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323" r:id="rId4"/>
    <p:sldId id="263" r:id="rId5"/>
    <p:sldId id="264" r:id="rId6"/>
    <p:sldId id="270" r:id="rId7"/>
    <p:sldId id="322" r:id="rId8"/>
    <p:sldId id="269" r:id="rId9"/>
    <p:sldId id="272" r:id="rId10"/>
    <p:sldId id="271" r:id="rId11"/>
    <p:sldId id="273" r:id="rId12"/>
    <p:sldId id="274" r:id="rId13"/>
    <p:sldId id="275" r:id="rId14"/>
    <p:sldId id="276" r:id="rId15"/>
    <p:sldId id="277" r:id="rId16"/>
    <p:sldId id="278" r:id="rId17"/>
    <p:sldId id="265" r:id="rId18"/>
    <p:sldId id="280" r:id="rId19"/>
    <p:sldId id="281" r:id="rId20"/>
    <p:sldId id="282" r:id="rId21"/>
    <p:sldId id="283" r:id="rId22"/>
    <p:sldId id="284" r:id="rId23"/>
    <p:sldId id="285" r:id="rId24"/>
    <p:sldId id="287" r:id="rId25"/>
    <p:sldId id="288" r:id="rId26"/>
    <p:sldId id="289" r:id="rId27"/>
    <p:sldId id="290" r:id="rId28"/>
    <p:sldId id="266" r:id="rId29"/>
    <p:sldId id="292" r:id="rId30"/>
    <p:sldId id="293" r:id="rId31"/>
    <p:sldId id="294" r:id="rId32"/>
    <p:sldId id="295" r:id="rId33"/>
    <p:sldId id="296" r:id="rId34"/>
    <p:sldId id="297" r:id="rId35"/>
    <p:sldId id="298" r:id="rId36"/>
    <p:sldId id="299" r:id="rId37"/>
    <p:sldId id="300" r:id="rId38"/>
    <p:sldId id="301" r:id="rId39"/>
    <p:sldId id="267" r:id="rId40"/>
    <p:sldId id="303" r:id="rId41"/>
    <p:sldId id="304" r:id="rId42"/>
    <p:sldId id="305" r:id="rId43"/>
    <p:sldId id="306" r:id="rId44"/>
    <p:sldId id="307" r:id="rId45"/>
    <p:sldId id="309" r:id="rId46"/>
    <p:sldId id="310" r:id="rId47"/>
    <p:sldId id="268" r:id="rId48"/>
    <p:sldId id="308" r:id="rId49"/>
    <p:sldId id="312" r:id="rId50"/>
    <p:sldId id="313" r:id="rId51"/>
    <p:sldId id="314" r:id="rId52"/>
    <p:sldId id="315" r:id="rId53"/>
    <p:sldId id="316" r:id="rId54"/>
    <p:sldId id="317" r:id="rId55"/>
    <p:sldId id="318" r:id="rId56"/>
    <p:sldId id="320" r:id="rId57"/>
  </p:sldIdLst>
  <p:sldSz cx="12192000" cy="6858000"/>
  <p:notesSz cx="6858000" cy="9144000"/>
  <p:custDataLst>
    <p:tags r:id="rId5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14" autoAdjust="0"/>
  </p:normalViewPr>
  <p:slideViewPr>
    <p:cSldViewPr snapToGrid="0">
      <p:cViewPr varScale="1">
        <p:scale>
          <a:sx n="108" d="100"/>
          <a:sy n="108" d="100"/>
        </p:scale>
        <p:origin x="1122" y="11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2" Target="slides/slide49.xml" Type="http://schemas.openxmlformats.org/officeDocument/2006/relationships/slide"/><Relationship Id="rId53" Target="slides/slide50.xml" Type="http://schemas.openxmlformats.org/officeDocument/2006/relationships/slide"/><Relationship Id="rId54" Target="slides/slide51.xml" Type="http://schemas.openxmlformats.org/officeDocument/2006/relationships/slide"/><Relationship Id="rId55" Target="slides/slide52.xml" Type="http://schemas.openxmlformats.org/officeDocument/2006/relationships/slide"/><Relationship Id="rId56" Target="slides/slide53.xml" Type="http://schemas.openxmlformats.org/officeDocument/2006/relationships/slide"/><Relationship Id="rId57" Target="slides/slide54.xml" Type="http://schemas.openxmlformats.org/officeDocument/2006/relationships/slide"/><Relationship Id="rId58" Target="tags/tag93.xml" Type="http://schemas.openxmlformats.org/officeDocument/2006/relationships/tags"/><Relationship Id="rId59" Target="presProps.xml" Type="http://schemas.openxmlformats.org/officeDocument/2006/relationships/presProps"/><Relationship Id="rId6" Target="slides/slide3.xml" Type="http://schemas.openxmlformats.org/officeDocument/2006/relationships/slide"/><Relationship Id="rId60" Target="viewProps.xml" Type="http://schemas.openxmlformats.org/officeDocument/2006/relationships/viewProps"/><Relationship Id="rId61" Target="theme/theme1.xml" Type="http://schemas.openxmlformats.org/officeDocument/2006/relationships/theme"/><Relationship Id="rId62" Target="tableStyles.xml" Type="http://schemas.openxmlformats.org/officeDocument/2006/relationships/tableStyles"/><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theme/themeOverride1.xml" Type="http://schemas.openxmlformats.org/officeDocument/2006/relationships/themeOverrid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系列 1</c:v>
                </c:pt>
              </c:strCache>
            </c:strRef>
          </c:tx>
          <c:spPr>
            <a:solidFill>
              <a:schemeClr val="bg1">
                <a:lumMod val="85000"/>
              </a:schemeClr>
            </a:solidFill>
            <a:ln>
              <a:noFill/>
            </a:ln>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系列 2</c:v>
                </c:pt>
              </c:strCache>
            </c:strRef>
          </c:tx>
          <c:spPr>
            <a:gradFill>
              <a:gsLst>
                <a:gs pos="0">
                  <a:srgbClr val="2C344B"/>
                </a:gs>
                <a:gs pos="100000">
                  <a:srgbClr val="21273E"/>
                </a:gs>
              </a:gsLst>
            </a:gradFill>
            <a:ln>
              <a:noFill/>
            </a:ln>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c:v>
                </c:pt>
                <c:pt idx="2">
                  <c:v>1.8</c:v>
                </c:pt>
              </c:numCache>
            </c:numRef>
          </c:val>
        </c:ser>
        <c:dLbls>
          <c:showLegendKey val="0"/>
          <c:showVal val="0"/>
          <c:showCatName val="0"/>
          <c:showSerName val="0"/>
          <c:showPercent val="0"/>
          <c:showBubbleSize val="0"/>
          <c:showLeaderLines val="0"/>
        </c:dLbls>
        <c:gapWidth val="138"/>
        <c:overlap/>
        <c:axId val="-68731376"/>
        <c:axId val="-68731920"/>
      </c:barChart>
      <c:catAx>
        <c:axId val="-68731376"/>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050" b="0" i="0" u="none" strike="noStrike" kern="1200" baseline="0" smtId="4294967295">
                <a:solidFill>
                  <a:schemeClr val="tx1">
                    <a:lumMod val="65000"/>
                    <a:lumOff val="35000"/>
                  </a:schemeClr>
                </a:solidFill>
                <a:latin typeface="+mn-lt"/>
                <a:ea typeface="+mn-ea"/>
                <a:cs typeface="+mn-cs"/>
              </a:defRPr>
            </a:pPr>
            <a:endParaRPr lang="zh-CN" sz="1050" b="0" i="0" u="none" strike="noStrike" kern="1200" baseline="0" smtId="4294967295">
              <a:solidFill>
                <a:schemeClr val="tx1">
                  <a:lumMod val="65000"/>
                  <a:lumOff val="35000"/>
                </a:schemeClr>
              </a:solidFill>
              <a:latin typeface="+mn-lt"/>
              <a:ea typeface="+mn-ea"/>
              <a:cs typeface="+mn-cs"/>
            </a:endParaRPr>
          </a:p>
        </c:txPr>
        <c:crossAx val="-68731920"/>
        <c:crosses val="autoZero"/>
        <c:auto val="0"/>
        <c:lblAlgn val="ctr"/>
        <c:lblOffset/>
        <c:noMultiLvlLbl val="0"/>
      </c:catAx>
      <c:valAx>
        <c:axId val="-68731920"/>
        <c:scaling>
          <c:orientation/>
        </c:scaling>
        <c:delete val="0"/>
        <c:axPos val="b"/>
        <c:numFmt formatCode="General" sourceLinked="1"/>
        <c:majorTickMark val="none"/>
        <c:minorTickMark val="none"/>
        <c:spPr>
          <a:noFill/>
          <a:ln>
            <a:noFill/>
          </a:ln>
          <a:effectLst/>
        </c:spPr>
        <c:txPr>
          <a:bodyPr rot="-60000000" spcFirstLastPara="1" vertOverflow="ellipsis" vert="horz" wrap="square" anchor="ctr" anchorCtr="1"/>
          <a:p>
            <a:pPr>
              <a:defRPr lang="zh-CN" sz="1050" b="0" i="0" u="none" strike="noStrike" kern="1200" baseline="0" smtId="4294967295">
                <a:solidFill>
                  <a:schemeClr val="tx1">
                    <a:lumMod val="65000"/>
                    <a:lumOff val="35000"/>
                  </a:schemeClr>
                </a:solidFill>
                <a:latin typeface="+mn-lt"/>
                <a:ea typeface="+mn-ea"/>
                <a:cs typeface="+mn-cs"/>
              </a:defRPr>
            </a:pPr>
            <a:endParaRPr lang="zh-CN" sz="1050" b="0" i="0" u="none" strike="noStrike" kern="1200" baseline="0" smtId="4294967295">
              <a:solidFill>
                <a:schemeClr val="tx1">
                  <a:lumMod val="65000"/>
                  <a:lumOff val="35000"/>
                </a:schemeClr>
              </a:solidFill>
              <a:latin typeface="+mn-lt"/>
              <a:ea typeface="+mn-ea"/>
              <a:cs typeface="+mn-cs"/>
            </a:endParaRPr>
          </a:p>
        </c:txPr>
        <c:crossAx val="-68731376"/>
        <c:crosses val="autoZero"/>
        <c:crossBetween val="between"/>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Series 1</c:v>
                </c:pt>
              </c:strCache>
            </c:strRef>
          </c:tx>
          <c:spPr>
            <a:gradFill>
              <a:gsLst>
                <a:gs pos="0">
                  <a:srgbClr val="2C344B"/>
                </a:gs>
                <a:gs pos="100000">
                  <a:srgbClr val="21273E"/>
                </a:gs>
              </a:gsLst>
              <a:lin ang="0" scaled="0"/>
            </a:gradFill>
            <a:ln>
              <a:noFill/>
            </a:ln>
          </c:spPr>
          <c:invertIfNegative val="0"/>
          <c:dLbls>
            <c:dLbl>
              <c:idx val="0"/>
              <c:tx>
                <c:rich>
                  <a:bodyPr/>
                  <a:lstStyle/>
                  <a:p>
                    <a:pPr>
                      <a:defRPr/>
                    </a:pPr>
                    <a:fld id="{A0314749-61E1-40B2-A80C-DAD0C8EEF15F}" type="VALUE">
                      <a:rPr lang="en-US" altLang="zh-CN">
                        <a:ea typeface="Adobe 黑体 Std R" panose="020b0400000000000000" pitchFamily="34" charset="-122"/>
                      </a:rPr>
                      <a:t>[值]</a:t>
                    </a:fld>
                    <a:endParaRPr lang="zh-CN" altLang="en-US"/>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E2-4412-8D87-3ACE24B19AB3}"/>
                </c:ext>
              </c:extLst>
            </c:dLbl>
            <c:spPr>
              <a:noFill/>
              <a:ln>
                <a:noFill/>
              </a:ln>
              <a:effectLst/>
            </c:spPr>
            <c:txPr>
              <a:bodyPr wrap="square" lIns="38100" tIns="19050" rIns="38100" bIns="19050" anchor="ctr">
                <a:spAutoFit/>
              </a:bodyPr>
              <a:p>
                <a:pPr>
                  <a:defRPr smtId="4294967295">
                    <a:solidFill>
                      <a:schemeClr val="tx1">
                        <a:lumMod val="75000"/>
                        <a:lumOff val="25000"/>
                      </a:schemeClr>
                    </a:solidFill>
                    <a:latin typeface="Agency FB" panose="020b0503020202020204" pitchFamily="34" charset="0"/>
                  </a:defRPr>
                </a:pPr>
                <a:endParaRPr smtId="4294967295">
                  <a:solidFill>
                    <a:schemeClr val="tx1">
                      <a:lumMod val="75000"/>
                      <a:lumOff val="25000"/>
                    </a:schemeClr>
                  </a:solidFill>
                  <a:latin typeface="Agency FB" panose="020b0503020202020204" pitchFamily="34" charset="0"/>
                </a:endParaRPr>
              </a:p>
            </c:txPr>
            <c:showLegendKey val="0"/>
            <c:showVal val="0"/>
            <c:showCatName val="0"/>
            <c:showSerName val="0"/>
            <c:showPercent val="0"/>
            <c:showBubbleSize val="0"/>
            <c:extLst/>
          </c:dLbls>
          <c:cat>
            <c:strRef>
              <c:f>Sheet1!$A$2</c:f>
              <c:strCache>
                <c:ptCount val="1"/>
                <c:pt idx="0">
                  <c:v>PROJECT 1</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44E2-4412-8D87-3ACE24B19AB3}"/>
            </c:ext>
          </c:extLst>
        </c:ser>
        <c:ser>
          <c:idx val="1"/>
          <c:order val="1"/>
          <c:tx>
            <c:strRef>
              <c:f>Sheet1!$C$1</c:f>
              <c:strCache>
                <c:ptCount val="1"/>
                <c:pt idx="0">
                  <c:v>Series 2</c:v>
                </c:pt>
              </c:strCache>
            </c:strRef>
          </c:tx>
          <c:spPr>
            <a:gradFill>
              <a:gsLst>
                <a:gs pos="0">
                  <a:srgbClr val="2C344B"/>
                </a:gs>
                <a:gs pos="100000">
                  <a:srgbClr val="21273E"/>
                </a:gs>
              </a:gsLst>
              <a:lin ang="0" scaled="0"/>
            </a:gradFill>
          </c:spPr>
          <c:invertIfNegative val="0"/>
          <c:dLbls>
            <c:dLbl>
              <c:idx val="0"/>
              <c:showLegendKey val="0"/>
              <c:showVal val="1"/>
              <c:showCatName val="0"/>
              <c:showSerName val="0"/>
              <c:showPercent val="0"/>
              <c:showBubbleSize val="0"/>
              <c:extLst/>
            </c:dLbl>
            <c:spPr>
              <a:noFill/>
              <a:ln>
                <a:noFill/>
              </a:ln>
              <a:effectLst/>
            </c:spPr>
            <c:txPr>
              <a:bodyPr wrap="square" lIns="38100" tIns="19050" rIns="38100" bIns="19050" anchor="ctr">
                <a:spAutoFit/>
              </a:bodyPr>
              <a:p>
                <a:pPr>
                  <a:defRPr smtId="4294967295">
                    <a:solidFill>
                      <a:schemeClr val="tx1">
                        <a:lumMod val="75000"/>
                        <a:lumOff val="25000"/>
                      </a:schemeClr>
                    </a:solidFill>
                    <a:latin typeface="Agency FB" panose="020b0503020202020204" pitchFamily="34" charset="0"/>
                  </a:defRPr>
                </a:pPr>
                <a:endParaRPr smtId="4294967295">
                  <a:solidFill>
                    <a:schemeClr val="tx1">
                      <a:lumMod val="75000"/>
                      <a:lumOff val="25000"/>
                    </a:schemeClr>
                  </a:solidFill>
                  <a:latin typeface="Agency FB" panose="020b0503020202020204" pitchFamily="34" charset="0"/>
                </a:endParaRPr>
              </a:p>
            </c:txPr>
            <c:showLegendKey val="0"/>
            <c:showVal val="1"/>
            <c:showCatName val="0"/>
            <c:showSerName val="0"/>
            <c:showPercent val="0"/>
            <c:showBubbleSize val="0"/>
            <c:extLst/>
          </c:dLbls>
          <c:cat>
            <c:strRef>
              <c:f>Sheet1!$A$2</c:f>
              <c:strCache>
                <c:ptCount val="1"/>
                <c:pt idx="0">
                  <c:v>PROJECT 1</c:v>
                </c:pt>
              </c:strCache>
            </c:strRef>
          </c:cat>
          <c:val>
            <c:numRef>
              <c:f>Sheet1!$C$2</c:f>
              <c:numCache>
                <c:formatCode>General</c:formatCode>
                <c:ptCount val="1"/>
                <c:pt idx="0">
                  <c:v>90</c:v>
                </c:pt>
              </c:numCache>
            </c:numRef>
          </c:val>
          <c:extLst>
            <c:ext xmlns:c16="http://schemas.microsoft.com/office/drawing/2014/chart" uri="{C3380CC4-5D6E-409C-BE32-E72D297353CC}">
              <c16:uniqueId val="{00000003-44E2-4412-8D87-3ACE24B19AB3}"/>
            </c:ext>
          </c:extLst>
        </c:ser>
        <c:ser>
          <c:idx val="2"/>
          <c:order val="2"/>
          <c:tx>
            <c:strRef>
              <c:f>Sheet1!$D$1</c:f>
              <c:strCache>
                <c:ptCount val="1"/>
                <c:pt idx="0">
                  <c:v>Series 3</c:v>
                </c:pt>
              </c:strCache>
            </c:strRef>
          </c:tx>
          <c:spPr>
            <a:gradFill>
              <a:gsLst>
                <a:gs pos="0">
                  <a:srgbClr val="2C344B"/>
                </a:gs>
                <a:gs pos="100000">
                  <a:srgbClr val="21273E"/>
                </a:gs>
              </a:gsLst>
              <a:lin ang="0" scaled="0"/>
            </a:gradFill>
          </c:spPr>
          <c:invertIfNegative val="0"/>
          <c:dLbls>
            <c:dLbl>
              <c:idx val="0"/>
              <c:showLegendKey val="0"/>
              <c:showVal val="1"/>
              <c:showCatName val="0"/>
              <c:showSerName val="0"/>
              <c:showPercent val="0"/>
              <c:showBubbleSize val="0"/>
              <c:extLst/>
            </c:dLbl>
            <c:spPr>
              <a:noFill/>
              <a:ln>
                <a:noFill/>
              </a:ln>
              <a:effectLst/>
            </c:spPr>
            <c:txPr>
              <a:bodyPr wrap="square" lIns="38100" tIns="19050" rIns="38100" bIns="19050" anchor="ctr">
                <a:spAutoFit/>
              </a:bodyPr>
              <a:p>
                <a:pPr>
                  <a:defRPr smtId="4294967295">
                    <a:solidFill>
                      <a:schemeClr val="tx1">
                        <a:lumMod val="75000"/>
                        <a:lumOff val="25000"/>
                      </a:schemeClr>
                    </a:solidFill>
                    <a:latin typeface="Agency FB" panose="020b0503020202020204" pitchFamily="34" charset="0"/>
                  </a:defRPr>
                </a:pPr>
                <a:endParaRPr smtId="4294967295">
                  <a:solidFill>
                    <a:schemeClr val="tx1">
                      <a:lumMod val="75000"/>
                      <a:lumOff val="25000"/>
                    </a:schemeClr>
                  </a:solidFill>
                  <a:latin typeface="Agency FB" panose="020b0503020202020204" pitchFamily="34" charset="0"/>
                </a:endParaRPr>
              </a:p>
            </c:txPr>
            <c:showLegendKey val="0"/>
            <c:showVal val="1"/>
            <c:showCatName val="0"/>
            <c:showSerName val="0"/>
            <c:showPercent val="0"/>
            <c:showBubbleSize val="0"/>
            <c:extLst/>
          </c:dLbls>
          <c:cat>
            <c:strRef>
              <c:f>Sheet1!$A$2</c:f>
              <c:strCache>
                <c:ptCount val="1"/>
                <c:pt idx="0">
                  <c:v>PROJECT 1</c:v>
                </c:pt>
              </c:strCache>
            </c:strRef>
          </c:cat>
          <c:val>
            <c:numRef>
              <c:f>Sheet1!$D$2</c:f>
              <c:numCache>
                <c:formatCode>General</c:formatCode>
                <c:ptCount val="1"/>
                <c:pt idx="0">
                  <c:v>70</c:v>
                </c:pt>
              </c:numCache>
            </c:numRef>
          </c:val>
          <c:extLst>
            <c:ext xmlns:c16="http://schemas.microsoft.com/office/drawing/2014/chart" uri="{C3380CC4-5D6E-409C-BE32-E72D297353CC}">
              <c16:uniqueId val="{00000004-44E2-4412-8D87-3ACE24B19AB3}"/>
            </c:ext>
          </c:extLst>
        </c:ser>
        <c:ser>
          <c:idx val="3"/>
          <c:order val="3"/>
          <c:tx>
            <c:strRef>
              <c:f>Sheet1!$E$1</c:f>
              <c:strCache>
                <c:ptCount val="1"/>
                <c:pt idx="0">
                  <c:v>Series 32</c:v>
                </c:pt>
              </c:strCache>
            </c:strRef>
          </c:tx>
          <c:spPr>
            <a:gradFill>
              <a:gsLst>
                <a:gs pos="0">
                  <a:srgbClr val="2C344B"/>
                </a:gs>
                <a:gs pos="100000">
                  <a:srgbClr val="21273E"/>
                </a:gs>
              </a:gsLst>
              <a:lin ang="0" scaled="0"/>
            </a:gradFill>
          </c:spPr>
          <c:invertIfNegative val="0"/>
          <c:dLbls>
            <c:dLbl>
              <c:idx val="0"/>
              <c:showLegendKey val="0"/>
              <c:showVal val="1"/>
              <c:showCatName val="0"/>
              <c:showSerName val="0"/>
              <c:showPercent val="0"/>
              <c:showBubbleSize val="0"/>
              <c:extLst/>
            </c:dLbl>
            <c:spPr>
              <a:noFill/>
              <a:ln>
                <a:noFill/>
              </a:ln>
              <a:effectLst/>
            </c:spPr>
            <c:txPr>
              <a:bodyPr wrap="square" lIns="38100" tIns="19050" rIns="38100" bIns="19050" anchor="ctr">
                <a:spAutoFit/>
              </a:bodyPr>
              <a:p>
                <a:pPr>
                  <a:defRPr smtId="4294967295">
                    <a:solidFill>
                      <a:schemeClr val="tx1">
                        <a:lumMod val="75000"/>
                        <a:lumOff val="25000"/>
                      </a:schemeClr>
                    </a:solidFill>
                    <a:latin typeface="Agency FB" panose="020b0503020202020204" pitchFamily="34" charset="0"/>
                  </a:defRPr>
                </a:pPr>
                <a:endParaRPr smtId="4294967295">
                  <a:solidFill>
                    <a:schemeClr val="tx1">
                      <a:lumMod val="75000"/>
                      <a:lumOff val="25000"/>
                    </a:schemeClr>
                  </a:solidFill>
                  <a:latin typeface="Agency FB" panose="020b0503020202020204" pitchFamily="34" charset="0"/>
                </a:endParaRPr>
              </a:p>
            </c:txPr>
            <c:showLegendKey val="0"/>
            <c:showVal val="1"/>
            <c:showCatName val="0"/>
            <c:showSerName val="0"/>
            <c:showPercent val="0"/>
            <c:showBubbleSize val="0"/>
            <c:extLst/>
          </c:dLbls>
          <c:cat>
            <c:strRef>
              <c:f>Sheet1!$A$2</c:f>
              <c:strCache>
                <c:ptCount val="1"/>
                <c:pt idx="0">
                  <c:v>PROJECT 1</c:v>
                </c:pt>
              </c:strCache>
            </c:strRef>
          </c:cat>
          <c:val>
            <c:numRef>
              <c:f>Sheet1!$E$2</c:f>
              <c:numCache>
                <c:formatCode>General</c:formatCode>
                <c:ptCount val="1"/>
                <c:pt idx="0">
                  <c:v>50</c:v>
                </c:pt>
              </c:numCache>
            </c:numRef>
          </c:val>
          <c:extLst>
            <c:ext xmlns:c16="http://schemas.microsoft.com/office/drawing/2014/chart" uri="{C3380CC4-5D6E-409C-BE32-E72D297353CC}">
              <c16:uniqueId val="{00000005-44E2-4412-8D87-3ACE24B19AB3}"/>
            </c:ext>
          </c:extLst>
        </c:ser>
        <c:ser>
          <c:idx val="4"/>
          <c:order val="4"/>
          <c:tx>
            <c:strRef>
              <c:f>Sheet1!$F$1</c:f>
              <c:strCache>
                <c:ptCount val="1"/>
                <c:pt idx="0">
                  <c:v>Series 322</c:v>
                </c:pt>
              </c:strCache>
            </c:strRef>
          </c:tx>
          <c:spPr>
            <a:gradFill>
              <a:gsLst>
                <a:gs pos="0">
                  <a:srgbClr val="2C344B"/>
                </a:gs>
                <a:gs pos="100000">
                  <a:srgbClr val="21273E"/>
                </a:gs>
              </a:gsLst>
              <a:lin ang="0" scaled="0"/>
            </a:gradFill>
          </c:spPr>
          <c:invertIfNegative val="0"/>
          <c:dLbls>
            <c:dLbl>
              <c:idx val="0"/>
              <c:showLegendKey val="0"/>
              <c:showVal val="1"/>
              <c:showCatName val="0"/>
              <c:showSerName val="0"/>
              <c:showPercent val="0"/>
              <c:showBubbleSize val="0"/>
              <c:extLst/>
            </c:dLbl>
            <c:spPr>
              <a:noFill/>
              <a:ln>
                <a:noFill/>
              </a:ln>
              <a:effectLst/>
            </c:spPr>
            <c:txPr>
              <a:bodyPr wrap="square" lIns="38100" tIns="19050" rIns="38100" bIns="19050" anchor="ctr">
                <a:spAutoFit/>
              </a:bodyPr>
              <a:p>
                <a:pPr>
                  <a:defRPr smtId="4294967295">
                    <a:solidFill>
                      <a:schemeClr val="tx1">
                        <a:lumMod val="75000"/>
                        <a:lumOff val="25000"/>
                      </a:schemeClr>
                    </a:solidFill>
                    <a:latin typeface="Agency FB" panose="020b0503020202020204" pitchFamily="34" charset="0"/>
                  </a:defRPr>
                </a:pPr>
                <a:endParaRPr smtId="4294967295">
                  <a:solidFill>
                    <a:schemeClr val="tx1">
                      <a:lumMod val="75000"/>
                      <a:lumOff val="25000"/>
                    </a:schemeClr>
                  </a:solidFill>
                  <a:latin typeface="Agency FB" panose="020b0503020202020204" pitchFamily="34" charset="0"/>
                </a:endParaRPr>
              </a:p>
            </c:txPr>
            <c:showLegendKey val="0"/>
            <c:showVal val="1"/>
            <c:showCatName val="0"/>
            <c:showSerName val="0"/>
            <c:showPercent val="0"/>
            <c:showBubbleSize val="0"/>
            <c:extLst/>
          </c:dLbls>
          <c:cat>
            <c:strRef>
              <c:f>Sheet1!$A$2</c:f>
              <c:strCache>
                <c:ptCount val="1"/>
                <c:pt idx="0">
                  <c:v>PROJECT 1</c:v>
                </c:pt>
              </c:strCache>
            </c:strRef>
          </c:cat>
          <c:val>
            <c:numRef>
              <c:f>Sheet1!$F$2</c:f>
              <c:numCache>
                <c:formatCode>General</c:formatCode>
                <c:ptCount val="1"/>
                <c:pt idx="0">
                  <c:v>20</c:v>
                </c:pt>
              </c:numCache>
            </c:numRef>
          </c:val>
          <c:extLst>
            <c:ext xmlns:c16="http://schemas.microsoft.com/office/drawing/2014/chart" uri="{C3380CC4-5D6E-409C-BE32-E72D297353CC}">
              <c16:uniqueId val="{00000006-44E2-4412-8D87-3ACE24B19AB3}"/>
            </c:ext>
          </c:extLst>
        </c:ser>
        <c:dLbls>
          <c:showLegendKey val="0"/>
          <c:showVal val="0"/>
          <c:showCatName val="0"/>
          <c:showSerName val="0"/>
          <c:showPercent val="0"/>
          <c:showBubbleSize val="0"/>
          <c:showLeaderLines val="0"/>
        </c:dLbls>
        <c:gapWidth val="351"/>
        <c:overlap val="-80"/>
        <c:axId val="-68740624"/>
        <c:axId val="-68723216"/>
      </c:barChart>
      <c:catAx>
        <c:axId val="-68740624"/>
        <c:scaling>
          <c:orientation/>
        </c:scaling>
        <c:delete val="0"/>
        <c:axPos val="b"/>
        <c:numFmt formatCode="General" sourceLinked="0"/>
        <c:majorTickMark val="out"/>
        <c:minorTickMark val="none"/>
        <c:spPr>
          <a:noFill/>
        </c:spPr>
        <c:txPr>
          <a:bodyPr/>
          <a:p>
            <a:pPr>
              <a:defRPr smtId="4294967295">
                <a:solidFill>
                  <a:schemeClr val="bg1"/>
                </a:solidFill>
                <a:latin typeface="Agency FB" panose="020b0503020202020204" pitchFamily="34" charset="0"/>
              </a:defRPr>
            </a:pPr>
            <a:endParaRPr smtId="4294967295">
              <a:solidFill>
                <a:schemeClr val="bg1"/>
              </a:solidFill>
              <a:latin typeface="Agency FB" panose="020b0503020202020204" pitchFamily="34" charset="0"/>
            </a:endParaRPr>
          </a:p>
        </c:txPr>
        <c:crossAx val="-68723216"/>
        <c:crosses val="autoZero"/>
        <c:auto val="0"/>
        <c:lblAlgn val="ctr"/>
        <c:lblOffset/>
        <c:noMultiLvlLbl val="0"/>
      </c:catAx>
      <c:valAx>
        <c:axId val="-68723216"/>
        <c:scaling>
          <c:orientation/>
        </c:scaling>
        <c:delete val="0"/>
        <c:axPos val="l"/>
        <c:majorGridlines>
          <c:spPr>
            <a:ln>
              <a:solidFill>
                <a:prstClr val="white">
                  <a:lumMod val="85000"/>
                  <a:alpha val="48000"/>
                </a:prstClr>
              </a:solidFill>
            </a:ln>
          </c:spPr>
        </c:majorGridlines>
        <c:numFmt formatCode="General" sourceLinked="0"/>
        <c:majorTickMark val="none"/>
        <c:minorTickMark val="in"/>
        <c:tickLblPos val="low"/>
        <c:spPr>
          <a:noFill/>
          <a:ln>
            <a:solidFill>
              <a:schemeClr val="bg1">
                <a:lumMod val="85000"/>
              </a:schemeClr>
            </a:solidFill>
          </a:ln>
        </c:spPr>
        <c:txPr>
          <a:bodyPr/>
          <a:p>
            <a:pPr>
              <a:defRPr b="0" smtId="4294967295">
                <a:solidFill>
                  <a:schemeClr val="tx1">
                    <a:lumMod val="75000"/>
                    <a:lumOff val="25000"/>
                  </a:schemeClr>
                </a:solidFill>
                <a:latin typeface="Agency FB" panose="020b0503020202020204" pitchFamily="34" charset="0"/>
              </a:defRPr>
            </a:pPr>
            <a:endParaRPr b="0" smtId="4294967295">
              <a:solidFill>
                <a:schemeClr val="tx1">
                  <a:lumMod val="75000"/>
                  <a:lumOff val="25000"/>
                </a:schemeClr>
              </a:solidFill>
              <a:latin typeface="Agency FB" panose="020b0503020202020204" pitchFamily="34" charset="0"/>
            </a:endParaRPr>
          </a:p>
        </c:txPr>
        <c:crossAx val="-68740624"/>
        <c:crosses val="autoZero"/>
        <c:crossBetween val="between"/>
      </c:valAx>
    </c:plotArea>
    <c:plotVisOnly val="1"/>
    <c:dispBlanksAs val="gap"/>
    <c:showDLblsOverMax val="0"/>
  </c:chart>
  <c:txPr>
    <a:bodyPr/>
    <a:p>
      <a:pPr>
        <a:defRPr sz="1000" b="1" smtId="4294967295">
          <a:solidFill>
            <a:schemeClr val="tx1">
              <a:lumMod val="50000"/>
              <a:lumOff val="50000"/>
            </a:schemeClr>
          </a:solidFill>
        </a:defRPr>
      </a:pPr>
      <a:endParaRPr sz="1000" b="1" smtId="4294967295">
        <a:solidFill>
          <a:schemeClr val="tx1">
            <a:lumMod val="50000"/>
            <a:lumOff val="50000"/>
          </a:schemeClr>
        </a:solidFill>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Series 1</c:v>
                </c:pt>
              </c:strCache>
            </c:strRef>
          </c:tx>
          <c:spPr>
            <a:gradFill>
              <a:gsLst>
                <a:gs pos="0">
                  <a:srgbClr val="2C344B"/>
                </a:gs>
                <a:gs pos="100000">
                  <a:srgbClr val="21273E"/>
                </a:gs>
              </a:gsLst>
              <a:lin ang="0" scaled="0"/>
            </a:gradFill>
            <a:ln>
              <a:noFill/>
            </a:ln>
          </c:spPr>
          <c:invertIfNegative val="0"/>
          <c:dLbls>
            <c:dLbl>
              <c:idx val="0"/>
              <c:tx>
                <c:rich>
                  <a:bodyPr/>
                  <a:lstStyle/>
                  <a:p>
                    <a:pPr>
                      <a:defRPr/>
                    </a:pPr>
                    <a:fld id="{86922CF7-958C-449C-BA1B-F187EA94CB83}" type="VALUE">
                      <a:rPr lang="en-US" altLang="zh-CN">
                        <a:ea typeface="Adobe 黑体 Std R" panose="020b0400000000000000" pitchFamily="34" charset="-122"/>
                      </a:rPr>
                      <a:t>[值]</a:t>
                    </a:fld>
                    <a:endParaRPr lang="zh-CN" altLang="en-US"/>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37-47A4-BB48-EFE778DDC738}"/>
                </c:ext>
              </c:extLst>
            </c:dLbl>
            <c:spPr>
              <a:noFill/>
              <a:ln>
                <a:noFill/>
              </a:ln>
              <a:effectLst/>
            </c:spPr>
            <c:txPr>
              <a:bodyPr wrap="square" lIns="38100" tIns="19050" rIns="38100" bIns="19050" anchor="ctr">
                <a:spAutoFit/>
              </a:bodyPr>
              <a:p>
                <a:pPr>
                  <a:defRPr smtId="4294967295">
                    <a:solidFill>
                      <a:schemeClr val="tx1">
                        <a:lumMod val="75000"/>
                        <a:lumOff val="25000"/>
                      </a:schemeClr>
                    </a:solidFill>
                    <a:latin typeface="Agency FB" panose="020b0503020202020204" pitchFamily="34" charset="0"/>
                  </a:defRPr>
                </a:pPr>
                <a:endParaRPr smtId="4294967295">
                  <a:solidFill>
                    <a:schemeClr val="tx1">
                      <a:lumMod val="75000"/>
                      <a:lumOff val="25000"/>
                    </a:schemeClr>
                  </a:solidFill>
                  <a:latin typeface="Agency FB" panose="020b0503020202020204" pitchFamily="34" charset="0"/>
                </a:endParaRPr>
              </a:p>
            </c:txPr>
            <c:showLegendKey val="0"/>
            <c:showVal val="0"/>
            <c:showCatName val="0"/>
            <c:showSerName val="0"/>
            <c:showPercent val="0"/>
            <c:showBubbleSize val="0"/>
            <c:extLst/>
          </c:dLbls>
          <c:cat>
            <c:strRef>
              <c:f>Sheet1!$A$2</c:f>
              <c:strCache>
                <c:ptCount val="1"/>
                <c:pt idx="0">
                  <c:v>PROJECT 2</c:v>
                </c:pt>
              </c:strCache>
            </c:strRef>
          </c:cat>
          <c:val>
            <c:numRef>
              <c:f>Sheet1!$B$2</c:f>
              <c:numCache>
                <c:formatCode>General</c:formatCode>
                <c:ptCount val="1"/>
                <c:pt idx="0">
                  <c:v>50</c:v>
                </c:pt>
              </c:numCache>
            </c:numRef>
          </c:val>
          <c:extLst>
            <c:ext xmlns:c16="http://schemas.microsoft.com/office/drawing/2014/chart" uri="{C3380CC4-5D6E-409C-BE32-E72D297353CC}">
              <c16:uniqueId val="{00000002-7337-47A4-BB48-EFE778DDC738}"/>
            </c:ext>
          </c:extLst>
        </c:ser>
        <c:ser>
          <c:idx val="1"/>
          <c:order val="1"/>
          <c:tx>
            <c:strRef>
              <c:f>Sheet1!$C$1</c:f>
              <c:strCache>
                <c:ptCount val="1"/>
                <c:pt idx="0">
                  <c:v>Series 2</c:v>
                </c:pt>
              </c:strCache>
            </c:strRef>
          </c:tx>
          <c:spPr>
            <a:gradFill>
              <a:gsLst>
                <a:gs pos="0">
                  <a:srgbClr val="2C344B"/>
                </a:gs>
                <a:gs pos="100000">
                  <a:srgbClr val="21273E"/>
                </a:gs>
              </a:gsLst>
              <a:lin ang="0" scaled="0"/>
            </a:gradFill>
          </c:spPr>
          <c:invertIfNegative val="0"/>
          <c:dLbls>
            <c:dLbl>
              <c:idx val="0"/>
              <c:showLegendKey val="0"/>
              <c:showVal val="1"/>
              <c:showCatName val="0"/>
              <c:showSerName val="0"/>
              <c:showPercent val="0"/>
              <c:showBubbleSize val="0"/>
              <c:extLst/>
            </c:dLbl>
            <c:spPr>
              <a:noFill/>
              <a:ln>
                <a:noFill/>
              </a:ln>
              <a:effectLst/>
            </c:spPr>
            <c:txPr>
              <a:bodyPr wrap="square" lIns="38100" tIns="19050" rIns="38100" bIns="19050" anchor="ctr">
                <a:spAutoFit/>
              </a:bodyPr>
              <a:p>
                <a:pPr>
                  <a:defRPr smtId="4294967295">
                    <a:solidFill>
                      <a:schemeClr val="tx1">
                        <a:lumMod val="75000"/>
                        <a:lumOff val="25000"/>
                      </a:schemeClr>
                    </a:solidFill>
                    <a:latin typeface="Agency FB" panose="020b0503020202020204" pitchFamily="34" charset="0"/>
                  </a:defRPr>
                </a:pPr>
                <a:endParaRPr smtId="4294967295">
                  <a:solidFill>
                    <a:schemeClr val="tx1">
                      <a:lumMod val="75000"/>
                      <a:lumOff val="25000"/>
                    </a:schemeClr>
                  </a:solidFill>
                  <a:latin typeface="Agency FB" panose="020b0503020202020204" pitchFamily="34" charset="0"/>
                </a:endParaRPr>
              </a:p>
            </c:txPr>
            <c:showLegendKey val="0"/>
            <c:showVal val="1"/>
            <c:showCatName val="0"/>
            <c:showSerName val="0"/>
            <c:showPercent val="0"/>
            <c:showBubbleSize val="0"/>
            <c:extLst/>
          </c:dLbls>
          <c:cat>
            <c:strRef>
              <c:f>Sheet1!$A$2</c:f>
              <c:strCache>
                <c:ptCount val="1"/>
                <c:pt idx="0">
                  <c:v>PROJECT 2</c:v>
                </c:pt>
              </c:strCache>
            </c:strRef>
          </c:cat>
          <c:val>
            <c:numRef>
              <c:f>Sheet1!$C$2</c:f>
              <c:numCache>
                <c:formatCode>General</c:formatCode>
                <c:ptCount val="1"/>
                <c:pt idx="0">
                  <c:v>82</c:v>
                </c:pt>
              </c:numCache>
            </c:numRef>
          </c:val>
          <c:extLst>
            <c:ext xmlns:c16="http://schemas.microsoft.com/office/drawing/2014/chart" uri="{C3380CC4-5D6E-409C-BE32-E72D297353CC}">
              <c16:uniqueId val="{00000003-7337-47A4-BB48-EFE778DDC738}"/>
            </c:ext>
          </c:extLst>
        </c:ser>
        <c:ser>
          <c:idx val="2"/>
          <c:order val="2"/>
          <c:tx>
            <c:strRef>
              <c:f>Sheet1!$D$1</c:f>
              <c:strCache>
                <c:ptCount val="1"/>
                <c:pt idx="0">
                  <c:v>Series 3</c:v>
                </c:pt>
              </c:strCache>
            </c:strRef>
          </c:tx>
          <c:spPr>
            <a:gradFill>
              <a:gsLst>
                <a:gs pos="0">
                  <a:srgbClr val="2C344B"/>
                </a:gs>
                <a:gs pos="100000">
                  <a:srgbClr val="21273E"/>
                </a:gs>
              </a:gsLst>
              <a:lin ang="0" scaled="0"/>
            </a:gradFill>
          </c:spPr>
          <c:invertIfNegative val="0"/>
          <c:dLbls>
            <c:dLbl>
              <c:idx val="0"/>
              <c:showLegendKey val="0"/>
              <c:showVal val="1"/>
              <c:showCatName val="0"/>
              <c:showSerName val="0"/>
              <c:showPercent val="0"/>
              <c:showBubbleSize val="0"/>
              <c:extLst/>
            </c:dLbl>
            <c:spPr>
              <a:noFill/>
              <a:ln>
                <a:noFill/>
              </a:ln>
              <a:effectLst/>
            </c:spPr>
            <c:txPr>
              <a:bodyPr wrap="square" lIns="38100" tIns="19050" rIns="38100" bIns="19050" anchor="ctr">
                <a:spAutoFit/>
              </a:bodyPr>
              <a:p>
                <a:pPr>
                  <a:defRPr smtId="4294967295">
                    <a:solidFill>
                      <a:schemeClr val="tx1">
                        <a:lumMod val="75000"/>
                        <a:lumOff val="25000"/>
                      </a:schemeClr>
                    </a:solidFill>
                    <a:latin typeface="Agency FB" panose="020b0503020202020204" pitchFamily="34" charset="0"/>
                  </a:defRPr>
                </a:pPr>
                <a:endParaRPr smtId="4294967295">
                  <a:solidFill>
                    <a:schemeClr val="tx1">
                      <a:lumMod val="75000"/>
                      <a:lumOff val="25000"/>
                    </a:schemeClr>
                  </a:solidFill>
                  <a:latin typeface="Agency FB" panose="020b0503020202020204" pitchFamily="34" charset="0"/>
                </a:endParaRPr>
              </a:p>
            </c:txPr>
            <c:showLegendKey val="0"/>
            <c:showVal val="1"/>
            <c:showCatName val="0"/>
            <c:showSerName val="0"/>
            <c:showPercent val="0"/>
            <c:showBubbleSize val="0"/>
            <c:extLst/>
          </c:dLbls>
          <c:cat>
            <c:strRef>
              <c:f>Sheet1!$A$2</c:f>
              <c:strCache>
                <c:ptCount val="1"/>
                <c:pt idx="0">
                  <c:v>PROJECT 2</c:v>
                </c:pt>
              </c:strCache>
            </c:strRef>
          </c:cat>
          <c:val>
            <c:numRef>
              <c:f>Sheet1!$D$2</c:f>
              <c:numCache>
                <c:formatCode>General</c:formatCode>
                <c:ptCount val="1"/>
                <c:pt idx="0">
                  <c:v>45</c:v>
                </c:pt>
              </c:numCache>
            </c:numRef>
          </c:val>
          <c:extLst>
            <c:ext xmlns:c16="http://schemas.microsoft.com/office/drawing/2014/chart" uri="{C3380CC4-5D6E-409C-BE32-E72D297353CC}">
              <c16:uniqueId val="{00000004-7337-47A4-BB48-EFE778DDC738}"/>
            </c:ext>
          </c:extLst>
        </c:ser>
        <c:ser>
          <c:idx val="3"/>
          <c:order val="3"/>
          <c:tx>
            <c:strRef>
              <c:f>Sheet1!$E$1</c:f>
              <c:strCache>
                <c:ptCount val="1"/>
                <c:pt idx="0">
                  <c:v>Series 32</c:v>
                </c:pt>
              </c:strCache>
            </c:strRef>
          </c:tx>
          <c:spPr>
            <a:gradFill>
              <a:gsLst>
                <a:gs pos="0">
                  <a:srgbClr val="2C344B"/>
                </a:gs>
                <a:gs pos="100000">
                  <a:srgbClr val="21273E"/>
                </a:gs>
              </a:gsLst>
              <a:lin ang="0" scaled="0"/>
            </a:gradFill>
          </c:spPr>
          <c:invertIfNegative val="0"/>
          <c:dLbls>
            <c:dLbl>
              <c:idx val="0"/>
              <c:showLegendKey val="0"/>
              <c:showVal val="1"/>
              <c:showCatName val="0"/>
              <c:showSerName val="0"/>
              <c:showPercent val="0"/>
              <c:showBubbleSize val="0"/>
              <c:extLst/>
            </c:dLbl>
            <c:spPr>
              <a:noFill/>
              <a:ln>
                <a:noFill/>
              </a:ln>
              <a:effectLst/>
            </c:spPr>
            <c:txPr>
              <a:bodyPr wrap="square" lIns="38100" tIns="19050" rIns="38100" bIns="19050" anchor="ctr">
                <a:spAutoFit/>
              </a:bodyPr>
              <a:p>
                <a:pPr>
                  <a:defRPr smtId="4294967295">
                    <a:solidFill>
                      <a:schemeClr val="tx1">
                        <a:lumMod val="75000"/>
                        <a:lumOff val="25000"/>
                      </a:schemeClr>
                    </a:solidFill>
                    <a:latin typeface="Agency FB" panose="020b0503020202020204" pitchFamily="34" charset="0"/>
                  </a:defRPr>
                </a:pPr>
                <a:endParaRPr smtId="4294967295">
                  <a:solidFill>
                    <a:schemeClr val="tx1">
                      <a:lumMod val="75000"/>
                      <a:lumOff val="25000"/>
                    </a:schemeClr>
                  </a:solidFill>
                  <a:latin typeface="Agency FB" panose="020b0503020202020204" pitchFamily="34" charset="0"/>
                </a:endParaRPr>
              </a:p>
            </c:txPr>
            <c:showLegendKey val="0"/>
            <c:showVal val="1"/>
            <c:showCatName val="0"/>
            <c:showSerName val="0"/>
            <c:showPercent val="0"/>
            <c:showBubbleSize val="0"/>
            <c:extLst/>
          </c:dLbls>
          <c:cat>
            <c:strRef>
              <c:f>Sheet1!$A$2</c:f>
              <c:strCache>
                <c:ptCount val="1"/>
                <c:pt idx="0">
                  <c:v>PROJECT 2</c:v>
                </c:pt>
              </c:strCache>
            </c:strRef>
          </c:cat>
          <c:val>
            <c:numRef>
              <c:f>Sheet1!$E$2</c:f>
              <c:numCache>
                <c:formatCode>General</c:formatCode>
                <c:ptCount val="1"/>
                <c:pt idx="0">
                  <c:v>80</c:v>
                </c:pt>
              </c:numCache>
            </c:numRef>
          </c:val>
          <c:extLst>
            <c:ext xmlns:c16="http://schemas.microsoft.com/office/drawing/2014/chart" uri="{C3380CC4-5D6E-409C-BE32-E72D297353CC}">
              <c16:uniqueId val="{00000005-7337-47A4-BB48-EFE778DDC738}"/>
            </c:ext>
          </c:extLst>
        </c:ser>
        <c:ser>
          <c:idx val="4"/>
          <c:order val="4"/>
          <c:tx>
            <c:strRef>
              <c:f>Sheet1!$F$1</c:f>
              <c:strCache>
                <c:ptCount val="1"/>
                <c:pt idx="0">
                  <c:v>Series 322</c:v>
                </c:pt>
              </c:strCache>
            </c:strRef>
          </c:tx>
          <c:spPr>
            <a:gradFill>
              <a:gsLst>
                <a:gs pos="0">
                  <a:srgbClr val="2C344B"/>
                </a:gs>
                <a:gs pos="100000">
                  <a:srgbClr val="21273E"/>
                </a:gs>
              </a:gsLst>
              <a:lin ang="0" scaled="0"/>
            </a:gradFill>
          </c:spPr>
          <c:invertIfNegative val="0"/>
          <c:dLbls>
            <c:dLbl>
              <c:idx val="0"/>
              <c:showLegendKey val="0"/>
              <c:showVal val="1"/>
              <c:showCatName val="0"/>
              <c:showSerName val="0"/>
              <c:showPercent val="0"/>
              <c:showBubbleSize val="0"/>
              <c:extLst/>
            </c:dLbl>
            <c:spPr>
              <a:noFill/>
              <a:ln>
                <a:noFill/>
              </a:ln>
              <a:effectLst/>
            </c:spPr>
            <c:txPr>
              <a:bodyPr wrap="square" lIns="38100" tIns="19050" rIns="38100" bIns="19050" anchor="ctr">
                <a:spAutoFit/>
              </a:bodyPr>
              <a:p>
                <a:pPr>
                  <a:defRPr smtId="4294967295">
                    <a:solidFill>
                      <a:schemeClr val="tx1">
                        <a:lumMod val="75000"/>
                        <a:lumOff val="25000"/>
                      </a:schemeClr>
                    </a:solidFill>
                    <a:latin typeface="Agency FB" panose="020b0503020202020204" pitchFamily="34" charset="0"/>
                  </a:defRPr>
                </a:pPr>
                <a:endParaRPr smtId="4294967295">
                  <a:solidFill>
                    <a:schemeClr val="tx1">
                      <a:lumMod val="75000"/>
                      <a:lumOff val="25000"/>
                    </a:schemeClr>
                  </a:solidFill>
                  <a:latin typeface="Agency FB" panose="020b0503020202020204" pitchFamily="34" charset="0"/>
                </a:endParaRPr>
              </a:p>
            </c:txPr>
            <c:showLegendKey val="0"/>
            <c:showVal val="1"/>
            <c:showCatName val="0"/>
            <c:showSerName val="0"/>
            <c:showPercent val="0"/>
            <c:showBubbleSize val="0"/>
            <c:extLst/>
          </c:dLbls>
          <c:cat>
            <c:strRef>
              <c:f>Sheet1!$A$2</c:f>
              <c:strCache>
                <c:ptCount val="1"/>
                <c:pt idx="0">
                  <c:v>PROJECT 2</c:v>
                </c:pt>
              </c:strCache>
            </c:strRef>
          </c:cat>
          <c:val>
            <c:numRef>
              <c:f>Sheet1!$F$2</c:f>
              <c:numCache>
                <c:formatCode>General</c:formatCode>
                <c:ptCount val="1"/>
                <c:pt idx="0">
                  <c:v>100</c:v>
                </c:pt>
              </c:numCache>
            </c:numRef>
          </c:val>
          <c:extLst>
            <c:ext xmlns:c16="http://schemas.microsoft.com/office/drawing/2014/chart" uri="{C3380CC4-5D6E-409C-BE32-E72D297353CC}">
              <c16:uniqueId val="{00000006-7337-47A4-BB48-EFE778DDC738}"/>
            </c:ext>
          </c:extLst>
        </c:ser>
        <c:dLbls>
          <c:showLegendKey val="0"/>
          <c:showVal val="0"/>
          <c:showCatName val="0"/>
          <c:showSerName val="0"/>
          <c:showPercent val="0"/>
          <c:showBubbleSize val="0"/>
          <c:showLeaderLines val="0"/>
        </c:dLbls>
        <c:gapWidth val="351"/>
        <c:overlap val="-80"/>
        <c:axId val="-68715056"/>
        <c:axId val="-68716144"/>
      </c:barChart>
      <c:catAx>
        <c:axId val="-68715056"/>
        <c:scaling>
          <c:orientation val="maxMin"/>
        </c:scaling>
        <c:delete val="0"/>
        <c:axPos val="b"/>
        <c:numFmt formatCode="General" sourceLinked="0"/>
        <c:majorTickMark val="out"/>
        <c:minorTickMark val="none"/>
        <c:spPr>
          <a:noFill/>
        </c:spPr>
        <c:txPr>
          <a:bodyPr/>
          <a:p>
            <a:pPr>
              <a:defRPr smtId="4294967295">
                <a:solidFill>
                  <a:schemeClr val="bg1"/>
                </a:solidFill>
                <a:latin typeface="Agency FB" panose="020b0503020202020204" pitchFamily="34" charset="0"/>
              </a:defRPr>
            </a:pPr>
            <a:endParaRPr smtId="4294967295">
              <a:solidFill>
                <a:schemeClr val="bg1"/>
              </a:solidFill>
              <a:latin typeface="Agency FB" panose="020b0503020202020204" pitchFamily="34" charset="0"/>
            </a:endParaRPr>
          </a:p>
        </c:txPr>
        <c:crossAx val="-68716144"/>
        <c:crosses val="autoZero"/>
        <c:auto val="0"/>
        <c:lblAlgn val="ctr"/>
        <c:lblOffset/>
        <c:noMultiLvlLbl val="0"/>
      </c:catAx>
      <c:valAx>
        <c:axId val="-68716144"/>
        <c:scaling>
          <c:orientation/>
        </c:scaling>
        <c:delete val="0"/>
        <c:axPos val="r"/>
        <c:majorGridlines>
          <c:spPr>
            <a:ln>
              <a:solidFill>
                <a:prstClr val="white">
                  <a:lumMod val="85000"/>
                  <a:alpha val="48000"/>
                </a:prstClr>
              </a:solidFill>
            </a:ln>
          </c:spPr>
        </c:majorGridlines>
        <c:numFmt formatCode="General" sourceLinked="0"/>
        <c:majorTickMark val="none"/>
        <c:minorTickMark val="in"/>
        <c:tickLblPos val="low"/>
        <c:spPr>
          <a:noFill/>
          <a:ln>
            <a:solidFill>
              <a:schemeClr val="bg1">
                <a:lumMod val="85000"/>
              </a:schemeClr>
            </a:solidFill>
          </a:ln>
        </c:spPr>
        <c:txPr>
          <a:bodyPr/>
          <a:p>
            <a:pPr>
              <a:defRPr b="0" smtId="4294967295">
                <a:solidFill>
                  <a:schemeClr val="tx1">
                    <a:lumMod val="75000"/>
                    <a:lumOff val="25000"/>
                  </a:schemeClr>
                </a:solidFill>
                <a:latin typeface="Agency FB" panose="020b0503020202020204" pitchFamily="34" charset="0"/>
              </a:defRPr>
            </a:pPr>
            <a:endParaRPr b="0" smtId="4294967295">
              <a:solidFill>
                <a:schemeClr val="tx1">
                  <a:lumMod val="75000"/>
                  <a:lumOff val="25000"/>
                </a:schemeClr>
              </a:solidFill>
              <a:latin typeface="Agency FB" panose="020b0503020202020204" pitchFamily="34" charset="0"/>
            </a:endParaRPr>
          </a:p>
        </c:txPr>
        <c:crossAx val="-68715056"/>
        <c:crosses val="autoZero"/>
        <c:crossBetween val="between"/>
      </c:valAx>
    </c:plotArea>
    <c:plotVisOnly val="1"/>
    <c:dispBlanksAs val="gap"/>
    <c:showDLblsOverMax val="0"/>
  </c:chart>
  <c:txPr>
    <a:bodyPr/>
    <a:p>
      <a:pPr>
        <a:defRPr sz="1000" b="1" smtId="4294967295">
          <a:solidFill>
            <a:schemeClr val="tx1">
              <a:lumMod val="50000"/>
              <a:lumOff val="50000"/>
            </a:schemeClr>
          </a:solidFill>
        </a:defRPr>
      </a:pPr>
      <a:endParaRPr sz="1000" b="1" smtId="4294967295">
        <a:solidFill>
          <a:schemeClr val="tx1">
            <a:lumMod val="50000"/>
            <a:lumOff val="50000"/>
          </a:schemeClr>
        </a:solidFill>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pieChart>
        <c:varyColors val="1"/>
        <c:ser>
          <c:idx val="0"/>
          <c:order val="0"/>
          <c:tx>
            <c:strRef>
              <c:f>Sheet1!$B$1</c:f>
              <c:strCache>
                <c:ptCount val="1"/>
                <c:pt idx="0">
                  <c:v>销售额</c:v>
                </c:pt>
              </c:strCache>
            </c:strRef>
          </c:tx>
          <c:spPr>
            <a:solidFill>
              <a:srgbClr val="27506E"/>
            </a:solidFill>
            <a:ln>
              <a:noFill/>
            </a:ln>
            <a:effectLst>
              <a:outerShdw blurRad="50800" dist="38100" dir="5400000" algn="t" rotWithShape="0">
                <a:prstClr val="black">
                  <a:alpha val="40000"/>
                </a:prstClr>
              </a:outerShdw>
            </a:effectLst>
          </c:spPr>
          <c:explosion val="13"/>
          <c:dPt>
            <c:idx val="0"/>
            <c:invertIfNegative val="1"/>
            <c:spPr>
              <a:solidFill>
                <a:sysClr val="window" lastClr="FFFFFF">
                  <a:lumMod val="85000"/>
                </a:sysClr>
              </a:solidFill>
              <a:ln w="18999">
                <a:noFill/>
              </a:ln>
              <a:effectLst>
                <a:outerShdw blurRad="50800" dist="38100" dir="5400000" algn="t" rotWithShape="0">
                  <a:prstClr val="black">
                    <a:alpha val="40000"/>
                  </a:prstClr>
                </a:outerShdw>
              </a:effectLst>
            </c:spPr>
          </c:dPt>
          <c:dPt>
            <c:idx val="1"/>
            <c:invertIfNegative val="1"/>
            <c:spPr>
              <a:gradFill>
                <a:gsLst>
                  <a:gs pos="0">
                    <a:srgbClr val="2C344B"/>
                  </a:gs>
                  <a:gs pos="100000">
                    <a:srgbClr val="21273E"/>
                  </a:gs>
                </a:gsLst>
                <a:lin ang="0" scaled="0"/>
              </a:gradFill>
              <a:ln w="18999">
                <a:noFill/>
              </a:ln>
              <a:effectLst>
                <a:outerShdw blurRad="50800" dist="38100" dir="5400000" algn="t" rotWithShape="0">
                  <a:prstClr val="black">
                    <a:alpha val="40000"/>
                  </a:prstClr>
                </a:outerShdw>
              </a:effectLst>
            </c:spPr>
          </c:dPt>
          <c:dLbls>
            <c:delete val="1"/>
            <c:extLst/>
          </c:dLbls>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ser>
        <c:dLbls>
          <c:showLegendKey val="0"/>
          <c:showVal val="0"/>
          <c:showCatName val="0"/>
          <c:showSerName val="0"/>
          <c:showPercent val="0"/>
          <c:showBubbleSize val="0"/>
          <c:showLeaderLines val="0"/>
        </c:dLbls>
        <c:firstSliceAng/>
      </c:pieChart>
      <c:spPr>
        <a:noFill/>
        <a:ln w="25331">
          <a:noFill/>
        </a:ln>
      </c:spPr>
    </c:plotArea>
    <c:plotVisOnly val="1"/>
    <c:dispBlanksAs val="gap"/>
    <c:showDLblsOverMax val="0"/>
  </c:chart>
  <c:spPr>
    <a:noFill/>
    <a:ln>
      <a:noFill/>
    </a:ln>
    <a:effectLst/>
  </c:spPr>
  <c:txPr>
    <a:bodyPr/>
    <a:p>
      <a:pPr>
        <a:defRPr lang="zh-CN" smtId="4294967295">
          <a:latin typeface="Calibri" panose="020f0502020204030204" pitchFamily="34" charset="0"/>
          <a:sym typeface="Calibri" panose="020f0502020204030204" pitchFamily="34" charset="0"/>
        </a:defRPr>
      </a:pPr>
      <a:endParaRPr lang="zh-CN" smtId="4294967295">
        <a:latin typeface="Calibri" panose="020f0502020204030204" pitchFamily="34" charset="0"/>
        <a:sym typeface="Calibri" panose="020f0502020204030204" pitchFamily="34" charset="0"/>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Adobe 黑体 Std R" panose="020b0400000000000000"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Adobe 黑体 Std R" panose="020b0400000000000000" pitchFamily="34" charset="-122"/>
              </a:defRPr>
            </a:lvl1pPr>
          </a:lstStyle>
          <a:p>
            <a:fld id="{EA053EFB-6033-4CE6-AA30-12A46473932B}" type="datetimeFigureOut">
              <a:rPr lang="zh-CN" altLang="en-US" smtClean="0"/>
              <a:t>2020/12/3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Adobe 黑体 Std R" panose="020b0400000000000000"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Adobe 黑体 Std R" panose="020b0400000000000000" pitchFamily="34" charset="-122"/>
              </a:defRPr>
            </a:lvl1pPr>
          </a:lstStyle>
          <a:p>
            <a:fld id="{3CF659B7-856F-413B-B4A3-0AD6F5EDB980}" type="slidenum">
              <a:rPr lang="zh-CN" altLang="en-US" smtClean="0"/>
              <a:t>‹#›</a:t>
            </a:fld>
            <a:endParaRPr lang="zh-CN" altLang="en-US"/>
          </a:p>
        </p:txBody>
      </p:sp>
    </p:spTree>
    <p:extLst>
      <p:ext uri="{BB962C8B-B14F-4D97-AF65-F5344CB8AC3E}">
        <p14:creationId val="383627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Adobe 黑体 Std R" panose="020b0400000000000000" pitchFamily="34" charset="-122"/>
        <a:cs typeface="+mn-cs"/>
      </a:defRPr>
    </a:lvl1pPr>
    <a:lvl2pPr marL="457200" algn="l" defTabSz="914400" rtl="0" eaLnBrk="1" latinLnBrk="0" hangingPunct="1">
      <a:defRPr sz="1200" kern="1200">
        <a:solidFill>
          <a:schemeClr val="tx1"/>
        </a:solidFill>
        <a:latin typeface="+mn-lt"/>
        <a:ea typeface="Adobe 黑体 Std R" panose="020b0400000000000000" pitchFamily="34" charset="-122"/>
        <a:cs typeface="+mn-cs"/>
      </a:defRPr>
    </a:lvl2pPr>
    <a:lvl3pPr marL="914400" algn="l" defTabSz="914400" rtl="0" eaLnBrk="1" latinLnBrk="0" hangingPunct="1">
      <a:defRPr sz="1200" kern="1200">
        <a:solidFill>
          <a:schemeClr val="tx1"/>
        </a:solidFill>
        <a:latin typeface="+mn-lt"/>
        <a:ea typeface="Adobe 黑体 Std R" panose="020b0400000000000000" pitchFamily="34" charset="-122"/>
        <a:cs typeface="+mn-cs"/>
      </a:defRPr>
    </a:lvl3pPr>
    <a:lvl4pPr marL="1371600" algn="l" defTabSz="914400" rtl="0" eaLnBrk="1" latinLnBrk="0" hangingPunct="1">
      <a:defRPr sz="1200" kern="1200">
        <a:solidFill>
          <a:schemeClr val="tx1"/>
        </a:solidFill>
        <a:latin typeface="+mn-lt"/>
        <a:ea typeface="Adobe 黑体 Std R" panose="020b0400000000000000" pitchFamily="34" charset="-122"/>
        <a:cs typeface="+mn-cs"/>
      </a:defRPr>
    </a:lvl4pPr>
    <a:lvl5pPr marL="1828800" algn="l" defTabSz="914400" rtl="0" eaLnBrk="1" latinLnBrk="0" hangingPunct="1">
      <a:defRPr sz="1200" kern="1200">
        <a:solidFill>
          <a:schemeClr val="tx1"/>
        </a:solidFill>
        <a:latin typeface="+mn-lt"/>
        <a:ea typeface="Adobe 黑体 Std R" panose="020b04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44.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45.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4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7.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8.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49.xml" Type="http://schemas.openxmlformats.org/officeDocument/2006/relationships/slide"/><Relationship Id="rId2" Target="../notesMasters/notesMaster1.xml" Type="http://schemas.openxmlformats.org/officeDocument/2006/relationships/notesMaster"/></Relationships>
</file>

<file path=ppt/notesSlides/_rels/notesSlide43.xml.rels><?xml version="1.0" encoding="UTF-8" standalone="yes"?><Relationships xmlns="http://schemas.openxmlformats.org/package/2006/relationships"><Relationship Id="rId1" Target="../slides/slide50.xml" Type="http://schemas.openxmlformats.org/officeDocument/2006/relationships/slide"/><Relationship Id="rId2" Target="../notesMasters/notesMaster1.xml" Type="http://schemas.openxmlformats.org/officeDocument/2006/relationships/notesMaster"/></Relationships>
</file>

<file path=ppt/notesSlides/_rels/notesSlide44.xml.rels><?xml version="1.0" encoding="UTF-8" standalone="yes"?><Relationships xmlns="http://schemas.openxmlformats.org/package/2006/relationships"><Relationship Id="rId1" Target="../slides/slide51.xml" Type="http://schemas.openxmlformats.org/officeDocument/2006/relationships/slide"/><Relationship Id="rId2" Target="../notesMasters/notesMaster1.xml" Type="http://schemas.openxmlformats.org/officeDocument/2006/relationships/notesMaster"/></Relationships>
</file>

<file path=ppt/notesSlides/_rels/notesSlide45.xml.rels><?xml version="1.0" encoding="UTF-8" standalone="yes"?><Relationships xmlns="http://schemas.openxmlformats.org/package/2006/relationships"><Relationship Id="rId1" Target="../slides/slide52.xml" Type="http://schemas.openxmlformats.org/officeDocument/2006/relationships/slide"/><Relationship Id="rId2" Target="../notesMasters/notesMaster1.xml" Type="http://schemas.openxmlformats.org/officeDocument/2006/relationships/notesMaster"/></Relationships>
</file>

<file path=ppt/notesSlides/_rels/notesSlide46.xml.rels><?xml version="1.0" encoding="UTF-8" standalone="yes"?><Relationships xmlns="http://schemas.openxmlformats.org/package/2006/relationships"><Relationship Id="rId1" Target="../slides/slide53.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64239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528106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7360621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511947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8359681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2717367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365415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424144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74595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0689850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89067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3114623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6049950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893226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120353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0796619"/>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799110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8253679"/>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7421353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3598784"/>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73460908"/>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690798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4122002"/>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6489574"/>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4707057"/>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4905055"/>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76642737"/>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4212320"/>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3674605"/>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96188873"/>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02729600"/>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8210129"/>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8753148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2111293"/>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40513739"/>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5525595"/>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8263920"/>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21348826"/>
      </p:ext>
    </p:extLst>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3614392"/>
      </p:ext>
    </p:extLst>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31843796"/>
      </p:ext>
    </p:extLst>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6465490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937075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1678189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050150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9242110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0973349"/>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media/image3.png" Type="http://schemas.openxmlformats.org/officeDocument/2006/relationships/image"/><Relationship Id="rId2"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4.png" Type="http://schemas.openxmlformats.org/officeDocument/2006/relationships/image"/><Relationship Id="rId2"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tretch>
            <a:fillRect/>
          </a:stretch>
        </p:blipFill>
        <p:spPr>
          <a:xfrm rot="13029813" flipH="1" flipV="1">
            <a:off x="144001" y="178669"/>
            <a:ext cx="1002244" cy="1068651"/>
          </a:xfrm>
          <a:prstGeom prst="rect">
            <a:avLst/>
          </a:prstGeom>
        </p:spPr>
      </p:pic>
      <p:sp>
        <p:nvSpPr>
          <p:cNvPr id="3" name="文本框 2"/>
          <p:cNvSpPr txBox="1"/>
          <p:nvPr userDrawn="1"/>
        </p:nvSpPr>
        <p:spPr>
          <a:xfrm>
            <a:off x="10630526" y="514214"/>
            <a:ext cx="986167" cy="523220"/>
          </a:xfrm>
          <a:prstGeom prst="rect">
            <a:avLst/>
          </a:prstGeom>
          <a:noFill/>
        </p:spPr>
        <p:txBody>
          <a:bodyPr wrap="none" rtlCol="0">
            <a:spAutoFit/>
          </a:bodyPr>
          <a:lstStyle/>
          <a:p>
            <a:r>
              <a:rPr lang="en-US" altLang="zh-CN" sz="2800" smtClean="0">
                <a:solidFill>
                  <a:srgbClr val="2C344B"/>
                </a:solidFill>
                <a:effectLst>
                  <a:outerShdw blurRad="25400" dist="25400" dir="2700000" algn="tl" rotWithShape="0">
                    <a:prstClr val="black">
                      <a:alpha val="20000"/>
                    </a:prstClr>
                  </a:outerShdw>
                </a:effectLst>
                <a:latin typeface="Aparajita" panose="020b0604020202020204" pitchFamily="34" charset="0"/>
                <a:ea typeface="Adobe 黑体 Std R" panose="020b0400000000000000" pitchFamily="34" charset="-122"/>
                <a:cs typeface="Aparajita" panose="020b0604020202020204" pitchFamily="34" charset="0"/>
              </a:rPr>
              <a:t>LOGO</a:t>
            </a:r>
            <a:endParaRPr lang="zh-CN" altLang="en-US" sz="2800">
              <a:solidFill>
                <a:srgbClr val="2C344B"/>
              </a:solidFill>
              <a:effectLst>
                <a:outerShdw blurRad="25400" dist="25400" dir="2700000" algn="tl" rotWithShape="0">
                  <a:prstClr val="black">
                    <a:alpha val="20000"/>
                  </a:prstClr>
                </a:outerShdw>
              </a:effectLst>
              <a:latin typeface="Aparajita" panose="020b0804020202020204" pitchFamily="34" charset="0"/>
              <a:ea typeface="Adobe 黑体 Std R" panose="020b0400000000000000" pitchFamily="34" charset="-122"/>
              <a:cs typeface="Aparajita" panose="02020603050405020304" pitchFamily="34" charset="0"/>
            </a:endParaRPr>
          </a:p>
        </p:txBody>
      </p:sp>
    </p:spTree>
    <p:extLst>
      <p:ext uri="{BB962C8B-B14F-4D97-AF65-F5344CB8AC3E}">
        <p14:creationId val="72718126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1_标题和内容">
    <p:spTree>
      <p:nvGrpSpPr>
        <p:cNvPr id="1" name=""/>
        <p:cNvGrpSpPr/>
        <p:nvPr/>
      </p:nvGrpSpPr>
      <p:grpSpPr>
        <a:xfrm>
          <a:off x="0" y="0"/>
          <a:ext cx="0" cy="0"/>
        </a:xfrm>
      </p:grpSpPr>
      <p:sp>
        <p:nvSpPr>
          <p:cNvPr id="2" name="标题 1"/>
          <p:cNvSpPr>
            <a:spLocks noGrp="1"/>
          </p:cNvSpPr>
          <p:nvPr>
            <p:ph type="title"/>
          </p:nvPr>
        </p:nvSpPr>
        <p:spPr>
          <a:xfrm>
            <a:off x="838389" y="365781"/>
            <a:ext cx="10515224" cy="1324636"/>
          </a:xfrm>
          <a:prstGeom prst="rect">
            <a:avLst/>
          </a:prstGeom>
        </p:spPr>
        <p:txBody>
          <a:bodyPr/>
          <a:lstStyle>
            <a:lvl1pPr>
              <a:defRPr>
                <a:ea typeface="Adobe 黑体 Std R" panose="020b0400000000000000" pitchFamily="34"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838389" y="1825891"/>
            <a:ext cx="10515224" cy="4351729"/>
          </a:xfrm>
          <a:prstGeom prst="rect">
            <a:avLst/>
          </a:prstGeom>
        </p:spPr>
        <p:txBody>
          <a:bodyPr/>
          <a:lstStyle>
            <a:lvl1pPr>
              <a:defRPr>
                <a:ea typeface="Adobe 黑体 Std R" panose="020b0400000000000000" pitchFamily="34" charset="-122"/>
              </a:defRPr>
            </a:lvl1pPr>
            <a:lvl2pPr>
              <a:defRPr>
                <a:ea typeface="Adobe 黑体 Std R" panose="020b0400000000000000" pitchFamily="34" charset="-122"/>
              </a:defRPr>
            </a:lvl2pPr>
            <a:lvl3pPr>
              <a:defRPr>
                <a:ea typeface="Adobe 黑体 Std R" panose="020b0400000000000000" pitchFamily="34" charset="-122"/>
              </a:defRPr>
            </a:lvl3pPr>
            <a:lvl4pPr>
              <a:defRPr>
                <a:ea typeface="Adobe 黑体 Std R" panose="020b0400000000000000" pitchFamily="34" charset="-122"/>
              </a:defRPr>
            </a:lvl4pPr>
            <a:lvl5pPr>
              <a:defRPr>
                <a:ea typeface="Adobe 黑体 Std R" panose="020b0400000000000000"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390" y="6356748"/>
            <a:ext cx="2742447" cy="364275"/>
          </a:xfrm>
          <a:prstGeom prst="rect">
            <a:avLst/>
          </a:prstGeom>
        </p:spPr>
        <p:txBody>
          <a:bodyPr/>
          <a:lstStyle>
            <a:lvl1pPr>
              <a:defRPr>
                <a:ea typeface="Adobe 黑体 Std R" panose="020b0400000000000000" pitchFamily="34" charset="-122"/>
              </a:defRPr>
            </a:lvl1pPr>
          </a:lstStyle>
          <a:p>
            <a:fld id="{6CE9CDA6-EBF6-406F-B3E0-C54727C5BA5C}" type="datetimeFigureOut">
              <a:rPr lang="zh-CN" altLang="en-US" smtClean="0"/>
              <a:t>2020/12/3</a:t>
            </a:fld>
            <a:endParaRPr lang="zh-CN" altLang="en-US"/>
          </a:p>
        </p:txBody>
      </p:sp>
      <p:sp>
        <p:nvSpPr>
          <p:cNvPr id="5" name="页脚占位符 4"/>
          <p:cNvSpPr>
            <a:spLocks noGrp="1"/>
          </p:cNvSpPr>
          <p:nvPr>
            <p:ph type="ftr" sz="quarter" idx="11"/>
          </p:nvPr>
        </p:nvSpPr>
        <p:spPr>
          <a:xfrm>
            <a:off x="4038413" y="6356748"/>
            <a:ext cx="4115176" cy="364275"/>
          </a:xfrm>
          <a:prstGeom prst="rect">
            <a:avLst/>
          </a:prstGeom>
        </p:spPr>
        <p:txBody>
          <a:bodyPr/>
          <a:lstStyle>
            <a:lvl1pPr>
              <a:defRPr>
                <a:ea typeface="Adobe 黑体 Std R" panose="020b0400000000000000" pitchFamily="34" charset="-122"/>
              </a:defRPr>
            </a:lvl1pPr>
          </a:lstStyle>
          <a:p>
            <a:endParaRPr lang="zh-CN" altLang="en-US"/>
          </a:p>
        </p:txBody>
      </p:sp>
      <p:sp>
        <p:nvSpPr>
          <p:cNvPr id="6" name="灯片编号占位符 5"/>
          <p:cNvSpPr>
            <a:spLocks noGrp="1"/>
          </p:cNvSpPr>
          <p:nvPr>
            <p:ph type="sldNum" sz="quarter" idx="12"/>
          </p:nvPr>
        </p:nvSpPr>
        <p:spPr>
          <a:xfrm>
            <a:off x="8611167" y="6356748"/>
            <a:ext cx="2742447" cy="364275"/>
          </a:xfrm>
          <a:prstGeom prst="rect">
            <a:avLst/>
          </a:prstGeom>
        </p:spPr>
        <p:txBody>
          <a:bodyPr/>
          <a:lstStyle>
            <a:lvl1pPr>
              <a:defRPr>
                <a:ea typeface="Adobe 黑体 Std R" panose="020b0400000000000000" pitchFamily="34" charset="-122"/>
              </a:defRPr>
            </a:lvl1pPr>
          </a:lstStyle>
          <a:p>
            <a:fld id="{1EEBC43A-32FB-4EEB-A6E0-814D95442B88}" type="slidenum">
              <a:rPr lang="zh-CN" altLang="en-US" smtClean="0"/>
              <a:t>‹#›</a:t>
            </a:fld>
            <a:endParaRPr lang="zh-CN" altLang="en-US"/>
          </a:p>
        </p:txBody>
      </p:sp>
    </p:spTree>
    <p:extLst>
      <p:ext uri="{BB962C8B-B14F-4D97-AF65-F5344CB8AC3E}">
        <p14:creationId val="54730406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4_Custom Layout">
    <p:spTree>
      <p:nvGrpSpPr>
        <p:cNvPr id="1" name=""/>
        <p:cNvGrpSpPr/>
        <p:nvPr/>
      </p:nvGrpSpPr>
      <p:grpSpPr>
        <a:xfrm>
          <a:off x="0" y="0"/>
          <a:ext cx="0" cy="0"/>
        </a:xfrm>
      </p:grpSpPr>
      <p:sp>
        <p:nvSpPr>
          <p:cNvPr id="3" name="Freeform: Shape 2">
            <a:extLst>
              <a:ext uri="{FF2B5EF4-FFF2-40B4-BE49-F238E27FC236}">
                <a16:creationId xmlns:a16="http://schemas.microsoft.com/office/drawing/2014/main" id="{7AE08152-A475-4578-96BC-976F0E3609CE}"/>
              </a:ext>
            </a:extLst>
          </p:cNvPr>
          <p:cNvSpPr/>
          <p:nvPr userDrawn="1"/>
        </p:nvSpPr>
        <p:spPr>
          <a:xfrm>
            <a:off x="2" y="-176981"/>
            <a:ext cx="12191999" cy="4291740"/>
          </a:xfrm>
          <a:custGeom>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gradFill>
            <a:gsLst>
              <a:gs pos="100000">
                <a:srgbClr val="21273E"/>
              </a:gs>
              <a:gs pos="0">
                <a:srgbClr val="2C344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a:extLst>
              <a:ext uri="{FF2B5EF4-FFF2-40B4-BE49-F238E27FC236}">
                <a16:creationId xmlns:a16="http://schemas.microsoft.com/office/drawing/2014/main" id="{F18B2CE7-FAC2-4C41-B9A9-6349097B3E2A}"/>
              </a:ext>
            </a:extLst>
          </p:cNvPr>
          <p:cNvPicPr>
            <a:picLocks noChangeAspect="1"/>
          </p:cNvPicPr>
          <p:nvPr/>
        </p:nvPicPr>
        <p:blipFill>
          <a:blip r:embed="rId1">
            <a:extLst>
              <a:ext uri="{28A0092B-C50C-407E-A947-70E740481C1C}">
                <a14:useLocalDpi val="0"/>
              </a:ext>
            </a:extLst>
          </a:blip>
          <a:stretch>
            <a:fillRect/>
          </a:stretch>
        </p:blipFill>
        <p:spPr>
          <a:xfrm>
            <a:off x="3187682" y="1156519"/>
            <a:ext cx="9199044" cy="5146631"/>
          </a:xfrm>
          <a:prstGeom prst="rect">
            <a:avLst/>
          </a:prstGeom>
        </p:spPr>
      </p:pic>
      <p:sp>
        <p:nvSpPr>
          <p:cNvPr id="8" name="Picture Placeholder 7">
            <a:extLst>
              <a:ext uri="{FF2B5EF4-FFF2-40B4-BE49-F238E27FC236}">
                <a16:creationId xmlns:a16="http://schemas.microsoft.com/office/drawing/2014/main" id="{5A945485-1983-44CD-BB44-2B5EF9E48ED1}"/>
              </a:ext>
            </a:extLst>
          </p:cNvPr>
          <p:cNvSpPr>
            <a:spLocks noGrp="1"/>
          </p:cNvSpPr>
          <p:nvPr>
            <p:ph type="pic" sz="quarter" idx="10"/>
          </p:nvPr>
        </p:nvSpPr>
        <p:spPr>
          <a:xfrm>
            <a:off x="4930141" y="1410612"/>
            <a:ext cx="5801591" cy="3627203"/>
          </a:xfrm>
          <a:custGeom>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a:lvl1pPr>
          </a:lstStyle>
          <a:p>
            <a:pPr marL="0" lvl="0" indent="0">
              <a:buNone/>
            </a:pPr>
            <a:endParaRPr lang="en-US"/>
          </a:p>
        </p:txBody>
      </p:sp>
    </p:spTree>
    <p:extLst>
      <p:ext uri="{BB962C8B-B14F-4D97-AF65-F5344CB8AC3E}">
        <p14:creationId val="285124745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5_Custom Layout">
    <p:spTree>
      <p:nvGrpSpPr>
        <p:cNvPr id="1" name=""/>
        <p:cNvGrpSpPr/>
        <p:nvPr/>
      </p:nvGrpSpPr>
      <p:grpSpPr>
        <a:xfrm>
          <a:off x="0" y="0"/>
          <a:ext cx="0" cy="0"/>
        </a:xfrm>
      </p:grpSpPr>
      <p:sp>
        <p:nvSpPr>
          <p:cNvPr id="3" name="Freeform: Shape 2">
            <a:extLst>
              <a:ext uri="{FF2B5EF4-FFF2-40B4-BE49-F238E27FC236}">
                <a16:creationId xmlns:a16="http://schemas.microsoft.com/office/drawing/2014/main" id="{374EC26D-82C9-4767-8B60-0F1D51D2E45B}"/>
              </a:ext>
            </a:extLst>
          </p:cNvPr>
          <p:cNvSpPr/>
          <p:nvPr userDrawn="1"/>
        </p:nvSpPr>
        <p:spPr>
          <a:xfrm flipH="1">
            <a:off x="2" y="-176981"/>
            <a:ext cx="12191999" cy="4291740"/>
          </a:xfrm>
          <a:custGeom>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gradFill>
            <a:gsLst>
              <a:gs pos="100000">
                <a:srgbClr val="21273E"/>
              </a:gs>
              <a:gs pos="0">
                <a:srgbClr val="2C344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a:extLst>
              <a:ext uri="{FF2B5EF4-FFF2-40B4-BE49-F238E27FC236}">
                <a16:creationId xmlns:a16="http://schemas.microsoft.com/office/drawing/2014/main" id="{ACAC3F0B-AC44-4E4A-8CD3-B9DE19DD2CC6}"/>
              </a:ext>
            </a:extLst>
          </p:cNvPr>
          <p:cNvPicPr>
            <a:picLocks noChangeAspect="1"/>
          </p:cNvPicPr>
          <p:nvPr userDrawn="1"/>
        </p:nvPicPr>
        <p:blipFill>
          <a:blip r:embed="rId1"/>
          <a:stretch>
            <a:fillRect/>
          </a:stretch>
        </p:blipFill>
        <p:spPr>
          <a:xfrm>
            <a:off x="4376580" y="470718"/>
            <a:ext cx="3196131" cy="5562601"/>
          </a:xfrm>
          <a:prstGeom prst="rect">
            <a:avLst/>
          </a:prstGeom>
        </p:spPr>
      </p:pic>
      <p:sp>
        <p:nvSpPr>
          <p:cNvPr id="13" name="Picture Placeholder 12">
            <a:extLst>
              <a:ext uri="{FF2B5EF4-FFF2-40B4-BE49-F238E27FC236}">
                <a16:creationId xmlns:a16="http://schemas.microsoft.com/office/drawing/2014/main" id="{5241E6C3-7F82-43E7-B964-ECF71D698A68}"/>
              </a:ext>
            </a:extLst>
          </p:cNvPr>
          <p:cNvSpPr>
            <a:spLocks noGrp="1"/>
          </p:cNvSpPr>
          <p:nvPr>
            <p:ph type="pic" sz="quarter" idx="11"/>
          </p:nvPr>
        </p:nvSpPr>
        <p:spPr>
          <a:xfrm>
            <a:off x="2712193" y="1448744"/>
            <a:ext cx="2040132" cy="3606549"/>
          </a:xfrm>
          <a:custGeom>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cxnLst>
              <a:cxn ang="0">
                <a:pos x="connsiteX0" y="connsiteY0"/>
              </a:cxn>
              <a:cxn ang="0">
                <a:pos x="connsiteX1" y="connsiteY1"/>
              </a:cxn>
              <a:cxn ang="0">
                <a:pos x="connsiteX2" y="connsiteY2"/>
              </a:cxn>
              <a:cxn ang="0">
                <a:pos x="connsiteX3" y="connsiteY3"/>
              </a:cxn>
            </a:cxnLst>
            <a:rect l="l" t="t" r="r" b="b"/>
            <a:pathLst>
              <a:path w="2040132" h="3606548">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a:outerShdw blurRad="381000" dist="63500" dir="8100000" algn="tr" rotWithShape="0">
              <a:schemeClr val="tx1">
                <a:lumMod val="75000"/>
                <a:lumOff val="25000"/>
                <a:alpha val="40000"/>
              </a:schemeClr>
            </a:outerShdw>
          </a:effectLst>
        </p:spPr>
        <p:txBody>
          <a:bodyPr wrap="square">
            <a:noAutofit/>
          </a:bodyPr>
          <a:lstStyle>
            <a:lvl1pPr>
              <a:defRPr lang="en-US" sz="1400" b="1" i="1"/>
            </a:lvl1pPr>
          </a:lstStyle>
          <a:p>
            <a:pPr marL="0" lvl="0" indent="0">
              <a:buNone/>
            </a:pPr>
            <a:endParaRPr lang="en-US"/>
          </a:p>
        </p:txBody>
      </p:sp>
      <p:sp>
        <p:nvSpPr>
          <p:cNvPr id="14" name="Picture Placeholder 13">
            <a:extLst>
              <a:ext uri="{FF2B5EF4-FFF2-40B4-BE49-F238E27FC236}">
                <a16:creationId xmlns:a16="http://schemas.microsoft.com/office/drawing/2014/main" id="{BC0329B9-4D8A-4258-B2BB-BF2BD2D5D3B0}"/>
              </a:ext>
            </a:extLst>
          </p:cNvPr>
          <p:cNvSpPr>
            <a:spLocks noGrp="1"/>
          </p:cNvSpPr>
          <p:nvPr>
            <p:ph type="pic" sz="quarter" idx="12"/>
          </p:nvPr>
        </p:nvSpPr>
        <p:spPr>
          <a:xfrm>
            <a:off x="4967213" y="1448744"/>
            <a:ext cx="2040132" cy="3606549"/>
          </a:xfrm>
          <a:custGeom>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cxnLst>
              <a:cxn ang="0">
                <a:pos x="connsiteX0" y="connsiteY0"/>
              </a:cxn>
              <a:cxn ang="0">
                <a:pos x="connsiteX1" y="connsiteY1"/>
              </a:cxn>
              <a:cxn ang="0">
                <a:pos x="connsiteX2" y="connsiteY2"/>
              </a:cxn>
              <a:cxn ang="0">
                <a:pos x="connsiteX3" y="connsiteY3"/>
              </a:cxn>
            </a:cxnLst>
            <a:rect l="l" t="t" r="r" b="b"/>
            <a:pathLst>
              <a:path w="2040132" h="3606548">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p:spPr>
        <p:txBody>
          <a:bodyPr wrap="square">
            <a:noAutofit/>
          </a:bodyPr>
          <a:lstStyle>
            <a:lvl1pPr>
              <a:defRPr lang="en-US" sz="1400" b="1" i="1"/>
            </a:lvl1pPr>
          </a:lstStyle>
          <a:p>
            <a:pPr marL="0" lvl="0" indent="0">
              <a:buNone/>
            </a:pPr>
            <a:endParaRPr lang="en-US"/>
          </a:p>
        </p:txBody>
      </p:sp>
      <p:sp>
        <p:nvSpPr>
          <p:cNvPr id="12" name="Picture Placeholder 11">
            <a:extLst>
              <a:ext uri="{FF2B5EF4-FFF2-40B4-BE49-F238E27FC236}">
                <a16:creationId xmlns:a16="http://schemas.microsoft.com/office/drawing/2014/main" id="{742A7F41-EBE0-484E-9832-46B005604C01}"/>
              </a:ext>
            </a:extLst>
          </p:cNvPr>
          <p:cNvSpPr>
            <a:spLocks noGrp="1"/>
          </p:cNvSpPr>
          <p:nvPr>
            <p:ph type="pic" sz="quarter" idx="10"/>
          </p:nvPr>
        </p:nvSpPr>
        <p:spPr>
          <a:xfrm>
            <a:off x="575414" y="1448744"/>
            <a:ext cx="2040132" cy="3606549"/>
          </a:xfrm>
          <a:custGeom>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cxnLst>
              <a:cxn ang="0">
                <a:pos x="connsiteX0" y="connsiteY0"/>
              </a:cxn>
              <a:cxn ang="0">
                <a:pos x="connsiteX1" y="connsiteY1"/>
              </a:cxn>
              <a:cxn ang="0">
                <a:pos x="connsiteX2" y="connsiteY2"/>
              </a:cxn>
              <a:cxn ang="0">
                <a:pos x="connsiteX3" y="connsiteY3"/>
              </a:cxn>
            </a:cxnLst>
            <a:rect l="l" t="t" r="r" b="b"/>
            <a:pathLst>
              <a:path w="2040132" h="3606548">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a:outerShdw blurRad="381000" dist="63500" dir="8100000" algn="tr" rotWithShape="0">
              <a:schemeClr val="tx1">
                <a:lumMod val="75000"/>
                <a:lumOff val="25000"/>
                <a:alpha val="40000"/>
              </a:schemeClr>
            </a:outerShdw>
          </a:effectLst>
        </p:spPr>
        <p:txBody>
          <a:bodyPr wrap="square">
            <a:noAutofit/>
          </a:bodyPr>
          <a:lstStyle>
            <a:lvl1pPr>
              <a:defRPr lang="en-US" sz="1400" b="1" i="1"/>
            </a:lvl1pPr>
          </a:lstStyle>
          <a:p>
            <a:pPr marL="0" lvl="0" indent="0">
              <a:buNone/>
            </a:pPr>
            <a:endParaRPr lang="en-US"/>
          </a:p>
        </p:txBody>
      </p:sp>
    </p:spTree>
    <p:extLst>
      <p:ext uri="{BB962C8B-B14F-4D97-AF65-F5344CB8AC3E}">
        <p14:creationId val="405942600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animBg="1"/>
    </p:bld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926624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959025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2816181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319861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0108279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8124123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1618308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337630303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95562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1318200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9276550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161637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Custom Layout">
    <p:spTree>
      <p:nvGrpSpPr>
        <p:cNvPr id="1" name=""/>
        <p:cNvGrpSpPr/>
        <p:nvPr/>
      </p:nvGrpSpPr>
      <p:grpSpPr>
        <a:xfrm>
          <a:off x="0" y="0"/>
          <a:ext cx="0" cy="0"/>
        </a:xfrm>
      </p:grpSpPr>
    </p:spTree>
    <p:extLst>
      <p:ext uri="{BB962C8B-B14F-4D97-AF65-F5344CB8AC3E}">
        <p14:creationId val="4281821337"/>
      </p:ext>
    </p:extLst>
  </p:cSld>
  <p:clrMapOvr>
    <a:masterClrMapping/>
  </p:clrMapOvr>
  <p:transition spd="med">
    <p:push dir="u"/>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0_Custom Layout">
    <p:spTree>
      <p:nvGrpSpPr>
        <p:cNvPr id="1" name=""/>
        <p:cNvGrpSpPr/>
        <p:nvPr/>
      </p:nvGrpSpPr>
      <p:grpSpPr>
        <a:xfrm>
          <a:off x="0" y="0"/>
          <a:ext cx="0" cy="0"/>
        </a:xfrm>
      </p:grpSpPr>
      <p:sp>
        <p:nvSpPr>
          <p:cNvPr id="7" name="Freeform: Shape 6">
            <a:extLst>
              <a:ext uri="{FF2B5EF4-FFF2-40B4-BE49-F238E27FC236}">
                <a16:creationId xmlns:a16="http://schemas.microsoft.com/office/drawing/2014/main" id="{C95C6DB4-C564-434F-86BC-D40D0C5E5851}"/>
              </a:ext>
            </a:extLst>
          </p:cNvPr>
          <p:cNvSpPr/>
          <p:nvPr userDrawn="1"/>
        </p:nvSpPr>
        <p:spPr>
          <a:xfrm>
            <a:off x="4914901" y="1"/>
            <a:ext cx="7277100" cy="4379547"/>
          </a:xfrm>
          <a:custGeom>
            <a:gdLst>
              <a:gd name="connsiteX0" fmla="*/ 0 w 7208506"/>
              <a:gd name="connsiteY0" fmla="*/ 0 h 4338265"/>
              <a:gd name="connsiteX1" fmla="*/ 7208506 w 7208506"/>
              <a:gd name="connsiteY1" fmla="*/ 0 h 4338265"/>
              <a:gd name="connsiteX2" fmla="*/ 7208506 w 7208506"/>
              <a:gd name="connsiteY2" fmla="*/ 3736930 h 4338265"/>
              <a:gd name="connsiteX3" fmla="*/ 7182826 w 7208506"/>
              <a:gd name="connsiteY3" fmla="*/ 3751567 h 4338265"/>
              <a:gd name="connsiteX4" fmla="*/ 4858361 w 7208506"/>
              <a:gd name="connsiteY4" fmla="*/ 4338265 h 4338265"/>
              <a:gd name="connsiteX5" fmla="*/ 24497 w 7208506"/>
              <a:gd name="connsiteY5" fmla="*/ 192786 h 43382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8506" h="4338265">
                <a:moveTo>
                  <a:pt x="0" y="0"/>
                </a:moveTo>
                <a:lnTo>
                  <a:pt x="7208506" y="0"/>
                </a:lnTo>
                <a:lnTo>
                  <a:pt x="7208506" y="3736930"/>
                </a:lnTo>
                <a:lnTo>
                  <a:pt x="7182826" y="3751567"/>
                </a:lnTo>
                <a:cubicBezTo>
                  <a:pt x="6491452" y="4125789"/>
                  <a:pt x="5699720" y="4338265"/>
                  <a:pt x="4858361" y="4338265"/>
                </a:cubicBezTo>
                <a:cubicBezTo>
                  <a:pt x="2410772" y="4338265"/>
                  <a:pt x="383162" y="2540117"/>
                  <a:pt x="24497" y="192786"/>
                </a:cubicBezTo>
                <a:close/>
              </a:path>
            </a:pathLst>
          </a:custGeom>
          <a:gradFill>
            <a:gsLst>
              <a:gs pos="100000">
                <a:srgbClr val="21273E"/>
              </a:gs>
              <a:gs pos="0">
                <a:srgbClr val="2C344B"/>
              </a:gs>
            </a:gsLst>
            <a:lin ang="5400000" scaled="0"/>
          </a:gradFill>
          <a:ln>
            <a:noFill/>
          </a:ln>
          <a:effectLst>
            <a:outerShdw blurRad="1270000" dist="444500" dir="8100000" sx="95000" sy="9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a:p>
        </p:txBody>
      </p:sp>
      <p:pic>
        <p:nvPicPr>
          <p:cNvPr id="6" name="图片 5"/>
          <p:cNvPicPr>
            <a:picLocks noChangeAspect="1"/>
          </p:cNvPicPr>
          <p:nvPr userDrawn="1"/>
        </p:nvPicPr>
        <p:blipFill>
          <a:blip r:embed="rId1">
            <a:extLst>
              <a:ext uri="{28A0092B-C50C-407E-A947-70E740481C1C}">
                <a14:useLocalDpi val="0"/>
              </a:ext>
            </a:extLst>
          </a:blip>
          <a:stretch>
            <a:fillRect/>
          </a:stretch>
        </p:blipFill>
        <p:spPr>
          <a:xfrm flipH="1">
            <a:off x="6849786" y="831273"/>
            <a:ext cx="4621832" cy="5846618"/>
          </a:xfrm>
          <a:prstGeom prst="rect">
            <a:avLst/>
          </a:prstGeom>
        </p:spPr>
      </p:pic>
      <p:sp>
        <p:nvSpPr>
          <p:cNvPr id="5" name="Picture Placeholder 6">
            <a:extLst>
              <a:ext uri="{FF2B5EF4-FFF2-40B4-BE49-F238E27FC236}">
                <a16:creationId xmlns:a16="http://schemas.microsoft.com/office/drawing/2014/main" id="{CE76110E-BA6F-4F62-8467-9EC4B43E848D}"/>
              </a:ext>
            </a:extLst>
          </p:cNvPr>
          <p:cNvSpPr>
            <a:spLocks noGrp="1"/>
          </p:cNvSpPr>
          <p:nvPr>
            <p:ph type="pic" sz="quarter" idx="12"/>
          </p:nvPr>
        </p:nvSpPr>
        <p:spPr>
          <a:xfrm rot="549907">
            <a:off x="7001708" y="1715323"/>
            <a:ext cx="2082759" cy="2035229"/>
          </a:xfrm>
          <a:custGeom>
            <a:gdLst>
              <a:gd name="connsiteX0" fmla="*/ 496521 w 2082759"/>
              <a:gd name="connsiteY0" fmla="*/ 0 h 2035229"/>
              <a:gd name="connsiteX1" fmla="*/ 2082759 w 2082759"/>
              <a:gd name="connsiteY1" fmla="*/ 382712 h 2035229"/>
              <a:gd name="connsiteX2" fmla="*/ 1297635 w 2082759"/>
              <a:gd name="connsiteY2" fmla="*/ 2034665 h 2035229"/>
              <a:gd name="connsiteX3" fmla="*/ 3079 w 2082759"/>
              <a:gd name="connsiteY3" fmla="*/ 1530504 h 2035229"/>
              <a:gd name="connsiteX4" fmla="*/ 496521 w 2082759"/>
              <a:gd name="connsiteY4" fmla="*/ 0 h 2035229"/>
            </a:gdLst>
            <a:cxnLst>
              <a:cxn ang="0">
                <a:pos x="connsiteX0" y="connsiteY0"/>
              </a:cxn>
              <a:cxn ang="0">
                <a:pos x="connsiteX1" y="connsiteY1"/>
              </a:cxn>
              <a:cxn ang="0">
                <a:pos x="connsiteX2" y="connsiteY2"/>
              </a:cxn>
              <a:cxn ang="0">
                <a:pos x="connsiteX3" y="connsiteY3"/>
              </a:cxn>
              <a:cxn ang="0">
                <a:pos x="connsiteX4" y="connsiteY4"/>
              </a:cxn>
            </a:cxnLst>
            <a:rect l="l" t="t" r="r" b="b"/>
            <a:pathLst>
              <a:path w="2082759" h="2035229">
                <a:moveTo>
                  <a:pt x="496521" y="0"/>
                </a:moveTo>
                <a:lnTo>
                  <a:pt x="2082759" y="382712"/>
                </a:lnTo>
                <a:cubicBezTo>
                  <a:pt x="1768600" y="918806"/>
                  <a:pt x="1547691" y="1781093"/>
                  <a:pt x="1297635" y="2034665"/>
                </a:cubicBezTo>
                <a:cubicBezTo>
                  <a:pt x="722991" y="2045428"/>
                  <a:pt x="241450" y="1903047"/>
                  <a:pt x="3079" y="1530504"/>
                </a:cubicBezTo>
                <a:cubicBezTo>
                  <a:pt x="-27940" y="916465"/>
                  <a:pt x="178219" y="463217"/>
                  <a:pt x="496521" y="0"/>
                </a:cubicBezTo>
                <a:close/>
              </a:path>
            </a:pathLst>
          </a:custGeom>
          <a:pattFill prst="dkUpDiag">
            <a:fgClr>
              <a:schemeClr val="bg1">
                <a:lumMod val="85000"/>
              </a:schemeClr>
            </a:fgClr>
            <a:bgClr>
              <a:schemeClr val="bg1"/>
            </a:bgClr>
          </a:pattFill>
          <a:scene3d>
            <a:camera prst="isometricOffAxis1Right"/>
            <a:lightRig rig="threePt" dir="t"/>
          </a:scene3d>
        </p:spPr>
        <p:txBody>
          <a:bodyPr/>
          <a:lstStyle>
            <a:lvl1pPr marL="0" indent="0" algn="ctr">
              <a:buNone/>
              <a:defRPr sz="1200"/>
            </a:lvl1pPr>
          </a:lstStyle>
          <a:p>
            <a:endParaRPr lang="id-ID"/>
          </a:p>
        </p:txBody>
      </p:sp>
    </p:spTree>
    <p:extLst>
      <p:ext uri="{BB962C8B-B14F-4D97-AF65-F5344CB8AC3E}">
        <p14:creationId val="418852653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1_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ea typeface="Adobe 黑体 Std R" panose="020b0400000000000000" pitchFamily="34" charset="-122"/>
              </a:defRPr>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ea typeface="Adobe 黑体 Std R" panose="020b0400000000000000" pitchFamily="34" charset="-122"/>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lvl1pPr>
              <a:defRPr>
                <a:ea typeface="Adobe 黑体 Std R" panose="020b0400000000000000" pitchFamily="34" charset="-122"/>
              </a:defRPr>
            </a:lvl1pPr>
          </a:lstStyle>
          <a:p>
            <a:fld id="{53B7F2D0-5C61-4ECD-8EF0-7DC153D82996}" type="datetimeFigureOut">
              <a:rPr lang="zh-CN" altLang="en-US" smtClean="0">
                <a:solidFill>
                  <a:prstClr val="black">
                    <a:tint val="75000"/>
                  </a:prstClr>
                </a:solidFill>
              </a:rPr>
              <a:t>2020/12/3</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1"/>
            <a:ext cx="4114800" cy="365125"/>
          </a:xfrm>
          <a:prstGeom prst="rect">
            <a:avLst/>
          </a:prstGeom>
        </p:spPr>
        <p:txBody>
          <a:bodyPr/>
          <a:lstStyle>
            <a:lvl1pPr>
              <a:defRPr>
                <a:ea typeface="Adobe 黑体 Std R" panose="020b0400000000000000" pitchFamily="34" charset="-122"/>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lvl1pPr>
              <a:defRPr>
                <a:ea typeface="Adobe 黑体 Std R" panose="020b0400000000000000" pitchFamily="34" charset="-122"/>
              </a:defRPr>
            </a:lvl1pPr>
          </a:lstStyle>
          <a:p>
            <a:fld id="{ABC027CB-4B16-4B21-A276-8705E54D5316}"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044642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幻灯片">
    <p:spTree>
      <p:nvGrpSpPr>
        <p:cNvPr id="1" name=""/>
        <p:cNvGrpSpPr/>
        <p:nvPr/>
      </p:nvGrpSpPr>
      <p:grpSpPr>
        <a:xfrm>
          <a:off x="0" y="0"/>
          <a:ext cx="0" cy="0"/>
        </a:xfrm>
      </p:grpSpPr>
      <p:sp>
        <p:nvSpPr>
          <p:cNvPr id="19" name="Picture Placeholder 7"/>
          <p:cNvSpPr>
            <a:spLocks noGrp="1"/>
          </p:cNvSpPr>
          <p:nvPr>
            <p:ph type="pic" sz="quarter" idx="12"/>
          </p:nvPr>
        </p:nvSpPr>
        <p:spPr>
          <a:xfrm>
            <a:off x="450015" y="1451085"/>
            <a:ext cx="11332551" cy="36464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600">
                <a:solidFill>
                  <a:schemeClr val="tx1">
                    <a:lumMod val="85000"/>
                    <a:lumOff val="15000"/>
                  </a:schemeClr>
                </a:solidFill>
                <a:latin typeface="+mj-lt"/>
              </a:defRPr>
            </a:lvl1pPr>
          </a:lstStyle>
          <a:p>
            <a:pPr marL="0" lvl="0" algn="ctr"/>
            <a:endParaRPr lang="en-US"/>
          </a:p>
        </p:txBody>
      </p:sp>
      <p:pic>
        <p:nvPicPr>
          <p:cNvPr id="3" name="图片 2"/>
          <p:cNvPicPr>
            <a:picLocks noChangeAspect="1"/>
          </p:cNvPicPr>
          <p:nvPr userDrawn="1"/>
        </p:nvPicPr>
        <p:blipFill>
          <a:blip r:embed="rId1">
            <a:extLst>
              <a:ext uri="{28A0092B-C50C-407E-A947-70E740481C1C}">
                <a14:useLocalDpi val="0"/>
              </a:ext>
            </a:extLst>
          </a:blip>
          <a:stretch>
            <a:fillRect/>
          </a:stretch>
        </p:blipFill>
        <p:spPr>
          <a:xfrm rot="13029813" flipH="1" flipV="1">
            <a:off x="144001" y="178669"/>
            <a:ext cx="1002244" cy="1068651"/>
          </a:xfrm>
          <a:prstGeom prst="rect">
            <a:avLst/>
          </a:prstGeom>
        </p:spPr>
      </p:pic>
      <p:sp>
        <p:nvSpPr>
          <p:cNvPr id="4" name="文本框 3"/>
          <p:cNvSpPr txBox="1"/>
          <p:nvPr userDrawn="1"/>
        </p:nvSpPr>
        <p:spPr>
          <a:xfrm>
            <a:off x="10630526" y="514214"/>
            <a:ext cx="986167" cy="523220"/>
          </a:xfrm>
          <a:prstGeom prst="rect">
            <a:avLst/>
          </a:prstGeom>
          <a:noFill/>
        </p:spPr>
        <p:txBody>
          <a:bodyPr wrap="none" rtlCol="0">
            <a:spAutoFit/>
          </a:bodyPr>
          <a:lstStyle/>
          <a:p>
            <a:r>
              <a:rPr lang="en-US" altLang="zh-CN" sz="2800" smtClean="0">
                <a:solidFill>
                  <a:srgbClr val="2C344B"/>
                </a:solidFill>
                <a:effectLst>
                  <a:outerShdw blurRad="25400" dist="25400" dir="2700000" algn="tl" rotWithShape="0">
                    <a:prstClr val="black">
                      <a:alpha val="20000"/>
                    </a:prstClr>
                  </a:outerShdw>
                </a:effectLst>
                <a:latin typeface="Aparajita" panose="020b0604020202020204" pitchFamily="34" charset="0"/>
                <a:ea typeface="Adobe 黑体 Std R" panose="020b0400000000000000" pitchFamily="34" charset="-122"/>
                <a:cs typeface="Aparajita" panose="020b0604020202020204" pitchFamily="34" charset="0"/>
              </a:rPr>
              <a:t>LOGO</a:t>
            </a:r>
            <a:endParaRPr lang="zh-CN" altLang="en-US" sz="2800">
              <a:solidFill>
                <a:srgbClr val="2C344B"/>
              </a:solidFill>
              <a:effectLst>
                <a:outerShdw blurRad="25400" dist="25400" dir="2700000" algn="tl" rotWithShape="0">
                  <a:prstClr val="black">
                    <a:alpha val="20000"/>
                  </a:prstClr>
                </a:outerShdw>
              </a:effectLst>
              <a:latin typeface="Aparajita" panose="020b0604020202020204" pitchFamily="34" charset="0"/>
              <a:ea typeface="Adobe 黑体 Std R" panose="020b0400000000000000" pitchFamily="34" charset="-122"/>
              <a:cs typeface="Aparajita" panose="020b0604020202020204" pitchFamily="34" charset="0"/>
            </a:endParaRPr>
          </a:p>
        </p:txBody>
      </p:sp>
    </p:spTree>
    <p:extLst>
      <p:ext uri="{BB962C8B-B14F-4D97-AF65-F5344CB8AC3E}">
        <p14:creationId val="6020403"/>
      </p:ext>
    </p:extLst>
  </p:cSld>
  <p:clrMapOvr>
    <a:masterClrMapping/>
  </p:clrMapOvr>
  <p:transition spd="slow">
    <p:wipe/>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DFCFB86A-A4B3-41D7-896C-B1AAF170ABA1}"/>
              </a:ext>
            </a:extLst>
          </p:cNvPr>
          <p:cNvSpPr>
            <a:spLocks noGrp="1"/>
          </p:cNvSpPr>
          <p:nvPr>
            <p:ph type="dt" sz="half" idx="10"/>
          </p:nvPr>
        </p:nvSpPr>
        <p:spPr>
          <a:xfrm>
            <a:off x="838200" y="6356351"/>
            <a:ext cx="2743200" cy="365125"/>
          </a:xfrm>
          <a:prstGeom prst="rect">
            <a:avLst/>
          </a:prstGeom>
        </p:spPr>
        <p:txBody>
          <a:bodyPr/>
          <a:lstStyle>
            <a:lvl1pPr>
              <a:defRPr>
                <a:ea typeface="Adobe 黑体 Std R" panose="020b0400000000000000" pitchFamily="34" charset="-122"/>
              </a:defRPr>
            </a:lvl1pPr>
          </a:lstStyle>
          <a:p>
            <a:fld id="{F68D6209-B3DA-41BE-87E3-CC78C5062099}" type="datetimeFigureOut">
              <a:rPr lang="zh-CN" altLang="en-US" smtClean="0">
                <a:solidFill>
                  <a:srgbClr val="000000">
                    <a:tint val="75000"/>
                  </a:srgbClr>
                </a:solidFill>
              </a:rPr>
              <a:t>2020/12/3</a:t>
            </a:fld>
            <a:endParaRPr lang="zh-CN" altLang="en-US">
              <a:solidFill>
                <a:srgbClr val="000000">
                  <a:tint val="75000"/>
                </a:srgbClr>
              </a:solidFill>
            </a:endParaRPr>
          </a:p>
        </p:txBody>
      </p:sp>
      <p:sp>
        <p:nvSpPr>
          <p:cNvPr id="3" name="页脚占位符 2">
            <a:extLst>
              <a:ext uri="{FF2B5EF4-FFF2-40B4-BE49-F238E27FC236}">
                <a16:creationId xmlns:a16="http://schemas.microsoft.com/office/drawing/2014/main" id="{3DE48D47-F4E5-4BC3-8B93-F8AEDB87B5E7}"/>
              </a:ext>
            </a:extLst>
          </p:cNvPr>
          <p:cNvSpPr>
            <a:spLocks noGrp="1"/>
          </p:cNvSpPr>
          <p:nvPr>
            <p:ph type="ftr" sz="quarter" idx="11"/>
          </p:nvPr>
        </p:nvSpPr>
        <p:spPr>
          <a:xfrm>
            <a:off x="4038600" y="6356351"/>
            <a:ext cx="4114800" cy="365125"/>
          </a:xfrm>
          <a:prstGeom prst="rect">
            <a:avLst/>
          </a:prstGeom>
        </p:spPr>
        <p:txBody>
          <a:bodyPr/>
          <a:lstStyle>
            <a:lvl1pPr>
              <a:defRPr>
                <a:ea typeface="Adobe 黑体 Std R" panose="020b0400000000000000" pitchFamily="34" charset="-122"/>
              </a:defRPr>
            </a:lvl1pPr>
          </a:lstStyle>
          <a:p>
            <a:endParaRPr lang="zh-CN" altLang="en-US">
              <a:solidFill>
                <a:srgbClr val="000000">
                  <a:tint val="75000"/>
                </a:srgbClr>
              </a:solidFill>
            </a:endParaRPr>
          </a:p>
        </p:txBody>
      </p:sp>
      <p:sp>
        <p:nvSpPr>
          <p:cNvPr id="4" name="灯片编号占位符 3">
            <a:extLst>
              <a:ext uri="{FF2B5EF4-FFF2-40B4-BE49-F238E27FC236}">
                <a16:creationId xmlns:a16="http://schemas.microsoft.com/office/drawing/2014/main" id="{D514D83C-A030-4768-9BC5-8784D4613076}"/>
              </a:ext>
            </a:extLst>
          </p:cNvPr>
          <p:cNvSpPr>
            <a:spLocks noGrp="1"/>
          </p:cNvSpPr>
          <p:nvPr>
            <p:ph type="sldNum" sz="quarter" idx="12"/>
          </p:nvPr>
        </p:nvSpPr>
        <p:spPr>
          <a:xfrm>
            <a:off x="8610600" y="6356351"/>
            <a:ext cx="2743200" cy="365125"/>
          </a:xfrm>
          <a:prstGeom prst="rect">
            <a:avLst/>
          </a:prstGeom>
        </p:spPr>
        <p:txBody>
          <a:bodyPr/>
          <a:lstStyle>
            <a:lvl1pPr>
              <a:defRPr>
                <a:ea typeface="Adobe 黑体 Std R" panose="020b0400000000000000" pitchFamily="34" charset="-122"/>
              </a:defRPr>
            </a:lvl1pPr>
          </a:lstStyle>
          <a:p>
            <a:fld id="{44341BB1-40C4-4700-B8C2-D06FA29C9A59}" type="slidenum">
              <a:rPr lang="zh-CN" altLang="en-US" smtClean="0">
                <a:solidFill>
                  <a:srgbClr val="000000">
                    <a:tint val="75000"/>
                  </a:srgbClr>
                </a:solidFill>
              </a:rPr>
              <a:t>‹#›</a:t>
            </a:fld>
            <a:endParaRPr lang="zh-CN" altLang="en-US">
              <a:solidFill>
                <a:srgbClr val="000000">
                  <a:tint val="75000"/>
                </a:srgbClr>
              </a:solidFill>
            </a:endParaRPr>
          </a:p>
        </p:txBody>
      </p:sp>
    </p:spTree>
    <p:extLst>
      <p:ext uri="{BB962C8B-B14F-4D97-AF65-F5344CB8AC3E}">
        <p14:creationId val="3485761213"/>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幻灯片">
    <p:spTree>
      <p:nvGrpSpPr>
        <p:cNvPr id="1" name=""/>
        <p:cNvGrpSpPr/>
        <p:nvPr/>
      </p:nvGrpSpPr>
      <p:grpSpPr>
        <a:xfrm>
          <a:off x="0" y="0"/>
          <a:ext cx="0" cy="0"/>
        </a:xfrm>
      </p:grpSpPr>
      <p:sp>
        <p:nvSpPr>
          <p:cNvPr id="21" name="Picture Placeholder 7"/>
          <p:cNvSpPr>
            <a:spLocks noGrp="1"/>
          </p:cNvSpPr>
          <p:nvPr>
            <p:ph type="pic" sz="quarter" idx="12"/>
          </p:nvPr>
        </p:nvSpPr>
        <p:spPr>
          <a:xfrm>
            <a:off x="6561945" y="1041338"/>
            <a:ext cx="2449031" cy="272823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600">
                <a:solidFill>
                  <a:schemeClr val="tx1">
                    <a:lumMod val="85000"/>
                    <a:lumOff val="15000"/>
                  </a:schemeClr>
                </a:solidFill>
                <a:latin typeface="+mj-lt"/>
              </a:defRPr>
            </a:lvl1pPr>
          </a:lstStyle>
          <a:p>
            <a:pPr marL="0" lvl="0" algn="ctr"/>
            <a:endParaRPr lang="en-US"/>
          </a:p>
        </p:txBody>
      </p:sp>
      <p:sp>
        <p:nvSpPr>
          <p:cNvPr id="22" name="Picture Placeholder 7"/>
          <p:cNvSpPr>
            <a:spLocks noGrp="1"/>
          </p:cNvSpPr>
          <p:nvPr>
            <p:ph type="pic" sz="quarter" idx="13"/>
          </p:nvPr>
        </p:nvSpPr>
        <p:spPr>
          <a:xfrm>
            <a:off x="9099873" y="3104038"/>
            <a:ext cx="2449031" cy="33587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600">
                <a:solidFill>
                  <a:schemeClr val="tx1">
                    <a:lumMod val="85000"/>
                    <a:lumOff val="15000"/>
                  </a:schemeClr>
                </a:solidFill>
                <a:latin typeface="+mj-lt"/>
              </a:defRPr>
            </a:lvl1pPr>
          </a:lstStyle>
          <a:p>
            <a:pPr marL="0" lvl="0" algn="ctr"/>
            <a:endParaRPr lang="en-US"/>
          </a:p>
        </p:txBody>
      </p:sp>
      <p:sp>
        <p:nvSpPr>
          <p:cNvPr id="23" name="Picture Placeholder 7"/>
          <p:cNvSpPr>
            <a:spLocks noGrp="1"/>
          </p:cNvSpPr>
          <p:nvPr>
            <p:ph type="pic" sz="quarter" idx="14"/>
          </p:nvPr>
        </p:nvSpPr>
        <p:spPr>
          <a:xfrm>
            <a:off x="9099873" y="1036736"/>
            <a:ext cx="2449031" cy="196440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600">
                <a:solidFill>
                  <a:schemeClr val="tx1">
                    <a:lumMod val="85000"/>
                    <a:lumOff val="15000"/>
                  </a:schemeClr>
                </a:solidFill>
                <a:latin typeface="+mj-lt"/>
              </a:defRPr>
            </a:lvl1pPr>
          </a:lstStyle>
          <a:p>
            <a:pPr marL="0" lvl="0" algn="ctr"/>
            <a:endParaRPr lang="en-US"/>
          </a:p>
        </p:txBody>
      </p:sp>
      <p:sp>
        <p:nvSpPr>
          <p:cNvPr id="24" name="Picture Placeholder 7"/>
          <p:cNvSpPr>
            <a:spLocks noGrp="1"/>
          </p:cNvSpPr>
          <p:nvPr>
            <p:ph type="pic" sz="quarter" idx="15"/>
          </p:nvPr>
        </p:nvSpPr>
        <p:spPr>
          <a:xfrm>
            <a:off x="6561945" y="3881535"/>
            <a:ext cx="2449031" cy="258125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600">
                <a:solidFill>
                  <a:schemeClr val="tx1">
                    <a:lumMod val="85000"/>
                    <a:lumOff val="15000"/>
                  </a:schemeClr>
                </a:solidFill>
                <a:latin typeface="+mj-lt"/>
              </a:defRPr>
            </a:lvl1pPr>
          </a:lstStyle>
          <a:p>
            <a:pPr marL="0" lvl="0" algn="ctr"/>
            <a:endParaRPr lang="en-US"/>
          </a:p>
        </p:txBody>
      </p:sp>
      <p:pic>
        <p:nvPicPr>
          <p:cNvPr id="11" name="图片 10"/>
          <p:cNvPicPr>
            <a:picLocks noChangeAspect="1"/>
          </p:cNvPicPr>
          <p:nvPr userDrawn="1"/>
        </p:nvPicPr>
        <p:blipFill>
          <a:blip r:embed="rId1">
            <a:extLst>
              <a:ext uri="{28A0092B-C50C-407E-A947-70E740481C1C}">
                <a14:useLocalDpi val="0"/>
              </a:ext>
            </a:extLst>
          </a:blip>
          <a:stretch>
            <a:fillRect/>
          </a:stretch>
        </p:blipFill>
        <p:spPr>
          <a:xfrm rot="13029813" flipH="1" flipV="1">
            <a:off x="144001" y="178669"/>
            <a:ext cx="1002244" cy="1068651"/>
          </a:xfrm>
          <a:prstGeom prst="rect">
            <a:avLst/>
          </a:prstGeom>
        </p:spPr>
      </p:pic>
      <p:sp>
        <p:nvSpPr>
          <p:cNvPr id="12" name="文本框 11"/>
          <p:cNvSpPr txBox="1"/>
          <p:nvPr userDrawn="1"/>
        </p:nvSpPr>
        <p:spPr>
          <a:xfrm>
            <a:off x="10630526" y="514214"/>
            <a:ext cx="986167" cy="523220"/>
          </a:xfrm>
          <a:prstGeom prst="rect">
            <a:avLst/>
          </a:prstGeom>
          <a:noFill/>
        </p:spPr>
        <p:txBody>
          <a:bodyPr wrap="none" rtlCol="0">
            <a:spAutoFit/>
          </a:bodyPr>
          <a:lstStyle/>
          <a:p>
            <a:r>
              <a:rPr lang="en-US" altLang="zh-CN" sz="2800" smtClean="0">
                <a:solidFill>
                  <a:srgbClr val="2C344B"/>
                </a:solidFill>
                <a:effectLst>
                  <a:outerShdw blurRad="25400" dist="25400" dir="2700000" algn="tl" rotWithShape="0">
                    <a:prstClr val="black">
                      <a:alpha val="20000"/>
                    </a:prstClr>
                  </a:outerShdw>
                </a:effectLst>
                <a:latin typeface="Aparajita" panose="020b0604020202020204" pitchFamily="34" charset="0"/>
                <a:ea typeface="Adobe 黑体 Std R" panose="020b0400000000000000" pitchFamily="34" charset="-122"/>
                <a:cs typeface="Aparajita" panose="020b0604020202020204" pitchFamily="34" charset="0"/>
              </a:rPr>
              <a:t>LOGO</a:t>
            </a:r>
            <a:endParaRPr lang="zh-CN" altLang="en-US" sz="2800">
              <a:solidFill>
                <a:srgbClr val="2C344B"/>
              </a:solidFill>
              <a:effectLst>
                <a:outerShdw blurRad="25400" dist="25400" dir="2700000" algn="tl" rotWithShape="0">
                  <a:prstClr val="black">
                    <a:alpha val="20000"/>
                  </a:prstClr>
                </a:outerShdw>
              </a:effectLst>
              <a:latin typeface="Aparajita" panose="020b0604020202020204" pitchFamily="34" charset="0"/>
              <a:ea typeface="Adobe 黑体 Std R" panose="020b0400000000000000" pitchFamily="34" charset="-122"/>
              <a:cs typeface="Aparajita" panose="020b0604020202020204" pitchFamily="34" charset="0"/>
            </a:endParaRPr>
          </a:p>
        </p:txBody>
      </p:sp>
    </p:spTree>
    <p:extLst>
      <p:ext uri="{BB962C8B-B14F-4D97-AF65-F5344CB8AC3E}">
        <p14:creationId val="73399596"/>
      </p:ext>
    </p:extLst>
  </p:cSld>
  <p:clrMapOvr>
    <a:masterClrMapping/>
  </p:clrMapOvr>
  <p:transition spd="slow">
    <p:wipe/>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3_标题和内容">
    <p:spTree>
      <p:nvGrpSpPr>
        <p:cNvPr id="1" name=""/>
        <p:cNvGrpSpPr/>
        <p:nvPr/>
      </p:nvGrpSpPr>
      <p:grpSpPr>
        <a:xfrm>
          <a:off x="0" y="0"/>
          <a:ext cx="0" cy="0"/>
        </a:xfrm>
      </p:grpSpPr>
      <p:sp>
        <p:nvSpPr>
          <p:cNvPr id="4" name="日期占位符 3"/>
          <p:cNvSpPr>
            <a:spLocks noGrp="1"/>
          </p:cNvSpPr>
          <p:nvPr>
            <p:ph type="dt" sz="half" idx="10"/>
          </p:nvPr>
        </p:nvSpPr>
        <p:spPr>
          <a:xfrm>
            <a:off x="609600" y="6356354"/>
            <a:ext cx="2844800" cy="365127"/>
          </a:xfrm>
          <a:prstGeom prst="rect">
            <a:avLst/>
          </a:prstGeom>
        </p:spPr>
        <p:txBody>
          <a:bodyPr/>
          <a:lstStyle>
            <a:lvl1pPr>
              <a:defRPr>
                <a:ea typeface="Adobe 黑体 Std R" panose="020b0400000000000000" pitchFamily="34" charset="-122"/>
              </a:defRPr>
            </a:lvl1pPr>
          </a:lstStyle>
          <a:p>
            <a:endParaRPr lang="zh-CN" altLang="en-US"/>
          </a:p>
        </p:txBody>
      </p:sp>
      <p:sp>
        <p:nvSpPr>
          <p:cNvPr id="5" name="页脚占位符 4"/>
          <p:cNvSpPr>
            <a:spLocks noGrp="1"/>
          </p:cNvSpPr>
          <p:nvPr>
            <p:ph type="ftr" sz="quarter" idx="11"/>
          </p:nvPr>
        </p:nvSpPr>
        <p:spPr>
          <a:xfrm>
            <a:off x="4165600" y="6356354"/>
            <a:ext cx="3860800" cy="365127"/>
          </a:xfrm>
          <a:prstGeom prst="rect">
            <a:avLst/>
          </a:prstGeom>
        </p:spPr>
        <p:txBody>
          <a:bodyPr/>
          <a:lstStyle>
            <a:lvl1pPr>
              <a:defRPr>
                <a:ea typeface="Adobe 黑体 Std R" panose="020b0400000000000000" pitchFamily="34" charset="-122"/>
              </a:defRPr>
            </a:lvl1pPr>
          </a:lstStyle>
          <a:p>
            <a:endParaRPr lang="zh-CN" altLang="en-US"/>
          </a:p>
        </p:txBody>
      </p:sp>
      <p:sp>
        <p:nvSpPr>
          <p:cNvPr id="6" name="灯片编号占位符 5"/>
          <p:cNvSpPr>
            <a:spLocks noGrp="1"/>
          </p:cNvSpPr>
          <p:nvPr>
            <p:ph type="sldNum" sz="quarter" idx="12"/>
          </p:nvPr>
        </p:nvSpPr>
        <p:spPr>
          <a:xfrm>
            <a:off x="11448163" y="6382170"/>
            <a:ext cx="547804" cy="365127"/>
          </a:xfrm>
          <a:prstGeom prst="rect">
            <a:avLst/>
          </a:prstGeom>
        </p:spPr>
        <p:txBody>
          <a:bodyPr/>
          <a:lstStyle>
            <a:lvl1pPr>
              <a:defRPr>
                <a:ea typeface="Adobe 黑体 Std R" panose="020b0400000000000000" pitchFamily="34" charset="-122"/>
              </a:defRPr>
            </a:lvl1pPr>
          </a:lstStyle>
          <a:p>
            <a:fld id="{ECB62A96-75BD-4D1B-A9DE-49026C62D5F2}" type="slidenum">
              <a:rPr lang="zh-CN" altLang="en-US" smtClean="0"/>
              <a:t>‹#›</a:t>
            </a:fld>
            <a:endParaRPr lang="zh-CN" altLang="en-US"/>
          </a:p>
        </p:txBody>
      </p:sp>
    </p:spTree>
    <p:extLst>
      <p:ext uri="{BB962C8B-B14F-4D97-AF65-F5344CB8AC3E}">
        <p14:creationId val="900614203"/>
      </p:ext>
    </p:extLst>
  </p:cSld>
  <p:clrMapOvr>
    <a:masterClrMapping/>
  </p:clrMapOvr>
  <p:transition spd="med" advClick="0">
    <p:random/>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2612966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54136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xml" Type="http://schemas.openxmlformats.org/officeDocument/2006/relationships/tags"/><Relationship Id="rId3"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 Id="rId3" Target="../media/image18.jpeg" Type="http://schemas.openxmlformats.org/officeDocument/2006/relationships/image"/><Relationship Id="rId4" Target="../tags/tag12.xml" Type="http://schemas.openxmlformats.org/officeDocument/2006/relationships/tags"/><Relationship Id="rId5" Target="../tags/tag13.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tags/tag14.xml" Type="http://schemas.openxmlformats.org/officeDocument/2006/relationships/tags"/><Relationship Id="rId4" Target="../tags/tag15.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tags/tag16.xml" Type="http://schemas.openxmlformats.org/officeDocument/2006/relationships/tags"/><Relationship Id="rId4" Target="../tags/tag17.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tags/tag18.xml" Type="http://schemas.openxmlformats.org/officeDocument/2006/relationships/tags"/><Relationship Id="rId4" Target="../tags/tag19.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19.png" Type="http://schemas.openxmlformats.org/officeDocument/2006/relationships/image"/><Relationship Id="rId4" Target="../media/image20.jpeg" Type="http://schemas.openxmlformats.org/officeDocument/2006/relationships/image"/><Relationship Id="rId5" Target="../tags/tag20.xml" Type="http://schemas.openxmlformats.org/officeDocument/2006/relationships/tags"/><Relationship Id="rId6" Target="../tags/tag21.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tags/tag22.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tags/tag23.xml" Type="http://schemas.openxmlformats.org/officeDocument/2006/relationships/tags"/><Relationship Id="rId4" Target="../tags/tag24.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tags/tag25.xml" Type="http://schemas.openxmlformats.org/officeDocument/2006/relationships/tags"/><Relationship Id="rId4" Target="../tags/tag26.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charts/chart1.xml" Type="http://schemas.openxmlformats.org/officeDocument/2006/relationships/chart"/><Relationship Id="rId4" Target="../tags/tag27.xml" Type="http://schemas.openxmlformats.org/officeDocument/2006/relationships/tags"/><Relationship Id="rId5" Target="../tags/tag28.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tags/tag29.xml" Type="http://schemas.openxmlformats.org/officeDocument/2006/relationships/tags"/><Relationship Id="rId4" Target="../tags/tag30.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tags/tag31.xml" Type="http://schemas.openxmlformats.org/officeDocument/2006/relationships/tags"/><Relationship Id="rId4" Target="../tags/tag32.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tags/tag33.xml" Type="http://schemas.openxmlformats.org/officeDocument/2006/relationships/tags"/><Relationship Id="rId4" Target="../tags/tag34.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tags/tag35.xml" Type="http://schemas.openxmlformats.org/officeDocument/2006/relationships/tags"/><Relationship Id="rId4" Target="../tags/tag36.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tags/tag37.xml" Type="http://schemas.openxmlformats.org/officeDocument/2006/relationships/tags"/><Relationship Id="rId4" Target="../tags/tag38.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tags/tag39.xml" Type="http://schemas.openxmlformats.org/officeDocument/2006/relationships/tags"/><Relationship Id="rId4" Target="../tags/tag40.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tags/tag41.xml" Type="http://schemas.openxmlformats.org/officeDocument/2006/relationships/tags"/><Relationship Id="rId4" Target="../tags/tag42.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tags/tag43.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1.xml" Type="http://schemas.openxmlformats.org/officeDocument/2006/relationships/notesSlide"/><Relationship Id="rId3" Target="../media/image21.jpeg" Type="http://schemas.openxmlformats.org/officeDocument/2006/relationships/image"/><Relationship Id="rId4" Target="../media/image22.jpeg" Type="http://schemas.openxmlformats.org/officeDocument/2006/relationships/image"/><Relationship Id="rId5" Target="../media/image23.jpeg" Type="http://schemas.openxmlformats.org/officeDocument/2006/relationships/image"/><Relationship Id="rId6" Target="../media/image24.jpeg" Type="http://schemas.openxmlformats.org/officeDocument/2006/relationships/image"/><Relationship Id="rId7" Target="../tags/tag44.xml" Type="http://schemas.openxmlformats.org/officeDocument/2006/relationships/tags"/><Relationship Id="rId8" Target="../tags/tag45.xml" Type="http://schemas.openxmlformats.org/officeDocument/2006/relationships/tags"/></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charts/chart2.xml" Type="http://schemas.openxmlformats.org/officeDocument/2006/relationships/chart"/><Relationship Id="rId4" Target="../charts/chart3.xml" Type="http://schemas.openxmlformats.org/officeDocument/2006/relationships/chart"/><Relationship Id="rId5" Target="../tags/tag46.xml" Type="http://schemas.openxmlformats.org/officeDocument/2006/relationships/tags"/><Relationship Id="rId6" Target="../tags/tag47.xml" Type="http://schemas.openxmlformats.org/officeDocument/2006/relationships/tags"/></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tags/tag48.xml" Type="http://schemas.openxmlformats.org/officeDocument/2006/relationships/tags"/><Relationship Id="rId4" Target="../tags/tag49.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tags/tag2.xml" Type="http://schemas.openxmlformats.org/officeDocument/2006/relationships/tags"/></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tags/tag50.xml" Type="http://schemas.openxmlformats.org/officeDocument/2006/relationships/tags"/><Relationship Id="rId4" Target="../tags/tag51.xml" Type="http://schemas.openxmlformats.org/officeDocument/2006/relationships/tags"/></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tags/tag52.xml" Type="http://schemas.openxmlformats.org/officeDocument/2006/relationships/tags"/><Relationship Id="rId4" Target="../tags/tag53.xml" Type="http://schemas.openxmlformats.org/officeDocument/2006/relationships/tags"/></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tags/tag54.xml" Type="http://schemas.openxmlformats.org/officeDocument/2006/relationships/tags"/><Relationship Id="rId4" Target="../tags/tag55.xml" Type="http://schemas.openxmlformats.org/officeDocument/2006/relationships/tags"/></Relationships>
</file>

<file path=ppt/slides/_rels/slide3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7.xml" Type="http://schemas.openxmlformats.org/officeDocument/2006/relationships/notesSlide"/><Relationship Id="rId3" Target="../media/image25.jpeg" Type="http://schemas.openxmlformats.org/officeDocument/2006/relationships/image"/><Relationship Id="rId4" Target="../media/image26.jpeg" Type="http://schemas.openxmlformats.org/officeDocument/2006/relationships/image"/><Relationship Id="rId5" Target="../media/image27.jpeg" Type="http://schemas.openxmlformats.org/officeDocument/2006/relationships/image"/><Relationship Id="rId6" Target="../media/image28.jpeg" Type="http://schemas.openxmlformats.org/officeDocument/2006/relationships/image"/><Relationship Id="rId7" Target="../tags/tag56.xml" Type="http://schemas.openxmlformats.org/officeDocument/2006/relationships/tags"/><Relationship Id="rId8" Target="../tags/tag57.xml" Type="http://schemas.openxmlformats.org/officeDocument/2006/relationships/tags"/></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 Id="rId3" Target="../tags/tag58.xml" Type="http://schemas.openxmlformats.org/officeDocument/2006/relationships/tags"/><Relationship Id="rId4" Target="../tags/tag59.xml" Type="http://schemas.openxmlformats.org/officeDocument/2006/relationships/tags"/></Relationships>
</file>

<file path=ppt/slides/_rels/slide3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 Id="rId3" Target="../media/image29.png" Type="http://schemas.openxmlformats.org/officeDocument/2006/relationships/image"/><Relationship Id="rId4" Target="../media/image30.png" Type="http://schemas.openxmlformats.org/officeDocument/2006/relationships/image"/><Relationship Id="rId5" Target="../tags/tag60.xml" Type="http://schemas.openxmlformats.org/officeDocument/2006/relationships/tags"/><Relationship Id="rId6" Target="../tags/tag61.xml" Type="http://schemas.openxmlformats.org/officeDocument/2006/relationships/tags"/></Relationships>
</file>

<file path=ppt/slides/_rels/slide3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 Id="rId3" Target="../tags/tag62.xml" Type="http://schemas.openxmlformats.org/officeDocument/2006/relationships/tags"/><Relationship Id="rId4" Target="../tags/tag63.xml" Type="http://schemas.openxmlformats.org/officeDocument/2006/relationships/tags"/></Relationships>
</file>

<file path=ppt/slides/_rels/slide3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tags/tag64.xml" Type="http://schemas.openxmlformats.org/officeDocument/2006/relationships/tags"/></Relationships>
</file>

<file path=ppt/slides/_rels/slide3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1.xml" Type="http://schemas.openxmlformats.org/officeDocument/2006/relationships/notesSlide"/><Relationship Id="rId3" Target="../tags/tag65.xml" Type="http://schemas.openxmlformats.org/officeDocument/2006/relationships/tags"/><Relationship Id="rId4" Target="../tags/tag66.xml" Type="http://schemas.openxmlformats.org/officeDocument/2006/relationships/tags"/></Relationships>
</file>

<file path=ppt/slides/_rels/slide3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2.xml" Type="http://schemas.openxmlformats.org/officeDocument/2006/relationships/notesSlide"/><Relationship Id="rId3" Target="../tags/tag67.xml" Type="http://schemas.openxmlformats.org/officeDocument/2006/relationships/tags"/><Relationship Id="rId4" Target="../tags/tag68.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tags/tag3.xml" Type="http://schemas.openxmlformats.org/officeDocument/2006/relationships/tags"/><Relationship Id="rId4" Target="../tags/tag4.xml" Type="http://schemas.openxmlformats.org/officeDocument/2006/relationships/tags"/><Relationship Id="rId5" Target="../media/image5.png" Type="http://schemas.openxmlformats.org/officeDocument/2006/relationships/image"/><Relationship Id="rId6" Target="../tags/tag5.xml" Type="http://schemas.openxmlformats.org/officeDocument/2006/relationships/tags"/></Relationships>
</file>

<file path=ppt/slides/_rels/slide4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3.xml" Type="http://schemas.openxmlformats.org/officeDocument/2006/relationships/notesSlide"/><Relationship Id="rId3" Target="../tags/tag69.xml" Type="http://schemas.openxmlformats.org/officeDocument/2006/relationships/tags"/><Relationship Id="rId4" Target="../tags/tag70.xml" Type="http://schemas.openxmlformats.org/officeDocument/2006/relationships/tags"/><Relationship Id="rId5" Target="../tags/tag71.xml" Type="http://schemas.openxmlformats.org/officeDocument/2006/relationships/tags"/></Relationships>
</file>

<file path=ppt/slides/_rels/slide4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4.xml" Type="http://schemas.openxmlformats.org/officeDocument/2006/relationships/notesSlide"/><Relationship Id="rId3" Target="../tags/tag72.xml" Type="http://schemas.openxmlformats.org/officeDocument/2006/relationships/tags"/><Relationship Id="rId4" Target="../tags/tag73.xml" Type="http://schemas.openxmlformats.org/officeDocument/2006/relationships/tags"/></Relationships>
</file>

<file path=ppt/slides/_rels/slide4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5.xml" Type="http://schemas.openxmlformats.org/officeDocument/2006/relationships/notesSlide"/><Relationship Id="rId3" Target="../tags/tag74.xml" Type="http://schemas.openxmlformats.org/officeDocument/2006/relationships/tags"/><Relationship Id="rId4" Target="../tags/tag75.xml" Type="http://schemas.openxmlformats.org/officeDocument/2006/relationships/tags"/></Relationships>
</file>

<file path=ppt/slides/_rels/slide43.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36.xml" Type="http://schemas.openxmlformats.org/officeDocument/2006/relationships/notesSlide"/><Relationship Id="rId3" Target="../media/image31.jpe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7.xml" Type="http://schemas.openxmlformats.org/officeDocument/2006/relationships/notesSlide"/><Relationship Id="rId3" Target="../media/image32.jpeg" Type="http://schemas.openxmlformats.org/officeDocument/2006/relationships/image"/><Relationship Id="rId4" Target="../media/image33.jpeg" Type="http://schemas.openxmlformats.org/officeDocument/2006/relationships/image"/><Relationship Id="rId5" Target="../media/image34.jpe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8.xml" Type="http://schemas.openxmlformats.org/officeDocument/2006/relationships/notesSlide"/><Relationship Id="rId3" Target="../media/image5.png" Type="http://schemas.openxmlformats.org/officeDocument/2006/relationships/image"/><Relationship Id="rId4" Target="../tags/tag76.xml" Type="http://schemas.openxmlformats.org/officeDocument/2006/relationships/tags"/></Relationships>
</file>

<file path=ppt/slides/_rels/slide4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9.xml" Type="http://schemas.openxmlformats.org/officeDocument/2006/relationships/notesSlide"/><Relationship Id="rId3" Target="../tags/tag77.xml" Type="http://schemas.openxmlformats.org/officeDocument/2006/relationships/tags"/><Relationship Id="rId4" Target="../tags/tag78.xml" Type="http://schemas.openxmlformats.org/officeDocument/2006/relationships/tags"/></Relationships>
</file>

<file path=ppt/slides/_rels/slide4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0.xml" Type="http://schemas.openxmlformats.org/officeDocument/2006/relationships/notesSlide"/><Relationship Id="rId3" Target="../tags/tag79.xml" Type="http://schemas.openxmlformats.org/officeDocument/2006/relationships/tags"/><Relationship Id="rId4" Target="../tags/tag80.xml" Type="http://schemas.openxmlformats.org/officeDocument/2006/relationships/tags"/></Relationships>
</file>

<file path=ppt/slides/_rels/slide4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1.xml" Type="http://schemas.openxmlformats.org/officeDocument/2006/relationships/notesSlide"/><Relationship Id="rId3" Target="../charts/chart4.xml" Type="http://schemas.openxmlformats.org/officeDocument/2006/relationships/chart"/><Relationship Id="rId4" Target="../tags/tag81.xml" Type="http://schemas.openxmlformats.org/officeDocument/2006/relationships/tags"/><Relationship Id="rId5" Target="../tags/tag82.xml" Type="http://schemas.openxmlformats.org/officeDocument/2006/relationships/tags"/></Relationships>
</file>

<file path=ppt/slides/_rels/slide4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2.xml" Type="http://schemas.openxmlformats.org/officeDocument/2006/relationships/notesSlide"/><Relationship Id="rId3" Target="../tags/tag83.xml" Type="http://schemas.openxmlformats.org/officeDocument/2006/relationships/tags"/><Relationship Id="rId4" Target="../tags/tag84.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tags/tag6.xml" Type="http://schemas.openxmlformats.org/officeDocument/2006/relationships/tags"/><Relationship Id="rId3" Target="../tags/tag7.xml" Type="http://schemas.openxmlformats.org/officeDocument/2006/relationships/tags"/><Relationship Id="rId4" Target="../media/image6.jpe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3.xml" Type="http://schemas.openxmlformats.org/officeDocument/2006/relationships/notesSlide"/><Relationship Id="rId3" Target="../tags/tag85.xml" Type="http://schemas.openxmlformats.org/officeDocument/2006/relationships/tags"/><Relationship Id="rId4" Target="../tags/tag86.xml" Type="http://schemas.openxmlformats.org/officeDocument/2006/relationships/tags"/></Relationships>
</file>

<file path=ppt/slides/_rels/slide5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4.xml" Type="http://schemas.openxmlformats.org/officeDocument/2006/relationships/notesSlide"/><Relationship Id="rId3" Target="../tags/tag87.xml" Type="http://schemas.openxmlformats.org/officeDocument/2006/relationships/tags"/><Relationship Id="rId4" Target="../tags/tag88.xml" Type="http://schemas.openxmlformats.org/officeDocument/2006/relationships/tags"/></Relationships>
</file>

<file path=ppt/slides/_rels/slide5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5.xml" Type="http://schemas.openxmlformats.org/officeDocument/2006/relationships/notesSlide"/><Relationship Id="rId3" Target="../tags/tag89.xml" Type="http://schemas.openxmlformats.org/officeDocument/2006/relationships/tags"/><Relationship Id="rId4" Target="../tags/tag90.xml" Type="http://schemas.openxmlformats.org/officeDocument/2006/relationships/tags"/></Relationships>
</file>

<file path=ppt/slides/_rels/slide5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6.xml" Type="http://schemas.openxmlformats.org/officeDocument/2006/relationships/notesSlide"/><Relationship Id="rId3" Target="../tags/tag91.xml" Type="http://schemas.openxmlformats.org/officeDocument/2006/relationships/tags"/><Relationship Id="rId4" Target="../tags/tag92.xml" Type="http://schemas.openxmlformats.org/officeDocument/2006/relationships/tags"/></Relationships>
</file>

<file path=ppt/slides/_rels/slide5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xml" Type="http://schemas.openxmlformats.org/officeDocument/2006/relationships/notesSlide"/><Relationship Id="rId3" Target="../media/image9.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 Id="rId6" Target="../media/image13.jpeg" Type="http://schemas.openxmlformats.org/officeDocument/2006/relationships/image"/><Relationship Id="rId7" Target="../tags/tag8.xml" Type="http://schemas.openxmlformats.org/officeDocument/2006/relationships/tags"/><Relationship Id="rId8" Target="../tags/tag9.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14.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 Id="rId7" Target="../tags/tag10.xml" Type="http://schemas.openxmlformats.org/officeDocument/2006/relationships/tags"/><Relationship Id="rId8" Target="../tags/tag11.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2055602" y="2793223"/>
            <a:ext cx="8061350" cy="914400"/>
          </a:xfrm>
          <a:prstGeom prst="rect">
            <a:avLst/>
          </a:prstGeom>
          <a:noFill/>
        </p:spPr>
        <p:txBody>
          <a:bodyPr rtlCol="0" wrap="square">
            <a:spAutoFit/>
          </a:bodyPr>
          <a:lstStyle/>
          <a:p>
            <a:pPr algn="ctr"/>
            <a:r>
              <a:rPr altLang="en-US" lang="zh-CN" smtClean="0" sz="5400">
                <a:solidFill>
                  <a:srgbClr val="21273E"/>
                </a:solidFill>
                <a:effectLst>
                  <a:outerShdw algn="tl" blurRad="38100" dir="2700000" dist="38100">
                    <a:srgbClr val="000000">
                      <a:alpha val="30000"/>
                    </a:srgbClr>
                  </a:outerShdw>
                </a:effectLst>
                <a:latin charset="-122" panose="020b0400000000000000" pitchFamily="34" typeface="Adobe 黑体 Std R"/>
                <a:ea charset="-122" panose="020b0400000000000000" pitchFamily="34" typeface="Adobe 黑体 Std R"/>
              </a:rPr>
              <a:t>简约科技商业计划书PPT</a:t>
            </a:r>
          </a:p>
        </p:txBody>
      </p:sp>
      <p:sp>
        <p:nvSpPr>
          <p:cNvPr id="3" name="文本框 2"/>
          <p:cNvSpPr txBox="1"/>
          <p:nvPr/>
        </p:nvSpPr>
        <p:spPr>
          <a:xfrm>
            <a:off x="4291297" y="1506525"/>
            <a:ext cx="3589960" cy="1844040"/>
          </a:xfrm>
          <a:prstGeom prst="rect">
            <a:avLst/>
          </a:prstGeom>
          <a:noFill/>
        </p:spPr>
        <p:txBody>
          <a:bodyPr rtlCol="0" wrap="square">
            <a:spAutoFit/>
          </a:bodyPr>
          <a:lstStyle/>
          <a:p>
            <a:pPr algn="ctr"/>
            <a:r>
              <a:rPr altLang="zh-CN" lang="en-US" smtClean="0" sz="11500">
                <a:solidFill>
                  <a:srgbClr val="21273E"/>
                </a:solidFill>
                <a:effectLst>
                  <a:outerShdw algn="tl" blurRad="38100" dir="2700000" dist="38100">
                    <a:srgbClr val="000000">
                      <a:alpha val="25000"/>
                    </a:srgbClr>
                  </a:outerShdw>
                </a:effectLst>
                <a:latin charset="0" panose="020b0604020202020204" pitchFamily="34" typeface="Aparajita"/>
                <a:ea charset="-122" panose="020b0503020204020204" pitchFamily="34" typeface="微软雅黑"/>
                <a:cs charset="0" panose="020b0604020202020204" pitchFamily="34" typeface="Aparajita"/>
              </a:rPr>
              <a:t>2021</a:t>
            </a:r>
          </a:p>
        </p:txBody>
      </p:sp>
      <p:sp>
        <p:nvSpPr>
          <p:cNvPr id="4" name="文本框 3"/>
          <p:cNvSpPr txBox="1"/>
          <p:nvPr/>
        </p:nvSpPr>
        <p:spPr>
          <a:xfrm>
            <a:off x="3239570" y="3638210"/>
            <a:ext cx="5693414" cy="304800"/>
          </a:xfrm>
          <a:prstGeom prst="rect">
            <a:avLst/>
          </a:prstGeom>
          <a:noFill/>
        </p:spPr>
        <p:txBody>
          <a:bodyPr rtlCol="0" wrap="square">
            <a:spAutoFit/>
          </a:bodyPr>
          <a:lstStyle/>
          <a:p>
            <a:pPr algn="dist"/>
            <a:r>
              <a:rPr altLang="en-US" lang="zh-CN" smtClean="0" sz="1400">
                <a:solidFill>
                  <a:srgbClr val="21273E"/>
                </a:solidFill>
                <a:latin charset="-122" panose="020b0400000000000000" pitchFamily="34" typeface="Adobe 黑体 Std R"/>
                <a:ea charset="-122" panose="020b0400000000000000" pitchFamily="34" typeface="Adobe 黑体 Std R"/>
              </a:rPr>
              <a:t>商业计划书 | 商务科技 | 创业融资 | 商业策划 | 点线科技 | 项目方案</a:t>
            </a:r>
          </a:p>
        </p:txBody>
      </p:sp>
      <p:sp>
        <p:nvSpPr>
          <p:cNvPr id="5" name="圆角矩形 4"/>
          <p:cNvSpPr/>
          <p:nvPr/>
        </p:nvSpPr>
        <p:spPr>
          <a:xfrm>
            <a:off x="5194049" y="5029189"/>
            <a:ext cx="1784456" cy="360638"/>
          </a:xfrm>
          <a:prstGeom prst="roundRect">
            <a:avLst>
              <a:gd fmla="val 50000" name="adj"/>
            </a:avLst>
          </a:prstGeom>
          <a:gradFill>
            <a:gsLst>
              <a:gs pos="0">
                <a:srgbClr val="DADCE4"/>
              </a:gs>
              <a:gs pos="65000">
                <a:srgbClr val="2C344B"/>
              </a:gs>
            </a:gsLst>
            <a:lin ang="5400000" scaled="1"/>
          </a:gradFill>
          <a:ln>
            <a:noFill/>
          </a:ln>
          <a:effectLst>
            <a:outerShdw algn="tl" blurRad="1016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solidFill>
                  <a:schemeClr val="bg1"/>
                </a:solidFill>
                <a:latin charset="-122" panose="020b0400000000000000" pitchFamily="34" typeface="Adobe 黑体 Std R"/>
                <a:ea charset="-122" panose="020b0400000000000000" pitchFamily="34" typeface="Adobe 黑体 Std R"/>
              </a:rPr>
              <a:t>XX网络科技公司</a:t>
            </a:r>
          </a:p>
        </p:txBody>
      </p:sp>
      <p:sp>
        <p:nvSpPr>
          <p:cNvPr id="6" name="PA-文本框 50">
            <a:extLst>
              <a:ext uri="{FF2B5EF4-FFF2-40B4-BE49-F238E27FC236}">
                <a16:creationId xmlns:a16="http://schemas.microsoft.com/office/drawing/2014/main" id="{46630D7B-4BA5-4989-8F72-A67D800FFF51}"/>
              </a:ext>
            </a:extLst>
          </p:cNvPr>
          <p:cNvSpPr txBox="1"/>
          <p:nvPr>
            <p:custDataLst>
              <p:tags r:id="rId2"/>
            </p:custDataLst>
          </p:nvPr>
        </p:nvSpPr>
        <p:spPr>
          <a:xfrm>
            <a:off x="2728788" y="3934413"/>
            <a:ext cx="6714978" cy="548640"/>
          </a:xfrm>
          <a:prstGeom prst="rect">
            <a:avLst/>
          </a:prstGeom>
          <a:noFill/>
        </p:spPr>
        <p:txBody>
          <a:bodyPr rtlCol="0" wrap="square">
            <a:spAutoFit/>
          </a:bodyPr>
          <a:lstStyle/>
          <a:p>
            <a:pPr algn="ctr">
              <a:lnSpc>
                <a:spcPct val="150000"/>
              </a:lnSpc>
            </a:pPr>
            <a:r>
              <a:rPr altLang="zh-CN" lang="en-US" sz="1000">
                <a:solidFill>
                  <a:schemeClr val="tx1">
                    <a:lumMod val="85000"/>
                    <a:lumOff val="15000"/>
                    <a:alpha val="70000"/>
                  </a:schemeClr>
                </a:solidFill>
                <a:latin charset="-122" panose="02010601030101010101" pitchFamily="2" typeface="方正黑体简体"/>
                <a:ea charset="-122" panose="02010601030101010101" pitchFamily="2" typeface="方正黑体简体"/>
              </a:rPr>
              <a:t>Creative simple sense of science and technology business plan project promotion plan product introduction enterprise publicity and entrepreneurship financing plan</a:t>
            </a:r>
          </a:p>
        </p:txBody>
      </p:sp>
      <p:pic>
        <p:nvPicPr>
          <p:cNvPr id="7" name="图片 6"/>
          <p:cNvPicPr>
            <a:picLocks noChangeAspect="1"/>
          </p:cNvPicPr>
          <p:nvPr/>
        </p:nvPicPr>
        <p:blipFill>
          <a:blip r:embed="rId3">
            <a:extLst>
              <a:ext uri="{28A0092B-C50C-407E-A947-70E740481C1C}">
                <a14:useLocalDpi val="0"/>
              </a:ext>
            </a:extLst>
          </a:blip>
          <a:stretch>
            <a:fillRect/>
          </a:stretch>
        </p:blipFill>
        <p:spPr>
          <a:xfrm flipV="1" rot="1067772">
            <a:off x="-2318053" y="-2781509"/>
            <a:ext cx="6930283" cy="6930283"/>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flipV="1" rot="10615912">
            <a:off x="7864806" y="2404740"/>
            <a:ext cx="6930283" cy="6930283"/>
          </a:xfrm>
          <a:prstGeom prst="rect">
            <a:avLst/>
          </a:prstGeom>
        </p:spPr>
      </p:pic>
    </p:spTree>
    <p:extLst>
      <p:ext uri="{BB962C8B-B14F-4D97-AF65-F5344CB8AC3E}">
        <p14:creationId val="369249629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9">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750" fill="hold" id="7"/>
                                        <p:tgtEl>
                                          <p:spTgt spid="7"/>
                                        </p:tgtEl>
                                        <p:attrNameLst>
                                          <p:attrName>ppt_x</p:attrName>
                                        </p:attrNameLst>
                                      </p:cBhvr>
                                      <p:tavLst>
                                        <p:tav tm="0">
                                          <p:val>
                                            <p:strVal val="0-#ppt_w/2"/>
                                          </p:val>
                                        </p:tav>
                                        <p:tav tm="100000">
                                          <p:val>
                                            <p:strVal val="#ppt_x"/>
                                          </p:val>
                                        </p:tav>
                                      </p:tavLst>
                                    </p:anim>
                                    <p:anim calcmode="lin" valueType="num">
                                      <p:cBhvr additive="base">
                                        <p:cTn dur="750" fill="hold" id="8"/>
                                        <p:tgtEl>
                                          <p:spTgt spid="7"/>
                                        </p:tgtEl>
                                        <p:attrNameLst>
                                          <p:attrName>ppt_y</p:attrName>
                                        </p:attrNameLst>
                                      </p:cBhvr>
                                      <p:tavLst>
                                        <p:tav tm="0">
                                          <p:val>
                                            <p:strVal val="0-#ppt_h/2"/>
                                          </p:val>
                                        </p:tav>
                                        <p:tav tm="100000">
                                          <p:val>
                                            <p:strVal val="#ppt_y"/>
                                          </p:val>
                                        </p:tav>
                                      </p:tavLst>
                                    </p:anim>
                                  </p:childTnLst>
                                </p:cTn>
                              </p:par>
                              <p:par>
                                <p:cTn decel="100000" fill="hold" id="9" nodeType="withEffect" presetClass="entr" presetID="2" presetSubtype="6">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750" fill="hold" id="11"/>
                                        <p:tgtEl>
                                          <p:spTgt spid="8"/>
                                        </p:tgtEl>
                                        <p:attrNameLst>
                                          <p:attrName>ppt_x</p:attrName>
                                        </p:attrNameLst>
                                      </p:cBhvr>
                                      <p:tavLst>
                                        <p:tav tm="0">
                                          <p:val>
                                            <p:strVal val="1+#ppt_w/2"/>
                                          </p:val>
                                        </p:tav>
                                        <p:tav tm="100000">
                                          <p:val>
                                            <p:strVal val="#ppt_x"/>
                                          </p:val>
                                        </p:tav>
                                      </p:tavLst>
                                    </p:anim>
                                    <p:anim calcmode="lin" valueType="num">
                                      <p:cBhvr additive="base">
                                        <p:cTn dur="750" fill="hold" id="12"/>
                                        <p:tgtEl>
                                          <p:spTgt spid="8"/>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2"/>
                                        </p:tgtEl>
                                        <p:attrNameLst>
                                          <p:attrName>style.visibility</p:attrName>
                                        </p:attrNameLst>
                                      </p:cBhvr>
                                      <p:to>
                                        <p:strVal val="visible"/>
                                      </p:to>
                                    </p:set>
                                    <p:anim calcmode="lin" valueType="num">
                                      <p:cBhvr>
                                        <p:cTn dur="500" fill="hold" id="15"/>
                                        <p:tgtEl>
                                          <p:spTgt spid="2"/>
                                        </p:tgtEl>
                                        <p:attrNameLst>
                                          <p:attrName>ppt_w</p:attrName>
                                        </p:attrNameLst>
                                      </p:cBhvr>
                                      <p:tavLst>
                                        <p:tav tm="0">
                                          <p:val>
                                            <p:fltVal val="0"/>
                                          </p:val>
                                        </p:tav>
                                        <p:tav tm="100000">
                                          <p:val>
                                            <p:strVal val="#ppt_w"/>
                                          </p:val>
                                        </p:tav>
                                      </p:tavLst>
                                    </p:anim>
                                    <p:anim calcmode="lin" valueType="num">
                                      <p:cBhvr>
                                        <p:cTn dur="500" fill="hold" id="16"/>
                                        <p:tgtEl>
                                          <p:spTgt spid="2"/>
                                        </p:tgtEl>
                                        <p:attrNameLst>
                                          <p:attrName>ppt_h</p:attrName>
                                        </p:attrNameLst>
                                      </p:cBhvr>
                                      <p:tavLst>
                                        <p:tav tm="0">
                                          <p:val>
                                            <p:fltVal val="0"/>
                                          </p:val>
                                        </p:tav>
                                        <p:tav tm="100000">
                                          <p:val>
                                            <p:strVal val="#ppt_h"/>
                                          </p:val>
                                        </p:tav>
                                      </p:tavLst>
                                    </p:anim>
                                    <p:animEffect filter="fade" transition="in">
                                      <p:cBhvr>
                                        <p:cTn dur="500" id="17"/>
                                        <p:tgtEl>
                                          <p:spTgt spid="2"/>
                                        </p:tgtEl>
                                      </p:cBhvr>
                                    </p:animEffect>
                                  </p:childTnLst>
                                </p:cTn>
                              </p:par>
                              <p:par>
                                <p:cTn fill="hold" grpId="0" id="18" nodeType="withEffect" presetClass="entr" presetID="2" presetSubtype="1">
                                  <p:stCondLst>
                                    <p:cond delay="500"/>
                                  </p:stCondLst>
                                  <p:childTnLst>
                                    <p:set>
                                      <p:cBhvr>
                                        <p:cTn dur="1" fill="hold" id="19">
                                          <p:stCondLst>
                                            <p:cond delay="0"/>
                                          </p:stCondLst>
                                        </p:cTn>
                                        <p:tgtEl>
                                          <p:spTgt spid="3"/>
                                        </p:tgtEl>
                                        <p:attrNameLst>
                                          <p:attrName>style.visibility</p:attrName>
                                        </p:attrNameLst>
                                      </p:cBhvr>
                                      <p:to>
                                        <p:strVal val="visible"/>
                                      </p:to>
                                    </p:set>
                                    <p:anim calcmode="lin" valueType="num">
                                      <p:cBhvr additive="base">
                                        <p:cTn dur="750" fill="hold" id="20"/>
                                        <p:tgtEl>
                                          <p:spTgt spid="3"/>
                                        </p:tgtEl>
                                        <p:attrNameLst>
                                          <p:attrName>ppt_x</p:attrName>
                                        </p:attrNameLst>
                                      </p:cBhvr>
                                      <p:tavLst>
                                        <p:tav tm="0">
                                          <p:val>
                                            <p:strVal val="#ppt_x"/>
                                          </p:val>
                                        </p:tav>
                                        <p:tav tm="100000">
                                          <p:val>
                                            <p:strVal val="#ppt_x"/>
                                          </p:val>
                                        </p:tav>
                                      </p:tavLst>
                                    </p:anim>
                                    <p:anim calcmode="lin" valueType="num">
                                      <p:cBhvr additive="base">
                                        <p:cTn dur="750" fill="hold" id="21"/>
                                        <p:tgtEl>
                                          <p:spTgt spid="3"/>
                                        </p:tgtEl>
                                        <p:attrNameLst>
                                          <p:attrName>ppt_y</p:attrName>
                                        </p:attrNameLst>
                                      </p:cBhvr>
                                      <p:tavLst>
                                        <p:tav tm="0">
                                          <p:val>
                                            <p:strVal val="0-#ppt_h/2"/>
                                          </p:val>
                                        </p:tav>
                                        <p:tav tm="100000">
                                          <p:val>
                                            <p:strVal val="#ppt_y"/>
                                          </p:val>
                                        </p:tav>
                                      </p:tavLst>
                                    </p:anim>
                                  </p:childTnLst>
                                </p:cTn>
                              </p:par>
                              <p:par>
                                <p:cTn fill="hold" grpId="0" id="22" nodeType="withEffect" presetClass="entr" presetID="42" presetSubtype="0">
                                  <p:stCondLst>
                                    <p:cond delay="1000"/>
                                  </p:stCondLst>
                                  <p:childTnLst>
                                    <p:set>
                                      <p:cBhvr>
                                        <p:cTn dur="1" fill="hold" id="23">
                                          <p:stCondLst>
                                            <p:cond delay="0"/>
                                          </p:stCondLst>
                                        </p:cTn>
                                        <p:tgtEl>
                                          <p:spTgt spid="4"/>
                                        </p:tgtEl>
                                        <p:attrNameLst>
                                          <p:attrName>style.visibility</p:attrName>
                                        </p:attrNameLst>
                                      </p:cBhvr>
                                      <p:to>
                                        <p:strVal val="visible"/>
                                      </p:to>
                                    </p:set>
                                    <p:animEffect filter="fade" transition="in">
                                      <p:cBhvr>
                                        <p:cTn dur="1000" id="24"/>
                                        <p:tgtEl>
                                          <p:spTgt spid="4"/>
                                        </p:tgtEl>
                                      </p:cBhvr>
                                    </p:animEffect>
                                    <p:anim calcmode="lin" valueType="num">
                                      <p:cBhvr>
                                        <p:cTn dur="1000" fill="hold" id="25"/>
                                        <p:tgtEl>
                                          <p:spTgt spid="4"/>
                                        </p:tgtEl>
                                        <p:attrNameLst>
                                          <p:attrName>ppt_x</p:attrName>
                                        </p:attrNameLst>
                                      </p:cBhvr>
                                      <p:tavLst>
                                        <p:tav tm="0">
                                          <p:val>
                                            <p:strVal val="#ppt_x"/>
                                          </p:val>
                                        </p:tav>
                                        <p:tav tm="100000">
                                          <p:val>
                                            <p:strVal val="#ppt_x"/>
                                          </p:val>
                                        </p:tav>
                                      </p:tavLst>
                                    </p:anim>
                                    <p:anim calcmode="lin" valueType="num">
                                      <p:cBhvr>
                                        <p:cTn dur="1000" fill="hold" id="26"/>
                                        <p:tgtEl>
                                          <p:spTgt spid="4"/>
                                        </p:tgtEl>
                                        <p:attrNameLst>
                                          <p:attrName>ppt_y</p:attrName>
                                        </p:attrNameLst>
                                      </p:cBhvr>
                                      <p:tavLst>
                                        <p:tav tm="0">
                                          <p:val>
                                            <p:strVal val="#ppt_y+.1"/>
                                          </p:val>
                                        </p:tav>
                                        <p:tav tm="100000">
                                          <p:val>
                                            <p:strVal val="#ppt_y"/>
                                          </p:val>
                                        </p:tav>
                                      </p:tavLst>
                                    </p:anim>
                                  </p:childTnLst>
                                </p:cTn>
                              </p:par>
                              <p:par>
                                <p:cTn fill="hold" grpId="0" id="27" nodeType="withEffect" presetClass="entr" presetID="22" presetSubtype="1">
                                  <p:stCondLst>
                                    <p:cond delay="2000"/>
                                  </p:stCondLst>
                                  <p:childTnLst>
                                    <p:set>
                                      <p:cBhvr>
                                        <p:cTn dur="1" fill="hold" id="28">
                                          <p:stCondLst>
                                            <p:cond delay="0"/>
                                          </p:stCondLst>
                                        </p:cTn>
                                        <p:tgtEl>
                                          <p:spTgt spid="6"/>
                                        </p:tgtEl>
                                        <p:attrNameLst>
                                          <p:attrName>style.visibility</p:attrName>
                                        </p:attrNameLst>
                                      </p:cBhvr>
                                      <p:to>
                                        <p:strVal val="visible"/>
                                      </p:to>
                                    </p:set>
                                    <p:animEffect filter="wipe(up)" transition="in">
                                      <p:cBhvr>
                                        <p:cTn dur="500" id="29"/>
                                        <p:tgtEl>
                                          <p:spTgt spid="6"/>
                                        </p:tgtEl>
                                      </p:cBhvr>
                                    </p:animEffect>
                                  </p:childTnLst>
                                </p:cTn>
                              </p:par>
                            </p:childTnLst>
                          </p:cTn>
                        </p:par>
                        <p:par>
                          <p:cTn fill="hold" id="30" nodeType="afterGroup">
                            <p:stCondLst>
                              <p:cond delay="2500"/>
                            </p:stCondLst>
                            <p:childTnLst>
                              <p:par>
                                <p:cTn fill="hold" grpId="0" id="31" nodeType="afterEffect" presetClass="entr" presetID="42" presetSubtype="0">
                                  <p:stCondLst>
                                    <p:cond delay="0"/>
                                  </p:stCondLst>
                                  <p:childTnLst>
                                    <p:set>
                                      <p:cBhvr>
                                        <p:cTn dur="1" fill="hold" id="32">
                                          <p:stCondLst>
                                            <p:cond delay="0"/>
                                          </p:stCondLst>
                                        </p:cTn>
                                        <p:tgtEl>
                                          <p:spTgt spid="5"/>
                                        </p:tgtEl>
                                        <p:attrNameLst>
                                          <p:attrName>style.visibility</p:attrName>
                                        </p:attrNameLst>
                                      </p:cBhvr>
                                      <p:to>
                                        <p:strVal val="visible"/>
                                      </p:to>
                                    </p:set>
                                    <p:animEffect filter="fade" transition="in">
                                      <p:cBhvr>
                                        <p:cTn dur="1000" id="33"/>
                                        <p:tgtEl>
                                          <p:spTgt spid="5"/>
                                        </p:tgtEl>
                                      </p:cBhvr>
                                    </p:animEffect>
                                    <p:anim calcmode="lin" valueType="num">
                                      <p:cBhvr>
                                        <p:cTn dur="1000" fill="hold" id="34"/>
                                        <p:tgtEl>
                                          <p:spTgt spid="5"/>
                                        </p:tgtEl>
                                        <p:attrNameLst>
                                          <p:attrName>ppt_x</p:attrName>
                                        </p:attrNameLst>
                                      </p:cBhvr>
                                      <p:tavLst>
                                        <p:tav tm="0">
                                          <p:val>
                                            <p:strVal val="#ppt_x"/>
                                          </p:val>
                                        </p:tav>
                                        <p:tav tm="100000">
                                          <p:val>
                                            <p:strVal val="#ppt_x"/>
                                          </p:val>
                                        </p:tav>
                                      </p:tavLst>
                                    </p:anim>
                                    <p:anim calcmode="lin" valueType="num">
                                      <p:cBhvr>
                                        <p:cTn dur="1000" fill="hold" id="35"/>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占位符 8"/>
          <p:cNvPicPr>
            <a:picLocks noChangeAspect="1" noGrp="1"/>
          </p:cNvPicPr>
          <p:nvPr>
            <p:ph idx="12" sz="quarter" type="pic"/>
          </p:nvPr>
        </p:nvPicPr>
        <p:blipFill>
          <a:blip r:embed="rId3">
            <a:extLst>
              <a:ext uri="{28A0092B-C50C-407E-A947-70E740481C1C}">
                <a14:useLocalDpi val="0"/>
              </a:ext>
            </a:extLst>
          </a:blip>
          <a:stretch>
            <a:fillRect/>
          </a:stretch>
        </p:blipFill>
        <p:spPr>
          <a:xfrm>
            <a:off x="452383" y="1654947"/>
            <a:ext cx="11327814" cy="3320957"/>
          </a:xfrm>
        </p:spPr>
      </p:pic>
      <p:sp>
        <p:nvSpPr>
          <p:cNvPr id="50" name="文本框 5"/>
          <p:cNvSpPr txBox="1">
            <a:spLocks noChangeArrowheads="1"/>
          </p:cNvSpPr>
          <p:nvPr/>
        </p:nvSpPr>
        <p:spPr bwMode="auto">
          <a:xfrm>
            <a:off x="431801" y="5190418"/>
            <a:ext cx="2540850" cy="416509"/>
          </a:xfrm>
          <a:prstGeom prst="rect">
            <a:avLst/>
          </a:prstGeom>
          <a:gradFill>
            <a:gsLst>
              <a:gs pos="100000">
                <a:srgbClr val="21273E"/>
              </a:gs>
              <a:gs pos="0">
                <a:srgbClr val="2C344B"/>
              </a:gs>
            </a:gsLst>
            <a:lin ang="5400000" scaled="0"/>
          </a:gradFill>
          <a:ln>
            <a:noFill/>
          </a:ln>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z="2133">
                <a:solidFill>
                  <a:schemeClr val="bg1"/>
                </a:solidFill>
                <a:latin typeface="方正兰亭黑_GBK"/>
                <a:ea typeface="方正兰亭黑_GBK"/>
              </a:rPr>
              <a:t>ABOUT COMPANY</a:t>
            </a:r>
          </a:p>
        </p:txBody>
      </p:sp>
      <p:sp>
        <p:nvSpPr>
          <p:cNvPr id="51" name="矩形 50"/>
          <p:cNvSpPr/>
          <p:nvPr/>
        </p:nvSpPr>
        <p:spPr>
          <a:xfrm>
            <a:off x="334912" y="5657383"/>
            <a:ext cx="11729709" cy="914400"/>
          </a:xfrm>
          <a:prstGeom prst="rect">
            <a:avLst/>
          </a:prstGeom>
        </p:spPr>
        <p:txBody>
          <a:bodyPr wrap="square">
            <a:spAutoFit/>
          </a:bodyPr>
          <a:lstStyle/>
          <a:p>
            <a:pPr>
              <a:lnSpc>
                <a:spcPct val="150000"/>
              </a:lnSpc>
            </a:pPr>
            <a:r>
              <a:rPr altLang="zh-CN" lang="en-US" sz="1200">
                <a:solidFill>
                  <a:schemeClr val="tx1">
                    <a:lumMod val="85000"/>
                    <a:lumOff val="15000"/>
                  </a:schemeClr>
                </a:solidFill>
                <a:ea charset="-122" panose="020b0400000000000000" pitchFamily="34" typeface="Adobe 黑体 Std R"/>
              </a:rPr>
              <a:t>Lorem ipsum dolor sit amet, consectetur adipiscing elit. Donec luctus nibh sit amet sem vulputate venenatis bibendum orci pulvinar. Lorem ipsum dolor sit amet, consectetur adipiscing elit. Donec luctus nibh sit amet sem vulputate venenatis bibendum orci pulvinar. Lorem ipsum dolor sit amet, consectetur adipiscing elit. Donec luctus nibh sit amet sem vulputate venenatis bibendum orci pulvinar. Lorem ipsum dolor sit amet, consectetur adipiscing elit. </a:t>
            </a:r>
          </a:p>
        </p:txBody>
      </p:sp>
      <p:grpSp>
        <p:nvGrpSpPr>
          <p:cNvPr id="10" name="组合 9"/>
          <p:cNvGrpSpPr/>
          <p:nvPr/>
        </p:nvGrpSpPr>
        <p:grpSpPr>
          <a:xfrm>
            <a:off x="1097509" y="429276"/>
            <a:ext cx="3615975" cy="632543"/>
            <a:chOff x="349800" y="307048"/>
            <a:chExt cx="2711981" cy="474407"/>
          </a:xfrm>
        </p:grpSpPr>
        <p:sp>
          <p:nvSpPr>
            <p:cNvPr id="11" name="PA_文本框 1">
              <a:extLst>
                <a:ext uri="{FF2B5EF4-FFF2-40B4-BE49-F238E27FC236}">
                  <a16:creationId xmlns:a16="http://schemas.microsoft.com/office/drawing/2014/main" id="{95CA5390-EAD3-40A5-BF6F-C69AB99948CD}"/>
                </a:ext>
              </a:extLst>
            </p:cNvPr>
            <p:cNvSpPr txBox="1"/>
            <p:nvPr>
              <p:custDataLst>
                <p:tags r:id="rId4"/>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公司简介</a:t>
              </a:r>
            </a:p>
          </p:txBody>
        </p:sp>
        <p:sp>
          <p:nvSpPr>
            <p:cNvPr id="13" name="PA_文本框 1">
              <a:extLst>
                <a:ext uri="{FF2B5EF4-FFF2-40B4-BE49-F238E27FC236}">
                  <a16:creationId xmlns:a16="http://schemas.microsoft.com/office/drawing/2014/main" id="{BA0F9515-D5AE-4BED-A481-29A81D6010FD}"/>
                </a:ext>
              </a:extLst>
            </p:cNvPr>
            <p:cNvSpPr txBox="1"/>
            <p:nvPr>
              <p:custDataLst>
                <p:tags r:id="rId5"/>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36693890"/>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9"/>
                                        </p:tgtEl>
                                        <p:attrNameLst>
                                          <p:attrName>style.visibility</p:attrName>
                                        </p:attrNameLst>
                                      </p:cBhvr>
                                      <p:to>
                                        <p:strVal val="visible"/>
                                      </p:to>
                                    </p:set>
                                    <p:animEffect filter="randombar(horizontal)"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50"/>
                                        </p:tgtEl>
                                        <p:attrNameLst>
                                          <p:attrName>style.visibility</p:attrName>
                                        </p:attrNameLst>
                                      </p:cBhvr>
                                      <p:to>
                                        <p:strVal val="visible"/>
                                      </p:to>
                                    </p:set>
                                    <p:animEffect filter="fade" transition="in">
                                      <p:cBhvr>
                                        <p:cTn dur="1000" id="11"/>
                                        <p:tgtEl>
                                          <p:spTgt spid="50"/>
                                        </p:tgtEl>
                                      </p:cBhvr>
                                    </p:animEffect>
                                    <p:anim calcmode="lin" valueType="num">
                                      <p:cBhvr>
                                        <p:cTn dur="1000" fill="hold" id="12"/>
                                        <p:tgtEl>
                                          <p:spTgt spid="50"/>
                                        </p:tgtEl>
                                        <p:attrNameLst>
                                          <p:attrName>ppt_x</p:attrName>
                                        </p:attrNameLst>
                                      </p:cBhvr>
                                      <p:tavLst>
                                        <p:tav tm="0">
                                          <p:val>
                                            <p:strVal val="#ppt_x"/>
                                          </p:val>
                                        </p:tav>
                                        <p:tav tm="100000">
                                          <p:val>
                                            <p:strVal val="#ppt_x"/>
                                          </p:val>
                                        </p:tav>
                                      </p:tavLst>
                                    </p:anim>
                                    <p:anim calcmode="lin" valueType="num">
                                      <p:cBhvr>
                                        <p:cTn dur="1000" fill="hold" id="13"/>
                                        <p:tgtEl>
                                          <p:spTgt spid="50"/>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22" presetSubtype="4">
                                  <p:stCondLst>
                                    <p:cond delay="0"/>
                                  </p:stCondLst>
                                  <p:childTnLst>
                                    <p:set>
                                      <p:cBhvr>
                                        <p:cTn dur="1" fill="hold" id="16">
                                          <p:stCondLst>
                                            <p:cond delay="0"/>
                                          </p:stCondLst>
                                        </p:cTn>
                                        <p:tgtEl>
                                          <p:spTgt spid="51"/>
                                        </p:tgtEl>
                                        <p:attrNameLst>
                                          <p:attrName>style.visibility</p:attrName>
                                        </p:attrNameLst>
                                      </p:cBhvr>
                                      <p:to>
                                        <p:strVal val="visible"/>
                                      </p:to>
                                    </p:set>
                                    <p:animEffect filter="wipe(down)" transition="in">
                                      <p:cBhvr>
                                        <p:cTn dur="500" id="17"/>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1011239" y="3784398"/>
            <a:ext cx="1700213" cy="2060575"/>
            <a:chOff x="1011238" y="3784397"/>
            <a:chExt cx="1700213" cy="2060575"/>
          </a:xfrm>
          <a:solidFill>
            <a:srgbClr val="063D54"/>
          </a:solidFill>
        </p:grpSpPr>
        <p:sp>
          <p:nvSpPr>
            <p:cNvPr id="10" name="Freeform 6"/>
            <p:cNvSpPr/>
            <p:nvPr/>
          </p:nvSpPr>
          <p:spPr bwMode="auto">
            <a:xfrm>
              <a:off x="1304926" y="3784397"/>
              <a:ext cx="1147763" cy="434975"/>
            </a:xfrm>
            <a:custGeom>
              <a:gdLst>
                <a:gd fmla="*/ 115 w 230" name="T0"/>
                <a:gd fmla="*/ 61 h 87" name="T1"/>
                <a:gd fmla="*/ 20 w 230" name="T2"/>
                <a:gd fmla="*/ 87 h 87" name="T3"/>
                <a:gd fmla="*/ 0 w 230" name="T4"/>
                <a:gd fmla="*/ 53 h 87" name="T5"/>
                <a:gd fmla="*/ 84 w 230" name="T6"/>
                <a:gd fmla="*/ 24 h 87" name="T7"/>
                <a:gd fmla="*/ 115 w 230" name="T8"/>
                <a:gd fmla="*/ 0 h 87" name="T9"/>
                <a:gd fmla="*/ 146 w 230" name="T10"/>
                <a:gd fmla="*/ 24 h 87" name="T11"/>
                <a:gd fmla="*/ 230 w 230" name="T12"/>
                <a:gd fmla="*/ 53 h 87" name="T13"/>
                <a:gd fmla="*/ 210 w 230" name="T14"/>
                <a:gd fmla="*/ 87 h 87" name="T15"/>
                <a:gd fmla="*/ 115 w 230" name="T16"/>
                <a:gd fmla="*/ 6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230">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adFill>
              <a:gsLst>
                <a:gs pos="100000">
                  <a:srgbClr val="21273E"/>
                </a:gs>
                <a:gs pos="0">
                  <a:srgbClr val="2C344B"/>
                </a:gs>
              </a:gsLst>
              <a:lin ang="54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18478F"/>
                </a:solidFill>
                <a:latin charset="0" panose="020b0606030504020204" pitchFamily="34" typeface="Open Sans"/>
                <a:ea charset="-122" panose="020b0400000000000000" pitchFamily="34" typeface="Adobe 黑体 Std R"/>
                <a:cs charset="0" panose="020b0606030504020204" pitchFamily="34" typeface="Open Sans"/>
              </a:endParaRPr>
            </a:p>
          </p:txBody>
        </p:sp>
        <p:sp>
          <p:nvSpPr>
            <p:cNvPr id="11" name="Oval 13"/>
            <p:cNvSpPr>
              <a:spLocks noChangeArrowheads="1"/>
            </p:cNvSpPr>
            <p:nvPr/>
          </p:nvSpPr>
          <p:spPr bwMode="auto">
            <a:xfrm>
              <a:off x="1011238" y="4168572"/>
              <a:ext cx="1700213" cy="1676400"/>
            </a:xfrm>
            <a:prstGeom prst="ellipse">
              <a:avLst/>
            </a:prstGeom>
            <a:gradFill>
              <a:gsLst>
                <a:gs pos="100000">
                  <a:srgbClr val="21273E"/>
                </a:gs>
                <a:gs pos="0">
                  <a:srgbClr val="2C344B"/>
                </a:gs>
              </a:gsLst>
              <a:lin ang="54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18478F"/>
                </a:solidFill>
                <a:latin charset="0" panose="020b0606030504020204" pitchFamily="34" typeface="Open Sans"/>
                <a:ea charset="-122" panose="020b0400000000000000" pitchFamily="34" typeface="Adobe 黑体 Std R"/>
                <a:cs charset="0" panose="020b0606030504020204" pitchFamily="34" typeface="Open Sans"/>
              </a:endParaRPr>
            </a:p>
          </p:txBody>
        </p:sp>
      </p:grpSp>
      <p:sp>
        <p:nvSpPr>
          <p:cNvPr id="12" name="Oval 14"/>
          <p:cNvSpPr>
            <a:spLocks noChangeArrowheads="1"/>
          </p:cNvSpPr>
          <p:nvPr/>
        </p:nvSpPr>
        <p:spPr bwMode="auto">
          <a:xfrm>
            <a:off x="1279527" y="4424161"/>
            <a:ext cx="1177925" cy="1171575"/>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18478F"/>
              </a:solidFill>
              <a:latin charset="0" panose="020b0606030504020204" pitchFamily="34" typeface="Open Sans"/>
              <a:ea charset="-122" panose="020b0400000000000000" pitchFamily="34" typeface="Adobe 黑体 Std R"/>
              <a:cs charset="0" panose="020b0606030504020204" pitchFamily="34" typeface="Open Sans"/>
            </a:endParaRPr>
          </a:p>
        </p:txBody>
      </p:sp>
      <p:grpSp>
        <p:nvGrpSpPr>
          <p:cNvPr id="2" name="组合 1"/>
          <p:cNvGrpSpPr/>
          <p:nvPr/>
        </p:nvGrpSpPr>
        <p:grpSpPr>
          <a:xfrm>
            <a:off x="3784964" y="1714298"/>
            <a:ext cx="1700213" cy="2060575"/>
            <a:chOff x="3784963" y="1714297"/>
            <a:chExt cx="1700213" cy="2060575"/>
          </a:xfrm>
          <a:solidFill>
            <a:srgbClr val="063D54"/>
          </a:solidFill>
        </p:grpSpPr>
        <p:sp>
          <p:nvSpPr>
            <p:cNvPr id="13" name="Freeform 6"/>
            <p:cNvSpPr/>
            <p:nvPr/>
          </p:nvSpPr>
          <p:spPr bwMode="auto">
            <a:xfrm rot="10800000">
              <a:off x="4043725" y="3339897"/>
              <a:ext cx="1147763" cy="434975"/>
            </a:xfrm>
            <a:custGeom>
              <a:gdLst>
                <a:gd fmla="*/ 115 w 230" name="T0"/>
                <a:gd fmla="*/ 61 h 87" name="T1"/>
                <a:gd fmla="*/ 20 w 230" name="T2"/>
                <a:gd fmla="*/ 87 h 87" name="T3"/>
                <a:gd fmla="*/ 0 w 230" name="T4"/>
                <a:gd fmla="*/ 53 h 87" name="T5"/>
                <a:gd fmla="*/ 84 w 230" name="T6"/>
                <a:gd fmla="*/ 24 h 87" name="T7"/>
                <a:gd fmla="*/ 115 w 230" name="T8"/>
                <a:gd fmla="*/ 0 h 87" name="T9"/>
                <a:gd fmla="*/ 146 w 230" name="T10"/>
                <a:gd fmla="*/ 24 h 87" name="T11"/>
                <a:gd fmla="*/ 230 w 230" name="T12"/>
                <a:gd fmla="*/ 53 h 87" name="T13"/>
                <a:gd fmla="*/ 210 w 230" name="T14"/>
                <a:gd fmla="*/ 87 h 87" name="T15"/>
                <a:gd fmla="*/ 115 w 230" name="T16"/>
                <a:gd fmla="*/ 6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230">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adFill>
              <a:gsLst>
                <a:gs pos="100000">
                  <a:srgbClr val="21273E"/>
                </a:gs>
                <a:gs pos="0">
                  <a:srgbClr val="2C344B"/>
                </a:gs>
              </a:gsLst>
              <a:lin ang="54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18478F"/>
                </a:solidFill>
                <a:latin charset="0" panose="020b0606030504020204" pitchFamily="34" typeface="Open Sans"/>
                <a:ea charset="-122" panose="020b0400000000000000" pitchFamily="34" typeface="Adobe 黑体 Std R"/>
                <a:cs charset="0" panose="020b0606030504020204" pitchFamily="34" typeface="Open Sans"/>
              </a:endParaRPr>
            </a:p>
          </p:txBody>
        </p:sp>
        <p:sp>
          <p:nvSpPr>
            <p:cNvPr id="14" name="Oval 13"/>
            <p:cNvSpPr>
              <a:spLocks noChangeArrowheads="1"/>
            </p:cNvSpPr>
            <p:nvPr/>
          </p:nvSpPr>
          <p:spPr bwMode="auto">
            <a:xfrm rot="10800000">
              <a:off x="3784963" y="1714297"/>
              <a:ext cx="1700213" cy="1676400"/>
            </a:xfrm>
            <a:prstGeom prst="ellipse">
              <a:avLst/>
            </a:prstGeom>
            <a:gradFill>
              <a:gsLst>
                <a:gs pos="100000">
                  <a:srgbClr val="21273E"/>
                </a:gs>
                <a:gs pos="0">
                  <a:srgbClr val="2C344B"/>
                </a:gs>
              </a:gsLst>
              <a:lin ang="54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18478F"/>
                </a:solidFill>
                <a:latin charset="0" panose="020b0606030504020204" pitchFamily="34" typeface="Open Sans"/>
                <a:ea charset="-122" panose="020b0400000000000000" pitchFamily="34" typeface="Adobe 黑体 Std R"/>
                <a:cs charset="0" panose="020b0606030504020204" pitchFamily="34" typeface="Open Sans"/>
              </a:endParaRPr>
            </a:p>
          </p:txBody>
        </p:sp>
      </p:grpSp>
      <p:sp>
        <p:nvSpPr>
          <p:cNvPr id="19" name="Oval 14"/>
          <p:cNvSpPr>
            <a:spLocks noChangeArrowheads="1"/>
          </p:cNvSpPr>
          <p:nvPr/>
        </p:nvSpPr>
        <p:spPr bwMode="auto">
          <a:xfrm rot="10800000">
            <a:off x="4038964" y="1963537"/>
            <a:ext cx="1177925" cy="1171575"/>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18478F"/>
              </a:solidFill>
              <a:latin charset="0" panose="020b0606030504020204" pitchFamily="34" typeface="Open Sans"/>
              <a:ea charset="-122" panose="020b0400000000000000" pitchFamily="34" typeface="Adobe 黑体 Std R"/>
              <a:cs charset="0" panose="020b0606030504020204" pitchFamily="34" typeface="Open Sans"/>
            </a:endParaRPr>
          </a:p>
        </p:txBody>
      </p:sp>
      <p:grpSp>
        <p:nvGrpSpPr>
          <p:cNvPr id="5" name="组合 4"/>
          <p:cNvGrpSpPr/>
          <p:nvPr/>
        </p:nvGrpSpPr>
        <p:grpSpPr>
          <a:xfrm>
            <a:off x="6558688" y="3784398"/>
            <a:ext cx="1700213" cy="2060575"/>
            <a:chOff x="6558688" y="3784397"/>
            <a:chExt cx="1700213" cy="2060575"/>
          </a:xfrm>
          <a:solidFill>
            <a:srgbClr val="063D54"/>
          </a:solidFill>
        </p:grpSpPr>
        <p:sp>
          <p:nvSpPr>
            <p:cNvPr id="20" name="Freeform 6"/>
            <p:cNvSpPr/>
            <p:nvPr/>
          </p:nvSpPr>
          <p:spPr bwMode="auto">
            <a:xfrm>
              <a:off x="6852376" y="3784397"/>
              <a:ext cx="1147763" cy="434975"/>
            </a:xfrm>
            <a:custGeom>
              <a:gdLst>
                <a:gd fmla="*/ 115 w 230" name="T0"/>
                <a:gd fmla="*/ 61 h 87" name="T1"/>
                <a:gd fmla="*/ 20 w 230" name="T2"/>
                <a:gd fmla="*/ 87 h 87" name="T3"/>
                <a:gd fmla="*/ 0 w 230" name="T4"/>
                <a:gd fmla="*/ 53 h 87" name="T5"/>
                <a:gd fmla="*/ 84 w 230" name="T6"/>
                <a:gd fmla="*/ 24 h 87" name="T7"/>
                <a:gd fmla="*/ 115 w 230" name="T8"/>
                <a:gd fmla="*/ 0 h 87" name="T9"/>
                <a:gd fmla="*/ 146 w 230" name="T10"/>
                <a:gd fmla="*/ 24 h 87" name="T11"/>
                <a:gd fmla="*/ 230 w 230" name="T12"/>
                <a:gd fmla="*/ 53 h 87" name="T13"/>
                <a:gd fmla="*/ 210 w 230" name="T14"/>
                <a:gd fmla="*/ 87 h 87" name="T15"/>
                <a:gd fmla="*/ 115 w 230" name="T16"/>
                <a:gd fmla="*/ 6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230">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adFill>
              <a:gsLst>
                <a:gs pos="100000">
                  <a:srgbClr val="21273E"/>
                </a:gs>
                <a:gs pos="0">
                  <a:srgbClr val="2C344B"/>
                </a:gs>
              </a:gsLst>
              <a:lin ang="5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18478F"/>
                </a:solidFill>
                <a:latin charset="0" panose="020b0606030504020204" pitchFamily="34" typeface="Open Sans"/>
                <a:ea charset="-122" panose="020b0400000000000000" pitchFamily="34" typeface="Adobe 黑体 Std R"/>
                <a:cs charset="0" panose="020b0606030504020204" pitchFamily="34" typeface="Open Sans"/>
              </a:endParaRPr>
            </a:p>
          </p:txBody>
        </p:sp>
        <p:sp>
          <p:nvSpPr>
            <p:cNvPr id="21" name="Oval 13"/>
            <p:cNvSpPr>
              <a:spLocks noChangeArrowheads="1"/>
            </p:cNvSpPr>
            <p:nvPr/>
          </p:nvSpPr>
          <p:spPr bwMode="auto">
            <a:xfrm>
              <a:off x="6558688" y="4168572"/>
              <a:ext cx="1700213" cy="1676400"/>
            </a:xfrm>
            <a:prstGeom prst="ellipse">
              <a:avLst/>
            </a:prstGeom>
            <a:gradFill>
              <a:gsLst>
                <a:gs pos="100000">
                  <a:srgbClr val="21273E"/>
                </a:gs>
                <a:gs pos="0">
                  <a:srgbClr val="2C344B"/>
                </a:gs>
              </a:gsLst>
              <a:lin ang="5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18478F"/>
                </a:solidFill>
                <a:latin charset="0" panose="020b0606030504020204" pitchFamily="34" typeface="Open Sans"/>
                <a:ea charset="-122" panose="020b0400000000000000" pitchFamily="34" typeface="Adobe 黑体 Std R"/>
                <a:cs charset="0" panose="020b0606030504020204" pitchFamily="34" typeface="Open Sans"/>
              </a:endParaRPr>
            </a:p>
          </p:txBody>
        </p:sp>
      </p:grpSp>
      <p:sp>
        <p:nvSpPr>
          <p:cNvPr id="22" name="Oval 14"/>
          <p:cNvSpPr>
            <a:spLocks noChangeArrowheads="1"/>
          </p:cNvSpPr>
          <p:nvPr/>
        </p:nvSpPr>
        <p:spPr bwMode="auto">
          <a:xfrm>
            <a:off x="6826976" y="4424161"/>
            <a:ext cx="1177925" cy="1171575"/>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18478F"/>
              </a:solidFill>
              <a:latin charset="0" panose="020b0606030504020204" pitchFamily="34" typeface="Open Sans"/>
              <a:ea charset="-122" panose="020b0400000000000000" pitchFamily="34" typeface="Adobe 黑体 Std R"/>
              <a:cs charset="0" panose="020b0606030504020204" pitchFamily="34" typeface="Open Sans"/>
            </a:endParaRPr>
          </a:p>
        </p:txBody>
      </p:sp>
      <p:grpSp>
        <p:nvGrpSpPr>
          <p:cNvPr id="4" name="组合 3"/>
          <p:cNvGrpSpPr/>
          <p:nvPr/>
        </p:nvGrpSpPr>
        <p:grpSpPr>
          <a:xfrm>
            <a:off x="9332412" y="1714298"/>
            <a:ext cx="1700213" cy="2060575"/>
            <a:chOff x="9332412" y="1714297"/>
            <a:chExt cx="1700213" cy="2060575"/>
          </a:xfrm>
          <a:solidFill>
            <a:srgbClr val="063D54"/>
          </a:solidFill>
        </p:grpSpPr>
        <p:sp>
          <p:nvSpPr>
            <p:cNvPr id="23" name="Freeform 6"/>
            <p:cNvSpPr/>
            <p:nvPr/>
          </p:nvSpPr>
          <p:spPr bwMode="auto">
            <a:xfrm rot="10800000">
              <a:off x="9591174" y="3339897"/>
              <a:ext cx="1147763" cy="434975"/>
            </a:xfrm>
            <a:custGeom>
              <a:gdLst>
                <a:gd fmla="*/ 115 w 230" name="T0"/>
                <a:gd fmla="*/ 61 h 87" name="T1"/>
                <a:gd fmla="*/ 20 w 230" name="T2"/>
                <a:gd fmla="*/ 87 h 87" name="T3"/>
                <a:gd fmla="*/ 0 w 230" name="T4"/>
                <a:gd fmla="*/ 53 h 87" name="T5"/>
                <a:gd fmla="*/ 84 w 230" name="T6"/>
                <a:gd fmla="*/ 24 h 87" name="T7"/>
                <a:gd fmla="*/ 115 w 230" name="T8"/>
                <a:gd fmla="*/ 0 h 87" name="T9"/>
                <a:gd fmla="*/ 146 w 230" name="T10"/>
                <a:gd fmla="*/ 24 h 87" name="T11"/>
                <a:gd fmla="*/ 230 w 230" name="T12"/>
                <a:gd fmla="*/ 53 h 87" name="T13"/>
                <a:gd fmla="*/ 210 w 230" name="T14"/>
                <a:gd fmla="*/ 87 h 87" name="T15"/>
                <a:gd fmla="*/ 115 w 230" name="T16"/>
                <a:gd fmla="*/ 61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230">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adFill>
              <a:gsLst>
                <a:gs pos="100000">
                  <a:srgbClr val="21273E"/>
                </a:gs>
                <a:gs pos="0">
                  <a:srgbClr val="2C344B"/>
                </a:gs>
              </a:gsLst>
              <a:lin ang="54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18478F"/>
                </a:solidFill>
                <a:latin charset="0" panose="020b0606030504020204" pitchFamily="34" typeface="Open Sans"/>
                <a:ea charset="-122" panose="020b0400000000000000" pitchFamily="34" typeface="Adobe 黑体 Std R"/>
                <a:cs charset="0" panose="020b0606030504020204" pitchFamily="34" typeface="Open Sans"/>
              </a:endParaRPr>
            </a:p>
          </p:txBody>
        </p:sp>
        <p:sp>
          <p:nvSpPr>
            <p:cNvPr id="28" name="Oval 13"/>
            <p:cNvSpPr>
              <a:spLocks noChangeArrowheads="1"/>
            </p:cNvSpPr>
            <p:nvPr/>
          </p:nvSpPr>
          <p:spPr bwMode="auto">
            <a:xfrm rot="10800000">
              <a:off x="9332412" y="1714297"/>
              <a:ext cx="1700213" cy="1676400"/>
            </a:xfrm>
            <a:prstGeom prst="ellipse">
              <a:avLst/>
            </a:prstGeom>
            <a:gradFill>
              <a:gsLst>
                <a:gs pos="100000">
                  <a:srgbClr val="21273E"/>
                </a:gs>
                <a:gs pos="0">
                  <a:srgbClr val="2C344B"/>
                </a:gs>
              </a:gsLst>
              <a:lin ang="54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sp>
        <p:nvSpPr>
          <p:cNvPr id="29" name="Oval 14"/>
          <p:cNvSpPr>
            <a:spLocks noChangeArrowheads="1"/>
          </p:cNvSpPr>
          <p:nvPr/>
        </p:nvSpPr>
        <p:spPr bwMode="auto">
          <a:xfrm rot="10800000">
            <a:off x="9586412" y="1963537"/>
            <a:ext cx="1177925" cy="1171575"/>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18478F"/>
              </a:solidFill>
              <a:latin charset="0" panose="020b0606030504020204" pitchFamily="34" typeface="Open Sans"/>
              <a:ea charset="-122" panose="020b0400000000000000" pitchFamily="34" typeface="Adobe 黑体 Std R"/>
              <a:cs charset="0" panose="020b0606030504020204" pitchFamily="34" typeface="Open Sans"/>
            </a:endParaRPr>
          </a:p>
        </p:txBody>
      </p:sp>
      <p:sp>
        <p:nvSpPr>
          <p:cNvPr id="30" name="任意多边形 29"/>
          <p:cNvSpPr/>
          <p:nvPr/>
        </p:nvSpPr>
        <p:spPr>
          <a:xfrm>
            <a:off x="990601" y="3771900"/>
            <a:ext cx="10182225" cy="0"/>
          </a:xfrm>
          <a:custGeom>
            <a:gdLst>
              <a:gd fmla="*/ 0 w 10182225" name="connsiteX0"/>
              <a:gd fmla="*/ 0 h 0" name="connsiteY0"/>
              <a:gd fmla="*/ 10182225 w 10182225" name="connsiteX1"/>
              <a:gd fmla="*/ 0 h 0" name="connsiteY1"/>
            </a:gdLst>
            <a:cxnLst>
              <a:cxn ang="0">
                <a:pos x="connsiteX0" y="connsiteY0"/>
              </a:cxn>
              <a:cxn ang="0">
                <a:pos x="connsiteX1" y="connsiteY1"/>
              </a:cxn>
            </a:cxnLst>
            <a:rect b="b" l="l" r="r" t="t"/>
            <a:pathLst>
              <a:path w="10182225">
                <a:moveTo>
                  <a:pt x="0" y="0"/>
                </a:moveTo>
                <a:lnTo>
                  <a:pt x="10182225"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31" name="矩形 30"/>
          <p:cNvSpPr/>
          <p:nvPr/>
        </p:nvSpPr>
        <p:spPr>
          <a:xfrm>
            <a:off x="1400459" y="4820446"/>
            <a:ext cx="890516" cy="416509"/>
          </a:xfrm>
          <a:prstGeom prst="rect">
            <a:avLst/>
          </a:prstGeom>
          <a:noFill/>
        </p:spPr>
        <p:txBody>
          <a:bodyPr wrap="square">
            <a:spAutoFit/>
          </a:bodyPr>
          <a:lstStyle/>
          <a:p>
            <a:pPr algn="ctr"/>
            <a:r>
              <a:rPr altLang="zh-CN" lang="en-US" smtClean="0" sz="2133">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2019</a:t>
            </a:r>
          </a:p>
        </p:txBody>
      </p:sp>
      <p:sp>
        <p:nvSpPr>
          <p:cNvPr id="32" name="矩形 31"/>
          <p:cNvSpPr/>
          <p:nvPr/>
        </p:nvSpPr>
        <p:spPr>
          <a:xfrm>
            <a:off x="4172349" y="2411774"/>
            <a:ext cx="890516" cy="416509"/>
          </a:xfrm>
          <a:prstGeom prst="rect">
            <a:avLst/>
          </a:prstGeom>
          <a:noFill/>
        </p:spPr>
        <p:txBody>
          <a:bodyPr wrap="square">
            <a:spAutoFit/>
          </a:bodyPr>
          <a:lstStyle/>
          <a:p>
            <a:pPr algn="ctr"/>
            <a:r>
              <a:rPr altLang="zh-CN" lang="en-US" smtClean="0" sz="2133">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2020</a:t>
            </a:r>
          </a:p>
        </p:txBody>
      </p:sp>
      <p:sp>
        <p:nvSpPr>
          <p:cNvPr id="33" name="矩形 32"/>
          <p:cNvSpPr/>
          <p:nvPr/>
        </p:nvSpPr>
        <p:spPr>
          <a:xfrm>
            <a:off x="6949152" y="4836008"/>
            <a:ext cx="890516" cy="416509"/>
          </a:xfrm>
          <a:prstGeom prst="rect">
            <a:avLst/>
          </a:prstGeom>
          <a:noFill/>
        </p:spPr>
        <p:txBody>
          <a:bodyPr wrap="square">
            <a:spAutoFit/>
          </a:bodyPr>
          <a:lstStyle/>
          <a:p>
            <a:pPr algn="ctr"/>
            <a:r>
              <a:rPr altLang="zh-CN" lang="en-US" smtClean="0" sz="2133">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2021</a:t>
            </a:r>
          </a:p>
        </p:txBody>
      </p:sp>
      <p:sp>
        <p:nvSpPr>
          <p:cNvPr id="34" name="矩形 33"/>
          <p:cNvSpPr/>
          <p:nvPr/>
        </p:nvSpPr>
        <p:spPr>
          <a:xfrm>
            <a:off x="9719797" y="2402881"/>
            <a:ext cx="890516" cy="416509"/>
          </a:xfrm>
          <a:prstGeom prst="rect">
            <a:avLst/>
          </a:prstGeom>
          <a:noFill/>
        </p:spPr>
        <p:txBody>
          <a:bodyPr wrap="square">
            <a:spAutoFit/>
          </a:bodyPr>
          <a:lstStyle/>
          <a:p>
            <a:pPr algn="ctr"/>
            <a:r>
              <a:rPr altLang="zh-CN" lang="en-US" smtClean="0" sz="2133">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2022</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5" name="Rectangle 89"/>
          <p:cNvSpPr/>
          <p:nvPr/>
        </p:nvSpPr>
        <p:spPr>
          <a:xfrm>
            <a:off x="3099454" y="4487226"/>
            <a:ext cx="2509359"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6" name="Rectangle 89"/>
          <p:cNvSpPr/>
          <p:nvPr/>
        </p:nvSpPr>
        <p:spPr>
          <a:xfrm>
            <a:off x="819679" y="1913526"/>
            <a:ext cx="2591335" cy="222504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7" name="Rectangle 89"/>
          <p:cNvSpPr/>
          <p:nvPr/>
        </p:nvSpPr>
        <p:spPr>
          <a:xfrm>
            <a:off x="8661937" y="4413680"/>
            <a:ext cx="2509359"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8" name="Rectangle 89"/>
          <p:cNvSpPr/>
          <p:nvPr/>
        </p:nvSpPr>
        <p:spPr>
          <a:xfrm>
            <a:off x="6382163" y="1839980"/>
            <a:ext cx="2591335" cy="222504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grpSp>
        <p:nvGrpSpPr>
          <p:cNvPr id="42" name="组合 41"/>
          <p:cNvGrpSpPr/>
          <p:nvPr/>
        </p:nvGrpSpPr>
        <p:grpSpPr>
          <a:xfrm>
            <a:off x="1097509" y="429276"/>
            <a:ext cx="3615975" cy="632543"/>
            <a:chOff x="349800" y="307048"/>
            <a:chExt cx="2711981" cy="474407"/>
          </a:xfrm>
        </p:grpSpPr>
        <p:sp>
          <p:nvSpPr>
            <p:cNvPr id="43"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11430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公司大事记</a:t>
              </a:r>
            </a:p>
          </p:txBody>
        </p:sp>
        <p:sp>
          <p:nvSpPr>
            <p:cNvPr id="44"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3363096675"/>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2000"/>
                                  </p:stCondLst>
                                  <p:childTnLst>
                                    <p:set>
                                      <p:cBhvr>
                                        <p:cTn dur="1" fill="hold" id="6">
                                          <p:stCondLst>
                                            <p:cond delay="0"/>
                                          </p:stCondLst>
                                        </p:cTn>
                                        <p:tgtEl>
                                          <p:spTgt spid="30"/>
                                        </p:tgtEl>
                                        <p:attrNameLst>
                                          <p:attrName>style.visibility</p:attrName>
                                        </p:attrNameLst>
                                      </p:cBhvr>
                                      <p:to>
                                        <p:strVal val="visible"/>
                                      </p:to>
                                    </p:set>
                                    <p:animEffect filter="wipe(left)" transition="in">
                                      <p:cBhvr>
                                        <p:cTn dur="1000" id="7"/>
                                        <p:tgtEl>
                                          <p:spTgt spid="30"/>
                                        </p:tgtEl>
                                      </p:cBhvr>
                                    </p:animEffect>
                                  </p:childTnLst>
                                </p:cTn>
                              </p:par>
                              <p:par>
                                <p:cTn fill="hold" id="8" nodeType="withEffect" presetClass="entr" presetID="2" presetSubtype="2">
                                  <p:stCondLst>
                                    <p:cond delay="2750"/>
                                  </p:stCondLst>
                                  <p:childTnLst>
                                    <p:set>
                                      <p:cBhvr>
                                        <p:cTn dur="1" fill="hold" id="9">
                                          <p:stCondLst>
                                            <p:cond delay="0"/>
                                          </p:stCondLst>
                                        </p:cTn>
                                        <p:tgtEl>
                                          <p:spTgt spid="5"/>
                                        </p:tgtEl>
                                        <p:attrNameLst>
                                          <p:attrName>style.visibility</p:attrName>
                                        </p:attrNameLst>
                                      </p:cBhvr>
                                      <p:to>
                                        <p:strVal val="visible"/>
                                      </p:to>
                                    </p:set>
                                    <p:anim calcmode="lin" valueType="num">
                                      <p:cBhvr additive="base">
                                        <p:cTn dur="500" fill="hold" id="10"/>
                                        <p:tgtEl>
                                          <p:spTgt spid="5"/>
                                        </p:tgtEl>
                                        <p:attrNameLst>
                                          <p:attrName>ppt_x</p:attrName>
                                        </p:attrNameLst>
                                      </p:cBhvr>
                                      <p:tavLst>
                                        <p:tav tm="0">
                                          <p:val>
                                            <p:strVal val="1+#ppt_w/2"/>
                                          </p:val>
                                        </p:tav>
                                        <p:tav tm="100000">
                                          <p:val>
                                            <p:strVal val="#ppt_x"/>
                                          </p:val>
                                        </p:tav>
                                      </p:tavLst>
                                    </p:anim>
                                    <p:anim calcmode="lin" valueType="num">
                                      <p:cBhvr additive="base">
                                        <p:cTn dur="500" fill="hold" id="11"/>
                                        <p:tgtEl>
                                          <p:spTgt spid="5"/>
                                        </p:tgtEl>
                                        <p:attrNameLst>
                                          <p:attrName>ppt_y</p:attrName>
                                        </p:attrNameLst>
                                      </p:cBhvr>
                                      <p:tavLst>
                                        <p:tav tm="0">
                                          <p:val>
                                            <p:strVal val="#ppt_y"/>
                                          </p:val>
                                        </p:tav>
                                        <p:tav tm="100000">
                                          <p:val>
                                            <p:strVal val="#ppt_y"/>
                                          </p:val>
                                        </p:tav>
                                      </p:tavLst>
                                    </p:anim>
                                  </p:childTnLst>
                                </p:cTn>
                              </p:par>
                              <p:par>
                                <p:cTn fill="hold" id="12" nodeType="withEffect" presetClass="entr" presetID="2" presetSubtype="2">
                                  <p:stCondLst>
                                    <p:cond delay="2500"/>
                                  </p:stCondLst>
                                  <p:childTnLst>
                                    <p:set>
                                      <p:cBhvr>
                                        <p:cTn dur="1" fill="hold" id="13">
                                          <p:stCondLst>
                                            <p:cond delay="0"/>
                                          </p:stCondLst>
                                        </p:cTn>
                                        <p:tgtEl>
                                          <p:spTgt spid="2"/>
                                        </p:tgtEl>
                                        <p:attrNameLst>
                                          <p:attrName>style.visibility</p:attrName>
                                        </p:attrNameLst>
                                      </p:cBhvr>
                                      <p:to>
                                        <p:strVal val="visible"/>
                                      </p:to>
                                    </p:set>
                                    <p:anim calcmode="lin" valueType="num">
                                      <p:cBhvr additive="base">
                                        <p:cTn dur="500" fill="hold" id="14"/>
                                        <p:tgtEl>
                                          <p:spTgt spid="2"/>
                                        </p:tgtEl>
                                        <p:attrNameLst>
                                          <p:attrName>ppt_x</p:attrName>
                                        </p:attrNameLst>
                                      </p:cBhvr>
                                      <p:tavLst>
                                        <p:tav tm="0">
                                          <p:val>
                                            <p:strVal val="1+#ppt_w/2"/>
                                          </p:val>
                                        </p:tav>
                                        <p:tav tm="100000">
                                          <p:val>
                                            <p:strVal val="#ppt_x"/>
                                          </p:val>
                                        </p:tav>
                                      </p:tavLst>
                                    </p:anim>
                                    <p:anim calcmode="lin" valueType="num">
                                      <p:cBhvr additive="base">
                                        <p:cTn dur="500" fill="hold" id="15"/>
                                        <p:tgtEl>
                                          <p:spTgt spid="2"/>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2250"/>
                                  </p:stCondLst>
                                  <p:childTnLst>
                                    <p:set>
                                      <p:cBhvr>
                                        <p:cTn dur="1" fill="hold" id="17">
                                          <p:stCondLst>
                                            <p:cond delay="0"/>
                                          </p:stCondLst>
                                        </p:cTn>
                                        <p:tgtEl>
                                          <p:spTgt spid="3"/>
                                        </p:tgtEl>
                                        <p:attrNameLst>
                                          <p:attrName>style.visibility</p:attrName>
                                        </p:attrNameLst>
                                      </p:cBhvr>
                                      <p:to>
                                        <p:strVal val="visible"/>
                                      </p:to>
                                    </p:set>
                                    <p:anim calcmode="lin" valueType="num">
                                      <p:cBhvr additive="base">
                                        <p:cTn dur="500" fill="hold" id="18"/>
                                        <p:tgtEl>
                                          <p:spTgt spid="3"/>
                                        </p:tgtEl>
                                        <p:attrNameLst>
                                          <p:attrName>ppt_x</p:attrName>
                                        </p:attrNameLst>
                                      </p:cBhvr>
                                      <p:tavLst>
                                        <p:tav tm="0">
                                          <p:val>
                                            <p:strVal val="1+#ppt_w/2"/>
                                          </p:val>
                                        </p:tav>
                                        <p:tav tm="100000">
                                          <p:val>
                                            <p:strVal val="#ppt_x"/>
                                          </p:val>
                                        </p:tav>
                                      </p:tavLst>
                                    </p:anim>
                                    <p:anim calcmode="lin" valueType="num">
                                      <p:cBhvr additive="base">
                                        <p:cTn dur="500" fill="hold" id="19"/>
                                        <p:tgtEl>
                                          <p:spTgt spid="3"/>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3000"/>
                                  </p:stCondLst>
                                  <p:childTnLst>
                                    <p:set>
                                      <p:cBhvr>
                                        <p:cTn dur="1" fill="hold" id="21">
                                          <p:stCondLst>
                                            <p:cond delay="0"/>
                                          </p:stCondLst>
                                        </p:cTn>
                                        <p:tgtEl>
                                          <p:spTgt spid="4"/>
                                        </p:tgtEl>
                                        <p:attrNameLst>
                                          <p:attrName>style.visibility</p:attrName>
                                        </p:attrNameLst>
                                      </p:cBhvr>
                                      <p:to>
                                        <p:strVal val="visible"/>
                                      </p:to>
                                    </p:set>
                                    <p:anim calcmode="lin" valueType="num">
                                      <p:cBhvr additive="base">
                                        <p:cTn dur="500" fill="hold" id="22"/>
                                        <p:tgtEl>
                                          <p:spTgt spid="4"/>
                                        </p:tgtEl>
                                        <p:attrNameLst>
                                          <p:attrName>ppt_x</p:attrName>
                                        </p:attrNameLst>
                                      </p:cBhvr>
                                      <p:tavLst>
                                        <p:tav tm="0">
                                          <p:val>
                                            <p:strVal val="1+#ppt_w/2"/>
                                          </p:val>
                                        </p:tav>
                                        <p:tav tm="100000">
                                          <p:val>
                                            <p:strVal val="#ppt_x"/>
                                          </p:val>
                                        </p:tav>
                                      </p:tavLst>
                                    </p:anim>
                                    <p:anim calcmode="lin" valueType="num">
                                      <p:cBhvr additive="base">
                                        <p:cTn dur="500" fill="hold" id="23"/>
                                        <p:tgtEl>
                                          <p:spTgt spid="4"/>
                                        </p:tgtEl>
                                        <p:attrNameLst>
                                          <p:attrName>ppt_y</p:attrName>
                                        </p:attrNameLst>
                                      </p:cBhvr>
                                      <p:tavLst>
                                        <p:tav tm="0">
                                          <p:val>
                                            <p:strVal val="#ppt_y"/>
                                          </p:val>
                                        </p:tav>
                                        <p:tav tm="100000">
                                          <p:val>
                                            <p:strVal val="#ppt_y"/>
                                          </p:val>
                                        </p:tav>
                                      </p:tavLst>
                                    </p:anim>
                                  </p:childTnLst>
                                </p:cTn>
                              </p:par>
                              <p:par>
                                <p:cTn fill="hold" grpId="0" id="24" nodeType="withEffect" presetClass="entr" presetID="53" presetSubtype="0">
                                  <p:stCondLst>
                                    <p:cond delay="3000"/>
                                  </p:stCondLst>
                                  <p:childTnLst>
                                    <p:set>
                                      <p:cBhvr>
                                        <p:cTn dur="1" fill="hold" id="25">
                                          <p:stCondLst>
                                            <p:cond delay="0"/>
                                          </p:stCondLst>
                                        </p:cTn>
                                        <p:tgtEl>
                                          <p:spTgt spid="12"/>
                                        </p:tgtEl>
                                        <p:attrNameLst>
                                          <p:attrName>style.visibility</p:attrName>
                                        </p:attrNameLst>
                                      </p:cBhvr>
                                      <p:to>
                                        <p:strVal val="visible"/>
                                      </p:to>
                                    </p:set>
                                    <p:anim calcmode="lin" valueType="num">
                                      <p:cBhvr>
                                        <p:cTn dur="500" fill="hold" id="26"/>
                                        <p:tgtEl>
                                          <p:spTgt spid="12"/>
                                        </p:tgtEl>
                                        <p:attrNameLst>
                                          <p:attrName>ppt_w</p:attrName>
                                        </p:attrNameLst>
                                      </p:cBhvr>
                                      <p:tavLst>
                                        <p:tav tm="0">
                                          <p:val>
                                            <p:fltVal val="0"/>
                                          </p:val>
                                        </p:tav>
                                        <p:tav tm="100000">
                                          <p:val>
                                            <p:strVal val="#ppt_w"/>
                                          </p:val>
                                        </p:tav>
                                      </p:tavLst>
                                    </p:anim>
                                    <p:anim calcmode="lin" valueType="num">
                                      <p:cBhvr>
                                        <p:cTn dur="500" fill="hold" id="27"/>
                                        <p:tgtEl>
                                          <p:spTgt spid="12"/>
                                        </p:tgtEl>
                                        <p:attrNameLst>
                                          <p:attrName>ppt_h</p:attrName>
                                        </p:attrNameLst>
                                      </p:cBhvr>
                                      <p:tavLst>
                                        <p:tav tm="0">
                                          <p:val>
                                            <p:fltVal val="0"/>
                                          </p:val>
                                        </p:tav>
                                        <p:tav tm="100000">
                                          <p:val>
                                            <p:strVal val="#ppt_h"/>
                                          </p:val>
                                        </p:tav>
                                      </p:tavLst>
                                    </p:anim>
                                    <p:animEffect filter="fade" transition="in">
                                      <p:cBhvr>
                                        <p:cTn dur="500" id="28"/>
                                        <p:tgtEl>
                                          <p:spTgt spid="12"/>
                                        </p:tgtEl>
                                      </p:cBhvr>
                                    </p:animEffect>
                                  </p:childTnLst>
                                </p:cTn>
                              </p:par>
                              <p:par>
                                <p:cTn fill="hold" grpId="0" id="29" nodeType="withEffect" presetClass="entr" presetID="53" presetSubtype="0">
                                  <p:stCondLst>
                                    <p:cond delay="3250"/>
                                  </p:stCondLst>
                                  <p:childTnLst>
                                    <p:set>
                                      <p:cBhvr>
                                        <p:cTn dur="1" fill="hold" id="30">
                                          <p:stCondLst>
                                            <p:cond delay="0"/>
                                          </p:stCondLst>
                                        </p:cTn>
                                        <p:tgtEl>
                                          <p:spTgt spid="31"/>
                                        </p:tgtEl>
                                        <p:attrNameLst>
                                          <p:attrName>style.visibility</p:attrName>
                                        </p:attrNameLst>
                                      </p:cBhvr>
                                      <p:to>
                                        <p:strVal val="visible"/>
                                      </p:to>
                                    </p:set>
                                    <p:anim calcmode="lin" valueType="num">
                                      <p:cBhvr>
                                        <p:cTn dur="500" fill="hold" id="31"/>
                                        <p:tgtEl>
                                          <p:spTgt spid="31"/>
                                        </p:tgtEl>
                                        <p:attrNameLst>
                                          <p:attrName>ppt_w</p:attrName>
                                        </p:attrNameLst>
                                      </p:cBhvr>
                                      <p:tavLst>
                                        <p:tav tm="0">
                                          <p:val>
                                            <p:fltVal val="0"/>
                                          </p:val>
                                        </p:tav>
                                        <p:tav tm="100000">
                                          <p:val>
                                            <p:strVal val="#ppt_w"/>
                                          </p:val>
                                        </p:tav>
                                      </p:tavLst>
                                    </p:anim>
                                    <p:anim calcmode="lin" valueType="num">
                                      <p:cBhvr>
                                        <p:cTn dur="500" fill="hold" id="32"/>
                                        <p:tgtEl>
                                          <p:spTgt spid="31"/>
                                        </p:tgtEl>
                                        <p:attrNameLst>
                                          <p:attrName>ppt_h</p:attrName>
                                        </p:attrNameLst>
                                      </p:cBhvr>
                                      <p:tavLst>
                                        <p:tav tm="0">
                                          <p:val>
                                            <p:fltVal val="0"/>
                                          </p:val>
                                        </p:tav>
                                        <p:tav tm="100000">
                                          <p:val>
                                            <p:strVal val="#ppt_h"/>
                                          </p:val>
                                        </p:tav>
                                      </p:tavLst>
                                    </p:anim>
                                    <p:animEffect filter="fade" transition="in">
                                      <p:cBhvr>
                                        <p:cTn dur="500" id="33"/>
                                        <p:tgtEl>
                                          <p:spTgt spid="31"/>
                                        </p:tgtEl>
                                      </p:cBhvr>
                                    </p:animEffect>
                                  </p:childTnLst>
                                </p:cTn>
                              </p:par>
                              <p:par>
                                <p:cTn fill="hold" grpId="0" id="34" nodeType="withEffect" presetClass="entr" presetID="22" presetSubtype="4">
                                  <p:stCondLst>
                                    <p:cond delay="3250"/>
                                  </p:stCondLst>
                                  <p:childTnLst>
                                    <p:set>
                                      <p:cBhvr>
                                        <p:cTn dur="1" fill="hold" id="35">
                                          <p:stCondLst>
                                            <p:cond delay="0"/>
                                          </p:stCondLst>
                                        </p:cTn>
                                        <p:tgtEl>
                                          <p:spTgt spid="36"/>
                                        </p:tgtEl>
                                        <p:attrNameLst>
                                          <p:attrName>style.visibility</p:attrName>
                                        </p:attrNameLst>
                                      </p:cBhvr>
                                      <p:to>
                                        <p:strVal val="visible"/>
                                      </p:to>
                                    </p:set>
                                    <p:animEffect filter="wipe(down)" transition="in">
                                      <p:cBhvr>
                                        <p:cTn dur="500" id="36"/>
                                        <p:tgtEl>
                                          <p:spTgt spid="36"/>
                                        </p:tgtEl>
                                      </p:cBhvr>
                                    </p:animEffect>
                                  </p:childTnLst>
                                </p:cTn>
                              </p:par>
                              <p:par>
                                <p:cTn fill="hold" grpId="0" id="37" nodeType="withEffect" presetClass="entr" presetID="53" presetSubtype="0">
                                  <p:stCondLst>
                                    <p:cond delay="3250"/>
                                  </p:stCondLst>
                                  <p:childTnLst>
                                    <p:set>
                                      <p:cBhvr>
                                        <p:cTn dur="1" fill="hold" id="38">
                                          <p:stCondLst>
                                            <p:cond delay="0"/>
                                          </p:stCondLst>
                                        </p:cTn>
                                        <p:tgtEl>
                                          <p:spTgt spid="19"/>
                                        </p:tgtEl>
                                        <p:attrNameLst>
                                          <p:attrName>style.visibility</p:attrName>
                                        </p:attrNameLst>
                                      </p:cBhvr>
                                      <p:to>
                                        <p:strVal val="visible"/>
                                      </p:to>
                                    </p:set>
                                    <p:anim calcmode="lin" valueType="num">
                                      <p:cBhvr>
                                        <p:cTn dur="500" fill="hold" id="39"/>
                                        <p:tgtEl>
                                          <p:spTgt spid="19"/>
                                        </p:tgtEl>
                                        <p:attrNameLst>
                                          <p:attrName>ppt_w</p:attrName>
                                        </p:attrNameLst>
                                      </p:cBhvr>
                                      <p:tavLst>
                                        <p:tav tm="0">
                                          <p:val>
                                            <p:fltVal val="0"/>
                                          </p:val>
                                        </p:tav>
                                        <p:tav tm="100000">
                                          <p:val>
                                            <p:strVal val="#ppt_w"/>
                                          </p:val>
                                        </p:tav>
                                      </p:tavLst>
                                    </p:anim>
                                    <p:anim calcmode="lin" valueType="num">
                                      <p:cBhvr>
                                        <p:cTn dur="500" fill="hold" id="40"/>
                                        <p:tgtEl>
                                          <p:spTgt spid="19"/>
                                        </p:tgtEl>
                                        <p:attrNameLst>
                                          <p:attrName>ppt_h</p:attrName>
                                        </p:attrNameLst>
                                      </p:cBhvr>
                                      <p:tavLst>
                                        <p:tav tm="0">
                                          <p:val>
                                            <p:fltVal val="0"/>
                                          </p:val>
                                        </p:tav>
                                        <p:tav tm="100000">
                                          <p:val>
                                            <p:strVal val="#ppt_h"/>
                                          </p:val>
                                        </p:tav>
                                      </p:tavLst>
                                    </p:anim>
                                    <p:animEffect filter="fade" transition="in">
                                      <p:cBhvr>
                                        <p:cTn dur="500" id="41"/>
                                        <p:tgtEl>
                                          <p:spTgt spid="19"/>
                                        </p:tgtEl>
                                      </p:cBhvr>
                                    </p:animEffect>
                                  </p:childTnLst>
                                </p:cTn>
                              </p:par>
                              <p:par>
                                <p:cTn fill="hold" grpId="0" id="42" nodeType="withEffect" presetClass="entr" presetID="53" presetSubtype="0">
                                  <p:stCondLst>
                                    <p:cond delay="3500"/>
                                  </p:stCondLst>
                                  <p:childTnLst>
                                    <p:set>
                                      <p:cBhvr>
                                        <p:cTn dur="1" fill="hold" id="43">
                                          <p:stCondLst>
                                            <p:cond delay="0"/>
                                          </p:stCondLst>
                                        </p:cTn>
                                        <p:tgtEl>
                                          <p:spTgt spid="22"/>
                                        </p:tgtEl>
                                        <p:attrNameLst>
                                          <p:attrName>style.visibility</p:attrName>
                                        </p:attrNameLst>
                                      </p:cBhvr>
                                      <p:to>
                                        <p:strVal val="visible"/>
                                      </p:to>
                                    </p:set>
                                    <p:anim calcmode="lin" valueType="num">
                                      <p:cBhvr>
                                        <p:cTn dur="500" fill="hold" id="44"/>
                                        <p:tgtEl>
                                          <p:spTgt spid="22"/>
                                        </p:tgtEl>
                                        <p:attrNameLst>
                                          <p:attrName>ppt_w</p:attrName>
                                        </p:attrNameLst>
                                      </p:cBhvr>
                                      <p:tavLst>
                                        <p:tav tm="0">
                                          <p:val>
                                            <p:fltVal val="0"/>
                                          </p:val>
                                        </p:tav>
                                        <p:tav tm="100000">
                                          <p:val>
                                            <p:strVal val="#ppt_w"/>
                                          </p:val>
                                        </p:tav>
                                      </p:tavLst>
                                    </p:anim>
                                    <p:anim calcmode="lin" valueType="num">
                                      <p:cBhvr>
                                        <p:cTn dur="500" fill="hold" id="45"/>
                                        <p:tgtEl>
                                          <p:spTgt spid="22"/>
                                        </p:tgtEl>
                                        <p:attrNameLst>
                                          <p:attrName>ppt_h</p:attrName>
                                        </p:attrNameLst>
                                      </p:cBhvr>
                                      <p:tavLst>
                                        <p:tav tm="0">
                                          <p:val>
                                            <p:fltVal val="0"/>
                                          </p:val>
                                        </p:tav>
                                        <p:tav tm="100000">
                                          <p:val>
                                            <p:strVal val="#ppt_h"/>
                                          </p:val>
                                        </p:tav>
                                      </p:tavLst>
                                    </p:anim>
                                    <p:animEffect filter="fade" transition="in">
                                      <p:cBhvr>
                                        <p:cTn dur="500" id="46"/>
                                        <p:tgtEl>
                                          <p:spTgt spid="22"/>
                                        </p:tgtEl>
                                      </p:cBhvr>
                                    </p:animEffect>
                                  </p:childTnLst>
                                </p:cTn>
                              </p:par>
                              <p:par>
                                <p:cTn fill="hold" grpId="0" id="47" nodeType="withEffect" presetClass="entr" presetID="53" presetSubtype="0">
                                  <p:stCondLst>
                                    <p:cond delay="3750"/>
                                  </p:stCondLst>
                                  <p:childTnLst>
                                    <p:set>
                                      <p:cBhvr>
                                        <p:cTn dur="1" fill="hold" id="48">
                                          <p:stCondLst>
                                            <p:cond delay="0"/>
                                          </p:stCondLst>
                                        </p:cTn>
                                        <p:tgtEl>
                                          <p:spTgt spid="29"/>
                                        </p:tgtEl>
                                        <p:attrNameLst>
                                          <p:attrName>style.visibility</p:attrName>
                                        </p:attrNameLst>
                                      </p:cBhvr>
                                      <p:to>
                                        <p:strVal val="visible"/>
                                      </p:to>
                                    </p:set>
                                    <p:anim calcmode="lin" valueType="num">
                                      <p:cBhvr>
                                        <p:cTn dur="500" fill="hold" id="49"/>
                                        <p:tgtEl>
                                          <p:spTgt spid="29"/>
                                        </p:tgtEl>
                                        <p:attrNameLst>
                                          <p:attrName>ppt_w</p:attrName>
                                        </p:attrNameLst>
                                      </p:cBhvr>
                                      <p:tavLst>
                                        <p:tav tm="0">
                                          <p:val>
                                            <p:fltVal val="0"/>
                                          </p:val>
                                        </p:tav>
                                        <p:tav tm="100000">
                                          <p:val>
                                            <p:strVal val="#ppt_w"/>
                                          </p:val>
                                        </p:tav>
                                      </p:tavLst>
                                    </p:anim>
                                    <p:anim calcmode="lin" valueType="num">
                                      <p:cBhvr>
                                        <p:cTn dur="500" fill="hold" id="50"/>
                                        <p:tgtEl>
                                          <p:spTgt spid="29"/>
                                        </p:tgtEl>
                                        <p:attrNameLst>
                                          <p:attrName>ppt_h</p:attrName>
                                        </p:attrNameLst>
                                      </p:cBhvr>
                                      <p:tavLst>
                                        <p:tav tm="0">
                                          <p:val>
                                            <p:fltVal val="0"/>
                                          </p:val>
                                        </p:tav>
                                        <p:tav tm="100000">
                                          <p:val>
                                            <p:strVal val="#ppt_h"/>
                                          </p:val>
                                        </p:tav>
                                      </p:tavLst>
                                    </p:anim>
                                    <p:animEffect filter="fade" transition="in">
                                      <p:cBhvr>
                                        <p:cTn dur="500" id="51"/>
                                        <p:tgtEl>
                                          <p:spTgt spid="29"/>
                                        </p:tgtEl>
                                      </p:cBhvr>
                                    </p:animEffect>
                                  </p:childTnLst>
                                </p:cTn>
                              </p:par>
                              <p:par>
                                <p:cTn fill="hold" grpId="0" id="52" nodeType="withEffect" presetClass="entr" presetID="53" presetSubtype="0">
                                  <p:stCondLst>
                                    <p:cond delay="3500"/>
                                  </p:stCondLst>
                                  <p:childTnLst>
                                    <p:set>
                                      <p:cBhvr>
                                        <p:cTn dur="1" fill="hold" id="53">
                                          <p:stCondLst>
                                            <p:cond delay="0"/>
                                          </p:stCondLst>
                                        </p:cTn>
                                        <p:tgtEl>
                                          <p:spTgt spid="32"/>
                                        </p:tgtEl>
                                        <p:attrNameLst>
                                          <p:attrName>style.visibility</p:attrName>
                                        </p:attrNameLst>
                                      </p:cBhvr>
                                      <p:to>
                                        <p:strVal val="visible"/>
                                      </p:to>
                                    </p:set>
                                    <p:anim calcmode="lin" valueType="num">
                                      <p:cBhvr>
                                        <p:cTn dur="500" fill="hold" id="54"/>
                                        <p:tgtEl>
                                          <p:spTgt spid="32"/>
                                        </p:tgtEl>
                                        <p:attrNameLst>
                                          <p:attrName>ppt_w</p:attrName>
                                        </p:attrNameLst>
                                      </p:cBhvr>
                                      <p:tavLst>
                                        <p:tav tm="0">
                                          <p:val>
                                            <p:fltVal val="0"/>
                                          </p:val>
                                        </p:tav>
                                        <p:tav tm="100000">
                                          <p:val>
                                            <p:strVal val="#ppt_w"/>
                                          </p:val>
                                        </p:tav>
                                      </p:tavLst>
                                    </p:anim>
                                    <p:anim calcmode="lin" valueType="num">
                                      <p:cBhvr>
                                        <p:cTn dur="500" fill="hold" id="55"/>
                                        <p:tgtEl>
                                          <p:spTgt spid="32"/>
                                        </p:tgtEl>
                                        <p:attrNameLst>
                                          <p:attrName>ppt_h</p:attrName>
                                        </p:attrNameLst>
                                      </p:cBhvr>
                                      <p:tavLst>
                                        <p:tav tm="0">
                                          <p:val>
                                            <p:fltVal val="0"/>
                                          </p:val>
                                        </p:tav>
                                        <p:tav tm="100000">
                                          <p:val>
                                            <p:strVal val="#ppt_h"/>
                                          </p:val>
                                        </p:tav>
                                      </p:tavLst>
                                    </p:anim>
                                    <p:animEffect filter="fade" transition="in">
                                      <p:cBhvr>
                                        <p:cTn dur="500" id="56"/>
                                        <p:tgtEl>
                                          <p:spTgt spid="32"/>
                                        </p:tgtEl>
                                      </p:cBhvr>
                                    </p:animEffect>
                                  </p:childTnLst>
                                </p:cTn>
                              </p:par>
                              <p:par>
                                <p:cTn fill="hold" grpId="0" id="57" nodeType="withEffect" presetClass="entr" presetID="53" presetSubtype="0">
                                  <p:stCondLst>
                                    <p:cond delay="3750"/>
                                  </p:stCondLst>
                                  <p:childTnLst>
                                    <p:set>
                                      <p:cBhvr>
                                        <p:cTn dur="1" fill="hold" id="58">
                                          <p:stCondLst>
                                            <p:cond delay="0"/>
                                          </p:stCondLst>
                                        </p:cTn>
                                        <p:tgtEl>
                                          <p:spTgt spid="33"/>
                                        </p:tgtEl>
                                        <p:attrNameLst>
                                          <p:attrName>style.visibility</p:attrName>
                                        </p:attrNameLst>
                                      </p:cBhvr>
                                      <p:to>
                                        <p:strVal val="visible"/>
                                      </p:to>
                                    </p:set>
                                    <p:anim calcmode="lin" valueType="num">
                                      <p:cBhvr>
                                        <p:cTn dur="500" fill="hold" id="59"/>
                                        <p:tgtEl>
                                          <p:spTgt spid="33"/>
                                        </p:tgtEl>
                                        <p:attrNameLst>
                                          <p:attrName>ppt_w</p:attrName>
                                        </p:attrNameLst>
                                      </p:cBhvr>
                                      <p:tavLst>
                                        <p:tav tm="0">
                                          <p:val>
                                            <p:fltVal val="0"/>
                                          </p:val>
                                        </p:tav>
                                        <p:tav tm="100000">
                                          <p:val>
                                            <p:strVal val="#ppt_w"/>
                                          </p:val>
                                        </p:tav>
                                      </p:tavLst>
                                    </p:anim>
                                    <p:anim calcmode="lin" valueType="num">
                                      <p:cBhvr>
                                        <p:cTn dur="500" fill="hold" id="60"/>
                                        <p:tgtEl>
                                          <p:spTgt spid="33"/>
                                        </p:tgtEl>
                                        <p:attrNameLst>
                                          <p:attrName>ppt_h</p:attrName>
                                        </p:attrNameLst>
                                      </p:cBhvr>
                                      <p:tavLst>
                                        <p:tav tm="0">
                                          <p:val>
                                            <p:fltVal val="0"/>
                                          </p:val>
                                        </p:tav>
                                        <p:tav tm="100000">
                                          <p:val>
                                            <p:strVal val="#ppt_h"/>
                                          </p:val>
                                        </p:tav>
                                      </p:tavLst>
                                    </p:anim>
                                    <p:animEffect filter="fade" transition="in">
                                      <p:cBhvr>
                                        <p:cTn dur="500" id="61"/>
                                        <p:tgtEl>
                                          <p:spTgt spid="33"/>
                                        </p:tgtEl>
                                      </p:cBhvr>
                                    </p:animEffect>
                                  </p:childTnLst>
                                </p:cTn>
                              </p:par>
                              <p:par>
                                <p:cTn fill="hold" grpId="0" id="62" nodeType="withEffect" presetClass="entr" presetID="53" presetSubtype="0">
                                  <p:stCondLst>
                                    <p:cond delay="4000"/>
                                  </p:stCondLst>
                                  <p:childTnLst>
                                    <p:set>
                                      <p:cBhvr>
                                        <p:cTn dur="1" fill="hold" id="63">
                                          <p:stCondLst>
                                            <p:cond delay="0"/>
                                          </p:stCondLst>
                                        </p:cTn>
                                        <p:tgtEl>
                                          <p:spTgt spid="34"/>
                                        </p:tgtEl>
                                        <p:attrNameLst>
                                          <p:attrName>style.visibility</p:attrName>
                                        </p:attrNameLst>
                                      </p:cBhvr>
                                      <p:to>
                                        <p:strVal val="visible"/>
                                      </p:to>
                                    </p:set>
                                    <p:anim calcmode="lin" valueType="num">
                                      <p:cBhvr>
                                        <p:cTn dur="500" fill="hold" id="64"/>
                                        <p:tgtEl>
                                          <p:spTgt spid="34"/>
                                        </p:tgtEl>
                                        <p:attrNameLst>
                                          <p:attrName>ppt_w</p:attrName>
                                        </p:attrNameLst>
                                      </p:cBhvr>
                                      <p:tavLst>
                                        <p:tav tm="0">
                                          <p:val>
                                            <p:fltVal val="0"/>
                                          </p:val>
                                        </p:tav>
                                        <p:tav tm="100000">
                                          <p:val>
                                            <p:strVal val="#ppt_w"/>
                                          </p:val>
                                        </p:tav>
                                      </p:tavLst>
                                    </p:anim>
                                    <p:anim calcmode="lin" valueType="num">
                                      <p:cBhvr>
                                        <p:cTn dur="500" fill="hold" id="65"/>
                                        <p:tgtEl>
                                          <p:spTgt spid="34"/>
                                        </p:tgtEl>
                                        <p:attrNameLst>
                                          <p:attrName>ppt_h</p:attrName>
                                        </p:attrNameLst>
                                      </p:cBhvr>
                                      <p:tavLst>
                                        <p:tav tm="0">
                                          <p:val>
                                            <p:fltVal val="0"/>
                                          </p:val>
                                        </p:tav>
                                        <p:tav tm="100000">
                                          <p:val>
                                            <p:strVal val="#ppt_h"/>
                                          </p:val>
                                        </p:tav>
                                      </p:tavLst>
                                    </p:anim>
                                    <p:animEffect filter="fade" transition="in">
                                      <p:cBhvr>
                                        <p:cTn dur="500" id="66"/>
                                        <p:tgtEl>
                                          <p:spTgt spid="34"/>
                                        </p:tgtEl>
                                      </p:cBhvr>
                                    </p:animEffect>
                                  </p:childTnLst>
                                </p:cTn>
                              </p:par>
                              <p:par>
                                <p:cTn fill="hold" grpId="0" id="67" nodeType="withEffect" presetClass="entr" presetID="22" presetSubtype="1">
                                  <p:stCondLst>
                                    <p:cond delay="3500"/>
                                  </p:stCondLst>
                                  <p:childTnLst>
                                    <p:set>
                                      <p:cBhvr>
                                        <p:cTn dur="1" fill="hold" id="68">
                                          <p:stCondLst>
                                            <p:cond delay="0"/>
                                          </p:stCondLst>
                                        </p:cTn>
                                        <p:tgtEl>
                                          <p:spTgt spid="35"/>
                                        </p:tgtEl>
                                        <p:attrNameLst>
                                          <p:attrName>style.visibility</p:attrName>
                                        </p:attrNameLst>
                                      </p:cBhvr>
                                      <p:to>
                                        <p:strVal val="visible"/>
                                      </p:to>
                                    </p:set>
                                    <p:animEffect filter="wipe(up)" transition="in">
                                      <p:cBhvr>
                                        <p:cTn dur="500" id="69"/>
                                        <p:tgtEl>
                                          <p:spTgt spid="35"/>
                                        </p:tgtEl>
                                      </p:cBhvr>
                                    </p:animEffect>
                                  </p:childTnLst>
                                </p:cTn>
                              </p:par>
                              <p:par>
                                <p:cTn fill="hold" grpId="0" id="70" nodeType="withEffect" presetClass="entr" presetID="22" presetSubtype="4">
                                  <p:stCondLst>
                                    <p:cond delay="4000"/>
                                  </p:stCondLst>
                                  <p:childTnLst>
                                    <p:set>
                                      <p:cBhvr>
                                        <p:cTn dur="1" fill="hold" id="71">
                                          <p:stCondLst>
                                            <p:cond delay="0"/>
                                          </p:stCondLst>
                                        </p:cTn>
                                        <p:tgtEl>
                                          <p:spTgt spid="38"/>
                                        </p:tgtEl>
                                        <p:attrNameLst>
                                          <p:attrName>style.visibility</p:attrName>
                                        </p:attrNameLst>
                                      </p:cBhvr>
                                      <p:to>
                                        <p:strVal val="visible"/>
                                      </p:to>
                                    </p:set>
                                    <p:animEffect filter="wipe(down)" transition="in">
                                      <p:cBhvr>
                                        <p:cTn dur="500" id="72"/>
                                        <p:tgtEl>
                                          <p:spTgt spid="38"/>
                                        </p:tgtEl>
                                      </p:cBhvr>
                                    </p:animEffect>
                                  </p:childTnLst>
                                </p:cTn>
                              </p:par>
                              <p:par>
                                <p:cTn fill="hold" grpId="0" id="73" nodeType="withEffect" presetClass="entr" presetID="22" presetSubtype="1">
                                  <p:stCondLst>
                                    <p:cond delay="4250"/>
                                  </p:stCondLst>
                                  <p:childTnLst>
                                    <p:set>
                                      <p:cBhvr>
                                        <p:cTn dur="1" fill="hold" id="74">
                                          <p:stCondLst>
                                            <p:cond delay="0"/>
                                          </p:stCondLst>
                                        </p:cTn>
                                        <p:tgtEl>
                                          <p:spTgt spid="37"/>
                                        </p:tgtEl>
                                        <p:attrNameLst>
                                          <p:attrName>style.visibility</p:attrName>
                                        </p:attrNameLst>
                                      </p:cBhvr>
                                      <p:to>
                                        <p:strVal val="visible"/>
                                      </p:to>
                                    </p:set>
                                    <p:animEffect filter="wipe(up)" transition="in">
                                      <p:cBhvr>
                                        <p:cTn dur="500" id="75"/>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9"/>
      <p:bldP grpId="0" spid="22"/>
      <p:bldP grpId="0" spid="29"/>
      <p:bldP grpId="0" spid="30"/>
      <p:bldP grpId="0" spid="31"/>
      <p:bldP grpId="0" spid="32"/>
      <p:bldP grpId="0" spid="33"/>
      <p:bldP grpId="0" spid="34"/>
      <p:bldP grpId="0" spid="35"/>
      <p:bldP grpId="0" spid="36"/>
      <p:bldP grpId="0" spid="37"/>
      <p:bldP grpId="0" spid="3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5003721" y="2274293"/>
            <a:ext cx="2375315" cy="4259247"/>
            <a:chOff x="5003720" y="1935625"/>
            <a:chExt cx="2375315" cy="4259247"/>
          </a:xfrm>
          <a:solidFill>
            <a:srgbClr val="063D54"/>
          </a:solidFill>
        </p:grpSpPr>
        <p:sp>
          <p:nvSpPr>
            <p:cNvPr id="10" name="泪滴形 9"/>
            <p:cNvSpPr/>
            <p:nvPr/>
          </p:nvSpPr>
          <p:spPr>
            <a:xfrm rot="8100000">
              <a:off x="5811084" y="5421789"/>
              <a:ext cx="768608" cy="773083"/>
            </a:xfrm>
            <a:prstGeom prst="teardrop">
              <a:avLst>
                <a:gd fmla="val 154863" name="adj"/>
              </a:avLst>
            </a:prstGeom>
            <a:gradFill>
              <a:gsLst>
                <a:gs pos="100000">
                  <a:srgbClr val="21273E"/>
                </a:gs>
                <a:gs pos="0">
                  <a:srgbClr val="2C344B"/>
                </a:gs>
              </a:gsLst>
              <a:lin ang="5400000" scaled="0"/>
            </a:grad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11" name="任意多边形 10"/>
            <p:cNvSpPr/>
            <p:nvPr/>
          </p:nvSpPr>
          <p:spPr>
            <a:xfrm>
              <a:off x="5003720" y="4549616"/>
              <a:ext cx="482679" cy="1371600"/>
            </a:xfrm>
            <a:custGeom>
              <a:gdLst>
                <a:gd fmla="*/ 303774 w 482679" name="connsiteX0"/>
                <a:gd fmla="*/ 0 h 1371600" name="connsiteY0"/>
                <a:gd fmla="*/ 124870 w 482679" name="connsiteX1"/>
                <a:gd fmla="*/ 1371600 h 1371600" name="connsiteY1"/>
                <a:gd fmla="*/ 482679 w 482679" name="connsiteX2"/>
                <a:gd fmla="*/ 506896 h 1371600" name="connsiteY2"/>
                <a:gd fmla="*/ 303774 w 482679" name="connsiteX3"/>
                <a:gd fmla="*/ 0 h 1371600" name="connsiteY3"/>
              </a:gdLst>
              <a:cxnLst>
                <a:cxn ang="0">
                  <a:pos x="connsiteX0" y="connsiteY0"/>
                </a:cxn>
                <a:cxn ang="0">
                  <a:pos x="connsiteX1" y="connsiteY1"/>
                </a:cxn>
                <a:cxn ang="0">
                  <a:pos x="connsiteX2" y="connsiteY2"/>
                </a:cxn>
                <a:cxn ang="0">
                  <a:pos x="connsiteX3" y="connsiteY3"/>
                </a:cxn>
              </a:cxnLst>
              <a:rect b="b" l="l" r="r" t="t"/>
              <a:pathLst>
                <a:path h="1371600" w="482679">
                  <a:moveTo>
                    <a:pt x="303774" y="0"/>
                  </a:moveTo>
                  <a:cubicBezTo>
                    <a:pt x="-213061" y="89452"/>
                    <a:pt x="75175" y="1023731"/>
                    <a:pt x="124870" y="1371600"/>
                  </a:cubicBezTo>
                  <a:cubicBezTo>
                    <a:pt x="184505" y="993913"/>
                    <a:pt x="264018" y="477079"/>
                    <a:pt x="482679" y="506896"/>
                  </a:cubicBezTo>
                  <a:lnTo>
                    <a:pt x="303774" y="0"/>
                  </a:lnTo>
                  <a:close/>
                </a:path>
              </a:pathLst>
            </a:custGeom>
            <a:gradFill>
              <a:gsLst>
                <a:gs pos="100000">
                  <a:srgbClr val="21273E"/>
                </a:gs>
                <a:gs pos="0">
                  <a:srgbClr val="2C344B"/>
                </a:gs>
              </a:gsLst>
              <a:lin ang="5400000" scaled="0"/>
            </a:grad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12" name="任意多边形 11"/>
            <p:cNvSpPr/>
            <p:nvPr/>
          </p:nvSpPr>
          <p:spPr>
            <a:xfrm flipH="1">
              <a:off x="6896356" y="4549616"/>
              <a:ext cx="482679" cy="1371600"/>
            </a:xfrm>
            <a:custGeom>
              <a:gdLst>
                <a:gd fmla="*/ 303774 w 482679" name="connsiteX0"/>
                <a:gd fmla="*/ 0 h 1371600" name="connsiteY0"/>
                <a:gd fmla="*/ 124870 w 482679" name="connsiteX1"/>
                <a:gd fmla="*/ 1371600 h 1371600" name="connsiteY1"/>
                <a:gd fmla="*/ 482679 w 482679" name="connsiteX2"/>
                <a:gd fmla="*/ 506896 h 1371600" name="connsiteY2"/>
                <a:gd fmla="*/ 303774 w 482679" name="connsiteX3"/>
                <a:gd fmla="*/ 0 h 1371600" name="connsiteY3"/>
              </a:gdLst>
              <a:cxnLst>
                <a:cxn ang="0">
                  <a:pos x="connsiteX0" y="connsiteY0"/>
                </a:cxn>
                <a:cxn ang="0">
                  <a:pos x="connsiteX1" y="connsiteY1"/>
                </a:cxn>
                <a:cxn ang="0">
                  <a:pos x="connsiteX2" y="connsiteY2"/>
                </a:cxn>
                <a:cxn ang="0">
                  <a:pos x="connsiteX3" y="connsiteY3"/>
                </a:cxn>
              </a:cxnLst>
              <a:rect b="b" l="l" r="r" t="t"/>
              <a:pathLst>
                <a:path h="1371600" w="482679">
                  <a:moveTo>
                    <a:pt x="303774" y="0"/>
                  </a:moveTo>
                  <a:cubicBezTo>
                    <a:pt x="-213061" y="89452"/>
                    <a:pt x="75175" y="1023731"/>
                    <a:pt x="124870" y="1371600"/>
                  </a:cubicBezTo>
                  <a:cubicBezTo>
                    <a:pt x="184505" y="993913"/>
                    <a:pt x="264018" y="477079"/>
                    <a:pt x="482679" y="506896"/>
                  </a:cubicBezTo>
                  <a:lnTo>
                    <a:pt x="303774" y="0"/>
                  </a:lnTo>
                  <a:close/>
                </a:path>
              </a:pathLst>
            </a:custGeom>
            <a:gradFill>
              <a:gsLst>
                <a:gs pos="100000">
                  <a:srgbClr val="21273E"/>
                </a:gs>
                <a:gs pos="0">
                  <a:srgbClr val="2C344B"/>
                </a:gs>
              </a:gsLst>
              <a:lin ang="5400000" scaled="0"/>
            </a:grad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13" name="任意多边形 12"/>
            <p:cNvSpPr/>
            <p:nvPr/>
          </p:nvSpPr>
          <p:spPr>
            <a:xfrm>
              <a:off x="5559536" y="1935625"/>
              <a:ext cx="1250184" cy="838966"/>
            </a:xfrm>
            <a:custGeom>
              <a:gdLst>
                <a:gd fmla="*/ 642481 w 1250184" name="connsiteX0"/>
                <a:gd fmla="*/ 0 h 838966" name="connsiteY0"/>
                <a:gd fmla="*/ 1248768 w 1250184" name="connsiteX1"/>
                <a:gd fmla="*/ 835974 h 838966" name="connsiteY1"/>
                <a:gd fmla="*/ 1250184 w 1250184" name="connsiteX2"/>
                <a:gd fmla="*/ 838966 h 838966" name="connsiteY2"/>
                <a:gd fmla="*/ 0 w 1250184" name="connsiteX3"/>
                <a:gd fmla="*/ 838966 h 838966" name="connsiteY3"/>
                <a:gd fmla="*/ 25634 w 1250184" name="connsiteX4"/>
                <a:gd fmla="*/ 785657 h 838966" name="connsiteY4"/>
                <a:gd fmla="*/ 642481 w 1250184" name="connsiteX5"/>
                <a:gd fmla="*/ 0 h 83896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838966" w="1250184">
                  <a:moveTo>
                    <a:pt x="642481" y="0"/>
                  </a:moveTo>
                  <a:cubicBezTo>
                    <a:pt x="899242" y="269185"/>
                    <a:pt x="1100095" y="550173"/>
                    <a:pt x="1248768" y="835974"/>
                  </a:cubicBezTo>
                  <a:lnTo>
                    <a:pt x="1250184" y="838966"/>
                  </a:lnTo>
                  <a:lnTo>
                    <a:pt x="0" y="838966"/>
                  </a:lnTo>
                  <a:lnTo>
                    <a:pt x="25634" y="785657"/>
                  </a:lnTo>
                  <a:cubicBezTo>
                    <a:pt x="175342" y="505447"/>
                    <a:pt x="379094" y="239368"/>
                    <a:pt x="642481" y="0"/>
                  </a:cubicBezTo>
                  <a:close/>
                </a:path>
              </a:pathLst>
            </a:custGeom>
            <a:gradFill>
              <a:gsLst>
                <a:gs pos="100000">
                  <a:srgbClr val="21273E"/>
                </a:gs>
                <a:gs pos="0">
                  <a:srgbClr val="2C344B"/>
                </a:gs>
              </a:gsLst>
              <a:lin ang="5400000" scaled="0"/>
            </a:grad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14" name="任意多边形 13"/>
            <p:cNvSpPr/>
            <p:nvPr/>
          </p:nvSpPr>
          <p:spPr>
            <a:xfrm>
              <a:off x="5291001" y="2774591"/>
              <a:ext cx="1805119" cy="834137"/>
            </a:xfrm>
            <a:custGeom>
              <a:gdLst>
                <a:gd fmla="*/ 268535 w 1805119" name="connsiteX0"/>
                <a:gd fmla="*/ 0 h 834137" name="connsiteY0"/>
                <a:gd fmla="*/ 1518719 w 1805119" name="connsiteX1"/>
                <a:gd fmla="*/ 0 h 834137" name="connsiteY1"/>
                <a:gd fmla="*/ 1619082 w 1805119" name="connsiteX2"/>
                <a:gd fmla="*/ 212153 h 834137" name="connsiteY2"/>
                <a:gd fmla="*/ 1800931 w 1805119" name="connsiteX3"/>
                <a:gd fmla="*/ 807761 h 834137" name="connsiteY3"/>
                <a:gd fmla="*/ 1805119 w 1805119" name="connsiteX4"/>
                <a:gd fmla="*/ 834137 h 834137" name="connsiteY4"/>
                <a:gd fmla="*/ 0 w 1805119" name="connsiteX5"/>
                <a:gd fmla="*/ 834137 h 834137" name="connsiteY5"/>
                <a:gd fmla="*/ 11006 w 1805119" name="connsiteX6"/>
                <a:gd fmla="*/ 761683 h 834137" name="connsiteY6"/>
                <a:gd fmla="*/ 191933 w 1805119" name="connsiteX7"/>
                <a:gd fmla="*/ 159303 h 834137" name="connsiteY7"/>
                <a:gd fmla="*/ 268535 w 1805119" name="connsiteX8"/>
                <a:gd fmla="*/ 0 h 83413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34137" w="1805118">
                  <a:moveTo>
                    <a:pt x="268535" y="0"/>
                  </a:moveTo>
                  <a:lnTo>
                    <a:pt x="1518719" y="0"/>
                  </a:lnTo>
                  <a:lnTo>
                    <a:pt x="1619082" y="212153"/>
                  </a:lnTo>
                  <a:cubicBezTo>
                    <a:pt x="1703518" y="409996"/>
                    <a:pt x="1763731" y="609289"/>
                    <a:pt x="1800931" y="807761"/>
                  </a:cubicBezTo>
                  <a:lnTo>
                    <a:pt x="1805119" y="834137"/>
                  </a:lnTo>
                  <a:lnTo>
                    <a:pt x="0" y="834137"/>
                  </a:lnTo>
                  <a:lnTo>
                    <a:pt x="11006" y="761683"/>
                  </a:lnTo>
                  <a:cubicBezTo>
                    <a:pt x="47643" y="558421"/>
                    <a:pt x="107346" y="356266"/>
                    <a:pt x="191933" y="159303"/>
                  </a:cubicBezTo>
                  <a:lnTo>
                    <a:pt x="268535" y="0"/>
                  </a:lnTo>
                  <a:close/>
                </a:path>
              </a:pathLst>
            </a:custGeom>
            <a:gradFill>
              <a:gsLst>
                <a:gs pos="100000">
                  <a:srgbClr val="21273E"/>
                </a:gs>
                <a:gs pos="0">
                  <a:srgbClr val="2C344B"/>
                </a:gs>
              </a:gsLst>
              <a:lin ang="5400000" scaled="0"/>
            </a:grad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19" name="任意多边形 18"/>
            <p:cNvSpPr/>
            <p:nvPr/>
          </p:nvSpPr>
          <p:spPr>
            <a:xfrm>
              <a:off x="5257411" y="3608729"/>
              <a:ext cx="1880285" cy="855703"/>
            </a:xfrm>
            <a:custGeom>
              <a:gdLst>
                <a:gd fmla="*/ 33590 w 1880285" name="connsiteX0"/>
                <a:gd fmla="*/ 0 h 855703" name="connsiteY0"/>
                <a:gd fmla="*/ 1838709 w 1880285" name="connsiteX1"/>
                <a:gd fmla="*/ 0 h 855703" name="connsiteY1"/>
                <a:gd fmla="*/ 1858126 w 1880285" name="connsiteX2"/>
                <a:gd fmla="*/ 122288 h 855703" name="connsiteY2"/>
                <a:gd fmla="*/ 1866730 w 1880285" name="connsiteX3"/>
                <a:gd fmla="*/ 727680 h 855703" name="connsiteY3"/>
                <a:gd fmla="*/ 1848586 w 1880285" name="connsiteX4"/>
                <a:gd fmla="*/ 855703 h 855703" name="connsiteY4"/>
                <a:gd fmla="*/ 33689 w 1880285" name="connsiteX5"/>
                <a:gd fmla="*/ 855703 h 855703" name="connsiteY5"/>
                <a:gd fmla="*/ 13554 w 1880285" name="connsiteX6"/>
                <a:gd fmla="*/ 705679 h 855703" name="connsiteY6"/>
                <a:gd fmla="*/ 21416 w 1880285" name="connsiteX7"/>
                <a:gd fmla="*/ 80135 h 855703" name="connsiteY7"/>
                <a:gd fmla="*/ 33590 w 1880285" name="connsiteX8"/>
                <a:gd fmla="*/ 0 h 85570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55703" w="1880285">
                  <a:moveTo>
                    <a:pt x="33590" y="0"/>
                  </a:moveTo>
                  <a:lnTo>
                    <a:pt x="1838709" y="0"/>
                  </a:lnTo>
                  <a:lnTo>
                    <a:pt x="1858126" y="122288"/>
                  </a:lnTo>
                  <a:cubicBezTo>
                    <a:pt x="1884702" y="326393"/>
                    <a:pt x="1887127" y="529020"/>
                    <a:pt x="1866730" y="727680"/>
                  </a:cubicBezTo>
                  <a:lnTo>
                    <a:pt x="1848586" y="855703"/>
                  </a:lnTo>
                  <a:lnTo>
                    <a:pt x="33689" y="855703"/>
                  </a:lnTo>
                  <a:lnTo>
                    <a:pt x="13554" y="705679"/>
                  </a:lnTo>
                  <a:cubicBezTo>
                    <a:pt x="-6545" y="500064"/>
                    <a:pt x="-4589" y="290055"/>
                    <a:pt x="21416" y="80135"/>
                  </a:cubicBezTo>
                  <a:lnTo>
                    <a:pt x="33590" y="0"/>
                  </a:lnTo>
                  <a:close/>
                </a:path>
              </a:pathLst>
            </a:custGeom>
            <a:gradFill>
              <a:gsLst>
                <a:gs pos="100000">
                  <a:srgbClr val="21273E"/>
                </a:gs>
                <a:gs pos="0">
                  <a:srgbClr val="2C344B"/>
                </a:gs>
              </a:gsLst>
              <a:lin ang="5400000" scaled="0"/>
            </a:grad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0" name="任意多边形 19"/>
            <p:cNvSpPr/>
            <p:nvPr/>
          </p:nvSpPr>
          <p:spPr>
            <a:xfrm>
              <a:off x="5291100" y="4464432"/>
              <a:ext cx="1814897" cy="820681"/>
            </a:xfrm>
            <a:custGeom>
              <a:gdLst>
                <a:gd fmla="*/ 0 w 1814897" name="connsiteX0"/>
                <a:gd fmla="*/ 0 h 820681" name="connsiteY0"/>
                <a:gd fmla="*/ 1814897 w 1814897" name="connsiteX1"/>
                <a:gd fmla="*/ 0 h 820681" name="connsiteY1"/>
                <a:gd fmla="*/ 1805086 w 1814897" name="connsiteX2"/>
                <a:gd fmla="*/ 69221 h 820681" name="connsiteY2"/>
                <a:gd fmla="*/ 1547021 w 1814897" name="connsiteX3"/>
                <a:gd fmla="*/ 820681 h 820681" name="connsiteY3"/>
                <a:gd fmla="*/ 254934 w 1814897" name="connsiteX4"/>
                <a:gd fmla="*/ 820681 h 820681" name="connsiteY4"/>
                <a:gd fmla="*/ 7242 w 1814897" name="connsiteX5"/>
                <a:gd fmla="*/ 53961 h 820681" name="connsiteY5"/>
                <a:gd fmla="*/ 0 w 1814897" name="connsiteX6"/>
                <a:gd fmla="*/ 0 h 82068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820680" w="1814897">
                  <a:moveTo>
                    <a:pt x="0" y="0"/>
                  </a:moveTo>
                  <a:lnTo>
                    <a:pt x="1814897" y="0"/>
                  </a:lnTo>
                  <a:lnTo>
                    <a:pt x="1805086" y="69221"/>
                  </a:lnTo>
                  <a:cubicBezTo>
                    <a:pt x="1757801" y="330205"/>
                    <a:pt x="1670730" y="582660"/>
                    <a:pt x="1547021" y="820681"/>
                  </a:cubicBezTo>
                  <a:lnTo>
                    <a:pt x="254934" y="820681"/>
                  </a:lnTo>
                  <a:cubicBezTo>
                    <a:pt x="137490" y="582660"/>
                    <a:pt x="53351" y="323544"/>
                    <a:pt x="7242" y="53961"/>
                  </a:cubicBezTo>
                  <a:lnTo>
                    <a:pt x="0" y="0"/>
                  </a:lnTo>
                  <a:close/>
                </a:path>
              </a:pathLst>
            </a:custGeom>
            <a:gradFill>
              <a:gsLst>
                <a:gs pos="100000">
                  <a:srgbClr val="21273E"/>
                </a:gs>
                <a:gs pos="0">
                  <a:srgbClr val="2C344B"/>
                </a:gs>
              </a:gsLst>
              <a:lin ang="5400000" scaled="0"/>
            </a:gradFill>
            <a:ln w="22225">
              <a:no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sp>
        <p:nvSpPr>
          <p:cNvPr id="21" name="任意多边形 20"/>
          <p:cNvSpPr/>
          <p:nvPr/>
        </p:nvSpPr>
        <p:spPr bwMode="auto">
          <a:xfrm>
            <a:off x="3657600" y="1546888"/>
            <a:ext cx="2047984" cy="1140083"/>
          </a:xfrm>
          <a:custGeom>
            <a:gdLst>
              <a:gd fmla="*/ 1770629 w 4112898" name="connsiteX0"/>
              <a:gd fmla="*/ 0 h 2289591" name="connsiteY0"/>
              <a:gd fmla="*/ 1810115 w 4112898" name="connsiteX1"/>
              <a:gd fmla="*/ 0 h 2289591" name="connsiteY1"/>
              <a:gd fmla="*/ 2481385 w 4112898" name="connsiteX2"/>
              <a:gd fmla="*/ 400012 h 2289591" name="connsiteY2"/>
              <a:gd fmla="*/ 2794239 w 4112898" name="connsiteX3"/>
              <a:gd fmla="*/ 329835 h 2289591" name="connsiteY3"/>
              <a:gd fmla="*/ 3179992 w 4112898" name="connsiteX4"/>
              <a:gd fmla="*/ 491243 h 2289591" name="connsiteY4"/>
              <a:gd fmla="*/ 3404761 w 4112898" name="connsiteX5"/>
              <a:gd fmla="*/ 1070208 h 2289591" name="connsiteY5"/>
              <a:gd fmla="*/ 3483734 w 4112898" name="connsiteX6"/>
              <a:gd fmla="*/ 1066700 h 2289591" name="connsiteY6"/>
              <a:gd fmla="*/ 4024395 w 4112898" name="connsiteX7"/>
              <a:gd fmla="*/ 1336883 h 2289591" name="connsiteY7"/>
              <a:gd fmla="*/ 4045657 w 4112898" name="connsiteX8"/>
              <a:gd fmla="*/ 1961464 h 2289591" name="connsiteY8"/>
              <a:gd fmla="*/ 3656867 w 4112898" name="connsiteX9"/>
              <a:gd fmla="*/ 2280772 h 2289591" name="connsiteY9"/>
              <a:gd fmla="*/ 3651907 w 4112898" name="connsiteX10"/>
              <a:gd fmla="*/ 2289591 h 2289591" name="connsiteY10"/>
              <a:gd fmla="*/ 370390 w 4112898" name="connsiteX11"/>
              <a:gd fmla="*/ 2289591 h 2289591" name="connsiteY11"/>
              <a:gd fmla="*/ 352533 w 4112898" name="connsiteX12"/>
              <a:gd fmla="*/ 2282088 h 2289591" name="connsiteY12"/>
              <a:gd fmla="*/ 75748 w 4112898" name="connsiteX13"/>
              <a:gd fmla="*/ 1989535 h 2289591" name="connsiteY13"/>
              <a:gd fmla="*/ 90935 w 4112898" name="connsiteX14"/>
              <a:gd fmla="*/ 1280741 h 2289591" name="connsiteY14"/>
              <a:gd fmla="*/ 510099 w 4112898" name="connsiteX15"/>
              <a:gd fmla="*/ 975469 h 2289591" name="connsiteY15"/>
              <a:gd fmla="*/ 558698 w 4112898" name="connsiteX16"/>
              <a:gd fmla="*/ 978978 h 2289591" name="connsiteY16"/>
              <a:gd fmla="*/ 953562 w 4112898" name="connsiteX17"/>
              <a:gd fmla="*/ 645634 h 2289591" name="connsiteY17"/>
              <a:gd fmla="*/ 1078097 w 4112898" name="connsiteX18"/>
              <a:gd fmla="*/ 659670 h 2289591" name="connsiteY18"/>
              <a:gd fmla="*/ 1770629 w 4112898" name="connsiteX19"/>
              <a:gd fmla="*/ 0 h 228959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289591" w="4112898">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45720" compatLnSpc="1" lIns="91440" numCol="1" rIns="91440" tIns="45720" vert="horz" wrap="square">
            <a:prstTxWarp prst="textNoShape">
              <a:avLst/>
            </a:prstTxWarp>
            <a:noAutofit/>
          </a:bodyPr>
          <a:lstStyle/>
          <a:p>
            <a:endParaRPr altLang="en-US" lang="zh-CN" sz="2400">
              <a:solidFill>
                <a:prstClr val="black"/>
              </a:solidFill>
              <a:latin charset="0" panose="020b0604020202020204" pitchFamily="34" typeface="Arial"/>
              <a:ea charset="-122" panose="020b0503020204020204" pitchFamily="34" typeface="微软雅黑"/>
            </a:endParaRPr>
          </a:p>
        </p:txBody>
      </p:sp>
      <p:sp>
        <p:nvSpPr>
          <p:cNvPr id="22" name="任意多边形 21"/>
          <p:cNvSpPr/>
          <p:nvPr/>
        </p:nvSpPr>
        <p:spPr bwMode="auto">
          <a:xfrm>
            <a:off x="3657601" y="3736200"/>
            <a:ext cx="2005935" cy="1116675"/>
          </a:xfrm>
          <a:custGeom>
            <a:gdLst>
              <a:gd fmla="*/ 1770629 w 4112898" name="connsiteX0"/>
              <a:gd fmla="*/ 0 h 2289591" name="connsiteY0"/>
              <a:gd fmla="*/ 1810115 w 4112898" name="connsiteX1"/>
              <a:gd fmla="*/ 0 h 2289591" name="connsiteY1"/>
              <a:gd fmla="*/ 2481385 w 4112898" name="connsiteX2"/>
              <a:gd fmla="*/ 400012 h 2289591" name="connsiteY2"/>
              <a:gd fmla="*/ 2794239 w 4112898" name="connsiteX3"/>
              <a:gd fmla="*/ 329835 h 2289591" name="connsiteY3"/>
              <a:gd fmla="*/ 3179992 w 4112898" name="connsiteX4"/>
              <a:gd fmla="*/ 491243 h 2289591" name="connsiteY4"/>
              <a:gd fmla="*/ 3404761 w 4112898" name="connsiteX5"/>
              <a:gd fmla="*/ 1070208 h 2289591" name="connsiteY5"/>
              <a:gd fmla="*/ 3483734 w 4112898" name="connsiteX6"/>
              <a:gd fmla="*/ 1066700 h 2289591" name="connsiteY6"/>
              <a:gd fmla="*/ 4024395 w 4112898" name="connsiteX7"/>
              <a:gd fmla="*/ 1336883 h 2289591" name="connsiteY7"/>
              <a:gd fmla="*/ 4045657 w 4112898" name="connsiteX8"/>
              <a:gd fmla="*/ 1961464 h 2289591" name="connsiteY8"/>
              <a:gd fmla="*/ 3656867 w 4112898" name="connsiteX9"/>
              <a:gd fmla="*/ 2280772 h 2289591" name="connsiteY9"/>
              <a:gd fmla="*/ 3651907 w 4112898" name="connsiteX10"/>
              <a:gd fmla="*/ 2289591 h 2289591" name="connsiteY10"/>
              <a:gd fmla="*/ 370390 w 4112898" name="connsiteX11"/>
              <a:gd fmla="*/ 2289591 h 2289591" name="connsiteY11"/>
              <a:gd fmla="*/ 352533 w 4112898" name="connsiteX12"/>
              <a:gd fmla="*/ 2282088 h 2289591" name="connsiteY12"/>
              <a:gd fmla="*/ 75748 w 4112898" name="connsiteX13"/>
              <a:gd fmla="*/ 1989535 h 2289591" name="connsiteY13"/>
              <a:gd fmla="*/ 90935 w 4112898" name="connsiteX14"/>
              <a:gd fmla="*/ 1280741 h 2289591" name="connsiteY14"/>
              <a:gd fmla="*/ 510099 w 4112898" name="connsiteX15"/>
              <a:gd fmla="*/ 975469 h 2289591" name="connsiteY15"/>
              <a:gd fmla="*/ 558698 w 4112898" name="connsiteX16"/>
              <a:gd fmla="*/ 978978 h 2289591" name="connsiteY16"/>
              <a:gd fmla="*/ 953562 w 4112898" name="connsiteX17"/>
              <a:gd fmla="*/ 645634 h 2289591" name="connsiteY17"/>
              <a:gd fmla="*/ 1078097 w 4112898" name="connsiteX18"/>
              <a:gd fmla="*/ 659670 h 2289591" name="connsiteY18"/>
              <a:gd fmla="*/ 1770629 w 4112898" name="connsiteX19"/>
              <a:gd fmla="*/ 0 h 228959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289591" w="4112898">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45720" compatLnSpc="1" lIns="91440" numCol="1" rIns="91440" tIns="45720" vert="horz" wrap="square">
            <a:prstTxWarp prst="textNoShape">
              <a:avLst/>
            </a:prstTxWarp>
            <a:noAutofit/>
          </a:bodyPr>
          <a:lstStyle/>
          <a:p>
            <a:endParaRPr altLang="en-US" lang="zh-CN" sz="2400">
              <a:solidFill>
                <a:prstClr val="black"/>
              </a:solidFill>
              <a:latin charset="0" panose="020b0604020202020204" pitchFamily="34" typeface="Arial"/>
              <a:ea charset="-122" panose="020b0503020204020204" pitchFamily="34" typeface="微软雅黑"/>
            </a:endParaRPr>
          </a:p>
        </p:txBody>
      </p:sp>
      <p:sp>
        <p:nvSpPr>
          <p:cNvPr id="23" name="任意多边形 22"/>
          <p:cNvSpPr/>
          <p:nvPr/>
        </p:nvSpPr>
        <p:spPr bwMode="auto">
          <a:xfrm>
            <a:off x="6778486" y="4230692"/>
            <a:ext cx="1844407" cy="1026755"/>
          </a:xfrm>
          <a:custGeom>
            <a:gdLst>
              <a:gd fmla="*/ 1770629 w 4112898" name="connsiteX0"/>
              <a:gd fmla="*/ 0 h 2289591" name="connsiteY0"/>
              <a:gd fmla="*/ 1810115 w 4112898" name="connsiteX1"/>
              <a:gd fmla="*/ 0 h 2289591" name="connsiteY1"/>
              <a:gd fmla="*/ 2481385 w 4112898" name="connsiteX2"/>
              <a:gd fmla="*/ 400012 h 2289591" name="connsiteY2"/>
              <a:gd fmla="*/ 2794239 w 4112898" name="connsiteX3"/>
              <a:gd fmla="*/ 329835 h 2289591" name="connsiteY3"/>
              <a:gd fmla="*/ 3179992 w 4112898" name="connsiteX4"/>
              <a:gd fmla="*/ 491243 h 2289591" name="connsiteY4"/>
              <a:gd fmla="*/ 3404761 w 4112898" name="connsiteX5"/>
              <a:gd fmla="*/ 1070208 h 2289591" name="connsiteY5"/>
              <a:gd fmla="*/ 3483734 w 4112898" name="connsiteX6"/>
              <a:gd fmla="*/ 1066700 h 2289591" name="connsiteY6"/>
              <a:gd fmla="*/ 4024395 w 4112898" name="connsiteX7"/>
              <a:gd fmla="*/ 1336883 h 2289591" name="connsiteY7"/>
              <a:gd fmla="*/ 4045657 w 4112898" name="connsiteX8"/>
              <a:gd fmla="*/ 1961464 h 2289591" name="connsiteY8"/>
              <a:gd fmla="*/ 3656867 w 4112898" name="connsiteX9"/>
              <a:gd fmla="*/ 2280772 h 2289591" name="connsiteY9"/>
              <a:gd fmla="*/ 3651907 w 4112898" name="connsiteX10"/>
              <a:gd fmla="*/ 2289591 h 2289591" name="connsiteY10"/>
              <a:gd fmla="*/ 370390 w 4112898" name="connsiteX11"/>
              <a:gd fmla="*/ 2289591 h 2289591" name="connsiteY11"/>
              <a:gd fmla="*/ 352533 w 4112898" name="connsiteX12"/>
              <a:gd fmla="*/ 2282088 h 2289591" name="connsiteY12"/>
              <a:gd fmla="*/ 75748 w 4112898" name="connsiteX13"/>
              <a:gd fmla="*/ 1989535 h 2289591" name="connsiteY13"/>
              <a:gd fmla="*/ 90935 w 4112898" name="connsiteX14"/>
              <a:gd fmla="*/ 1280741 h 2289591" name="connsiteY14"/>
              <a:gd fmla="*/ 510099 w 4112898" name="connsiteX15"/>
              <a:gd fmla="*/ 975469 h 2289591" name="connsiteY15"/>
              <a:gd fmla="*/ 558698 w 4112898" name="connsiteX16"/>
              <a:gd fmla="*/ 978978 h 2289591" name="connsiteY16"/>
              <a:gd fmla="*/ 953562 w 4112898" name="connsiteX17"/>
              <a:gd fmla="*/ 645634 h 2289591" name="connsiteY17"/>
              <a:gd fmla="*/ 1078097 w 4112898" name="connsiteX18"/>
              <a:gd fmla="*/ 659670 h 2289591" name="connsiteY18"/>
              <a:gd fmla="*/ 1770629 w 4112898" name="connsiteX19"/>
              <a:gd fmla="*/ 0 h 228959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289591" w="4112898">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45720" compatLnSpc="1" lIns="91440" numCol="1" rIns="91440" tIns="45720" vert="horz" wrap="square">
            <a:prstTxWarp prst="textNoShape">
              <a:avLst/>
            </a:prstTxWarp>
            <a:noAutofit/>
          </a:bodyPr>
          <a:lstStyle/>
          <a:p>
            <a:endParaRPr altLang="en-US" lang="zh-CN" sz="2400">
              <a:solidFill>
                <a:prstClr val="black"/>
              </a:solidFill>
              <a:latin charset="0" panose="020b0604020202020204" pitchFamily="34" typeface="Arial"/>
              <a:ea charset="-122" panose="020b0503020204020204" pitchFamily="34" typeface="微软雅黑"/>
            </a:endParaRPr>
          </a:p>
        </p:txBody>
      </p:sp>
      <p:sp>
        <p:nvSpPr>
          <p:cNvPr id="28" name="任意多边形 27"/>
          <p:cNvSpPr/>
          <p:nvPr/>
        </p:nvSpPr>
        <p:spPr bwMode="auto">
          <a:xfrm>
            <a:off x="6622773" y="2157438"/>
            <a:ext cx="1977471" cy="1100828"/>
          </a:xfrm>
          <a:custGeom>
            <a:gdLst>
              <a:gd fmla="*/ 1770629 w 4112898" name="connsiteX0"/>
              <a:gd fmla="*/ 0 h 2289591" name="connsiteY0"/>
              <a:gd fmla="*/ 1810115 w 4112898" name="connsiteX1"/>
              <a:gd fmla="*/ 0 h 2289591" name="connsiteY1"/>
              <a:gd fmla="*/ 2481385 w 4112898" name="connsiteX2"/>
              <a:gd fmla="*/ 400012 h 2289591" name="connsiteY2"/>
              <a:gd fmla="*/ 2794239 w 4112898" name="connsiteX3"/>
              <a:gd fmla="*/ 329835 h 2289591" name="connsiteY3"/>
              <a:gd fmla="*/ 3179992 w 4112898" name="connsiteX4"/>
              <a:gd fmla="*/ 491243 h 2289591" name="connsiteY4"/>
              <a:gd fmla="*/ 3404761 w 4112898" name="connsiteX5"/>
              <a:gd fmla="*/ 1070208 h 2289591" name="connsiteY5"/>
              <a:gd fmla="*/ 3483734 w 4112898" name="connsiteX6"/>
              <a:gd fmla="*/ 1066700 h 2289591" name="connsiteY6"/>
              <a:gd fmla="*/ 4024395 w 4112898" name="connsiteX7"/>
              <a:gd fmla="*/ 1336883 h 2289591" name="connsiteY7"/>
              <a:gd fmla="*/ 4045657 w 4112898" name="connsiteX8"/>
              <a:gd fmla="*/ 1961464 h 2289591" name="connsiteY8"/>
              <a:gd fmla="*/ 3656867 w 4112898" name="connsiteX9"/>
              <a:gd fmla="*/ 2280772 h 2289591" name="connsiteY9"/>
              <a:gd fmla="*/ 3651907 w 4112898" name="connsiteX10"/>
              <a:gd fmla="*/ 2289591 h 2289591" name="connsiteY10"/>
              <a:gd fmla="*/ 370390 w 4112898" name="connsiteX11"/>
              <a:gd fmla="*/ 2289591 h 2289591" name="connsiteY11"/>
              <a:gd fmla="*/ 352533 w 4112898" name="connsiteX12"/>
              <a:gd fmla="*/ 2282088 h 2289591" name="connsiteY12"/>
              <a:gd fmla="*/ 75748 w 4112898" name="connsiteX13"/>
              <a:gd fmla="*/ 1989535 h 2289591" name="connsiteY13"/>
              <a:gd fmla="*/ 90935 w 4112898" name="connsiteX14"/>
              <a:gd fmla="*/ 1280741 h 2289591" name="connsiteY14"/>
              <a:gd fmla="*/ 510099 w 4112898" name="connsiteX15"/>
              <a:gd fmla="*/ 975469 h 2289591" name="connsiteY15"/>
              <a:gd fmla="*/ 558698 w 4112898" name="connsiteX16"/>
              <a:gd fmla="*/ 978978 h 2289591" name="connsiteY16"/>
              <a:gd fmla="*/ 953562 w 4112898" name="connsiteX17"/>
              <a:gd fmla="*/ 645634 h 2289591" name="connsiteY17"/>
              <a:gd fmla="*/ 1078097 w 4112898" name="connsiteX18"/>
              <a:gd fmla="*/ 659670 h 2289591" name="connsiteY18"/>
              <a:gd fmla="*/ 1770629 w 4112898" name="connsiteX19"/>
              <a:gd fmla="*/ 0 h 228959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289591" w="4112898">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45720" compatLnSpc="1" lIns="91440" numCol="1" rIns="91440" tIns="45720" vert="horz" wrap="square">
            <a:prstTxWarp prst="textNoShape">
              <a:avLst/>
            </a:prstTxWarp>
            <a:noAutofit/>
          </a:bodyPr>
          <a:lstStyle/>
          <a:p>
            <a:endParaRPr altLang="en-US" lang="zh-CN" sz="2400">
              <a:solidFill>
                <a:prstClr val="black"/>
              </a:solidFill>
              <a:latin charset="0" panose="020b0604020202020204" pitchFamily="34" typeface="Arial"/>
              <a:ea charset="-122" panose="020b0503020204020204" pitchFamily="34" typeface="微软雅黑"/>
            </a:endParaRPr>
          </a:p>
        </p:txBody>
      </p:sp>
      <p:sp>
        <p:nvSpPr>
          <p:cNvPr id="29" name="矩形 28"/>
          <p:cNvSpPr/>
          <p:nvPr/>
        </p:nvSpPr>
        <p:spPr>
          <a:xfrm>
            <a:off x="5815403" y="4968598"/>
            <a:ext cx="735237" cy="457200"/>
          </a:xfrm>
          <a:prstGeom prst="rect">
            <a:avLst/>
          </a:prstGeom>
        </p:spPr>
        <p:txBody>
          <a:bodyPr wrap="square">
            <a:spAutoFit/>
          </a:bodyPr>
          <a:lstStyle/>
          <a:p>
            <a:pPr algn="ctr"/>
            <a:r>
              <a:rPr altLang="zh-CN" lang="en-US" sz="2400">
                <a:solidFill>
                  <a:prstClr val="white"/>
                </a:solidFill>
                <a:latin charset="0" panose="020b0606030504020204" pitchFamily="34" typeface="Open Sans"/>
                <a:ea charset="0" panose="020b0606030504020204" pitchFamily="34" typeface="Open Sans"/>
                <a:cs charset="0" panose="020b0606030504020204" pitchFamily="34" typeface="Open Sans"/>
              </a:rPr>
              <a:t>01</a:t>
            </a:r>
          </a:p>
        </p:txBody>
      </p:sp>
      <p:sp>
        <p:nvSpPr>
          <p:cNvPr id="30" name="矩形 29"/>
          <p:cNvSpPr/>
          <p:nvPr/>
        </p:nvSpPr>
        <p:spPr>
          <a:xfrm>
            <a:off x="5815403" y="4139252"/>
            <a:ext cx="735237" cy="457200"/>
          </a:xfrm>
          <a:prstGeom prst="rect">
            <a:avLst/>
          </a:prstGeom>
        </p:spPr>
        <p:txBody>
          <a:bodyPr wrap="square">
            <a:spAutoFit/>
          </a:bodyPr>
          <a:lstStyle/>
          <a:p>
            <a:pPr algn="ctr"/>
            <a:r>
              <a:rPr altLang="zh-CN" lang="en-US" sz="2400">
                <a:solidFill>
                  <a:prstClr val="white"/>
                </a:solidFill>
                <a:latin charset="0" panose="020b0606030504020204" pitchFamily="34" typeface="Open Sans"/>
                <a:ea charset="0" panose="020b0606030504020204" pitchFamily="34" typeface="Open Sans"/>
                <a:cs charset="0" panose="020b0606030504020204" pitchFamily="34" typeface="Open Sans"/>
              </a:rPr>
              <a:t>02</a:t>
            </a:r>
          </a:p>
        </p:txBody>
      </p:sp>
      <p:sp>
        <p:nvSpPr>
          <p:cNvPr id="31" name="矩形 30"/>
          <p:cNvSpPr/>
          <p:nvPr/>
        </p:nvSpPr>
        <p:spPr>
          <a:xfrm>
            <a:off x="5815403" y="3342037"/>
            <a:ext cx="735237" cy="457200"/>
          </a:xfrm>
          <a:prstGeom prst="rect">
            <a:avLst/>
          </a:prstGeom>
        </p:spPr>
        <p:txBody>
          <a:bodyPr wrap="square">
            <a:spAutoFit/>
          </a:bodyPr>
          <a:lstStyle/>
          <a:p>
            <a:pPr algn="ctr"/>
            <a:r>
              <a:rPr altLang="zh-CN" lang="en-US" sz="2400">
                <a:solidFill>
                  <a:prstClr val="white"/>
                </a:solidFill>
                <a:latin charset="0" panose="020b0606030504020204" pitchFamily="34" typeface="Open Sans"/>
                <a:ea charset="0" panose="020b0606030504020204" pitchFamily="34" typeface="Open Sans"/>
                <a:cs charset="0" panose="020b0606030504020204" pitchFamily="34" typeface="Open Sans"/>
              </a:rPr>
              <a:t>03</a:t>
            </a:r>
          </a:p>
        </p:txBody>
      </p:sp>
      <p:sp>
        <p:nvSpPr>
          <p:cNvPr id="32" name="矩形 31"/>
          <p:cNvSpPr/>
          <p:nvPr/>
        </p:nvSpPr>
        <p:spPr>
          <a:xfrm>
            <a:off x="5796560" y="2596222"/>
            <a:ext cx="735237" cy="457200"/>
          </a:xfrm>
          <a:prstGeom prst="rect">
            <a:avLst/>
          </a:prstGeom>
        </p:spPr>
        <p:txBody>
          <a:bodyPr wrap="square">
            <a:spAutoFit/>
          </a:bodyPr>
          <a:lstStyle/>
          <a:p>
            <a:pPr algn="ctr"/>
            <a:r>
              <a:rPr altLang="zh-CN" lang="en-US" sz="2400">
                <a:solidFill>
                  <a:prstClr val="white"/>
                </a:solidFill>
                <a:latin charset="0" panose="020b0606030504020204" pitchFamily="34" typeface="Open Sans"/>
                <a:ea charset="0" panose="020b0606030504020204" pitchFamily="34" typeface="Open Sans"/>
                <a:cs charset="0" panose="020b0606030504020204" pitchFamily="34" typeface="Open Sans"/>
              </a:rPr>
              <a:t>04</a:t>
            </a:r>
          </a:p>
        </p:txBody>
      </p:sp>
      <p:grpSp>
        <p:nvGrpSpPr>
          <p:cNvPr id="33" name="组合 32"/>
          <p:cNvGrpSpPr/>
          <p:nvPr/>
        </p:nvGrpSpPr>
        <p:grpSpPr>
          <a:xfrm>
            <a:off x="7195518" y="4552396"/>
            <a:ext cx="822727" cy="625113"/>
            <a:chOff x="4268086" y="4221191"/>
            <a:chExt cx="509646" cy="387231"/>
          </a:xfrm>
          <a:gradFill>
            <a:gsLst>
              <a:gs pos="100000">
                <a:srgbClr val="21273E"/>
              </a:gs>
              <a:gs pos="0">
                <a:srgbClr val="2C344B"/>
              </a:gs>
            </a:gsLst>
            <a:lin ang="5400000" scaled="0"/>
          </a:gradFill>
        </p:grpSpPr>
        <p:sp>
          <p:nvSpPr>
            <p:cNvPr id="34" name="Freeform 20"/>
            <p:cNvSpPr>
              <a:spLocks noEditPoints="1"/>
            </p:cNvSpPr>
            <p:nvPr/>
          </p:nvSpPr>
          <p:spPr bwMode="auto">
            <a:xfrm>
              <a:off x="4268086" y="4273030"/>
              <a:ext cx="337890" cy="335392"/>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solidFill>
                  <a:prstClr val="black"/>
                </a:solidFill>
                <a:ea charset="-122" panose="020b0400000000000000" pitchFamily="34" typeface="Adobe 黑体 Std R"/>
              </a:endParaRPr>
            </a:p>
          </p:txBody>
        </p:sp>
        <p:sp>
          <p:nvSpPr>
            <p:cNvPr id="35" name="Freeform 21"/>
            <p:cNvSpPr>
              <a:spLocks noEditPoints="1"/>
            </p:cNvSpPr>
            <p:nvPr/>
          </p:nvSpPr>
          <p:spPr bwMode="auto">
            <a:xfrm>
              <a:off x="4577871" y="4221191"/>
              <a:ext cx="199861"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solidFill>
                  <a:prstClr val="black"/>
                </a:solidFill>
                <a:ea charset="-122" panose="020b0400000000000000" pitchFamily="34" typeface="Adobe 黑体 Std R"/>
              </a:endParaRPr>
            </a:p>
          </p:txBody>
        </p:sp>
      </p:grpSp>
      <p:grpSp>
        <p:nvGrpSpPr>
          <p:cNvPr id="36" name="组合 35"/>
          <p:cNvGrpSpPr/>
          <p:nvPr/>
        </p:nvGrpSpPr>
        <p:grpSpPr>
          <a:xfrm>
            <a:off x="7327759" y="2548164"/>
            <a:ext cx="534547" cy="529035"/>
            <a:chOff x="6967126" y="4092464"/>
            <a:chExt cx="453105" cy="448433"/>
          </a:xfrm>
          <a:gradFill>
            <a:gsLst>
              <a:gs pos="100000">
                <a:srgbClr val="21273E"/>
              </a:gs>
              <a:gs pos="0">
                <a:srgbClr val="2C344B"/>
              </a:gs>
            </a:gsLst>
            <a:lin ang="5400000" scaled="0"/>
          </a:gradFill>
        </p:grpSpPr>
        <p:sp>
          <p:nvSpPr>
            <p:cNvPr id="37" name="Freeform 136"/>
            <p:cNvSpPr/>
            <p:nvPr/>
          </p:nvSpPr>
          <p:spPr bwMode="auto">
            <a:xfrm>
              <a:off x="6967126" y="4343773"/>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solidFill>
                  <a:prstClr val="black"/>
                </a:solidFill>
                <a:ea charset="-122" panose="020b0400000000000000" pitchFamily="34" typeface="Adobe 黑体 Std R"/>
              </a:endParaRPr>
            </a:p>
          </p:txBody>
        </p:sp>
        <p:sp>
          <p:nvSpPr>
            <p:cNvPr id="38" name="Freeform 137"/>
            <p:cNvSpPr>
              <a:spLocks noEditPoints="1"/>
            </p:cNvSpPr>
            <p:nvPr/>
          </p:nvSpPr>
          <p:spPr bwMode="auto">
            <a:xfrm>
              <a:off x="6967126" y="4092464"/>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solidFill>
                  <a:prstClr val="black"/>
                </a:solidFill>
                <a:ea charset="-122" panose="020b0400000000000000" pitchFamily="34" typeface="Adobe 黑体 Std R"/>
              </a:endParaRPr>
            </a:p>
          </p:txBody>
        </p:sp>
      </p:grpSp>
      <p:grpSp>
        <p:nvGrpSpPr>
          <p:cNvPr id="39" name="组合 38"/>
          <p:cNvGrpSpPr/>
          <p:nvPr/>
        </p:nvGrpSpPr>
        <p:grpSpPr>
          <a:xfrm>
            <a:off x="4343223" y="1989577"/>
            <a:ext cx="550428" cy="526419"/>
            <a:chOff x="1004888" y="993775"/>
            <a:chExt cx="2438400" cy="2332038"/>
          </a:xfrm>
          <a:gradFill>
            <a:gsLst>
              <a:gs pos="100000">
                <a:srgbClr val="21273E"/>
              </a:gs>
              <a:gs pos="0">
                <a:srgbClr val="2C344B"/>
              </a:gs>
            </a:gsLst>
            <a:lin ang="5400000" scaled="0"/>
          </a:gradFill>
        </p:grpSpPr>
        <p:sp>
          <p:nvSpPr>
            <p:cNvPr id="40" name="Freeform 25"/>
            <p:cNvSpPr/>
            <p:nvPr/>
          </p:nvSpPr>
          <p:spPr bwMode="auto">
            <a:xfrm>
              <a:off x="1898651" y="2670175"/>
              <a:ext cx="655638" cy="655638"/>
            </a:xfrm>
            <a:custGeom>
              <a:gdLst>
                <a:gd fmla="*/ 206 w 413" name="T0"/>
                <a:gd fmla="*/ 413 h 413" name="T1"/>
                <a:gd fmla="*/ 0 w 413" name="T2"/>
                <a:gd fmla="*/ 0 h 413" name="T3"/>
                <a:gd fmla="*/ 413 w 413" name="T4"/>
                <a:gd fmla="*/ 0 h 413" name="T5"/>
                <a:gd fmla="*/ 206 w 413" name="T6"/>
                <a:gd fmla="*/ 413 h 413" name="T7"/>
              </a:gdLst>
              <a:cxnLst>
                <a:cxn ang="0">
                  <a:pos x="T0" y="T1"/>
                </a:cxn>
                <a:cxn ang="0">
                  <a:pos x="T2" y="T3"/>
                </a:cxn>
                <a:cxn ang="0">
                  <a:pos x="T4" y="T5"/>
                </a:cxn>
                <a:cxn ang="0">
                  <a:pos x="T6" y="T7"/>
                </a:cxn>
              </a:cxnLst>
              <a:rect b="b" l="0" r="r" t="0"/>
              <a:pathLst>
                <a:path h="412" w="412">
                  <a:moveTo>
                    <a:pt x="206" y="413"/>
                  </a:moveTo>
                  <a:lnTo>
                    <a:pt x="0" y="0"/>
                  </a:lnTo>
                  <a:lnTo>
                    <a:pt x="413" y="0"/>
                  </a:lnTo>
                  <a:lnTo>
                    <a:pt x="206" y="41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solidFill>
                  <a:prstClr val="black"/>
                </a:solidFill>
                <a:ea charset="-122" panose="020b0400000000000000" pitchFamily="34" typeface="Adobe 黑体 Std R"/>
              </a:endParaRPr>
            </a:p>
          </p:txBody>
        </p:sp>
        <p:sp>
          <p:nvSpPr>
            <p:cNvPr id="41" name="任意多边形 40"/>
            <p:cNvSpPr>
              <a:spLocks noChangeArrowheads="1"/>
            </p:cNvSpPr>
            <p:nvPr/>
          </p:nvSpPr>
          <p:spPr bwMode="auto">
            <a:xfrm>
              <a:off x="1004888" y="993775"/>
              <a:ext cx="2438400" cy="1774825"/>
            </a:xfrm>
            <a:custGeom>
              <a:gdLst>
                <a:gd fmla="*/ 290196 w 2438400" name="connsiteX0"/>
                <a:gd fmla="*/ 0 h 1774825" name="connsiteY0"/>
                <a:gd fmla="*/ 2151973 w 2438400" name="connsiteX1"/>
                <a:gd fmla="*/ 0 h 1774825" name="connsiteY1"/>
                <a:gd fmla="*/ 2438400 w 2438400" name="connsiteX2"/>
                <a:gd fmla="*/ 286384 h 1774825" name="connsiteY2"/>
                <a:gd fmla="*/ 2438400 w 2438400" name="connsiteX3"/>
                <a:gd fmla="*/ 1484673 h 1774825" name="connsiteY3"/>
                <a:gd fmla="*/ 2151973 w 2438400" name="connsiteX4"/>
                <a:gd fmla="*/ 1774825 h 1774825" name="connsiteY4"/>
                <a:gd fmla="*/ 290196 w 2438400" name="connsiteX5"/>
                <a:gd fmla="*/ 1774825 h 1774825" name="connsiteY5"/>
                <a:gd fmla="*/ 0 w 2438400" name="connsiteX6"/>
                <a:gd fmla="*/ 1484673 h 1774825" name="connsiteY6"/>
                <a:gd fmla="*/ 0 w 2438400" name="connsiteX7"/>
                <a:gd fmla="*/ 286384 h 1774825" name="connsiteY7"/>
                <a:gd fmla="*/ 290196 w 2438400" name="connsiteX8"/>
                <a:gd fmla="*/ 0 h 1774825" name="connsiteY8"/>
                <a:gd fmla="*/ 471488 w 2438400" name="connsiteX9"/>
                <a:gd fmla="*/ 425450 h 1774825" name="connsiteY9"/>
                <a:gd fmla="*/ 471488 w 2438400" name="connsiteX10"/>
                <a:gd fmla="*/ 598488 h 1774825" name="connsiteY10"/>
                <a:gd fmla="*/ 1971676 w 2438400" name="connsiteX11"/>
                <a:gd fmla="*/ 598488 h 1774825" name="connsiteY11"/>
                <a:gd fmla="*/ 1971676 w 2438400" name="connsiteX12"/>
                <a:gd fmla="*/ 425450 h 1774825" name="connsiteY12"/>
                <a:gd fmla="*/ 471488 w 2438400" name="connsiteX13"/>
                <a:gd fmla="*/ 425450 h 1774825" name="connsiteY13"/>
                <a:gd fmla="*/ 471488 w 2438400" name="connsiteX14"/>
                <a:gd fmla="*/ 801688 h 1774825" name="connsiteY14"/>
                <a:gd fmla="*/ 471488 w 2438400" name="connsiteX15"/>
                <a:gd fmla="*/ 971551 h 1774825" name="connsiteY15"/>
                <a:gd fmla="*/ 1971676 w 2438400" name="connsiteX16"/>
                <a:gd fmla="*/ 971551 h 1774825" name="connsiteY16"/>
                <a:gd fmla="*/ 1971676 w 2438400" name="connsiteX17"/>
                <a:gd fmla="*/ 801688 h 1774825" name="connsiteY17"/>
                <a:gd fmla="*/ 471488 w 2438400" name="connsiteX18"/>
                <a:gd fmla="*/ 801688 h 1774825" name="connsiteY18"/>
                <a:gd fmla="*/ 471488 w 2438400" name="connsiteX19"/>
                <a:gd fmla="*/ 1174750 h 1774825" name="connsiteY19"/>
                <a:gd fmla="*/ 471488 w 2438400" name="connsiteX20"/>
                <a:gd fmla="*/ 1347788 h 1774825" name="connsiteY20"/>
                <a:gd fmla="*/ 1971676 w 2438400" name="connsiteX21"/>
                <a:gd fmla="*/ 1347788 h 1774825" name="connsiteY21"/>
                <a:gd fmla="*/ 1971676 w 2438400" name="connsiteX22"/>
                <a:gd fmla="*/ 1174750 h 1774825" name="connsiteY22"/>
                <a:gd fmla="*/ 471488 w 2438400" name="connsiteX23"/>
                <a:gd fmla="*/ 1174750 h 177482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noAutofit/>
            </a:bodyPr>
            <a:lstStyle/>
            <a:p>
              <a:endParaRPr altLang="en-US" lang="zh-CN" sz="2000">
                <a:solidFill>
                  <a:prstClr val="black"/>
                </a:solidFill>
                <a:ea charset="-122" panose="020b0400000000000000" pitchFamily="34" typeface="Adobe 黑体 Std R"/>
              </a:endParaRPr>
            </a:p>
          </p:txBody>
        </p:sp>
      </p:grpSp>
      <p:grpSp>
        <p:nvGrpSpPr>
          <p:cNvPr id="42" name="组合 41"/>
          <p:cNvGrpSpPr/>
          <p:nvPr/>
        </p:nvGrpSpPr>
        <p:grpSpPr>
          <a:xfrm>
            <a:off x="4335585" y="4041632"/>
            <a:ext cx="477947" cy="611237"/>
            <a:chOff x="1605187" y="572440"/>
            <a:chExt cx="563561" cy="720725"/>
          </a:xfrm>
          <a:gradFill>
            <a:gsLst>
              <a:gs pos="100000">
                <a:srgbClr val="21273E"/>
              </a:gs>
              <a:gs pos="0">
                <a:srgbClr val="2C344B"/>
              </a:gs>
            </a:gsLst>
            <a:lin ang="5400000" scaled="0"/>
          </a:gradFill>
        </p:grpSpPr>
        <p:sp>
          <p:nvSpPr>
            <p:cNvPr id="43" name="Freeform 32"/>
            <p:cNvSpPr/>
            <p:nvPr/>
          </p:nvSpPr>
          <p:spPr bwMode="auto">
            <a:xfrm>
              <a:off x="1814739"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4" name="Freeform 33"/>
            <p:cNvSpPr/>
            <p:nvPr/>
          </p:nvSpPr>
          <p:spPr bwMode="auto">
            <a:xfrm>
              <a:off x="1605187" y="1012177"/>
              <a:ext cx="141289"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5" name="Freeform 34"/>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6" name="Rectangle 89"/>
          <p:cNvSpPr/>
          <p:nvPr/>
        </p:nvSpPr>
        <p:spPr>
          <a:xfrm>
            <a:off x="8622894" y="1872660"/>
            <a:ext cx="2664033"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7" name="Rectangle 89"/>
          <p:cNvSpPr/>
          <p:nvPr/>
        </p:nvSpPr>
        <p:spPr>
          <a:xfrm>
            <a:off x="754670" y="1868827"/>
            <a:ext cx="2751063" cy="222504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8" name="Rectangle 89"/>
          <p:cNvSpPr/>
          <p:nvPr/>
        </p:nvSpPr>
        <p:spPr>
          <a:xfrm>
            <a:off x="8622894" y="5051559"/>
            <a:ext cx="2664033"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9" name="Rectangle 89"/>
          <p:cNvSpPr/>
          <p:nvPr/>
        </p:nvSpPr>
        <p:spPr>
          <a:xfrm>
            <a:off x="754670" y="5053359"/>
            <a:ext cx="2751063" cy="222504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grpSp>
        <p:nvGrpSpPr>
          <p:cNvPr id="53" name="组合 52"/>
          <p:cNvGrpSpPr/>
          <p:nvPr/>
        </p:nvGrpSpPr>
        <p:grpSpPr>
          <a:xfrm>
            <a:off x="1097509" y="429276"/>
            <a:ext cx="3615975" cy="632543"/>
            <a:chOff x="349800" y="307048"/>
            <a:chExt cx="2711981" cy="474407"/>
          </a:xfrm>
        </p:grpSpPr>
        <p:sp>
          <p:nvSpPr>
            <p:cNvPr id="54"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项目介绍</a:t>
              </a:r>
            </a:p>
          </p:txBody>
        </p:sp>
        <p:sp>
          <p:nvSpPr>
            <p:cNvPr id="55"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3977340722"/>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200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ppt_x"/>
                                          </p:val>
                                        </p:tav>
                                        <p:tav tm="100000">
                                          <p:val>
                                            <p:strVal val="#ppt_x"/>
                                          </p:val>
                                        </p:tav>
                                      </p:tavLst>
                                    </p:anim>
                                    <p:anim calcmode="lin" valueType="num">
                                      <p:cBhvr additive="base">
                                        <p:cTn dur="1000" fill="hold" id="8"/>
                                        <p:tgtEl>
                                          <p:spTgt spid="2"/>
                                        </p:tgtEl>
                                        <p:attrNameLst>
                                          <p:attrName>ppt_y</p:attrName>
                                        </p:attrNameLst>
                                      </p:cBhvr>
                                      <p:tavLst>
                                        <p:tav tm="0">
                                          <p:val>
                                            <p:strVal val="1+#ppt_h/2"/>
                                          </p:val>
                                        </p:tav>
                                        <p:tav tm="100000">
                                          <p:val>
                                            <p:strVal val="#ppt_y"/>
                                          </p:val>
                                        </p:tav>
                                      </p:tavLst>
                                    </p:anim>
                                  </p:childTnLst>
                                </p:cTn>
                              </p:par>
                              <p:par>
                                <p:cTn fill="hold" grpId="0" id="9" nodeType="withEffect" presetClass="entr" presetID="10" presetSubtype="0">
                                  <p:stCondLst>
                                    <p:cond delay="2500"/>
                                  </p:stCondLst>
                                  <p:childTnLst>
                                    <p:set>
                                      <p:cBhvr>
                                        <p:cTn dur="1" fill="hold" id="10">
                                          <p:stCondLst>
                                            <p:cond delay="0"/>
                                          </p:stCondLst>
                                        </p:cTn>
                                        <p:tgtEl>
                                          <p:spTgt spid="21"/>
                                        </p:tgtEl>
                                        <p:attrNameLst>
                                          <p:attrName>style.visibility</p:attrName>
                                        </p:attrNameLst>
                                      </p:cBhvr>
                                      <p:to>
                                        <p:strVal val="visible"/>
                                      </p:to>
                                    </p:set>
                                    <p:animEffect filter="fade" transition="in">
                                      <p:cBhvr>
                                        <p:cTn dur="500" id="11"/>
                                        <p:tgtEl>
                                          <p:spTgt spid="21"/>
                                        </p:tgtEl>
                                      </p:cBhvr>
                                    </p:animEffect>
                                  </p:childTnLst>
                                </p:cTn>
                              </p:par>
                              <p:par>
                                <p:cTn accel="50000" decel="50000" fill="hold" grpId="1" id="12" nodeType="withEffect" presetClass="path" presetID="63" presetSubtype="0">
                                  <p:stCondLst>
                                    <p:cond delay="2500"/>
                                  </p:stCondLst>
                                  <p:childTnLst>
                                    <p:animMotion origin="layout" path="M -0.08403 -1.97531E-06 L 2.22222E-06 -1.97531E-06" pathEditMode="relative" ptsTypes="AA" rAng="0">
                                      <p:cBhvr>
                                        <p:cTn dur="2000" fill="hold" id="13"/>
                                        <p:tgtEl>
                                          <p:spTgt spid="21"/>
                                        </p:tgtEl>
                                        <p:attrNameLst>
                                          <p:attrName>ppt_x</p:attrName>
                                          <p:attrName>ppt_y</p:attrName>
                                        </p:attrNameLst>
                                      </p:cBhvr>
                                      <p:rCtr x="4201" y="0"/>
                                    </p:animMotion>
                                  </p:childTnLst>
                                </p:cTn>
                              </p:par>
                              <p:par>
                                <p:cTn fill="hold" grpId="0" id="14" nodeType="withEffect" presetClass="entr" presetID="10" presetSubtype="0">
                                  <p:stCondLst>
                                    <p:cond delay="2750"/>
                                  </p:stCondLst>
                                  <p:childTnLst>
                                    <p:set>
                                      <p:cBhvr>
                                        <p:cTn dur="1" fill="hold" id="15">
                                          <p:stCondLst>
                                            <p:cond delay="0"/>
                                          </p:stCondLst>
                                        </p:cTn>
                                        <p:tgtEl>
                                          <p:spTgt spid="22"/>
                                        </p:tgtEl>
                                        <p:attrNameLst>
                                          <p:attrName>style.visibility</p:attrName>
                                        </p:attrNameLst>
                                      </p:cBhvr>
                                      <p:to>
                                        <p:strVal val="visible"/>
                                      </p:to>
                                    </p:set>
                                    <p:animEffect filter="fade" transition="in">
                                      <p:cBhvr>
                                        <p:cTn dur="500" id="16"/>
                                        <p:tgtEl>
                                          <p:spTgt spid="22"/>
                                        </p:tgtEl>
                                      </p:cBhvr>
                                    </p:animEffect>
                                  </p:childTnLst>
                                </p:cTn>
                              </p:par>
                              <p:par>
                                <p:cTn accel="50000" decel="50000" fill="hold" grpId="1" id="17" nodeType="withEffect" presetClass="path" presetID="63" presetSubtype="0">
                                  <p:stCondLst>
                                    <p:cond delay="2750"/>
                                  </p:stCondLst>
                                  <p:childTnLst>
                                    <p:animMotion origin="layout" path="M -0.08403 -4.5679E-06 L -1.66667E-06 -4.5679E-06" pathEditMode="relative" ptsTypes="AA" rAng="0">
                                      <p:cBhvr>
                                        <p:cTn dur="2000" fill="hold" id="18"/>
                                        <p:tgtEl>
                                          <p:spTgt spid="22"/>
                                        </p:tgtEl>
                                        <p:attrNameLst>
                                          <p:attrName>ppt_x</p:attrName>
                                          <p:attrName>ppt_y</p:attrName>
                                        </p:attrNameLst>
                                      </p:cBhvr>
                                      <p:rCtr x="4201" y="0"/>
                                    </p:animMotion>
                                  </p:childTnLst>
                                </p:cTn>
                              </p:par>
                              <p:par>
                                <p:cTn fill="hold" grpId="0" id="19" nodeType="withEffect" presetClass="entr" presetID="10" presetSubtype="0">
                                  <p:stCondLst>
                                    <p:cond delay="2500"/>
                                  </p:stCondLst>
                                  <p:childTnLst>
                                    <p:set>
                                      <p:cBhvr>
                                        <p:cTn dur="1" fill="hold" id="20">
                                          <p:stCondLst>
                                            <p:cond delay="0"/>
                                          </p:stCondLst>
                                        </p:cTn>
                                        <p:tgtEl>
                                          <p:spTgt spid="28"/>
                                        </p:tgtEl>
                                        <p:attrNameLst>
                                          <p:attrName>style.visibility</p:attrName>
                                        </p:attrNameLst>
                                      </p:cBhvr>
                                      <p:to>
                                        <p:strVal val="visible"/>
                                      </p:to>
                                    </p:set>
                                    <p:animEffect filter="fade" transition="in">
                                      <p:cBhvr>
                                        <p:cTn dur="500" id="21"/>
                                        <p:tgtEl>
                                          <p:spTgt spid="28"/>
                                        </p:tgtEl>
                                      </p:cBhvr>
                                    </p:animEffect>
                                  </p:childTnLst>
                                </p:cTn>
                              </p:par>
                              <p:par>
                                <p:cTn accel="50000" decel="50000" fill="hold" grpId="1" id="22" nodeType="withEffect" presetClass="path" presetID="63" presetSubtype="0">
                                  <p:stCondLst>
                                    <p:cond delay="2500"/>
                                  </p:stCondLst>
                                  <p:childTnLst>
                                    <p:animMotion origin="layout" path="M 0.10642 -3.08642E-06 L 4.44444E-06 -3.08642E-06" pathEditMode="relative" ptsTypes="AA" rAng="0">
                                      <p:cBhvr>
                                        <p:cTn dur="2000" fill="hold" id="23"/>
                                        <p:tgtEl>
                                          <p:spTgt spid="28"/>
                                        </p:tgtEl>
                                        <p:attrNameLst>
                                          <p:attrName>ppt_x</p:attrName>
                                          <p:attrName>ppt_y</p:attrName>
                                        </p:attrNameLst>
                                      </p:cBhvr>
                                      <p:rCtr x="-5330" y="0"/>
                                    </p:animMotion>
                                  </p:childTnLst>
                                </p:cTn>
                              </p:par>
                              <p:par>
                                <p:cTn fill="hold" grpId="0" id="24" nodeType="withEffect" presetClass="entr" presetID="10" presetSubtype="0">
                                  <p:stCondLst>
                                    <p:cond delay="2750"/>
                                  </p:stCondLst>
                                  <p:childTnLst>
                                    <p:set>
                                      <p:cBhvr>
                                        <p:cTn dur="1" fill="hold" id="25">
                                          <p:stCondLst>
                                            <p:cond delay="0"/>
                                          </p:stCondLst>
                                        </p:cTn>
                                        <p:tgtEl>
                                          <p:spTgt spid="23"/>
                                        </p:tgtEl>
                                        <p:attrNameLst>
                                          <p:attrName>style.visibility</p:attrName>
                                        </p:attrNameLst>
                                      </p:cBhvr>
                                      <p:to>
                                        <p:strVal val="visible"/>
                                      </p:to>
                                    </p:set>
                                    <p:animEffect filter="fade" transition="in">
                                      <p:cBhvr>
                                        <p:cTn dur="500" id="26"/>
                                        <p:tgtEl>
                                          <p:spTgt spid="23"/>
                                        </p:tgtEl>
                                      </p:cBhvr>
                                    </p:animEffect>
                                  </p:childTnLst>
                                </p:cTn>
                              </p:par>
                              <p:par>
                                <p:cTn accel="50000" decel="50000" fill="hold" grpId="1" id="27" nodeType="withEffect" presetClass="path" presetID="63" presetSubtype="0">
                                  <p:stCondLst>
                                    <p:cond delay="2750"/>
                                  </p:stCondLst>
                                  <p:childTnLst>
                                    <p:animMotion origin="layout" path="M 0.10642 3.33333E-06 L 2.77778E-06 3.33333E-06" pathEditMode="relative" ptsTypes="AA" rAng="0">
                                      <p:cBhvr>
                                        <p:cTn dur="2000" fill="hold" id="28"/>
                                        <p:tgtEl>
                                          <p:spTgt spid="23"/>
                                        </p:tgtEl>
                                        <p:attrNameLst>
                                          <p:attrName>ppt_x</p:attrName>
                                          <p:attrName>ppt_y</p:attrName>
                                        </p:attrNameLst>
                                      </p:cBhvr>
                                      <p:rCtr x="-5330" y="0"/>
                                    </p:animMotion>
                                  </p:childTnLst>
                                </p:cTn>
                              </p:par>
                              <p:par>
                                <p:cTn fill="hold" grpId="0" id="29" nodeType="withEffect" presetClass="entr" presetID="53" presetSubtype="0">
                                  <p:stCondLst>
                                    <p:cond delay="4000"/>
                                  </p:stCondLst>
                                  <p:childTnLst>
                                    <p:set>
                                      <p:cBhvr>
                                        <p:cTn dur="1" fill="hold" id="30">
                                          <p:stCondLst>
                                            <p:cond delay="0"/>
                                          </p:stCondLst>
                                        </p:cTn>
                                        <p:tgtEl>
                                          <p:spTgt spid="32"/>
                                        </p:tgtEl>
                                        <p:attrNameLst>
                                          <p:attrName>style.visibility</p:attrName>
                                        </p:attrNameLst>
                                      </p:cBhvr>
                                      <p:to>
                                        <p:strVal val="visible"/>
                                      </p:to>
                                    </p:set>
                                    <p:anim calcmode="lin" valueType="num">
                                      <p:cBhvr>
                                        <p:cTn dur="500" fill="hold" id="31"/>
                                        <p:tgtEl>
                                          <p:spTgt spid="32"/>
                                        </p:tgtEl>
                                        <p:attrNameLst>
                                          <p:attrName>ppt_w</p:attrName>
                                        </p:attrNameLst>
                                      </p:cBhvr>
                                      <p:tavLst>
                                        <p:tav tm="0">
                                          <p:val>
                                            <p:fltVal val="0"/>
                                          </p:val>
                                        </p:tav>
                                        <p:tav tm="100000">
                                          <p:val>
                                            <p:strVal val="#ppt_w"/>
                                          </p:val>
                                        </p:tav>
                                      </p:tavLst>
                                    </p:anim>
                                    <p:anim calcmode="lin" valueType="num">
                                      <p:cBhvr>
                                        <p:cTn dur="500" fill="hold" id="32"/>
                                        <p:tgtEl>
                                          <p:spTgt spid="32"/>
                                        </p:tgtEl>
                                        <p:attrNameLst>
                                          <p:attrName>ppt_h</p:attrName>
                                        </p:attrNameLst>
                                      </p:cBhvr>
                                      <p:tavLst>
                                        <p:tav tm="0">
                                          <p:val>
                                            <p:fltVal val="0"/>
                                          </p:val>
                                        </p:tav>
                                        <p:tav tm="100000">
                                          <p:val>
                                            <p:strVal val="#ppt_h"/>
                                          </p:val>
                                        </p:tav>
                                      </p:tavLst>
                                    </p:anim>
                                    <p:animEffect filter="fade" transition="in">
                                      <p:cBhvr>
                                        <p:cTn dur="500" id="33"/>
                                        <p:tgtEl>
                                          <p:spTgt spid="32"/>
                                        </p:tgtEl>
                                      </p:cBhvr>
                                    </p:animEffect>
                                  </p:childTnLst>
                                </p:cTn>
                              </p:par>
                              <p:par>
                                <p:cTn fill="hold" grpId="0" id="34" nodeType="withEffect" presetClass="entr" presetID="53" presetSubtype="0">
                                  <p:stCondLst>
                                    <p:cond delay="4000"/>
                                  </p:stCondLst>
                                  <p:childTnLst>
                                    <p:set>
                                      <p:cBhvr>
                                        <p:cTn dur="1" fill="hold" id="35">
                                          <p:stCondLst>
                                            <p:cond delay="0"/>
                                          </p:stCondLst>
                                        </p:cTn>
                                        <p:tgtEl>
                                          <p:spTgt spid="31"/>
                                        </p:tgtEl>
                                        <p:attrNameLst>
                                          <p:attrName>style.visibility</p:attrName>
                                        </p:attrNameLst>
                                      </p:cBhvr>
                                      <p:to>
                                        <p:strVal val="visible"/>
                                      </p:to>
                                    </p:set>
                                    <p:anim calcmode="lin" valueType="num">
                                      <p:cBhvr>
                                        <p:cTn dur="500" fill="hold" id="36"/>
                                        <p:tgtEl>
                                          <p:spTgt spid="31"/>
                                        </p:tgtEl>
                                        <p:attrNameLst>
                                          <p:attrName>ppt_w</p:attrName>
                                        </p:attrNameLst>
                                      </p:cBhvr>
                                      <p:tavLst>
                                        <p:tav tm="0">
                                          <p:val>
                                            <p:fltVal val="0"/>
                                          </p:val>
                                        </p:tav>
                                        <p:tav tm="100000">
                                          <p:val>
                                            <p:strVal val="#ppt_w"/>
                                          </p:val>
                                        </p:tav>
                                      </p:tavLst>
                                    </p:anim>
                                    <p:anim calcmode="lin" valueType="num">
                                      <p:cBhvr>
                                        <p:cTn dur="500" fill="hold" id="37"/>
                                        <p:tgtEl>
                                          <p:spTgt spid="31"/>
                                        </p:tgtEl>
                                        <p:attrNameLst>
                                          <p:attrName>ppt_h</p:attrName>
                                        </p:attrNameLst>
                                      </p:cBhvr>
                                      <p:tavLst>
                                        <p:tav tm="0">
                                          <p:val>
                                            <p:fltVal val="0"/>
                                          </p:val>
                                        </p:tav>
                                        <p:tav tm="100000">
                                          <p:val>
                                            <p:strVal val="#ppt_h"/>
                                          </p:val>
                                        </p:tav>
                                      </p:tavLst>
                                    </p:anim>
                                    <p:animEffect filter="fade" transition="in">
                                      <p:cBhvr>
                                        <p:cTn dur="500" id="38"/>
                                        <p:tgtEl>
                                          <p:spTgt spid="31"/>
                                        </p:tgtEl>
                                      </p:cBhvr>
                                    </p:animEffect>
                                  </p:childTnLst>
                                </p:cTn>
                              </p:par>
                              <p:par>
                                <p:cTn fill="hold" grpId="0" id="39" nodeType="withEffect" presetClass="entr" presetID="53" presetSubtype="0">
                                  <p:stCondLst>
                                    <p:cond delay="4000"/>
                                  </p:stCondLst>
                                  <p:childTnLst>
                                    <p:set>
                                      <p:cBhvr>
                                        <p:cTn dur="1" fill="hold" id="40">
                                          <p:stCondLst>
                                            <p:cond delay="0"/>
                                          </p:stCondLst>
                                        </p:cTn>
                                        <p:tgtEl>
                                          <p:spTgt spid="30"/>
                                        </p:tgtEl>
                                        <p:attrNameLst>
                                          <p:attrName>style.visibility</p:attrName>
                                        </p:attrNameLst>
                                      </p:cBhvr>
                                      <p:to>
                                        <p:strVal val="visible"/>
                                      </p:to>
                                    </p:set>
                                    <p:anim calcmode="lin" valueType="num">
                                      <p:cBhvr>
                                        <p:cTn dur="500" fill="hold" id="41"/>
                                        <p:tgtEl>
                                          <p:spTgt spid="30"/>
                                        </p:tgtEl>
                                        <p:attrNameLst>
                                          <p:attrName>ppt_w</p:attrName>
                                        </p:attrNameLst>
                                      </p:cBhvr>
                                      <p:tavLst>
                                        <p:tav tm="0">
                                          <p:val>
                                            <p:fltVal val="0"/>
                                          </p:val>
                                        </p:tav>
                                        <p:tav tm="100000">
                                          <p:val>
                                            <p:strVal val="#ppt_w"/>
                                          </p:val>
                                        </p:tav>
                                      </p:tavLst>
                                    </p:anim>
                                    <p:anim calcmode="lin" valueType="num">
                                      <p:cBhvr>
                                        <p:cTn dur="500" fill="hold" id="42"/>
                                        <p:tgtEl>
                                          <p:spTgt spid="30"/>
                                        </p:tgtEl>
                                        <p:attrNameLst>
                                          <p:attrName>ppt_h</p:attrName>
                                        </p:attrNameLst>
                                      </p:cBhvr>
                                      <p:tavLst>
                                        <p:tav tm="0">
                                          <p:val>
                                            <p:fltVal val="0"/>
                                          </p:val>
                                        </p:tav>
                                        <p:tav tm="100000">
                                          <p:val>
                                            <p:strVal val="#ppt_h"/>
                                          </p:val>
                                        </p:tav>
                                      </p:tavLst>
                                    </p:anim>
                                    <p:animEffect filter="fade" transition="in">
                                      <p:cBhvr>
                                        <p:cTn dur="500" id="43"/>
                                        <p:tgtEl>
                                          <p:spTgt spid="30"/>
                                        </p:tgtEl>
                                      </p:cBhvr>
                                    </p:animEffect>
                                  </p:childTnLst>
                                </p:cTn>
                              </p:par>
                              <p:par>
                                <p:cTn fill="hold" grpId="0" id="44" nodeType="withEffect" presetClass="entr" presetID="53" presetSubtype="0">
                                  <p:stCondLst>
                                    <p:cond delay="4000"/>
                                  </p:stCondLst>
                                  <p:childTnLst>
                                    <p:set>
                                      <p:cBhvr>
                                        <p:cTn dur="1" fill="hold" id="45">
                                          <p:stCondLst>
                                            <p:cond delay="0"/>
                                          </p:stCondLst>
                                        </p:cTn>
                                        <p:tgtEl>
                                          <p:spTgt spid="29"/>
                                        </p:tgtEl>
                                        <p:attrNameLst>
                                          <p:attrName>style.visibility</p:attrName>
                                        </p:attrNameLst>
                                      </p:cBhvr>
                                      <p:to>
                                        <p:strVal val="visible"/>
                                      </p:to>
                                    </p:set>
                                    <p:anim calcmode="lin" valueType="num">
                                      <p:cBhvr>
                                        <p:cTn dur="500" fill="hold" id="46"/>
                                        <p:tgtEl>
                                          <p:spTgt spid="29"/>
                                        </p:tgtEl>
                                        <p:attrNameLst>
                                          <p:attrName>ppt_w</p:attrName>
                                        </p:attrNameLst>
                                      </p:cBhvr>
                                      <p:tavLst>
                                        <p:tav tm="0">
                                          <p:val>
                                            <p:fltVal val="0"/>
                                          </p:val>
                                        </p:tav>
                                        <p:tav tm="100000">
                                          <p:val>
                                            <p:strVal val="#ppt_w"/>
                                          </p:val>
                                        </p:tav>
                                      </p:tavLst>
                                    </p:anim>
                                    <p:anim calcmode="lin" valueType="num">
                                      <p:cBhvr>
                                        <p:cTn dur="500" fill="hold" id="47"/>
                                        <p:tgtEl>
                                          <p:spTgt spid="29"/>
                                        </p:tgtEl>
                                        <p:attrNameLst>
                                          <p:attrName>ppt_h</p:attrName>
                                        </p:attrNameLst>
                                      </p:cBhvr>
                                      <p:tavLst>
                                        <p:tav tm="0">
                                          <p:val>
                                            <p:fltVal val="0"/>
                                          </p:val>
                                        </p:tav>
                                        <p:tav tm="100000">
                                          <p:val>
                                            <p:strVal val="#ppt_h"/>
                                          </p:val>
                                        </p:tav>
                                      </p:tavLst>
                                    </p:anim>
                                    <p:animEffect filter="fade" transition="in">
                                      <p:cBhvr>
                                        <p:cTn dur="500" id="48"/>
                                        <p:tgtEl>
                                          <p:spTgt spid="29"/>
                                        </p:tgtEl>
                                      </p:cBhvr>
                                    </p:animEffect>
                                  </p:childTnLst>
                                </p:cTn>
                              </p:par>
                              <p:par>
                                <p:cTn fill="hold" id="49" nodeType="withEffect" presetClass="entr" presetID="53" presetSubtype="0">
                                  <p:stCondLst>
                                    <p:cond delay="4000"/>
                                  </p:stCondLst>
                                  <p:childTnLst>
                                    <p:set>
                                      <p:cBhvr>
                                        <p:cTn dur="1" fill="hold" id="50">
                                          <p:stCondLst>
                                            <p:cond delay="0"/>
                                          </p:stCondLst>
                                        </p:cTn>
                                        <p:tgtEl>
                                          <p:spTgt spid="42"/>
                                        </p:tgtEl>
                                        <p:attrNameLst>
                                          <p:attrName>style.visibility</p:attrName>
                                        </p:attrNameLst>
                                      </p:cBhvr>
                                      <p:to>
                                        <p:strVal val="visible"/>
                                      </p:to>
                                    </p:set>
                                    <p:anim calcmode="lin" valueType="num">
                                      <p:cBhvr>
                                        <p:cTn dur="500" fill="hold" id="51"/>
                                        <p:tgtEl>
                                          <p:spTgt spid="42"/>
                                        </p:tgtEl>
                                        <p:attrNameLst>
                                          <p:attrName>ppt_w</p:attrName>
                                        </p:attrNameLst>
                                      </p:cBhvr>
                                      <p:tavLst>
                                        <p:tav tm="0">
                                          <p:val>
                                            <p:fltVal val="0"/>
                                          </p:val>
                                        </p:tav>
                                        <p:tav tm="100000">
                                          <p:val>
                                            <p:strVal val="#ppt_w"/>
                                          </p:val>
                                        </p:tav>
                                      </p:tavLst>
                                    </p:anim>
                                    <p:anim calcmode="lin" valueType="num">
                                      <p:cBhvr>
                                        <p:cTn dur="500" fill="hold" id="52"/>
                                        <p:tgtEl>
                                          <p:spTgt spid="42"/>
                                        </p:tgtEl>
                                        <p:attrNameLst>
                                          <p:attrName>ppt_h</p:attrName>
                                        </p:attrNameLst>
                                      </p:cBhvr>
                                      <p:tavLst>
                                        <p:tav tm="0">
                                          <p:val>
                                            <p:fltVal val="0"/>
                                          </p:val>
                                        </p:tav>
                                        <p:tav tm="100000">
                                          <p:val>
                                            <p:strVal val="#ppt_h"/>
                                          </p:val>
                                        </p:tav>
                                      </p:tavLst>
                                    </p:anim>
                                    <p:animEffect filter="fade" transition="in">
                                      <p:cBhvr>
                                        <p:cTn dur="500" id="53"/>
                                        <p:tgtEl>
                                          <p:spTgt spid="42"/>
                                        </p:tgtEl>
                                      </p:cBhvr>
                                    </p:animEffect>
                                  </p:childTnLst>
                                </p:cTn>
                              </p:par>
                              <p:par>
                                <p:cTn fill="hold" id="54" nodeType="withEffect" presetClass="entr" presetID="53" presetSubtype="0">
                                  <p:stCondLst>
                                    <p:cond delay="4000"/>
                                  </p:stCondLst>
                                  <p:childTnLst>
                                    <p:set>
                                      <p:cBhvr>
                                        <p:cTn dur="1" fill="hold" id="55">
                                          <p:stCondLst>
                                            <p:cond delay="0"/>
                                          </p:stCondLst>
                                        </p:cTn>
                                        <p:tgtEl>
                                          <p:spTgt spid="39"/>
                                        </p:tgtEl>
                                        <p:attrNameLst>
                                          <p:attrName>style.visibility</p:attrName>
                                        </p:attrNameLst>
                                      </p:cBhvr>
                                      <p:to>
                                        <p:strVal val="visible"/>
                                      </p:to>
                                    </p:set>
                                    <p:anim calcmode="lin" valueType="num">
                                      <p:cBhvr>
                                        <p:cTn dur="500" fill="hold" id="56"/>
                                        <p:tgtEl>
                                          <p:spTgt spid="39"/>
                                        </p:tgtEl>
                                        <p:attrNameLst>
                                          <p:attrName>ppt_w</p:attrName>
                                        </p:attrNameLst>
                                      </p:cBhvr>
                                      <p:tavLst>
                                        <p:tav tm="0">
                                          <p:val>
                                            <p:fltVal val="0"/>
                                          </p:val>
                                        </p:tav>
                                        <p:tav tm="100000">
                                          <p:val>
                                            <p:strVal val="#ppt_w"/>
                                          </p:val>
                                        </p:tav>
                                      </p:tavLst>
                                    </p:anim>
                                    <p:anim calcmode="lin" valueType="num">
                                      <p:cBhvr>
                                        <p:cTn dur="500" fill="hold" id="57"/>
                                        <p:tgtEl>
                                          <p:spTgt spid="39"/>
                                        </p:tgtEl>
                                        <p:attrNameLst>
                                          <p:attrName>ppt_h</p:attrName>
                                        </p:attrNameLst>
                                      </p:cBhvr>
                                      <p:tavLst>
                                        <p:tav tm="0">
                                          <p:val>
                                            <p:fltVal val="0"/>
                                          </p:val>
                                        </p:tav>
                                        <p:tav tm="100000">
                                          <p:val>
                                            <p:strVal val="#ppt_h"/>
                                          </p:val>
                                        </p:tav>
                                      </p:tavLst>
                                    </p:anim>
                                    <p:animEffect filter="fade" transition="in">
                                      <p:cBhvr>
                                        <p:cTn dur="500" id="58"/>
                                        <p:tgtEl>
                                          <p:spTgt spid="39"/>
                                        </p:tgtEl>
                                      </p:cBhvr>
                                    </p:animEffect>
                                  </p:childTnLst>
                                </p:cTn>
                              </p:par>
                              <p:par>
                                <p:cTn fill="hold" id="59" nodeType="withEffect" presetClass="entr" presetID="53" presetSubtype="0">
                                  <p:stCondLst>
                                    <p:cond delay="4000"/>
                                  </p:stCondLst>
                                  <p:childTnLst>
                                    <p:set>
                                      <p:cBhvr>
                                        <p:cTn dur="1" fill="hold" id="60">
                                          <p:stCondLst>
                                            <p:cond delay="0"/>
                                          </p:stCondLst>
                                        </p:cTn>
                                        <p:tgtEl>
                                          <p:spTgt spid="36"/>
                                        </p:tgtEl>
                                        <p:attrNameLst>
                                          <p:attrName>style.visibility</p:attrName>
                                        </p:attrNameLst>
                                      </p:cBhvr>
                                      <p:to>
                                        <p:strVal val="visible"/>
                                      </p:to>
                                    </p:set>
                                    <p:anim calcmode="lin" valueType="num">
                                      <p:cBhvr>
                                        <p:cTn dur="500" fill="hold" id="61"/>
                                        <p:tgtEl>
                                          <p:spTgt spid="36"/>
                                        </p:tgtEl>
                                        <p:attrNameLst>
                                          <p:attrName>ppt_w</p:attrName>
                                        </p:attrNameLst>
                                      </p:cBhvr>
                                      <p:tavLst>
                                        <p:tav tm="0">
                                          <p:val>
                                            <p:fltVal val="0"/>
                                          </p:val>
                                        </p:tav>
                                        <p:tav tm="100000">
                                          <p:val>
                                            <p:strVal val="#ppt_w"/>
                                          </p:val>
                                        </p:tav>
                                      </p:tavLst>
                                    </p:anim>
                                    <p:anim calcmode="lin" valueType="num">
                                      <p:cBhvr>
                                        <p:cTn dur="500" fill="hold" id="62"/>
                                        <p:tgtEl>
                                          <p:spTgt spid="36"/>
                                        </p:tgtEl>
                                        <p:attrNameLst>
                                          <p:attrName>ppt_h</p:attrName>
                                        </p:attrNameLst>
                                      </p:cBhvr>
                                      <p:tavLst>
                                        <p:tav tm="0">
                                          <p:val>
                                            <p:fltVal val="0"/>
                                          </p:val>
                                        </p:tav>
                                        <p:tav tm="100000">
                                          <p:val>
                                            <p:strVal val="#ppt_h"/>
                                          </p:val>
                                        </p:tav>
                                      </p:tavLst>
                                    </p:anim>
                                    <p:animEffect filter="fade" transition="in">
                                      <p:cBhvr>
                                        <p:cTn dur="500" id="63"/>
                                        <p:tgtEl>
                                          <p:spTgt spid="36"/>
                                        </p:tgtEl>
                                      </p:cBhvr>
                                    </p:animEffect>
                                  </p:childTnLst>
                                </p:cTn>
                              </p:par>
                              <p:par>
                                <p:cTn fill="hold" id="64" nodeType="withEffect" presetClass="entr" presetID="53" presetSubtype="0">
                                  <p:stCondLst>
                                    <p:cond delay="4000"/>
                                  </p:stCondLst>
                                  <p:childTnLst>
                                    <p:set>
                                      <p:cBhvr>
                                        <p:cTn dur="1" fill="hold" id="65">
                                          <p:stCondLst>
                                            <p:cond delay="0"/>
                                          </p:stCondLst>
                                        </p:cTn>
                                        <p:tgtEl>
                                          <p:spTgt spid="33"/>
                                        </p:tgtEl>
                                        <p:attrNameLst>
                                          <p:attrName>style.visibility</p:attrName>
                                        </p:attrNameLst>
                                      </p:cBhvr>
                                      <p:to>
                                        <p:strVal val="visible"/>
                                      </p:to>
                                    </p:set>
                                    <p:anim calcmode="lin" valueType="num">
                                      <p:cBhvr>
                                        <p:cTn dur="500" fill="hold" id="66"/>
                                        <p:tgtEl>
                                          <p:spTgt spid="33"/>
                                        </p:tgtEl>
                                        <p:attrNameLst>
                                          <p:attrName>ppt_w</p:attrName>
                                        </p:attrNameLst>
                                      </p:cBhvr>
                                      <p:tavLst>
                                        <p:tav tm="0">
                                          <p:val>
                                            <p:fltVal val="0"/>
                                          </p:val>
                                        </p:tav>
                                        <p:tav tm="100000">
                                          <p:val>
                                            <p:strVal val="#ppt_w"/>
                                          </p:val>
                                        </p:tav>
                                      </p:tavLst>
                                    </p:anim>
                                    <p:anim calcmode="lin" valueType="num">
                                      <p:cBhvr>
                                        <p:cTn dur="500" fill="hold" id="67"/>
                                        <p:tgtEl>
                                          <p:spTgt spid="33"/>
                                        </p:tgtEl>
                                        <p:attrNameLst>
                                          <p:attrName>ppt_h</p:attrName>
                                        </p:attrNameLst>
                                      </p:cBhvr>
                                      <p:tavLst>
                                        <p:tav tm="0">
                                          <p:val>
                                            <p:fltVal val="0"/>
                                          </p:val>
                                        </p:tav>
                                        <p:tav tm="100000">
                                          <p:val>
                                            <p:strVal val="#ppt_h"/>
                                          </p:val>
                                        </p:tav>
                                      </p:tavLst>
                                    </p:anim>
                                    <p:animEffect filter="fade" transition="in">
                                      <p:cBhvr>
                                        <p:cTn dur="500" id="68"/>
                                        <p:tgtEl>
                                          <p:spTgt spid="33"/>
                                        </p:tgtEl>
                                      </p:cBhvr>
                                    </p:animEffect>
                                  </p:childTnLst>
                                </p:cTn>
                              </p:par>
                              <p:par>
                                <p:cTn fill="hold" grpId="0" id="69" nodeType="withEffect" presetClass="entr" presetID="22" presetSubtype="2">
                                  <p:stCondLst>
                                    <p:cond delay="4250"/>
                                  </p:stCondLst>
                                  <p:childTnLst>
                                    <p:set>
                                      <p:cBhvr>
                                        <p:cTn dur="1" fill="hold" id="70">
                                          <p:stCondLst>
                                            <p:cond delay="0"/>
                                          </p:stCondLst>
                                        </p:cTn>
                                        <p:tgtEl>
                                          <p:spTgt spid="47"/>
                                        </p:tgtEl>
                                        <p:attrNameLst>
                                          <p:attrName>style.visibility</p:attrName>
                                        </p:attrNameLst>
                                      </p:cBhvr>
                                      <p:to>
                                        <p:strVal val="visible"/>
                                      </p:to>
                                    </p:set>
                                    <p:animEffect filter="wipe(right)" transition="in">
                                      <p:cBhvr>
                                        <p:cTn dur="1000" id="71"/>
                                        <p:tgtEl>
                                          <p:spTgt spid="47"/>
                                        </p:tgtEl>
                                      </p:cBhvr>
                                    </p:animEffect>
                                  </p:childTnLst>
                                </p:cTn>
                              </p:par>
                              <p:par>
                                <p:cTn fill="hold" grpId="0" id="72" nodeType="withEffect" presetClass="entr" presetID="22" presetSubtype="2">
                                  <p:stCondLst>
                                    <p:cond delay="4250"/>
                                  </p:stCondLst>
                                  <p:childTnLst>
                                    <p:set>
                                      <p:cBhvr>
                                        <p:cTn dur="1" fill="hold" id="73">
                                          <p:stCondLst>
                                            <p:cond delay="0"/>
                                          </p:stCondLst>
                                        </p:cTn>
                                        <p:tgtEl>
                                          <p:spTgt spid="49"/>
                                        </p:tgtEl>
                                        <p:attrNameLst>
                                          <p:attrName>style.visibility</p:attrName>
                                        </p:attrNameLst>
                                      </p:cBhvr>
                                      <p:to>
                                        <p:strVal val="visible"/>
                                      </p:to>
                                    </p:set>
                                    <p:animEffect filter="wipe(right)" transition="in">
                                      <p:cBhvr>
                                        <p:cTn dur="1000" id="74"/>
                                        <p:tgtEl>
                                          <p:spTgt spid="49"/>
                                        </p:tgtEl>
                                      </p:cBhvr>
                                    </p:animEffect>
                                  </p:childTnLst>
                                </p:cTn>
                              </p:par>
                              <p:par>
                                <p:cTn fill="hold" grpId="0" id="75" nodeType="withEffect" presetClass="entr" presetID="22" presetSubtype="8">
                                  <p:stCondLst>
                                    <p:cond delay="4250"/>
                                  </p:stCondLst>
                                  <p:childTnLst>
                                    <p:set>
                                      <p:cBhvr>
                                        <p:cTn dur="1" fill="hold" id="76">
                                          <p:stCondLst>
                                            <p:cond delay="0"/>
                                          </p:stCondLst>
                                        </p:cTn>
                                        <p:tgtEl>
                                          <p:spTgt spid="46"/>
                                        </p:tgtEl>
                                        <p:attrNameLst>
                                          <p:attrName>style.visibility</p:attrName>
                                        </p:attrNameLst>
                                      </p:cBhvr>
                                      <p:to>
                                        <p:strVal val="visible"/>
                                      </p:to>
                                    </p:set>
                                    <p:animEffect filter="wipe(left)" transition="in">
                                      <p:cBhvr>
                                        <p:cTn dur="1000" id="77"/>
                                        <p:tgtEl>
                                          <p:spTgt spid="46"/>
                                        </p:tgtEl>
                                      </p:cBhvr>
                                    </p:animEffect>
                                  </p:childTnLst>
                                </p:cTn>
                              </p:par>
                              <p:par>
                                <p:cTn fill="hold" grpId="0" id="78" nodeType="withEffect" presetClass="entr" presetID="22" presetSubtype="8">
                                  <p:stCondLst>
                                    <p:cond delay="4250"/>
                                  </p:stCondLst>
                                  <p:childTnLst>
                                    <p:set>
                                      <p:cBhvr>
                                        <p:cTn dur="1" fill="hold" id="79">
                                          <p:stCondLst>
                                            <p:cond delay="0"/>
                                          </p:stCondLst>
                                        </p:cTn>
                                        <p:tgtEl>
                                          <p:spTgt spid="48"/>
                                        </p:tgtEl>
                                        <p:attrNameLst>
                                          <p:attrName>style.visibility</p:attrName>
                                        </p:attrNameLst>
                                      </p:cBhvr>
                                      <p:to>
                                        <p:strVal val="visible"/>
                                      </p:to>
                                    </p:set>
                                    <p:animEffect filter="wipe(left)" transition="in">
                                      <p:cBhvr>
                                        <p:cTn dur="1000" id="80"/>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1" spid="21"/>
      <p:bldP grpId="0" spid="22"/>
      <p:bldP grpId="1" spid="22"/>
      <p:bldP grpId="0" spid="23"/>
      <p:bldP grpId="1" spid="23"/>
      <p:bldP grpId="0" spid="28"/>
      <p:bldP grpId="1" spid="28"/>
      <p:bldP grpId="0" spid="29"/>
      <p:bldP grpId="0" spid="30"/>
      <p:bldP grpId="0" spid="31"/>
      <p:bldP grpId="0" spid="32"/>
      <p:bldP grpId="0" spid="46"/>
      <p:bldP grpId="0" spid="47"/>
      <p:bldP grpId="0" spid="48"/>
      <p:bldP grpId="0" spid="4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Freeform 7"/>
          <p:cNvSpPr>
            <a:spLocks noEditPoints="1"/>
          </p:cNvSpPr>
          <p:nvPr/>
        </p:nvSpPr>
        <p:spPr bwMode="auto">
          <a:xfrm>
            <a:off x="777255" y="2172862"/>
            <a:ext cx="2045748" cy="2059089"/>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00000">
                <a:srgbClr val="21273E"/>
              </a:gs>
              <a:gs pos="0">
                <a:srgbClr val="2C344B"/>
              </a:gs>
            </a:gsLst>
            <a:lin ang="54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sp>
        <p:nvSpPr>
          <p:cNvPr id="56" name="Freeform 8"/>
          <p:cNvSpPr/>
          <p:nvPr/>
        </p:nvSpPr>
        <p:spPr bwMode="auto">
          <a:xfrm>
            <a:off x="502503" y="2010770"/>
            <a:ext cx="823381" cy="945655"/>
          </a:xfrm>
          <a:custGeom>
            <a:gdLst>
              <a:gd fmla="*/ 162 w 162" name="T0"/>
              <a:gd fmla="*/ 0 h 185" name="T1"/>
              <a:gd fmla="*/ 96 w 162" name="T2"/>
              <a:gd fmla="*/ 14 h 185" name="T3"/>
              <a:gd fmla="*/ 102 w 162" name="T4"/>
              <a:gd fmla="*/ 25 h 185" name="T5"/>
              <a:gd fmla="*/ 1 w 162" name="T6"/>
              <a:gd fmla="*/ 178 h 185" name="T7"/>
              <a:gd fmla="*/ 5 w 162" name="T8"/>
              <a:gd fmla="*/ 185 h 185" name="T9"/>
              <a:gd fmla="*/ 7 w 162" name="T10"/>
              <a:gd fmla="*/ 185 h 185" name="T11"/>
              <a:gd fmla="*/ 13 w 162" name="T12"/>
              <a:gd fmla="*/ 180 h 185" name="T13"/>
              <a:gd fmla="*/ 107 w 162" name="T14"/>
              <a:gd fmla="*/ 36 h 185" name="T15"/>
              <a:gd fmla="*/ 112 w 162" name="T16"/>
              <a:gd fmla="*/ 45 h 185" name="T17"/>
              <a:gd fmla="*/ 162 w 162" name="T18"/>
              <a:gd fmla="*/ 0 h 18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5" w="162">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gradFill>
            <a:gsLst>
              <a:gs pos="100000">
                <a:srgbClr val="21273E"/>
              </a:gs>
              <a:gs pos="0">
                <a:srgbClr val="2C344B"/>
              </a:gs>
            </a:gsLst>
            <a:lin ang="54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sp>
        <p:nvSpPr>
          <p:cNvPr id="57" name="Oval 9"/>
          <p:cNvSpPr>
            <a:spLocks noChangeArrowheads="1"/>
          </p:cNvSpPr>
          <p:nvPr/>
        </p:nvSpPr>
        <p:spPr bwMode="auto">
          <a:xfrm>
            <a:off x="1153078" y="2577656"/>
            <a:ext cx="1232532" cy="1240537"/>
          </a:xfrm>
          <a:prstGeom prst="ellipse">
            <a:avLst/>
          </a:prstGeom>
          <a:noFill/>
          <a:ln w="6350">
            <a:solidFill>
              <a:schemeClr val="tx1">
                <a:lumMod val="75000"/>
                <a:lumOff val="25000"/>
              </a:schemeClr>
            </a:solidFill>
          </a:ln>
        </p:spPr>
        <p:txBody>
          <a:bodyPr anchor="t" anchorCtr="0" bIns="81280" compatLnSpc="1" lIns="162560" numCol="1" rIns="162560" tIns="81280" vert="horz" wrap="square"/>
          <a:lstStyle/>
          <a:p>
            <a:endParaRPr altLang="en-US" lang="zh-CN" sz="3200">
              <a:solidFill>
                <a:schemeClr val="tx1">
                  <a:lumMod val="75000"/>
                  <a:lumOff val="25000"/>
                </a:schemeClr>
              </a:solidFill>
              <a:ea charset="-122" panose="020b0400000000000000" pitchFamily="34" typeface="Adobe 黑体 Std R"/>
            </a:endParaRPr>
          </a:p>
        </p:txBody>
      </p:sp>
      <p:sp>
        <p:nvSpPr>
          <p:cNvPr id="58" name="Freeform 11"/>
          <p:cNvSpPr/>
          <p:nvPr/>
        </p:nvSpPr>
        <p:spPr bwMode="auto">
          <a:xfrm>
            <a:off x="10866116" y="3463125"/>
            <a:ext cx="823381" cy="945655"/>
          </a:xfrm>
          <a:custGeom>
            <a:gdLst>
              <a:gd fmla="*/ 0 w 162" name="T0"/>
              <a:gd fmla="*/ 185 h 185" name="T1"/>
              <a:gd fmla="*/ 66 w 162" name="T2"/>
              <a:gd fmla="*/ 171 h 185" name="T3"/>
              <a:gd fmla="*/ 60 w 162" name="T4"/>
              <a:gd fmla="*/ 160 h 185" name="T5"/>
              <a:gd fmla="*/ 161 w 162" name="T6"/>
              <a:gd fmla="*/ 8 h 185" name="T7"/>
              <a:gd fmla="*/ 156 w 162" name="T8"/>
              <a:gd fmla="*/ 0 h 185" name="T9"/>
              <a:gd fmla="*/ 155 w 162" name="T10"/>
              <a:gd fmla="*/ 0 h 185" name="T11"/>
              <a:gd fmla="*/ 149 w 162" name="T12"/>
              <a:gd fmla="*/ 5 h 185" name="T13"/>
              <a:gd fmla="*/ 54 w 162" name="T14"/>
              <a:gd fmla="*/ 149 h 185" name="T15"/>
              <a:gd fmla="*/ 50 w 162" name="T16"/>
              <a:gd fmla="*/ 140 h 185" name="T17"/>
              <a:gd fmla="*/ 0 w 162" name="T18"/>
              <a:gd fmla="*/ 185 h 18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5" w="162">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gradFill>
            <a:gsLst>
              <a:gs pos="100000">
                <a:srgbClr val="21273E"/>
              </a:gs>
              <a:gs pos="0">
                <a:srgbClr val="2C344B"/>
              </a:gs>
            </a:gsLst>
            <a:lin ang="54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sp>
        <p:nvSpPr>
          <p:cNvPr id="59" name="Freeform 13"/>
          <p:cNvSpPr>
            <a:spLocks noEditPoints="1"/>
          </p:cNvSpPr>
          <p:nvPr/>
        </p:nvSpPr>
        <p:spPr bwMode="auto">
          <a:xfrm>
            <a:off x="2853210" y="2168381"/>
            <a:ext cx="2045748" cy="2059089"/>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00000">
                <a:srgbClr val="21273E"/>
              </a:gs>
              <a:gs pos="0">
                <a:srgbClr val="2C344B"/>
              </a:gs>
            </a:gsLst>
            <a:lin ang="54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typeface="+mn-cs"/>
            </a:endParaRPr>
          </a:p>
        </p:txBody>
      </p:sp>
      <p:sp>
        <p:nvSpPr>
          <p:cNvPr id="60" name="Oval 14"/>
          <p:cNvSpPr>
            <a:spLocks noChangeArrowheads="1"/>
          </p:cNvSpPr>
          <p:nvPr/>
        </p:nvSpPr>
        <p:spPr bwMode="auto">
          <a:xfrm>
            <a:off x="3259819" y="2577656"/>
            <a:ext cx="1232532" cy="1240537"/>
          </a:xfrm>
          <a:prstGeom prst="ellipse">
            <a:avLst/>
          </a:prstGeom>
          <a:noFill/>
          <a:ln w="6350">
            <a:solidFill>
              <a:schemeClr val="tx1">
                <a:lumMod val="75000"/>
                <a:lumOff val="25000"/>
              </a:schemeClr>
            </a:solidFill>
          </a:ln>
        </p:spPr>
        <p:txBody>
          <a:bodyPr anchor="t" anchorCtr="0" bIns="81280" compatLnSpc="1" lIns="162560" numCol="1" rIns="162560" tIns="81280" vert="horz" wrap="square"/>
          <a:lstStyle/>
          <a:p>
            <a:endParaRPr altLang="en-US" lang="zh-CN" sz="3200">
              <a:solidFill>
                <a:schemeClr val="tx1">
                  <a:lumMod val="75000"/>
                  <a:lumOff val="25000"/>
                </a:schemeClr>
              </a:solidFill>
              <a:ea charset="-122" panose="020b0400000000000000" pitchFamily="34" typeface="Adobe 黑体 Std R"/>
            </a:endParaRPr>
          </a:p>
        </p:txBody>
      </p:sp>
      <p:sp>
        <p:nvSpPr>
          <p:cNvPr id="61" name="Freeform 15"/>
          <p:cNvSpPr>
            <a:spLocks noEditPoints="1"/>
          </p:cNvSpPr>
          <p:nvPr/>
        </p:nvSpPr>
        <p:spPr bwMode="auto">
          <a:xfrm>
            <a:off x="4959949" y="2168381"/>
            <a:ext cx="2045748" cy="2059089"/>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00000">
                <a:srgbClr val="21273E"/>
              </a:gs>
              <a:gs pos="0">
                <a:srgbClr val="2C344B"/>
              </a:gs>
            </a:gsLst>
            <a:lin ang="54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sp>
        <p:nvSpPr>
          <p:cNvPr id="62" name="Oval 16"/>
          <p:cNvSpPr>
            <a:spLocks noChangeArrowheads="1"/>
          </p:cNvSpPr>
          <p:nvPr/>
        </p:nvSpPr>
        <p:spPr bwMode="auto">
          <a:xfrm>
            <a:off x="5366557" y="2577656"/>
            <a:ext cx="1232532" cy="1240537"/>
          </a:xfrm>
          <a:prstGeom prst="ellipse">
            <a:avLst/>
          </a:prstGeom>
          <a:noFill/>
          <a:ln w="6350">
            <a:solidFill>
              <a:schemeClr val="tx1">
                <a:lumMod val="75000"/>
                <a:lumOff val="25000"/>
              </a:schemeClr>
            </a:solidFill>
          </a:ln>
        </p:spPr>
        <p:txBody>
          <a:bodyPr anchor="t" anchorCtr="0" bIns="81280" compatLnSpc="1" lIns="162560" numCol="1" rIns="162560" tIns="81280" vert="horz" wrap="square"/>
          <a:lstStyle/>
          <a:p>
            <a:endParaRPr altLang="en-US" lang="zh-CN" sz="3200">
              <a:solidFill>
                <a:schemeClr val="tx1">
                  <a:lumMod val="75000"/>
                  <a:lumOff val="25000"/>
                </a:schemeClr>
              </a:solidFill>
              <a:ea charset="-122" panose="020b0400000000000000" pitchFamily="34" typeface="Adobe 黑体 Std R"/>
            </a:endParaRPr>
          </a:p>
        </p:txBody>
      </p:sp>
      <p:sp>
        <p:nvSpPr>
          <p:cNvPr id="63" name="Freeform 17"/>
          <p:cNvSpPr>
            <a:spLocks noEditPoints="1"/>
          </p:cNvSpPr>
          <p:nvPr/>
        </p:nvSpPr>
        <p:spPr bwMode="auto">
          <a:xfrm>
            <a:off x="7066689" y="2168381"/>
            <a:ext cx="2045748" cy="2059089"/>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00000">
                <a:srgbClr val="21273E"/>
              </a:gs>
              <a:gs pos="0">
                <a:srgbClr val="2C344B"/>
              </a:gs>
            </a:gsLst>
            <a:lin ang="54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sp>
        <p:nvSpPr>
          <p:cNvPr id="64" name="Oval 18"/>
          <p:cNvSpPr>
            <a:spLocks noChangeArrowheads="1"/>
          </p:cNvSpPr>
          <p:nvPr/>
        </p:nvSpPr>
        <p:spPr bwMode="auto">
          <a:xfrm>
            <a:off x="7473294" y="2577656"/>
            <a:ext cx="1232532" cy="1240537"/>
          </a:xfrm>
          <a:prstGeom prst="ellipse">
            <a:avLst/>
          </a:prstGeom>
          <a:noFill/>
          <a:ln w="6350">
            <a:solidFill>
              <a:schemeClr val="tx1">
                <a:lumMod val="75000"/>
                <a:lumOff val="25000"/>
              </a:schemeClr>
            </a:solidFill>
          </a:ln>
        </p:spPr>
        <p:txBody>
          <a:bodyPr anchor="t" anchorCtr="0" bIns="81280" compatLnSpc="1" lIns="162560" numCol="1" rIns="162560" tIns="81280" vert="horz" wrap="square"/>
          <a:lstStyle/>
          <a:p>
            <a:endParaRPr altLang="en-US" lang="zh-CN" sz="3200">
              <a:solidFill>
                <a:schemeClr val="tx1">
                  <a:lumMod val="75000"/>
                  <a:lumOff val="25000"/>
                </a:schemeClr>
              </a:solidFill>
              <a:ea charset="-122" panose="020b0400000000000000" pitchFamily="34" typeface="Adobe 黑体 Std R"/>
            </a:endParaRPr>
          </a:p>
        </p:txBody>
      </p:sp>
      <p:sp>
        <p:nvSpPr>
          <p:cNvPr id="65" name="Freeform 19"/>
          <p:cNvSpPr>
            <a:spLocks noEditPoints="1"/>
          </p:cNvSpPr>
          <p:nvPr/>
        </p:nvSpPr>
        <p:spPr bwMode="auto">
          <a:xfrm>
            <a:off x="9173423" y="2168381"/>
            <a:ext cx="2045748" cy="2059089"/>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00000">
                <a:srgbClr val="21273E"/>
              </a:gs>
              <a:gs pos="0">
                <a:srgbClr val="2C344B"/>
              </a:gs>
            </a:gsLst>
            <a:lin ang="540000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sp>
        <p:nvSpPr>
          <p:cNvPr id="66" name="Oval 20"/>
          <p:cNvSpPr>
            <a:spLocks noChangeArrowheads="1"/>
          </p:cNvSpPr>
          <p:nvPr/>
        </p:nvSpPr>
        <p:spPr bwMode="auto">
          <a:xfrm>
            <a:off x="9580034" y="2577656"/>
            <a:ext cx="1232532" cy="1240537"/>
          </a:xfrm>
          <a:prstGeom prst="ellipse">
            <a:avLst/>
          </a:prstGeom>
          <a:noFill/>
          <a:ln w="6350">
            <a:solidFill>
              <a:schemeClr val="tx1">
                <a:lumMod val="75000"/>
                <a:lumOff val="25000"/>
              </a:schemeClr>
            </a:solidFill>
          </a:ln>
        </p:spPr>
        <p:txBody>
          <a:bodyPr anchor="t" anchorCtr="0" bIns="81280" compatLnSpc="1" lIns="162560" numCol="1" rIns="162560" tIns="81280" vert="horz" wrap="square"/>
          <a:lstStyle/>
          <a:p>
            <a:endParaRPr altLang="en-US" lang="zh-CN" sz="3200">
              <a:solidFill>
                <a:schemeClr val="tx1">
                  <a:lumMod val="75000"/>
                  <a:lumOff val="25000"/>
                </a:schemeClr>
              </a:solidFill>
              <a:ea charset="-122" panose="020b0400000000000000" pitchFamily="34" typeface="Adobe 黑体 Std R"/>
            </a:endParaRPr>
          </a:p>
        </p:txBody>
      </p:sp>
      <p:sp>
        <p:nvSpPr>
          <p:cNvPr id="67" name="AutoShape 59"/>
          <p:cNvSpPr/>
          <p:nvPr/>
        </p:nvSpPr>
        <p:spPr bwMode="auto">
          <a:xfrm>
            <a:off x="1483931" y="2950460"/>
            <a:ext cx="497119" cy="494929"/>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2C344B"/>
          </a:solid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grpSp>
        <p:nvGrpSpPr>
          <p:cNvPr id="68" name="组合 67"/>
          <p:cNvGrpSpPr/>
          <p:nvPr/>
        </p:nvGrpSpPr>
        <p:grpSpPr>
          <a:xfrm>
            <a:off x="3627672" y="3014615"/>
            <a:ext cx="511616" cy="448511"/>
            <a:chOff x="1035050" y="1447800"/>
            <a:chExt cx="360363" cy="315913"/>
          </a:xfrm>
          <a:solidFill>
            <a:srgbClr val="2C344B"/>
          </a:solidFill>
        </p:grpSpPr>
        <p:sp>
          <p:nvSpPr>
            <p:cNvPr id="69" name="AutoShape 147"/>
            <p:cNvSpPr/>
            <p:nvPr/>
          </p:nvSpPr>
          <p:spPr bwMode="auto">
            <a:xfrm>
              <a:off x="1035050" y="1447800"/>
              <a:ext cx="360363" cy="315913"/>
            </a:xfrm>
            <a:custGeom>
              <a:gdLst>
                <a:gd fmla="+- 0 10800 597" name="T0"/>
                <a:gd fmla="*/ T0 w 20407" name="T1"/>
                <a:gd fmla="+- 0 11028 672" name="T2"/>
                <a:gd fmla="*/ 11028 h 20712" name="T3"/>
                <a:gd fmla="+- 0 10800 597" name="T4"/>
                <a:gd fmla="*/ T4 w 20407" name="T5"/>
                <a:gd fmla="+- 0 11028 672" name="T6"/>
                <a:gd fmla="*/ 11028 h 20712" name="T7"/>
                <a:gd fmla="+- 0 10800 597" name="T8"/>
                <a:gd fmla="*/ T8 w 20407" name="T9"/>
                <a:gd fmla="+- 0 11028 672" name="T10"/>
                <a:gd fmla="*/ 11028 h 20712" name="T11"/>
                <a:gd fmla="+- 0 10800 597" name="T12"/>
                <a:gd fmla="*/ T12 w 20407" name="T13"/>
                <a:gd fmla="+- 0 11028 672" name="T14"/>
                <a:gd fmla="*/ 11028 h 20712" name="T15"/>
              </a:gdLst>
              <a:cxnLst>
                <a:cxn ang="0">
                  <a:pos x="T1" y="T3"/>
                </a:cxn>
                <a:cxn ang="0">
                  <a:pos x="T5" y="T7"/>
                </a:cxn>
                <a:cxn ang="0">
                  <a:pos x="T9" y="T11"/>
                </a:cxn>
                <a:cxn ang="0">
                  <a:pos x="T13" y="T15"/>
                </a:cxn>
              </a:cxnLst>
              <a:rect b="b" l="0" r="r" t="0"/>
              <a:pathLst>
                <a:path h="20712" w="20407">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sp>
          <p:nvSpPr>
            <p:cNvPr id="70" name="AutoShape 148"/>
            <p:cNvSpPr/>
            <p:nvPr/>
          </p:nvSpPr>
          <p:spPr bwMode="auto">
            <a:xfrm>
              <a:off x="1092200" y="1504950"/>
              <a:ext cx="52388" cy="523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grpSp>
      <p:grpSp>
        <p:nvGrpSpPr>
          <p:cNvPr id="71" name="组合 70"/>
          <p:cNvGrpSpPr/>
          <p:nvPr/>
        </p:nvGrpSpPr>
        <p:grpSpPr>
          <a:xfrm>
            <a:off x="5732001" y="2950459"/>
            <a:ext cx="470580" cy="472663"/>
            <a:chOff x="5394325" y="3578225"/>
            <a:chExt cx="358775" cy="360363"/>
          </a:xfrm>
          <a:solidFill>
            <a:srgbClr val="2C344B"/>
          </a:solidFill>
        </p:grpSpPr>
        <p:sp>
          <p:nvSpPr>
            <p:cNvPr id="72" name="AutoShape 18"/>
            <p:cNvSpPr/>
            <p:nvPr/>
          </p:nvSpPr>
          <p:spPr bwMode="auto">
            <a:xfrm>
              <a:off x="5394325" y="3578225"/>
              <a:ext cx="358775" cy="360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sp>
          <p:nvSpPr>
            <p:cNvPr id="73" name="AutoShape 19"/>
            <p:cNvSpPr/>
            <p:nvPr/>
          </p:nvSpPr>
          <p:spPr bwMode="auto">
            <a:xfrm>
              <a:off x="5472113" y="3713163"/>
              <a:ext cx="46037"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sp>
          <p:nvSpPr>
            <p:cNvPr id="74" name="AutoShape 20"/>
            <p:cNvSpPr/>
            <p:nvPr/>
          </p:nvSpPr>
          <p:spPr bwMode="auto">
            <a:xfrm>
              <a:off x="5472113" y="3770313"/>
              <a:ext cx="46037"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sp>
          <p:nvSpPr>
            <p:cNvPr id="75" name="AutoShape 21"/>
            <p:cNvSpPr/>
            <p:nvPr/>
          </p:nvSpPr>
          <p:spPr bwMode="auto">
            <a:xfrm>
              <a:off x="5472113" y="3825875"/>
              <a:ext cx="46037"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sp>
          <p:nvSpPr>
            <p:cNvPr id="76" name="AutoShape 22"/>
            <p:cNvSpPr/>
            <p:nvPr/>
          </p:nvSpPr>
          <p:spPr bwMode="auto">
            <a:xfrm>
              <a:off x="5551488" y="3825875"/>
              <a:ext cx="44450"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sp>
          <p:nvSpPr>
            <p:cNvPr id="77" name="AutoShape 23"/>
            <p:cNvSpPr/>
            <p:nvPr/>
          </p:nvSpPr>
          <p:spPr bwMode="auto">
            <a:xfrm>
              <a:off x="5551488" y="3770313"/>
              <a:ext cx="44450"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sp>
          <p:nvSpPr>
            <p:cNvPr id="78" name="AutoShape 24"/>
            <p:cNvSpPr/>
            <p:nvPr/>
          </p:nvSpPr>
          <p:spPr bwMode="auto">
            <a:xfrm>
              <a:off x="5551488" y="3713163"/>
              <a:ext cx="44450"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sp>
          <p:nvSpPr>
            <p:cNvPr id="79" name="AutoShape 25"/>
            <p:cNvSpPr/>
            <p:nvPr/>
          </p:nvSpPr>
          <p:spPr bwMode="auto">
            <a:xfrm>
              <a:off x="5630863" y="3825875"/>
              <a:ext cx="44450"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sp>
          <p:nvSpPr>
            <p:cNvPr id="80" name="AutoShape 26"/>
            <p:cNvSpPr/>
            <p:nvPr/>
          </p:nvSpPr>
          <p:spPr bwMode="auto">
            <a:xfrm>
              <a:off x="5630863" y="3770313"/>
              <a:ext cx="44450"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sp>
          <p:nvSpPr>
            <p:cNvPr id="81" name="AutoShape 27"/>
            <p:cNvSpPr/>
            <p:nvPr/>
          </p:nvSpPr>
          <p:spPr bwMode="auto">
            <a:xfrm>
              <a:off x="5630863" y="3713163"/>
              <a:ext cx="44450"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grpSp>
      <p:grpSp>
        <p:nvGrpSpPr>
          <p:cNvPr id="82" name="组合 81"/>
          <p:cNvGrpSpPr/>
          <p:nvPr/>
        </p:nvGrpSpPr>
        <p:grpSpPr>
          <a:xfrm>
            <a:off x="7813749" y="2950460"/>
            <a:ext cx="545321" cy="545321"/>
            <a:chOff x="3191434" y="2145028"/>
            <a:chExt cx="359165" cy="359165"/>
          </a:xfrm>
          <a:solidFill>
            <a:srgbClr val="2C344B"/>
          </a:solidFill>
        </p:grpSpPr>
        <p:sp>
          <p:nvSpPr>
            <p:cNvPr id="83" name="AutoShape 123"/>
            <p:cNvSpPr/>
            <p:nvPr/>
          </p:nvSpPr>
          <p:spPr bwMode="auto">
            <a:xfrm>
              <a:off x="319143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sp>
          <p:nvSpPr>
            <p:cNvPr id="84" name="AutoShape 124"/>
            <p:cNvSpPr/>
            <p:nvPr/>
          </p:nvSpPr>
          <p:spPr bwMode="auto">
            <a:xfrm>
              <a:off x="3292736" y="2245717"/>
              <a:ext cx="157173" cy="15717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sp>
          <p:nvSpPr>
            <p:cNvPr id="85" name="AutoShape 125"/>
            <p:cNvSpPr/>
            <p:nvPr/>
          </p:nvSpPr>
          <p:spPr bwMode="auto">
            <a:xfrm>
              <a:off x="3325891" y="2279484"/>
              <a:ext cx="90253" cy="9025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grpSp>
      <p:grpSp>
        <p:nvGrpSpPr>
          <p:cNvPr id="86" name="Group 85"/>
          <p:cNvGrpSpPr/>
          <p:nvPr/>
        </p:nvGrpSpPr>
        <p:grpSpPr>
          <a:xfrm>
            <a:off x="9936186" y="2972461"/>
            <a:ext cx="523319" cy="523319"/>
            <a:chOff x="1200150" y="3768725"/>
            <a:chExt cx="446088" cy="446088"/>
          </a:xfrm>
          <a:solidFill>
            <a:srgbClr val="2C344B"/>
          </a:solidFill>
        </p:grpSpPr>
        <p:sp>
          <p:nvSpPr>
            <p:cNvPr id="87" name="Freeform 78"/>
            <p:cNvSpPr/>
            <p:nvPr/>
          </p:nvSpPr>
          <p:spPr bwMode="auto">
            <a:xfrm>
              <a:off x="1200150" y="3768725"/>
              <a:ext cx="446088" cy="446088"/>
            </a:xfrm>
            <a:custGeom>
              <a:gdLst>
                <a:gd fmla="*/ 539 w 580" name="T0"/>
                <a:gd fmla="*/ 141 h 580" name="T1"/>
                <a:gd fmla="*/ 509 w 580" name="T2"/>
                <a:gd fmla="*/ 171 h 580" name="T3"/>
                <a:gd fmla="*/ 489 w 580" name="T4"/>
                <a:gd fmla="*/ 181 h 580" name="T5"/>
                <a:gd fmla="*/ 517 w 580" name="T6"/>
                <a:gd fmla="*/ 290 h 580" name="T7"/>
                <a:gd fmla="*/ 290 w 580" name="T8"/>
                <a:gd fmla="*/ 517 h 580" name="T9"/>
                <a:gd fmla="*/ 63 w 580" name="T10"/>
                <a:gd fmla="*/ 290 h 580" name="T11"/>
                <a:gd fmla="*/ 290 w 580" name="T12"/>
                <a:gd fmla="*/ 63 h 580" name="T13"/>
                <a:gd fmla="*/ 401 w 580" name="T14"/>
                <a:gd fmla="*/ 92 h 580" name="T15"/>
                <a:gd fmla="*/ 411 w 580" name="T16"/>
                <a:gd fmla="*/ 72 h 580" name="T17"/>
                <a:gd fmla="*/ 441 w 580" name="T18"/>
                <a:gd fmla="*/ 42 h 580" name="T19"/>
                <a:gd fmla="*/ 290 w 580" name="T20"/>
                <a:gd fmla="*/ 0 h 580" name="T21"/>
                <a:gd fmla="*/ 0 w 580" name="T22"/>
                <a:gd fmla="*/ 290 h 580" name="T23"/>
                <a:gd fmla="*/ 290 w 580" name="T24"/>
                <a:gd fmla="*/ 580 h 580" name="T25"/>
                <a:gd fmla="*/ 580 w 580" name="T26"/>
                <a:gd fmla="*/ 290 h 580" name="T27"/>
                <a:gd fmla="*/ 539 w 580" name="T28"/>
                <a:gd fmla="*/ 141 h 58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80" w="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88" name="Freeform 79"/>
            <p:cNvSpPr/>
            <p:nvPr/>
          </p:nvSpPr>
          <p:spPr bwMode="auto">
            <a:xfrm>
              <a:off x="1381125" y="3781425"/>
              <a:ext cx="252413" cy="252413"/>
            </a:xfrm>
            <a:custGeom>
              <a:gdLst>
                <a:gd fmla="*/ 186 w 329" name="T0"/>
                <a:gd fmla="*/ 67 h 328" name="T1"/>
                <a:gd fmla="*/ 249 w 329" name="T2"/>
                <a:gd fmla="*/ 4 h 328" name="T3"/>
                <a:gd fmla="*/ 257 w 329" name="T4"/>
                <a:gd fmla="*/ 7 h 328" name="T5"/>
                <a:gd fmla="*/ 263 w 329" name="T6"/>
                <a:gd fmla="*/ 66 h 328" name="T7"/>
                <a:gd fmla="*/ 322 w 329" name="T8"/>
                <a:gd fmla="*/ 71 h 328" name="T9"/>
                <a:gd fmla="*/ 325 w 329" name="T10"/>
                <a:gd fmla="*/ 80 h 328" name="T11"/>
                <a:gd fmla="*/ 262 w 329" name="T12"/>
                <a:gd fmla="*/ 142 h 328" name="T13"/>
                <a:gd fmla="*/ 245 w 329" name="T14"/>
                <a:gd fmla="*/ 149 h 328" name="T15"/>
                <a:gd fmla="*/ 207 w 329" name="T16"/>
                <a:gd fmla="*/ 145 h 328" name="T17"/>
                <a:gd fmla="*/ 99 w 329" name="T18"/>
                <a:gd fmla="*/ 253 h 328" name="T19"/>
                <a:gd fmla="*/ 89 w 329" name="T20"/>
                <a:gd fmla="*/ 309 h 328" name="T21"/>
                <a:gd fmla="*/ 19 w 329" name="T22"/>
                <a:gd fmla="*/ 309 h 328" name="T23"/>
                <a:gd fmla="*/ 19 w 329" name="T24"/>
                <a:gd fmla="*/ 239 h 328" name="T25"/>
                <a:gd fmla="*/ 75 w 329" name="T26"/>
                <a:gd fmla="*/ 230 h 328" name="T27"/>
                <a:gd fmla="*/ 184 w 329" name="T28"/>
                <a:gd fmla="*/ 121 h 328" name="T29"/>
                <a:gd fmla="*/ 180 w 329" name="T30"/>
                <a:gd fmla="*/ 84 h 328" name="T31"/>
                <a:gd fmla="*/ 186 w 329" name="T32"/>
                <a:gd fmla="*/ 67 h 32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28" w="329">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89" name="Freeform 80"/>
            <p:cNvSpPr/>
            <p:nvPr/>
          </p:nvSpPr>
          <p:spPr bwMode="auto">
            <a:xfrm>
              <a:off x="1292225" y="3860800"/>
              <a:ext cx="261938" cy="261938"/>
            </a:xfrm>
            <a:custGeom>
              <a:gdLst>
                <a:gd fmla="*/ 170 w 340" name="T0"/>
                <a:gd fmla="*/ 73 h 340" name="T1"/>
                <a:gd fmla="*/ 212 w 340" name="T2"/>
                <a:gd fmla="*/ 83 h 340" name="T3"/>
                <a:gd fmla="*/ 266 w 340" name="T4"/>
                <a:gd fmla="*/ 30 h 340" name="T5"/>
                <a:gd fmla="*/ 170 w 340" name="T6"/>
                <a:gd fmla="*/ 0 h 340" name="T7"/>
                <a:gd fmla="*/ 0 w 340" name="T8"/>
                <a:gd fmla="*/ 170 h 340" name="T9"/>
                <a:gd fmla="*/ 170 w 340" name="T10"/>
                <a:gd fmla="*/ 340 h 340" name="T11"/>
                <a:gd fmla="*/ 340 w 340" name="T12"/>
                <a:gd fmla="*/ 170 h 340" name="T13"/>
                <a:gd fmla="*/ 311 w 340" name="T14"/>
                <a:gd fmla="*/ 76 h 340" name="T15"/>
                <a:gd fmla="*/ 258 w 340" name="T16"/>
                <a:gd fmla="*/ 130 h 340" name="T17"/>
                <a:gd fmla="*/ 267 w 340" name="T18"/>
                <a:gd fmla="*/ 170 h 340" name="T19"/>
                <a:gd fmla="*/ 170 w 340" name="T20"/>
                <a:gd fmla="*/ 267 h 340" name="T21"/>
                <a:gd fmla="*/ 73 w 340" name="T22"/>
                <a:gd fmla="*/ 170 h 340" name="T23"/>
                <a:gd fmla="*/ 170 w 340" name="T24"/>
                <a:gd fmla="*/ 73 h 3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0" w="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grpSp>
      <p:grpSp>
        <p:nvGrpSpPr>
          <p:cNvPr id="2" name="组合 1"/>
          <p:cNvGrpSpPr/>
          <p:nvPr/>
        </p:nvGrpSpPr>
        <p:grpSpPr>
          <a:xfrm>
            <a:off x="762355" y="4452078"/>
            <a:ext cx="1917293" cy="1607797"/>
            <a:chOff x="571766" y="3339058"/>
            <a:chExt cx="1437970" cy="1205848"/>
          </a:xfrm>
        </p:grpSpPr>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1" name="矩形 90"/>
            <p:cNvSpPr/>
            <p:nvPr/>
          </p:nvSpPr>
          <p:spPr>
            <a:xfrm>
              <a:off x="571766" y="3644659"/>
              <a:ext cx="1429349" cy="891540"/>
            </a:xfrm>
            <a:prstGeom prst="rect">
              <a:avLst/>
            </a:prstGeom>
          </p:spPr>
          <p:txBody>
            <a:bodyPr wrap="square">
              <a:spAutoFit/>
            </a:bodyPr>
            <a:lstStyle/>
            <a:p>
              <a:pPr algn="ctr" defTabSz="1219170">
                <a:lnSpc>
                  <a:spcPct val="150000"/>
                </a:lnSpc>
                <a:defRPr/>
              </a:pPr>
              <a:r>
                <a:rPr altLang="zh-CN" kern="0" lang="en-US" sz="1200">
                  <a:solidFill>
                    <a:schemeClr val="tx1">
                      <a:lumMod val="50000"/>
                      <a:lumOff val="50000"/>
                    </a:schemeClr>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2" name="矩形 91"/>
            <p:cNvSpPr/>
            <p:nvPr/>
          </p:nvSpPr>
          <p:spPr>
            <a:xfrm flipH="1">
              <a:off x="594593" y="3339059"/>
              <a:ext cx="1415143" cy="251460"/>
            </a:xfrm>
            <a:prstGeom prst="rect">
              <a:avLst/>
            </a:prstGeom>
          </p:spPr>
          <p:txBody>
            <a:bodyPr wrap="square">
              <a:spAutoFit/>
            </a:bodyPr>
            <a:lstStyle/>
            <a:p>
              <a:pPr algn="ctr"/>
              <a:r>
                <a:rPr altLang="en-US" lang="zh-CN" sz="1600">
                  <a:solidFill>
                    <a:schemeClr val="tx1">
                      <a:lumMod val="50000"/>
                      <a:lumOff val="50000"/>
                    </a:schemeClr>
                  </a:solidFill>
                  <a:latin typeface="+mj-lt"/>
                  <a:ea charset="-122" panose="020b0503020204020204" pitchFamily="34" typeface="微软雅黑"/>
                </a:rPr>
                <a:t>项目模式</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3" name="直接连接符 92"/>
            <p:cNvCxnSpPr/>
            <p:nvPr/>
          </p:nvCxnSpPr>
          <p:spPr>
            <a:xfrm>
              <a:off x="1130101" y="3644659"/>
              <a:ext cx="344129" cy="0"/>
            </a:xfrm>
            <a:prstGeom prst="line">
              <a:avLst/>
            </a:prstGeom>
            <a:ln w="19050">
              <a:solidFill>
                <a:srgbClr val="21273E"/>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2852153" y="4479764"/>
            <a:ext cx="1905799" cy="1607797"/>
            <a:chOff x="2139114" y="3359822"/>
            <a:chExt cx="1429349" cy="1205848"/>
          </a:xfrm>
        </p:grpSpPr>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4" name="矩形 93"/>
            <p:cNvSpPr/>
            <p:nvPr/>
          </p:nvSpPr>
          <p:spPr>
            <a:xfrm>
              <a:off x="2139114" y="3665423"/>
              <a:ext cx="1429349" cy="891540"/>
            </a:xfrm>
            <a:prstGeom prst="rect">
              <a:avLst/>
            </a:prstGeom>
          </p:spPr>
          <p:txBody>
            <a:bodyPr wrap="square">
              <a:spAutoFit/>
            </a:bodyPr>
            <a:lstStyle/>
            <a:p>
              <a:pPr algn="ctr" defTabSz="1219170">
                <a:lnSpc>
                  <a:spcPct val="150000"/>
                </a:lnSpc>
                <a:defRPr/>
              </a:pPr>
              <a:r>
                <a:rPr altLang="zh-CN" kern="0" lang="en-US" sz="1200">
                  <a:solidFill>
                    <a:schemeClr val="tx1">
                      <a:lumMod val="50000"/>
                      <a:lumOff val="50000"/>
                    </a:schemeClr>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5" name="矩形 94"/>
            <p:cNvSpPr/>
            <p:nvPr/>
          </p:nvSpPr>
          <p:spPr>
            <a:xfrm flipH="1">
              <a:off x="2146217" y="3359823"/>
              <a:ext cx="1415143" cy="251460"/>
            </a:xfrm>
            <a:prstGeom prst="rect">
              <a:avLst/>
            </a:prstGeom>
          </p:spPr>
          <p:txBody>
            <a:bodyPr wrap="square">
              <a:spAutoFit/>
            </a:bodyPr>
            <a:lstStyle/>
            <a:p>
              <a:pPr algn="ctr"/>
              <a:r>
                <a:rPr altLang="en-US" lang="zh-CN" sz="1600">
                  <a:solidFill>
                    <a:schemeClr val="tx1">
                      <a:lumMod val="50000"/>
                      <a:lumOff val="50000"/>
                    </a:schemeClr>
                  </a:solidFill>
                  <a:latin typeface="+mj-lt"/>
                  <a:ea charset="-122" panose="020b0503020204020204" pitchFamily="34" typeface="微软雅黑"/>
                </a:rPr>
                <a:t>项目模式</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6" name="直接连接符 95"/>
            <p:cNvCxnSpPr/>
            <p:nvPr/>
          </p:nvCxnSpPr>
          <p:spPr>
            <a:xfrm>
              <a:off x="2681724" y="3665423"/>
              <a:ext cx="344129" cy="0"/>
            </a:xfrm>
            <a:prstGeom prst="line">
              <a:avLst/>
            </a:prstGeom>
            <a:ln w="19050">
              <a:solidFill>
                <a:srgbClr val="21273E"/>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5049290" y="4479764"/>
            <a:ext cx="1905799" cy="1607797"/>
            <a:chOff x="3786967" y="3359822"/>
            <a:chExt cx="1429349" cy="1205848"/>
          </a:xfrm>
        </p:grpSpPr>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7" name="矩形 96"/>
            <p:cNvSpPr/>
            <p:nvPr/>
          </p:nvSpPr>
          <p:spPr>
            <a:xfrm>
              <a:off x="3786967" y="3665423"/>
              <a:ext cx="1429349" cy="891540"/>
            </a:xfrm>
            <a:prstGeom prst="rect">
              <a:avLst/>
            </a:prstGeom>
          </p:spPr>
          <p:txBody>
            <a:bodyPr wrap="square">
              <a:spAutoFit/>
            </a:bodyPr>
            <a:lstStyle/>
            <a:p>
              <a:pPr algn="ctr" defTabSz="1219170">
                <a:lnSpc>
                  <a:spcPct val="150000"/>
                </a:lnSpc>
                <a:defRPr/>
              </a:pPr>
              <a:r>
                <a:rPr altLang="zh-CN" kern="0" lang="en-US" sz="1200">
                  <a:solidFill>
                    <a:schemeClr val="tx1">
                      <a:lumMod val="50000"/>
                      <a:lumOff val="50000"/>
                    </a:schemeClr>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8" name="矩形 97"/>
            <p:cNvSpPr/>
            <p:nvPr/>
          </p:nvSpPr>
          <p:spPr>
            <a:xfrm flipH="1">
              <a:off x="3794070" y="3359823"/>
              <a:ext cx="1415143" cy="251460"/>
            </a:xfrm>
            <a:prstGeom prst="rect">
              <a:avLst/>
            </a:prstGeom>
          </p:spPr>
          <p:txBody>
            <a:bodyPr wrap="square">
              <a:spAutoFit/>
            </a:bodyPr>
            <a:lstStyle/>
            <a:p>
              <a:pPr algn="ctr"/>
              <a:r>
                <a:rPr altLang="en-US" lang="zh-CN" sz="1600">
                  <a:solidFill>
                    <a:schemeClr val="tx1">
                      <a:lumMod val="50000"/>
                      <a:lumOff val="50000"/>
                    </a:schemeClr>
                  </a:solidFill>
                  <a:latin typeface="+mj-lt"/>
                  <a:ea charset="-122" panose="020b0503020204020204" pitchFamily="34" typeface="微软雅黑"/>
                </a:rPr>
                <a:t>项目模式</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99" name="直接连接符 98"/>
            <p:cNvCxnSpPr/>
            <p:nvPr/>
          </p:nvCxnSpPr>
          <p:spPr>
            <a:xfrm>
              <a:off x="4329577" y="3665423"/>
              <a:ext cx="344129" cy="0"/>
            </a:xfrm>
            <a:prstGeom prst="line">
              <a:avLst/>
            </a:prstGeom>
            <a:ln w="19050">
              <a:solidFill>
                <a:srgbClr val="21273E"/>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7246427" y="4479764"/>
            <a:ext cx="1905799" cy="1607797"/>
            <a:chOff x="5434820" y="3359822"/>
            <a:chExt cx="1429349" cy="1205848"/>
          </a:xfrm>
        </p:grpSpPr>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100" name="矩形 99"/>
            <p:cNvSpPr/>
            <p:nvPr/>
          </p:nvSpPr>
          <p:spPr>
            <a:xfrm>
              <a:off x="5434820" y="3665423"/>
              <a:ext cx="1429349" cy="891540"/>
            </a:xfrm>
            <a:prstGeom prst="rect">
              <a:avLst/>
            </a:prstGeom>
          </p:spPr>
          <p:txBody>
            <a:bodyPr wrap="square">
              <a:spAutoFit/>
            </a:bodyPr>
            <a:lstStyle/>
            <a:p>
              <a:pPr algn="ctr" defTabSz="1219170">
                <a:lnSpc>
                  <a:spcPct val="150000"/>
                </a:lnSpc>
                <a:defRPr/>
              </a:pPr>
              <a:r>
                <a:rPr altLang="zh-CN" kern="0" lang="en-US" sz="1200">
                  <a:solidFill>
                    <a:schemeClr val="tx1">
                      <a:lumMod val="50000"/>
                      <a:lumOff val="50000"/>
                    </a:schemeClr>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101" name="矩形 100"/>
            <p:cNvSpPr/>
            <p:nvPr/>
          </p:nvSpPr>
          <p:spPr>
            <a:xfrm flipH="1">
              <a:off x="5441922" y="3359823"/>
              <a:ext cx="1415143" cy="251460"/>
            </a:xfrm>
            <a:prstGeom prst="rect">
              <a:avLst/>
            </a:prstGeom>
          </p:spPr>
          <p:txBody>
            <a:bodyPr wrap="square">
              <a:spAutoFit/>
            </a:bodyPr>
            <a:lstStyle/>
            <a:p>
              <a:pPr algn="ctr"/>
              <a:r>
                <a:rPr altLang="en-US" lang="zh-CN" sz="1600">
                  <a:solidFill>
                    <a:schemeClr val="tx1">
                      <a:lumMod val="50000"/>
                      <a:lumOff val="50000"/>
                    </a:schemeClr>
                  </a:solidFill>
                  <a:latin typeface="+mj-lt"/>
                  <a:ea charset="-122" panose="020b0503020204020204" pitchFamily="34" typeface="微软雅黑"/>
                </a:rPr>
                <a:t>项目模式</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102" name="直接连接符 101"/>
            <p:cNvCxnSpPr/>
            <p:nvPr/>
          </p:nvCxnSpPr>
          <p:spPr>
            <a:xfrm>
              <a:off x="5977430" y="3665423"/>
              <a:ext cx="344129" cy="0"/>
            </a:xfrm>
            <a:prstGeom prst="line">
              <a:avLst/>
            </a:prstGeom>
            <a:ln w="19050">
              <a:solidFill>
                <a:srgbClr val="21273E"/>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9307626" y="4452078"/>
            <a:ext cx="1905799" cy="1607797"/>
            <a:chOff x="6980719" y="3339058"/>
            <a:chExt cx="1429349" cy="1205848"/>
          </a:xfrm>
        </p:grpSpPr>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103" name="矩形 102"/>
            <p:cNvSpPr/>
            <p:nvPr/>
          </p:nvSpPr>
          <p:spPr>
            <a:xfrm>
              <a:off x="6980717" y="3644659"/>
              <a:ext cx="1429349" cy="891540"/>
            </a:xfrm>
            <a:prstGeom prst="rect">
              <a:avLst/>
            </a:prstGeom>
          </p:spPr>
          <p:txBody>
            <a:bodyPr wrap="square">
              <a:spAutoFit/>
            </a:bodyPr>
            <a:lstStyle/>
            <a:p>
              <a:pPr algn="ctr" defTabSz="1219170">
                <a:lnSpc>
                  <a:spcPct val="150000"/>
                </a:lnSpc>
                <a:defRPr/>
              </a:pPr>
              <a:r>
                <a:rPr altLang="zh-CN" kern="0" lang="en-US" sz="1200">
                  <a:solidFill>
                    <a:schemeClr val="tx1">
                      <a:lumMod val="50000"/>
                      <a:lumOff val="50000"/>
                    </a:schemeClr>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104" name="矩形 103"/>
            <p:cNvSpPr/>
            <p:nvPr/>
          </p:nvSpPr>
          <p:spPr>
            <a:xfrm flipH="1">
              <a:off x="6987824" y="3339059"/>
              <a:ext cx="1415143" cy="251460"/>
            </a:xfrm>
            <a:prstGeom prst="rect">
              <a:avLst/>
            </a:prstGeom>
          </p:spPr>
          <p:txBody>
            <a:bodyPr wrap="square">
              <a:spAutoFit/>
            </a:bodyPr>
            <a:lstStyle/>
            <a:p>
              <a:pPr algn="ctr"/>
              <a:r>
                <a:rPr altLang="en-US" lang="zh-CN" sz="1600">
                  <a:solidFill>
                    <a:schemeClr val="tx1">
                      <a:lumMod val="50000"/>
                      <a:lumOff val="50000"/>
                    </a:schemeClr>
                  </a:solidFill>
                  <a:latin typeface="+mj-lt"/>
                  <a:ea charset="-122" panose="020b0503020204020204" pitchFamily="34" typeface="微软雅黑"/>
                </a:rPr>
                <a:t>项目模式</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105" name="直接连接符 104"/>
            <p:cNvCxnSpPr/>
            <p:nvPr/>
          </p:nvCxnSpPr>
          <p:spPr>
            <a:xfrm>
              <a:off x="7523329" y="3644659"/>
              <a:ext cx="344129" cy="0"/>
            </a:xfrm>
            <a:prstGeom prst="line">
              <a:avLst/>
            </a:prstGeom>
            <a:ln w="19050">
              <a:solidFill>
                <a:srgbClr val="21273E"/>
              </a:solidFill>
            </a:ln>
          </p:spPr>
          <p:style>
            <a:lnRef idx="1">
              <a:schemeClr val="accent1"/>
            </a:lnRef>
            <a:fillRef idx="0">
              <a:schemeClr val="accent1"/>
            </a:fillRef>
            <a:effectRef idx="0">
              <a:schemeClr val="accent1"/>
            </a:effectRef>
            <a:fontRef idx="minor">
              <a:schemeClr val="tx1"/>
            </a:fontRef>
          </p:style>
        </p:cxnSp>
      </p:grpSp>
      <p:grpSp>
        <p:nvGrpSpPr>
          <p:cNvPr id="108" name="组合 107"/>
          <p:cNvGrpSpPr/>
          <p:nvPr/>
        </p:nvGrpSpPr>
        <p:grpSpPr>
          <a:xfrm>
            <a:off x="1097509" y="429276"/>
            <a:ext cx="3615975" cy="632543"/>
            <a:chOff x="349800" y="307048"/>
            <a:chExt cx="2711981" cy="474407"/>
          </a:xfrm>
        </p:grpSpPr>
        <p:sp>
          <p:nvSpPr>
            <p:cNvPr id="109"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项目模式</a:t>
              </a:r>
            </a:p>
          </p:txBody>
        </p:sp>
        <p:sp>
          <p:nvSpPr>
            <p:cNvPr id="110"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1702627210"/>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55"/>
                                        </p:tgtEl>
                                        <p:attrNameLst>
                                          <p:attrName>style.visibility</p:attrName>
                                        </p:attrNameLst>
                                      </p:cBhvr>
                                      <p:to>
                                        <p:strVal val="visible"/>
                                      </p:to>
                                    </p:set>
                                    <p:animEffect filter="wipe(left)" transition="in">
                                      <p:cBhvr>
                                        <p:cTn dur="500" id="7"/>
                                        <p:tgtEl>
                                          <p:spTgt spid="55"/>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56"/>
                                        </p:tgtEl>
                                        <p:attrNameLst>
                                          <p:attrName>style.visibility</p:attrName>
                                        </p:attrNameLst>
                                      </p:cBhvr>
                                      <p:to>
                                        <p:strVal val="visible"/>
                                      </p:to>
                                    </p:set>
                                    <p:animEffect filter="wipe(left)" transition="in">
                                      <p:cBhvr>
                                        <p:cTn dur="500" id="10"/>
                                        <p:tgtEl>
                                          <p:spTgt spid="56"/>
                                        </p:tgtEl>
                                      </p:cBhvr>
                                    </p:animEffect>
                                  </p:childTnLst>
                                </p:cTn>
                              </p:par>
                              <p:par>
                                <p:cTn fill="hold" grpId="0" id="11" nodeType="withEffect" presetClass="entr" presetID="22" presetSubtype="8">
                                  <p:stCondLst>
                                    <p:cond delay="0"/>
                                  </p:stCondLst>
                                  <p:childTnLst>
                                    <p:set>
                                      <p:cBhvr>
                                        <p:cTn dur="1" fill="hold" id="12">
                                          <p:stCondLst>
                                            <p:cond delay="0"/>
                                          </p:stCondLst>
                                        </p:cTn>
                                        <p:tgtEl>
                                          <p:spTgt spid="57"/>
                                        </p:tgtEl>
                                        <p:attrNameLst>
                                          <p:attrName>style.visibility</p:attrName>
                                        </p:attrNameLst>
                                      </p:cBhvr>
                                      <p:to>
                                        <p:strVal val="visible"/>
                                      </p:to>
                                    </p:set>
                                    <p:animEffect filter="wipe(left)" transition="in">
                                      <p:cBhvr>
                                        <p:cTn dur="500" id="13"/>
                                        <p:tgtEl>
                                          <p:spTgt spid="57"/>
                                        </p:tgtEl>
                                      </p:cBhvr>
                                    </p:animEffect>
                                  </p:childTnLst>
                                </p:cTn>
                              </p:par>
                              <p:par>
                                <p:cTn fill="hold" grpId="0" id="14" nodeType="withEffect" presetClass="entr" presetID="22" presetSubtype="8">
                                  <p:stCondLst>
                                    <p:cond delay="0"/>
                                  </p:stCondLst>
                                  <p:childTnLst>
                                    <p:set>
                                      <p:cBhvr>
                                        <p:cTn dur="1" fill="hold" id="15">
                                          <p:stCondLst>
                                            <p:cond delay="0"/>
                                          </p:stCondLst>
                                        </p:cTn>
                                        <p:tgtEl>
                                          <p:spTgt spid="58"/>
                                        </p:tgtEl>
                                        <p:attrNameLst>
                                          <p:attrName>style.visibility</p:attrName>
                                        </p:attrNameLst>
                                      </p:cBhvr>
                                      <p:to>
                                        <p:strVal val="visible"/>
                                      </p:to>
                                    </p:set>
                                    <p:animEffect filter="wipe(left)" transition="in">
                                      <p:cBhvr>
                                        <p:cTn dur="500" id="16"/>
                                        <p:tgtEl>
                                          <p:spTgt spid="58"/>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59"/>
                                        </p:tgtEl>
                                        <p:attrNameLst>
                                          <p:attrName>style.visibility</p:attrName>
                                        </p:attrNameLst>
                                      </p:cBhvr>
                                      <p:to>
                                        <p:strVal val="visible"/>
                                      </p:to>
                                    </p:set>
                                    <p:animEffect filter="wipe(left)" transition="in">
                                      <p:cBhvr>
                                        <p:cTn dur="500" id="19"/>
                                        <p:tgtEl>
                                          <p:spTgt spid="59"/>
                                        </p:tgtEl>
                                      </p:cBhvr>
                                    </p:animEffect>
                                  </p:childTnLst>
                                </p:cTn>
                              </p:par>
                              <p:par>
                                <p:cTn fill="hold" grpId="0" id="20" nodeType="withEffect" presetClass="entr" presetID="22" presetSubtype="8">
                                  <p:stCondLst>
                                    <p:cond delay="0"/>
                                  </p:stCondLst>
                                  <p:childTnLst>
                                    <p:set>
                                      <p:cBhvr>
                                        <p:cTn dur="1" fill="hold" id="21">
                                          <p:stCondLst>
                                            <p:cond delay="0"/>
                                          </p:stCondLst>
                                        </p:cTn>
                                        <p:tgtEl>
                                          <p:spTgt spid="60"/>
                                        </p:tgtEl>
                                        <p:attrNameLst>
                                          <p:attrName>style.visibility</p:attrName>
                                        </p:attrNameLst>
                                      </p:cBhvr>
                                      <p:to>
                                        <p:strVal val="visible"/>
                                      </p:to>
                                    </p:set>
                                    <p:animEffect filter="wipe(left)" transition="in">
                                      <p:cBhvr>
                                        <p:cTn dur="500" id="22"/>
                                        <p:tgtEl>
                                          <p:spTgt spid="60"/>
                                        </p:tgtEl>
                                      </p:cBhvr>
                                    </p:animEffect>
                                  </p:childTnLst>
                                </p:cTn>
                              </p:par>
                              <p:par>
                                <p:cTn fill="hold" grpId="0" id="23" nodeType="withEffect" presetClass="entr" presetID="22" presetSubtype="8">
                                  <p:stCondLst>
                                    <p:cond delay="0"/>
                                  </p:stCondLst>
                                  <p:childTnLst>
                                    <p:set>
                                      <p:cBhvr>
                                        <p:cTn dur="1" fill="hold" id="24">
                                          <p:stCondLst>
                                            <p:cond delay="0"/>
                                          </p:stCondLst>
                                        </p:cTn>
                                        <p:tgtEl>
                                          <p:spTgt spid="61"/>
                                        </p:tgtEl>
                                        <p:attrNameLst>
                                          <p:attrName>style.visibility</p:attrName>
                                        </p:attrNameLst>
                                      </p:cBhvr>
                                      <p:to>
                                        <p:strVal val="visible"/>
                                      </p:to>
                                    </p:set>
                                    <p:animEffect filter="wipe(left)" transition="in">
                                      <p:cBhvr>
                                        <p:cTn dur="500" id="25"/>
                                        <p:tgtEl>
                                          <p:spTgt spid="61"/>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62"/>
                                        </p:tgtEl>
                                        <p:attrNameLst>
                                          <p:attrName>style.visibility</p:attrName>
                                        </p:attrNameLst>
                                      </p:cBhvr>
                                      <p:to>
                                        <p:strVal val="visible"/>
                                      </p:to>
                                    </p:set>
                                    <p:animEffect filter="wipe(left)" transition="in">
                                      <p:cBhvr>
                                        <p:cTn dur="500" id="28"/>
                                        <p:tgtEl>
                                          <p:spTgt spid="62"/>
                                        </p:tgtEl>
                                      </p:cBhvr>
                                    </p:animEffect>
                                  </p:childTnLst>
                                </p:cTn>
                              </p:par>
                              <p:par>
                                <p:cTn fill="hold" grpId="0" id="29" nodeType="withEffect" presetClass="entr" presetID="22" presetSubtype="8">
                                  <p:stCondLst>
                                    <p:cond delay="0"/>
                                  </p:stCondLst>
                                  <p:childTnLst>
                                    <p:set>
                                      <p:cBhvr>
                                        <p:cTn dur="1" fill="hold" id="30">
                                          <p:stCondLst>
                                            <p:cond delay="0"/>
                                          </p:stCondLst>
                                        </p:cTn>
                                        <p:tgtEl>
                                          <p:spTgt spid="63"/>
                                        </p:tgtEl>
                                        <p:attrNameLst>
                                          <p:attrName>style.visibility</p:attrName>
                                        </p:attrNameLst>
                                      </p:cBhvr>
                                      <p:to>
                                        <p:strVal val="visible"/>
                                      </p:to>
                                    </p:set>
                                    <p:animEffect filter="wipe(left)" transition="in">
                                      <p:cBhvr>
                                        <p:cTn dur="500" id="31"/>
                                        <p:tgtEl>
                                          <p:spTgt spid="63"/>
                                        </p:tgtEl>
                                      </p:cBhvr>
                                    </p:animEffect>
                                  </p:childTnLst>
                                </p:cTn>
                              </p:par>
                              <p:par>
                                <p:cTn fill="hold" grpId="0" id="32" nodeType="withEffect" presetClass="entr" presetID="22" presetSubtype="8">
                                  <p:stCondLst>
                                    <p:cond delay="0"/>
                                  </p:stCondLst>
                                  <p:childTnLst>
                                    <p:set>
                                      <p:cBhvr>
                                        <p:cTn dur="1" fill="hold" id="33">
                                          <p:stCondLst>
                                            <p:cond delay="0"/>
                                          </p:stCondLst>
                                        </p:cTn>
                                        <p:tgtEl>
                                          <p:spTgt spid="64"/>
                                        </p:tgtEl>
                                        <p:attrNameLst>
                                          <p:attrName>style.visibility</p:attrName>
                                        </p:attrNameLst>
                                      </p:cBhvr>
                                      <p:to>
                                        <p:strVal val="visible"/>
                                      </p:to>
                                    </p:set>
                                    <p:animEffect filter="wipe(left)" transition="in">
                                      <p:cBhvr>
                                        <p:cTn dur="500" id="34"/>
                                        <p:tgtEl>
                                          <p:spTgt spid="64"/>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65"/>
                                        </p:tgtEl>
                                        <p:attrNameLst>
                                          <p:attrName>style.visibility</p:attrName>
                                        </p:attrNameLst>
                                      </p:cBhvr>
                                      <p:to>
                                        <p:strVal val="visible"/>
                                      </p:to>
                                    </p:set>
                                    <p:animEffect filter="wipe(left)" transition="in">
                                      <p:cBhvr>
                                        <p:cTn dur="500" id="37"/>
                                        <p:tgtEl>
                                          <p:spTgt spid="65"/>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66"/>
                                        </p:tgtEl>
                                        <p:attrNameLst>
                                          <p:attrName>style.visibility</p:attrName>
                                        </p:attrNameLst>
                                      </p:cBhvr>
                                      <p:to>
                                        <p:strVal val="visible"/>
                                      </p:to>
                                    </p:set>
                                    <p:animEffect filter="wipe(left)" transition="in">
                                      <p:cBhvr>
                                        <p:cTn dur="500" id="40"/>
                                        <p:tgtEl>
                                          <p:spTgt spid="66"/>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67"/>
                                        </p:tgtEl>
                                        <p:attrNameLst>
                                          <p:attrName>style.visibility</p:attrName>
                                        </p:attrNameLst>
                                      </p:cBhvr>
                                      <p:to>
                                        <p:strVal val="visible"/>
                                      </p:to>
                                    </p:set>
                                    <p:animEffect filter="wipe(left)" transition="in">
                                      <p:cBhvr>
                                        <p:cTn dur="500" id="43"/>
                                        <p:tgtEl>
                                          <p:spTgt spid="67"/>
                                        </p:tgtEl>
                                      </p:cBhvr>
                                    </p:animEffect>
                                  </p:childTnLst>
                                </p:cTn>
                              </p:par>
                              <p:par>
                                <p:cTn fill="hold" id="44" nodeType="withEffect" presetClass="entr" presetID="22" presetSubtype="8">
                                  <p:stCondLst>
                                    <p:cond delay="0"/>
                                  </p:stCondLst>
                                  <p:childTnLst>
                                    <p:set>
                                      <p:cBhvr>
                                        <p:cTn dur="1" fill="hold" id="45">
                                          <p:stCondLst>
                                            <p:cond delay="0"/>
                                          </p:stCondLst>
                                        </p:cTn>
                                        <p:tgtEl>
                                          <p:spTgt spid="68"/>
                                        </p:tgtEl>
                                        <p:attrNameLst>
                                          <p:attrName>style.visibility</p:attrName>
                                        </p:attrNameLst>
                                      </p:cBhvr>
                                      <p:to>
                                        <p:strVal val="visible"/>
                                      </p:to>
                                    </p:set>
                                    <p:animEffect filter="wipe(left)" transition="in">
                                      <p:cBhvr>
                                        <p:cTn dur="500" id="46"/>
                                        <p:tgtEl>
                                          <p:spTgt spid="68"/>
                                        </p:tgtEl>
                                      </p:cBhvr>
                                    </p:animEffect>
                                  </p:childTnLst>
                                </p:cTn>
                              </p:par>
                              <p:par>
                                <p:cTn fill="hold" id="47" nodeType="withEffect" presetClass="entr" presetID="22" presetSubtype="8">
                                  <p:stCondLst>
                                    <p:cond delay="0"/>
                                  </p:stCondLst>
                                  <p:childTnLst>
                                    <p:set>
                                      <p:cBhvr>
                                        <p:cTn dur="1" fill="hold" id="48">
                                          <p:stCondLst>
                                            <p:cond delay="0"/>
                                          </p:stCondLst>
                                        </p:cTn>
                                        <p:tgtEl>
                                          <p:spTgt spid="71"/>
                                        </p:tgtEl>
                                        <p:attrNameLst>
                                          <p:attrName>style.visibility</p:attrName>
                                        </p:attrNameLst>
                                      </p:cBhvr>
                                      <p:to>
                                        <p:strVal val="visible"/>
                                      </p:to>
                                    </p:set>
                                    <p:animEffect filter="wipe(left)" transition="in">
                                      <p:cBhvr>
                                        <p:cTn dur="500" id="49"/>
                                        <p:tgtEl>
                                          <p:spTgt spid="71"/>
                                        </p:tgtEl>
                                      </p:cBhvr>
                                    </p:animEffect>
                                  </p:childTnLst>
                                </p:cTn>
                              </p:par>
                              <p:par>
                                <p:cTn fill="hold" id="50" nodeType="withEffect" presetClass="entr" presetID="22" presetSubtype="8">
                                  <p:stCondLst>
                                    <p:cond delay="0"/>
                                  </p:stCondLst>
                                  <p:childTnLst>
                                    <p:set>
                                      <p:cBhvr>
                                        <p:cTn dur="1" fill="hold" id="51">
                                          <p:stCondLst>
                                            <p:cond delay="0"/>
                                          </p:stCondLst>
                                        </p:cTn>
                                        <p:tgtEl>
                                          <p:spTgt spid="82"/>
                                        </p:tgtEl>
                                        <p:attrNameLst>
                                          <p:attrName>style.visibility</p:attrName>
                                        </p:attrNameLst>
                                      </p:cBhvr>
                                      <p:to>
                                        <p:strVal val="visible"/>
                                      </p:to>
                                    </p:set>
                                    <p:animEffect filter="wipe(left)" transition="in">
                                      <p:cBhvr>
                                        <p:cTn dur="500" id="52"/>
                                        <p:tgtEl>
                                          <p:spTgt spid="82"/>
                                        </p:tgtEl>
                                      </p:cBhvr>
                                    </p:animEffect>
                                  </p:childTnLst>
                                </p:cTn>
                              </p:par>
                              <p:par>
                                <p:cTn fill="hold" id="53" nodeType="withEffect" presetClass="entr" presetID="22" presetSubtype="8">
                                  <p:stCondLst>
                                    <p:cond delay="0"/>
                                  </p:stCondLst>
                                  <p:childTnLst>
                                    <p:set>
                                      <p:cBhvr>
                                        <p:cTn dur="1" fill="hold" id="54">
                                          <p:stCondLst>
                                            <p:cond delay="0"/>
                                          </p:stCondLst>
                                        </p:cTn>
                                        <p:tgtEl>
                                          <p:spTgt spid="86"/>
                                        </p:tgtEl>
                                        <p:attrNameLst>
                                          <p:attrName>style.visibility</p:attrName>
                                        </p:attrNameLst>
                                      </p:cBhvr>
                                      <p:to>
                                        <p:strVal val="visible"/>
                                      </p:to>
                                    </p:set>
                                    <p:animEffect filter="wipe(left)" transition="in">
                                      <p:cBhvr>
                                        <p:cTn dur="500" id="55"/>
                                        <p:tgtEl>
                                          <p:spTgt spid="86"/>
                                        </p:tgtEl>
                                      </p:cBhvr>
                                    </p:animEffect>
                                  </p:childTnLst>
                                </p:cTn>
                              </p:par>
                            </p:childTnLst>
                          </p:cTn>
                        </p:par>
                        <p:par>
                          <p:cTn fill="hold" id="56" nodeType="afterGroup">
                            <p:stCondLst>
                              <p:cond delay="500"/>
                            </p:stCondLst>
                            <p:childTnLst>
                              <p:par>
                                <p:cTn fill="hold" id="57" nodeType="afterEffect" presetClass="entr" presetID="42" presetSubtype="0">
                                  <p:stCondLst>
                                    <p:cond delay="0"/>
                                  </p:stCondLst>
                                  <p:childTnLst>
                                    <p:set>
                                      <p:cBhvr>
                                        <p:cTn dur="1" fill="hold" id="58">
                                          <p:stCondLst>
                                            <p:cond delay="0"/>
                                          </p:stCondLst>
                                        </p:cTn>
                                        <p:tgtEl>
                                          <p:spTgt spid="2"/>
                                        </p:tgtEl>
                                        <p:attrNameLst>
                                          <p:attrName>style.visibility</p:attrName>
                                        </p:attrNameLst>
                                      </p:cBhvr>
                                      <p:to>
                                        <p:strVal val="visible"/>
                                      </p:to>
                                    </p:set>
                                    <p:animEffect filter="fade" transition="in">
                                      <p:cBhvr>
                                        <p:cTn dur="1000" id="59"/>
                                        <p:tgtEl>
                                          <p:spTgt spid="2"/>
                                        </p:tgtEl>
                                      </p:cBhvr>
                                    </p:animEffect>
                                    <p:anim calcmode="lin" valueType="num">
                                      <p:cBhvr>
                                        <p:cTn dur="1000" fill="hold" id="60"/>
                                        <p:tgtEl>
                                          <p:spTgt spid="2"/>
                                        </p:tgtEl>
                                        <p:attrNameLst>
                                          <p:attrName>ppt_x</p:attrName>
                                        </p:attrNameLst>
                                      </p:cBhvr>
                                      <p:tavLst>
                                        <p:tav tm="0">
                                          <p:val>
                                            <p:strVal val="#ppt_x"/>
                                          </p:val>
                                        </p:tav>
                                        <p:tav tm="100000">
                                          <p:val>
                                            <p:strVal val="#ppt_x"/>
                                          </p:val>
                                        </p:tav>
                                      </p:tavLst>
                                    </p:anim>
                                    <p:anim calcmode="lin" valueType="num">
                                      <p:cBhvr>
                                        <p:cTn dur="1000" fill="hold" id="61"/>
                                        <p:tgtEl>
                                          <p:spTgt spid="2"/>
                                        </p:tgtEl>
                                        <p:attrNameLst>
                                          <p:attrName>ppt_y</p:attrName>
                                        </p:attrNameLst>
                                      </p:cBhvr>
                                      <p:tavLst>
                                        <p:tav tm="0">
                                          <p:val>
                                            <p:strVal val="#ppt_y+.1"/>
                                          </p:val>
                                        </p:tav>
                                        <p:tav tm="100000">
                                          <p:val>
                                            <p:strVal val="#ppt_y"/>
                                          </p:val>
                                        </p:tav>
                                      </p:tavLst>
                                    </p:anim>
                                  </p:childTnLst>
                                </p:cTn>
                              </p:par>
                              <p:par>
                                <p:cTn fill="hold" id="62" nodeType="withEffect" presetClass="entr" presetID="42" presetSubtype="0">
                                  <p:stCondLst>
                                    <p:cond delay="250"/>
                                  </p:stCondLst>
                                  <p:childTnLst>
                                    <p:set>
                                      <p:cBhvr>
                                        <p:cTn dur="1" fill="hold" id="63">
                                          <p:stCondLst>
                                            <p:cond delay="0"/>
                                          </p:stCondLst>
                                        </p:cTn>
                                        <p:tgtEl>
                                          <p:spTgt spid="3"/>
                                        </p:tgtEl>
                                        <p:attrNameLst>
                                          <p:attrName>style.visibility</p:attrName>
                                        </p:attrNameLst>
                                      </p:cBhvr>
                                      <p:to>
                                        <p:strVal val="visible"/>
                                      </p:to>
                                    </p:set>
                                    <p:animEffect filter="fade" transition="in">
                                      <p:cBhvr>
                                        <p:cTn dur="1000" id="64"/>
                                        <p:tgtEl>
                                          <p:spTgt spid="3"/>
                                        </p:tgtEl>
                                      </p:cBhvr>
                                    </p:animEffect>
                                    <p:anim calcmode="lin" valueType="num">
                                      <p:cBhvr>
                                        <p:cTn dur="1000" fill="hold" id="65"/>
                                        <p:tgtEl>
                                          <p:spTgt spid="3"/>
                                        </p:tgtEl>
                                        <p:attrNameLst>
                                          <p:attrName>ppt_x</p:attrName>
                                        </p:attrNameLst>
                                      </p:cBhvr>
                                      <p:tavLst>
                                        <p:tav tm="0">
                                          <p:val>
                                            <p:strVal val="#ppt_x"/>
                                          </p:val>
                                        </p:tav>
                                        <p:tav tm="100000">
                                          <p:val>
                                            <p:strVal val="#ppt_x"/>
                                          </p:val>
                                        </p:tav>
                                      </p:tavLst>
                                    </p:anim>
                                    <p:anim calcmode="lin" valueType="num">
                                      <p:cBhvr>
                                        <p:cTn dur="1000" fill="hold" id="66"/>
                                        <p:tgtEl>
                                          <p:spTgt spid="3"/>
                                        </p:tgtEl>
                                        <p:attrNameLst>
                                          <p:attrName>ppt_y</p:attrName>
                                        </p:attrNameLst>
                                      </p:cBhvr>
                                      <p:tavLst>
                                        <p:tav tm="0">
                                          <p:val>
                                            <p:strVal val="#ppt_y+.1"/>
                                          </p:val>
                                        </p:tav>
                                        <p:tav tm="100000">
                                          <p:val>
                                            <p:strVal val="#ppt_y"/>
                                          </p:val>
                                        </p:tav>
                                      </p:tavLst>
                                    </p:anim>
                                  </p:childTnLst>
                                </p:cTn>
                              </p:par>
                              <p:par>
                                <p:cTn fill="hold" id="67" nodeType="withEffect" presetClass="entr" presetID="42" presetSubtype="0">
                                  <p:stCondLst>
                                    <p:cond delay="500"/>
                                  </p:stCondLst>
                                  <p:childTnLst>
                                    <p:set>
                                      <p:cBhvr>
                                        <p:cTn dur="1" fill="hold" id="68">
                                          <p:stCondLst>
                                            <p:cond delay="0"/>
                                          </p:stCondLst>
                                        </p:cTn>
                                        <p:tgtEl>
                                          <p:spTgt spid="4"/>
                                        </p:tgtEl>
                                        <p:attrNameLst>
                                          <p:attrName>style.visibility</p:attrName>
                                        </p:attrNameLst>
                                      </p:cBhvr>
                                      <p:to>
                                        <p:strVal val="visible"/>
                                      </p:to>
                                    </p:set>
                                    <p:animEffect filter="fade" transition="in">
                                      <p:cBhvr>
                                        <p:cTn dur="1000" id="69"/>
                                        <p:tgtEl>
                                          <p:spTgt spid="4"/>
                                        </p:tgtEl>
                                      </p:cBhvr>
                                    </p:animEffect>
                                    <p:anim calcmode="lin" valueType="num">
                                      <p:cBhvr>
                                        <p:cTn dur="1000" fill="hold" id="70"/>
                                        <p:tgtEl>
                                          <p:spTgt spid="4"/>
                                        </p:tgtEl>
                                        <p:attrNameLst>
                                          <p:attrName>ppt_x</p:attrName>
                                        </p:attrNameLst>
                                      </p:cBhvr>
                                      <p:tavLst>
                                        <p:tav tm="0">
                                          <p:val>
                                            <p:strVal val="#ppt_x"/>
                                          </p:val>
                                        </p:tav>
                                        <p:tav tm="100000">
                                          <p:val>
                                            <p:strVal val="#ppt_x"/>
                                          </p:val>
                                        </p:tav>
                                      </p:tavLst>
                                    </p:anim>
                                    <p:anim calcmode="lin" valueType="num">
                                      <p:cBhvr>
                                        <p:cTn dur="1000" fill="hold" id="71"/>
                                        <p:tgtEl>
                                          <p:spTgt spid="4"/>
                                        </p:tgtEl>
                                        <p:attrNameLst>
                                          <p:attrName>ppt_y</p:attrName>
                                        </p:attrNameLst>
                                      </p:cBhvr>
                                      <p:tavLst>
                                        <p:tav tm="0">
                                          <p:val>
                                            <p:strVal val="#ppt_y+.1"/>
                                          </p:val>
                                        </p:tav>
                                        <p:tav tm="100000">
                                          <p:val>
                                            <p:strVal val="#ppt_y"/>
                                          </p:val>
                                        </p:tav>
                                      </p:tavLst>
                                    </p:anim>
                                  </p:childTnLst>
                                </p:cTn>
                              </p:par>
                              <p:par>
                                <p:cTn fill="hold" id="72" nodeType="withEffect" presetClass="entr" presetID="42" presetSubtype="0">
                                  <p:stCondLst>
                                    <p:cond delay="750"/>
                                  </p:stCondLst>
                                  <p:childTnLst>
                                    <p:set>
                                      <p:cBhvr>
                                        <p:cTn dur="1" fill="hold" id="73">
                                          <p:stCondLst>
                                            <p:cond delay="0"/>
                                          </p:stCondLst>
                                        </p:cTn>
                                        <p:tgtEl>
                                          <p:spTgt spid="5"/>
                                        </p:tgtEl>
                                        <p:attrNameLst>
                                          <p:attrName>style.visibility</p:attrName>
                                        </p:attrNameLst>
                                      </p:cBhvr>
                                      <p:to>
                                        <p:strVal val="visible"/>
                                      </p:to>
                                    </p:set>
                                    <p:animEffect filter="fade" transition="in">
                                      <p:cBhvr>
                                        <p:cTn dur="1000" id="74"/>
                                        <p:tgtEl>
                                          <p:spTgt spid="5"/>
                                        </p:tgtEl>
                                      </p:cBhvr>
                                    </p:animEffect>
                                    <p:anim calcmode="lin" valueType="num">
                                      <p:cBhvr>
                                        <p:cTn dur="1000" fill="hold" id="75"/>
                                        <p:tgtEl>
                                          <p:spTgt spid="5"/>
                                        </p:tgtEl>
                                        <p:attrNameLst>
                                          <p:attrName>ppt_x</p:attrName>
                                        </p:attrNameLst>
                                      </p:cBhvr>
                                      <p:tavLst>
                                        <p:tav tm="0">
                                          <p:val>
                                            <p:strVal val="#ppt_x"/>
                                          </p:val>
                                        </p:tav>
                                        <p:tav tm="100000">
                                          <p:val>
                                            <p:strVal val="#ppt_x"/>
                                          </p:val>
                                        </p:tav>
                                      </p:tavLst>
                                    </p:anim>
                                    <p:anim calcmode="lin" valueType="num">
                                      <p:cBhvr>
                                        <p:cTn dur="1000" fill="hold" id="76"/>
                                        <p:tgtEl>
                                          <p:spTgt spid="5"/>
                                        </p:tgtEl>
                                        <p:attrNameLst>
                                          <p:attrName>ppt_y</p:attrName>
                                        </p:attrNameLst>
                                      </p:cBhvr>
                                      <p:tavLst>
                                        <p:tav tm="0">
                                          <p:val>
                                            <p:strVal val="#ppt_y+.1"/>
                                          </p:val>
                                        </p:tav>
                                        <p:tav tm="100000">
                                          <p:val>
                                            <p:strVal val="#ppt_y"/>
                                          </p:val>
                                        </p:tav>
                                      </p:tavLst>
                                    </p:anim>
                                  </p:childTnLst>
                                </p:cTn>
                              </p:par>
                              <p:par>
                                <p:cTn fill="hold" id="77" nodeType="withEffect" presetClass="entr" presetID="42" presetSubtype="0">
                                  <p:stCondLst>
                                    <p:cond delay="1000"/>
                                  </p:stCondLst>
                                  <p:childTnLst>
                                    <p:set>
                                      <p:cBhvr>
                                        <p:cTn dur="1" fill="hold" id="78">
                                          <p:stCondLst>
                                            <p:cond delay="0"/>
                                          </p:stCondLst>
                                        </p:cTn>
                                        <p:tgtEl>
                                          <p:spTgt spid="6"/>
                                        </p:tgtEl>
                                        <p:attrNameLst>
                                          <p:attrName>style.visibility</p:attrName>
                                        </p:attrNameLst>
                                      </p:cBhvr>
                                      <p:to>
                                        <p:strVal val="visible"/>
                                      </p:to>
                                    </p:set>
                                    <p:animEffect filter="fade" transition="in">
                                      <p:cBhvr>
                                        <p:cTn dur="1000" id="79"/>
                                        <p:tgtEl>
                                          <p:spTgt spid="6"/>
                                        </p:tgtEl>
                                      </p:cBhvr>
                                    </p:animEffect>
                                    <p:anim calcmode="lin" valueType="num">
                                      <p:cBhvr>
                                        <p:cTn dur="1000" fill="hold" id="80"/>
                                        <p:tgtEl>
                                          <p:spTgt spid="6"/>
                                        </p:tgtEl>
                                        <p:attrNameLst>
                                          <p:attrName>ppt_x</p:attrName>
                                        </p:attrNameLst>
                                      </p:cBhvr>
                                      <p:tavLst>
                                        <p:tav tm="0">
                                          <p:val>
                                            <p:strVal val="#ppt_x"/>
                                          </p:val>
                                        </p:tav>
                                        <p:tav tm="100000">
                                          <p:val>
                                            <p:strVal val="#ppt_x"/>
                                          </p:val>
                                        </p:tav>
                                      </p:tavLst>
                                    </p:anim>
                                    <p:anim calcmode="lin" valueType="num">
                                      <p:cBhvr>
                                        <p:cTn dur="1000" fill="hold" id="81"/>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6"/>
      <p:bldP grpId="0" spid="57"/>
      <p:bldP grpId="0" spid="58"/>
      <p:bldP grpId="0" spid="59"/>
      <p:bldP grpId="0" spid="60"/>
      <p:bldP grpId="0" spid="61"/>
      <p:bldP grpId="0" spid="62"/>
      <p:bldP grpId="0" spid="63"/>
      <p:bldP grpId="0" spid="64"/>
      <p:bldP grpId="0" spid="65"/>
      <p:bldP grpId="0" spid="66"/>
      <p:bldP grpId="0" spid="6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14" name="组合 13"/>
          <p:cNvGrpSpPr/>
          <p:nvPr/>
        </p:nvGrpSpPr>
        <p:grpSpPr>
          <a:xfrm>
            <a:off x="1689792" y="1835675"/>
            <a:ext cx="688368" cy="688368"/>
            <a:chOff x="7242071" y="1820434"/>
            <a:chExt cx="688368" cy="688368"/>
          </a:xfrm>
        </p:grpSpPr>
        <p:sp>
          <p:nvSpPr>
            <p:cNvPr id="19" name="椭圆 18"/>
            <p:cNvSpPr/>
            <p:nvPr/>
          </p:nvSpPr>
          <p:spPr>
            <a:xfrm>
              <a:off x="7242071" y="1820434"/>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0" name="椭圆 19"/>
            <p:cNvSpPr/>
            <p:nvPr/>
          </p:nvSpPr>
          <p:spPr>
            <a:xfrm>
              <a:off x="7286625" y="1866019"/>
              <a:ext cx="608738" cy="608738"/>
            </a:xfrm>
            <a:prstGeom prst="ellipse">
              <a:avLst/>
            </a:prstGeom>
            <a:gradFill>
              <a:gsLst>
                <a:gs pos="0">
                  <a:srgbClr val="2C344B"/>
                </a:gs>
                <a:gs pos="100000">
                  <a:srgbClr val="21273E"/>
                </a:gs>
              </a:gsLst>
              <a:lin ang="5400000" scaled="1"/>
            </a:gradFill>
            <a:ln w="28575">
              <a:noFill/>
            </a:ln>
            <a:effec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21" name="组合 20"/>
          <p:cNvGrpSpPr/>
          <p:nvPr/>
        </p:nvGrpSpPr>
        <p:grpSpPr>
          <a:xfrm>
            <a:off x="1689792" y="3503711"/>
            <a:ext cx="688368" cy="688368"/>
            <a:chOff x="7242071" y="3488471"/>
            <a:chExt cx="688368" cy="688368"/>
          </a:xfrm>
        </p:grpSpPr>
        <p:sp>
          <p:nvSpPr>
            <p:cNvPr id="22" name="椭圆 21"/>
            <p:cNvSpPr/>
            <p:nvPr/>
          </p:nvSpPr>
          <p:spPr>
            <a:xfrm>
              <a:off x="7242071" y="3488471"/>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3" name="椭圆 22"/>
            <p:cNvSpPr/>
            <p:nvPr/>
          </p:nvSpPr>
          <p:spPr>
            <a:xfrm>
              <a:off x="7286625" y="3534056"/>
              <a:ext cx="608738" cy="608738"/>
            </a:xfrm>
            <a:prstGeom prst="ellipse">
              <a:avLst/>
            </a:prstGeom>
            <a:gradFill>
              <a:gsLst>
                <a:gs pos="0">
                  <a:srgbClr val="2C344B"/>
                </a:gs>
                <a:gs pos="100000">
                  <a:srgbClr val="21273E"/>
                </a:gs>
              </a:gsLst>
            </a:gradFill>
            <a:ln w="28575">
              <a:noFill/>
            </a:ln>
            <a:effec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28" name="组合 27"/>
          <p:cNvGrpSpPr/>
          <p:nvPr/>
        </p:nvGrpSpPr>
        <p:grpSpPr>
          <a:xfrm>
            <a:off x="1689792" y="5118601"/>
            <a:ext cx="688368" cy="688368"/>
            <a:chOff x="7242071" y="5103361"/>
            <a:chExt cx="688368" cy="688368"/>
          </a:xfrm>
        </p:grpSpPr>
        <p:sp>
          <p:nvSpPr>
            <p:cNvPr id="29" name="椭圆 28"/>
            <p:cNvSpPr/>
            <p:nvPr/>
          </p:nvSpPr>
          <p:spPr>
            <a:xfrm>
              <a:off x="7242071" y="5103361"/>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30" name="椭圆 29"/>
            <p:cNvSpPr/>
            <p:nvPr/>
          </p:nvSpPr>
          <p:spPr>
            <a:xfrm>
              <a:off x="7286625" y="5148946"/>
              <a:ext cx="608738" cy="608738"/>
            </a:xfrm>
            <a:prstGeom prst="ellipse">
              <a:avLst/>
            </a:prstGeom>
            <a:gradFill>
              <a:gsLst>
                <a:gs pos="0">
                  <a:srgbClr val="2C344B"/>
                </a:gs>
                <a:gs pos="100000">
                  <a:srgbClr val="21273E"/>
                </a:gs>
              </a:gsLst>
            </a:gradFill>
            <a:ln w="28575">
              <a:noFill/>
            </a:ln>
            <a:effec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1" name="组合 30"/>
          <p:cNvGrpSpPr/>
          <p:nvPr/>
        </p:nvGrpSpPr>
        <p:grpSpPr>
          <a:xfrm>
            <a:off x="2601468" y="1753996"/>
            <a:ext cx="2967867" cy="769443"/>
            <a:chOff x="8548025" y="1459078"/>
            <a:chExt cx="2967866" cy="769442"/>
          </a:xfrm>
        </p:grpSpPr>
        <p:sp>
          <p:nvSpPr>
            <p:cNvPr id="32" name="矩形 31"/>
            <p:cNvSpPr/>
            <p:nvPr/>
          </p:nvSpPr>
          <p:spPr>
            <a:xfrm>
              <a:off x="8548023" y="1766855"/>
              <a:ext cx="2967866" cy="457200"/>
            </a:xfrm>
            <a:prstGeom prst="rect">
              <a:avLst/>
            </a:prstGeom>
          </p:spPr>
          <p:txBody>
            <a:bodyPr wrap="square">
              <a:spAutoFit/>
            </a:bodyPr>
            <a:lstStyle/>
            <a:p>
              <a:r>
                <a:rPr altLang="zh-CN" lang="en-US" sz="1200">
                  <a:solidFill>
                    <a:schemeClr val="tx1">
                      <a:lumMod val="50000"/>
                      <a:lumOff val="50000"/>
                    </a:schemeClr>
                  </a:solidFill>
                  <a:latin charset="0" panose="020b0402040204020203" pitchFamily="34" typeface="Segoe UI Semilight"/>
                  <a:ea charset="-127" panose="020b0600000101010101" pitchFamily="34" typeface="Dotum"/>
                  <a:cs charset="0" panose="020b0402040204020203" pitchFamily="34" typeface="Segoe UI Semilight"/>
                </a:rPr>
                <a:t>If you were a teardrop ，in my eye,  for fear of losing you，I  would never cry</a:t>
              </a:r>
            </a:p>
          </p:txBody>
        </p:sp>
        <p:sp>
          <p:nvSpPr>
            <p:cNvPr id="33" name="矩形 32"/>
            <p:cNvSpPr/>
            <p:nvPr/>
          </p:nvSpPr>
          <p:spPr>
            <a:xfrm>
              <a:off x="8548025" y="1459078"/>
              <a:ext cx="1356208" cy="304800"/>
            </a:xfrm>
            <a:prstGeom prst="rect">
              <a:avLst/>
            </a:prstGeom>
          </p:spPr>
          <p:txBody>
            <a:bodyPr wrap="square">
              <a:spAutoFit/>
            </a:bodyPr>
            <a:lstStyle/>
            <a:p>
              <a:r>
                <a:rPr altLang="zh-CN" b="1" lang="en-US" sz="1400">
                  <a:solidFill>
                    <a:schemeClr val="tx1">
                      <a:lumMod val="50000"/>
                      <a:lumOff val="50000"/>
                    </a:schemeClr>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4" name="组合 33"/>
          <p:cNvGrpSpPr/>
          <p:nvPr/>
        </p:nvGrpSpPr>
        <p:grpSpPr>
          <a:xfrm>
            <a:off x="2601468" y="5012566"/>
            <a:ext cx="2854851" cy="769443"/>
            <a:chOff x="8548025" y="1459078"/>
            <a:chExt cx="2854850" cy="769442"/>
          </a:xfrm>
        </p:grpSpPr>
        <p:sp>
          <p:nvSpPr>
            <p:cNvPr id="35" name="矩形 34"/>
            <p:cNvSpPr/>
            <p:nvPr/>
          </p:nvSpPr>
          <p:spPr>
            <a:xfrm>
              <a:off x="8548025" y="1766855"/>
              <a:ext cx="2854850" cy="457200"/>
            </a:xfrm>
            <a:prstGeom prst="rect">
              <a:avLst/>
            </a:prstGeom>
          </p:spPr>
          <p:txBody>
            <a:bodyPr wrap="square">
              <a:spAutoFit/>
            </a:bodyPr>
            <a:lstStyle/>
            <a:p>
              <a:r>
                <a:rPr altLang="zh-CN" lang="en-US" sz="1200">
                  <a:solidFill>
                    <a:schemeClr val="tx1">
                      <a:lumMod val="50000"/>
                      <a:lumOff val="50000"/>
                    </a:schemeClr>
                  </a:solidFill>
                  <a:latin charset="0" panose="020b0402040204020203" pitchFamily="34" typeface="Segoe UI Semilight"/>
                  <a:ea charset="-127" panose="020b0600000101010101" pitchFamily="34" typeface="Dotum"/>
                  <a:cs charset="0" panose="020b0402040204020203" pitchFamily="34" typeface="Segoe UI Semilight"/>
                </a:rPr>
                <a:t>If you were a teardrop ，in my eye,  for fear of losing you，I  would never cry</a:t>
              </a:r>
            </a:p>
          </p:txBody>
        </p:sp>
        <p:sp>
          <p:nvSpPr>
            <p:cNvPr id="36" name="矩形 35"/>
            <p:cNvSpPr/>
            <p:nvPr/>
          </p:nvSpPr>
          <p:spPr>
            <a:xfrm>
              <a:off x="8548025" y="1459077"/>
              <a:ext cx="1356208" cy="304800"/>
            </a:xfrm>
            <a:prstGeom prst="rect">
              <a:avLst/>
            </a:prstGeom>
          </p:spPr>
          <p:txBody>
            <a:bodyPr wrap="square">
              <a:spAutoFit/>
            </a:bodyPr>
            <a:lstStyle/>
            <a:p>
              <a:r>
                <a:rPr altLang="zh-CN" b="1" lang="en-US" sz="1400">
                  <a:solidFill>
                    <a:schemeClr val="tx1">
                      <a:lumMod val="50000"/>
                      <a:lumOff val="50000"/>
                    </a:schemeClr>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7" name="组合 36"/>
          <p:cNvGrpSpPr/>
          <p:nvPr/>
        </p:nvGrpSpPr>
        <p:grpSpPr>
          <a:xfrm>
            <a:off x="2601468" y="3429300"/>
            <a:ext cx="2854851" cy="769443"/>
            <a:chOff x="8548025" y="1459078"/>
            <a:chExt cx="2854850" cy="769442"/>
          </a:xfrm>
        </p:grpSpPr>
        <p:sp>
          <p:nvSpPr>
            <p:cNvPr id="38" name="矩形 37"/>
            <p:cNvSpPr/>
            <p:nvPr/>
          </p:nvSpPr>
          <p:spPr>
            <a:xfrm>
              <a:off x="8548025" y="1766855"/>
              <a:ext cx="2854850" cy="457200"/>
            </a:xfrm>
            <a:prstGeom prst="rect">
              <a:avLst/>
            </a:prstGeom>
          </p:spPr>
          <p:txBody>
            <a:bodyPr wrap="square">
              <a:spAutoFit/>
            </a:bodyPr>
            <a:lstStyle/>
            <a:p>
              <a:r>
                <a:rPr altLang="zh-CN" lang="en-US" sz="1200">
                  <a:solidFill>
                    <a:schemeClr val="tx1">
                      <a:lumMod val="50000"/>
                      <a:lumOff val="50000"/>
                    </a:schemeClr>
                  </a:solidFill>
                  <a:latin charset="0" panose="020b0402040204020203" pitchFamily="34" typeface="Segoe UI Semilight"/>
                  <a:ea charset="-127" panose="020b0600000101010101" pitchFamily="34" typeface="Dotum"/>
                  <a:cs charset="0" panose="020b0402040204020203" pitchFamily="34" typeface="Segoe UI Semilight"/>
                </a:rPr>
                <a:t>If you were a teardrop ，in my eye,  for fear of losing you，I   would never cry</a:t>
              </a:r>
            </a:p>
          </p:txBody>
        </p:sp>
        <p:sp>
          <p:nvSpPr>
            <p:cNvPr id="39" name="矩形 38"/>
            <p:cNvSpPr/>
            <p:nvPr/>
          </p:nvSpPr>
          <p:spPr>
            <a:xfrm>
              <a:off x="8548025" y="1459078"/>
              <a:ext cx="1356208" cy="304800"/>
            </a:xfrm>
            <a:prstGeom prst="rect">
              <a:avLst/>
            </a:prstGeom>
          </p:spPr>
          <p:txBody>
            <a:bodyPr wrap="square">
              <a:spAutoFit/>
            </a:bodyPr>
            <a:lstStyle/>
            <a:p>
              <a:r>
                <a:rPr altLang="zh-CN" b="1" lang="en-US" sz="1400">
                  <a:solidFill>
                    <a:schemeClr val="tx1">
                      <a:lumMod val="50000"/>
                      <a:lumOff val="50000"/>
                    </a:schemeClr>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0" name="组合 39"/>
          <p:cNvGrpSpPr/>
          <p:nvPr/>
        </p:nvGrpSpPr>
        <p:grpSpPr>
          <a:xfrm>
            <a:off x="1862978" y="5279547"/>
            <a:ext cx="367805" cy="366477"/>
            <a:chOff x="5287964" y="2994026"/>
            <a:chExt cx="879475" cy="876300"/>
          </a:xfrm>
          <a:solidFill>
            <a:schemeClr val="bg1"/>
          </a:solidFill>
        </p:grpSpPr>
        <p:sp>
          <p:nvSpPr>
            <p:cNvPr id="41" name="Freeform 75"/>
            <p:cNvSpPr>
              <a:spLocks noEditPoints="1"/>
            </p:cNvSpPr>
            <p:nvPr/>
          </p:nvSpPr>
          <p:spPr bwMode="auto">
            <a:xfrm>
              <a:off x="5287964" y="3076576"/>
              <a:ext cx="796925" cy="793750"/>
            </a:xfrm>
            <a:custGeom>
              <a:gdLst>
                <a:gd fmla="*/ 105 w 211" name="T0"/>
                <a:gd fmla="*/ 211 h 211" name="T1"/>
                <a:gd fmla="*/ 211 w 211" name="T2"/>
                <a:gd fmla="*/ 106 h 211" name="T3"/>
                <a:gd fmla="*/ 198 w 211" name="T4"/>
                <a:gd fmla="*/ 56 h 211" name="T5"/>
                <a:gd fmla="*/ 196 w 211" name="T6"/>
                <a:gd fmla="*/ 56 h 211" name="T7"/>
                <a:gd fmla="*/ 194 w 211" name="T8"/>
                <a:gd fmla="*/ 56 h 211" name="T9"/>
                <a:gd fmla="*/ 181 w 211" name="T10"/>
                <a:gd fmla="*/ 55 h 211" name="T11"/>
                <a:gd fmla="*/ 171 w 211" name="T12"/>
                <a:gd fmla="*/ 65 h 211" name="T13"/>
                <a:gd fmla="*/ 183 w 211" name="T14"/>
                <a:gd fmla="*/ 106 h 211" name="T15"/>
                <a:gd fmla="*/ 105 w 211" name="T16"/>
                <a:gd fmla="*/ 183 h 211" name="T17"/>
                <a:gd fmla="*/ 28 w 211" name="T18"/>
                <a:gd fmla="*/ 106 h 211" name="T19"/>
                <a:gd fmla="*/ 105 w 211" name="T20"/>
                <a:gd fmla="*/ 28 h 211" name="T21"/>
                <a:gd fmla="*/ 146 w 211" name="T22"/>
                <a:gd fmla="*/ 40 h 211" name="T23"/>
                <a:gd fmla="*/ 155 w 211" name="T24"/>
                <a:gd fmla="*/ 31 h 211" name="T25"/>
                <a:gd fmla="*/ 154 w 211" name="T26"/>
                <a:gd fmla="*/ 16 h 211" name="T27"/>
                <a:gd fmla="*/ 154 w 211" name="T28"/>
                <a:gd fmla="*/ 12 h 211" name="T29"/>
                <a:gd fmla="*/ 105 w 211" name="T30"/>
                <a:gd fmla="*/ 0 h 211" name="T31"/>
                <a:gd fmla="*/ 0 w 211" name="T32"/>
                <a:gd fmla="*/ 106 h 211" name="T33"/>
                <a:gd fmla="*/ 105 w 211" name="T34"/>
                <a:gd fmla="*/ 211 h 211" name="T35"/>
                <a:gd fmla="*/ 105 w 211" name="T36"/>
                <a:gd fmla="*/ 211 h 211" name="T37"/>
                <a:gd fmla="*/ 105 w 211" name="T38"/>
                <a:gd fmla="*/ 211 h 21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11" w="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2" name="Freeform 76"/>
            <p:cNvSpPr>
              <a:spLocks noEditPoints="1"/>
            </p:cNvSpPr>
            <p:nvPr/>
          </p:nvSpPr>
          <p:spPr bwMode="auto">
            <a:xfrm>
              <a:off x="5487989" y="3279776"/>
              <a:ext cx="392113" cy="392113"/>
            </a:xfrm>
            <a:custGeom>
              <a:gdLst>
                <a:gd fmla="*/ 52 w 104" name="T0"/>
                <a:gd fmla="*/ 25 h 104" name="T1"/>
                <a:gd fmla="*/ 54 w 104" name="T2"/>
                <a:gd fmla="*/ 25 h 104" name="T3"/>
                <a:gd fmla="*/ 74 w 104" name="T4"/>
                <a:gd fmla="*/ 5 h 104" name="T5"/>
                <a:gd fmla="*/ 74 w 104" name="T6"/>
                <a:gd fmla="*/ 5 h 104" name="T7"/>
                <a:gd fmla="*/ 52 w 104" name="T8"/>
                <a:gd fmla="*/ 0 h 104" name="T9"/>
                <a:gd fmla="*/ 0 w 104" name="T10"/>
                <a:gd fmla="*/ 52 h 104" name="T11"/>
                <a:gd fmla="*/ 52 w 104" name="T12"/>
                <a:gd fmla="*/ 104 h 104" name="T13"/>
                <a:gd fmla="*/ 104 w 104" name="T14"/>
                <a:gd fmla="*/ 52 h 104" name="T15"/>
                <a:gd fmla="*/ 99 w 104" name="T16"/>
                <a:gd fmla="*/ 30 h 104" name="T17"/>
                <a:gd fmla="*/ 99 w 104" name="T18"/>
                <a:gd fmla="*/ 30 h 104" name="T19"/>
                <a:gd fmla="*/ 79 w 104" name="T20"/>
                <a:gd fmla="*/ 50 h 104" name="T21"/>
                <a:gd fmla="*/ 79 w 104" name="T22"/>
                <a:gd fmla="*/ 52 h 104" name="T23"/>
                <a:gd fmla="*/ 52 w 104" name="T24"/>
                <a:gd fmla="*/ 79 h 104" name="T25"/>
                <a:gd fmla="*/ 25 w 104" name="T26"/>
                <a:gd fmla="*/ 52 h 104" name="T27"/>
                <a:gd fmla="*/ 52 w 104" name="T28"/>
                <a:gd fmla="*/ 25 h 104" name="T29"/>
                <a:gd fmla="*/ 52 w 104" name="T30"/>
                <a:gd fmla="*/ 25 h 104" name="T31"/>
                <a:gd fmla="*/ 52 w 104" name="T32"/>
                <a:gd fmla="*/ 25 h 10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4" w="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3" name="Freeform 77"/>
            <p:cNvSpPr>
              <a:spLocks noEditPoints="1"/>
            </p:cNvSpPr>
            <p:nvPr/>
          </p:nvSpPr>
          <p:spPr bwMode="auto">
            <a:xfrm>
              <a:off x="5722939" y="2994026"/>
              <a:ext cx="444500" cy="441325"/>
            </a:xfrm>
            <a:custGeom>
              <a:gdLst>
                <a:gd fmla="*/ 99 w 118" name="T0"/>
                <a:gd fmla="*/ 32 h 117" name="T1"/>
                <a:gd fmla="*/ 105 w 118" name="T2"/>
                <a:gd fmla="*/ 26 h 117" name="T3"/>
                <a:gd fmla="*/ 105 w 118" name="T4"/>
                <a:gd fmla="*/ 17 h 117" name="T5"/>
                <a:gd fmla="*/ 101 w 118" name="T6"/>
                <a:gd fmla="*/ 13 h 117" name="T7"/>
                <a:gd fmla="*/ 96 w 118" name="T8"/>
                <a:gd fmla="*/ 11 h 117" name="T9"/>
                <a:gd fmla="*/ 92 w 118" name="T10"/>
                <a:gd fmla="*/ 13 h 117" name="T11"/>
                <a:gd fmla="*/ 85 w 118" name="T12"/>
                <a:gd fmla="*/ 19 h 117" name="T13"/>
                <a:gd fmla="*/ 84 w 118" name="T14"/>
                <a:gd fmla="*/ 2 h 117" name="T15"/>
                <a:gd fmla="*/ 82 w 118" name="T16"/>
                <a:gd fmla="*/ 0 h 117" name="T17"/>
                <a:gd fmla="*/ 80 w 118" name="T18"/>
                <a:gd fmla="*/ 1 h 117" name="T19"/>
                <a:gd fmla="*/ 54 w 118" name="T20"/>
                <a:gd fmla="*/ 26 h 117" name="T21"/>
                <a:gd fmla="*/ 51 w 118" name="T22"/>
                <a:gd fmla="*/ 35 h 117" name="T23"/>
                <a:gd fmla="*/ 51 w 118" name="T24"/>
                <a:gd fmla="*/ 36 h 117" name="T25"/>
                <a:gd fmla="*/ 52 w 118" name="T26"/>
                <a:gd fmla="*/ 52 h 117" name="T27"/>
                <a:gd fmla="*/ 43 w 118" name="T28"/>
                <a:gd fmla="*/ 62 h 117" name="T29"/>
                <a:gd fmla="*/ 26 w 118" name="T30"/>
                <a:gd fmla="*/ 78 h 117" name="T31"/>
                <a:gd fmla="*/ 26 w 118" name="T32"/>
                <a:gd fmla="*/ 79 h 117" name="T33"/>
                <a:gd fmla="*/ 10 w 118" name="T34"/>
                <a:gd fmla="*/ 95 h 117" name="T35"/>
                <a:gd fmla="*/ 2 w 118" name="T36"/>
                <a:gd fmla="*/ 102 h 117" name="T37"/>
                <a:gd fmla="*/ 1 w 118" name="T38"/>
                <a:gd fmla="*/ 106 h 117" name="T39"/>
                <a:gd fmla="*/ 0 w 118" name="T40"/>
                <a:gd fmla="*/ 111 h 117" name="T41"/>
                <a:gd fmla="*/ 6 w 118" name="T42"/>
                <a:gd fmla="*/ 117 h 117" name="T43"/>
                <a:gd fmla="*/ 6 w 118" name="T44"/>
                <a:gd fmla="*/ 117 h 117" name="T45"/>
                <a:gd fmla="*/ 12 w 118" name="T46"/>
                <a:gd fmla="*/ 117 h 117" name="T47"/>
                <a:gd fmla="*/ 16 w 118" name="T48"/>
                <a:gd fmla="*/ 115 h 117" name="T49"/>
                <a:gd fmla="*/ 66 w 118" name="T50"/>
                <a:gd fmla="*/ 65 h 117" name="T51"/>
                <a:gd fmla="*/ 81 w 118" name="T52"/>
                <a:gd fmla="*/ 66 h 117" name="T53"/>
                <a:gd fmla="*/ 82 w 118" name="T54"/>
                <a:gd fmla="*/ 66 h 117" name="T55"/>
                <a:gd fmla="*/ 83 w 118" name="T56"/>
                <a:gd fmla="*/ 66 h 117" name="T57"/>
                <a:gd fmla="*/ 91 w 118" name="T58"/>
                <a:gd fmla="*/ 63 h 117" name="T59"/>
                <a:gd fmla="*/ 116 w 118" name="T60"/>
                <a:gd fmla="*/ 37 h 117" name="T61"/>
                <a:gd fmla="*/ 115 w 118" name="T62"/>
                <a:gd fmla="*/ 33 h 117" name="T63"/>
                <a:gd fmla="*/ 99 w 118" name="T64"/>
                <a:gd fmla="*/ 32 h 117" name="T65"/>
                <a:gd fmla="*/ 99 w 118" name="T66"/>
                <a:gd fmla="*/ 32 h 117" name="T67"/>
                <a:gd fmla="*/ 99 w 118" name="T68"/>
                <a:gd fmla="*/ 32 h 11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7" w="118">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4" name="组合 43"/>
          <p:cNvGrpSpPr/>
          <p:nvPr/>
        </p:nvGrpSpPr>
        <p:grpSpPr>
          <a:xfrm>
            <a:off x="1858111" y="1998513"/>
            <a:ext cx="369488" cy="372593"/>
            <a:chOff x="5216526" y="1358901"/>
            <a:chExt cx="566738" cy="571500"/>
          </a:xfrm>
          <a:solidFill>
            <a:schemeClr val="bg1"/>
          </a:solidFill>
        </p:grpSpPr>
        <p:sp>
          <p:nvSpPr>
            <p:cNvPr id="45" name="Freeform 78"/>
            <p:cNvSpPr/>
            <p:nvPr/>
          </p:nvSpPr>
          <p:spPr bwMode="auto">
            <a:xfrm>
              <a:off x="5416551" y="1562101"/>
              <a:ext cx="366713" cy="368300"/>
            </a:xfrm>
            <a:custGeom>
              <a:gdLst>
                <a:gd fmla="*/ 27 w 97" name="T0"/>
                <a:gd fmla="*/ 26 h 98" name="T1"/>
                <a:gd fmla="*/ 26 w 97" name="T2"/>
                <a:gd fmla="*/ 27 h 98" name="T3"/>
                <a:gd fmla="*/ 0 w 97" name="T4"/>
                <a:gd fmla="*/ 90 h 98" name="T5"/>
                <a:gd fmla="*/ 0 w 97" name="T6"/>
                <a:gd fmla="*/ 91 h 98" name="T7"/>
                <a:gd fmla="*/ 1 w 97" name="T8"/>
                <a:gd fmla="*/ 93 h 98" name="T9"/>
                <a:gd fmla="*/ 53 w 97" name="T10"/>
                <a:gd fmla="*/ 89 h 98" name="T11"/>
                <a:gd fmla="*/ 89 w 97" name="T12"/>
                <a:gd fmla="*/ 51 h 98" name="T13"/>
                <a:gd fmla="*/ 92 w 97" name="T14"/>
                <a:gd fmla="*/ 2 h 98" name="T15"/>
                <a:gd fmla="*/ 91 w 97" name="T16"/>
                <a:gd fmla="*/ 1 h 98" name="T17"/>
                <a:gd fmla="*/ 89 w 97" name="T18"/>
                <a:gd fmla="*/ 1 h 98" name="T19"/>
                <a:gd fmla="*/ 27 w 97" name="T20"/>
                <a:gd fmla="*/ 26 h 9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8" w="97">
                  <a:moveTo>
                    <a:pt x="27" y="26"/>
                  </a:moveTo>
                  <a:cubicBezTo>
                    <a:pt x="26" y="26"/>
                    <a:pt x="26" y="27"/>
                    <a:pt x="26" y="27"/>
                  </a:cubicBezTo>
                  <a:cubicBezTo>
                    <a:pt x="0" y="90"/>
                    <a:pt x="0" y="90"/>
                    <a:pt x="0" y="90"/>
                  </a:cubicBezTo>
                  <a:cubicBezTo>
                    <a:pt x="0" y="90"/>
                    <a:pt x="0" y="91"/>
                    <a:pt x="0" y="91"/>
                  </a:cubicBezTo>
                  <a:cubicBezTo>
                    <a:pt x="0" y="92"/>
                    <a:pt x="1" y="92"/>
                    <a:pt x="1" y="93"/>
                  </a:cubicBezTo>
                  <a:cubicBezTo>
                    <a:pt x="19" y="98"/>
                    <a:pt x="37" y="96"/>
                    <a:pt x="53" y="89"/>
                  </a:cubicBezTo>
                  <a:cubicBezTo>
                    <a:pt x="70" y="81"/>
                    <a:pt x="82" y="67"/>
                    <a:pt x="89" y="51"/>
                  </a:cubicBezTo>
                  <a:cubicBezTo>
                    <a:pt x="96" y="35"/>
                    <a:pt x="97" y="18"/>
                    <a:pt x="92" y="2"/>
                  </a:cubicBezTo>
                  <a:cubicBezTo>
                    <a:pt x="92" y="2"/>
                    <a:pt x="92" y="1"/>
                    <a:pt x="91" y="1"/>
                  </a:cubicBezTo>
                  <a:cubicBezTo>
                    <a:pt x="90" y="0"/>
                    <a:pt x="90" y="0"/>
                    <a:pt x="89" y="1"/>
                  </a:cubicBezTo>
                  <a:lnTo>
                    <a:pt x="27" y="2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6" name="Freeform 79"/>
            <p:cNvSpPr>
              <a:spLocks noEditPoints="1"/>
            </p:cNvSpPr>
            <p:nvPr/>
          </p:nvSpPr>
          <p:spPr bwMode="auto">
            <a:xfrm>
              <a:off x="5359401" y="1358901"/>
              <a:ext cx="385763" cy="263525"/>
            </a:xfrm>
            <a:custGeom>
              <a:gdLst>
                <a:gd fmla="*/ 41 w 102" name="T0"/>
                <a:gd fmla="*/ 69 h 70" name="T1"/>
                <a:gd fmla="*/ 100 w 102" name="T2"/>
                <a:gd fmla="*/ 45 h 70" name="T3"/>
                <a:gd fmla="*/ 101 w 102" name="T4"/>
                <a:gd fmla="*/ 43 h 70" name="T5"/>
                <a:gd fmla="*/ 101 w 102" name="T6"/>
                <a:gd fmla="*/ 42 h 70" name="T7"/>
                <a:gd fmla="*/ 65 w 102" name="T8"/>
                <a:gd fmla="*/ 9 h 70" name="T9"/>
                <a:gd fmla="*/ 1 w 102" name="T10"/>
                <a:gd fmla="*/ 13 h 70" name="T11"/>
                <a:gd fmla="*/ 0 w 102" name="T12"/>
                <a:gd fmla="*/ 14 h 70" name="T13"/>
                <a:gd fmla="*/ 0 w 102" name="T14"/>
                <a:gd fmla="*/ 14 h 70" name="T15"/>
                <a:gd fmla="*/ 0 w 102" name="T16"/>
                <a:gd fmla="*/ 16 h 70" name="T17"/>
                <a:gd fmla="*/ 38 w 102" name="T18"/>
                <a:gd fmla="*/ 68 h 70" name="T19"/>
                <a:gd fmla="*/ 41 w 102" name="T20"/>
                <a:gd fmla="*/ 69 h 70" name="T21"/>
                <a:gd fmla="*/ 43 w 102" name="T22"/>
                <a:gd fmla="*/ 56 h 70" name="T23"/>
                <a:gd fmla="*/ 16 w 102" name="T24"/>
                <a:gd fmla="*/ 19 h 70" name="T25"/>
                <a:gd fmla="*/ 32 w 102" name="T26"/>
                <a:gd fmla="*/ 15 h 70" name="T27"/>
                <a:gd fmla="*/ 61 w 102" name="T28"/>
                <a:gd fmla="*/ 20 h 70" name="T29"/>
                <a:gd fmla="*/ 79 w 102" name="T30"/>
                <a:gd fmla="*/ 31 h 70" name="T31"/>
                <a:gd fmla="*/ 85 w 102" name="T32"/>
                <a:gd fmla="*/ 38 h 70" name="T33"/>
                <a:gd fmla="*/ 43 w 102" name="T34"/>
                <a:gd fmla="*/ 56 h 70" name="T35"/>
                <a:gd fmla="*/ 43 w 102" name="T36"/>
                <a:gd fmla="*/ 56 h 70" name="T37"/>
                <a:gd fmla="*/ 43 w 102" name="T38"/>
                <a:gd fmla="*/ 56 h 7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0" w="102">
                  <a:moveTo>
                    <a:pt x="41" y="69"/>
                  </a:moveTo>
                  <a:cubicBezTo>
                    <a:pt x="100" y="45"/>
                    <a:pt x="100" y="45"/>
                    <a:pt x="100" y="45"/>
                  </a:cubicBezTo>
                  <a:cubicBezTo>
                    <a:pt x="101" y="44"/>
                    <a:pt x="101" y="44"/>
                    <a:pt x="101" y="43"/>
                  </a:cubicBezTo>
                  <a:cubicBezTo>
                    <a:pt x="102" y="43"/>
                    <a:pt x="102" y="42"/>
                    <a:pt x="101" y="42"/>
                  </a:cubicBezTo>
                  <a:cubicBezTo>
                    <a:pt x="93" y="27"/>
                    <a:pt x="81" y="15"/>
                    <a:pt x="65" y="9"/>
                  </a:cubicBezTo>
                  <a:cubicBezTo>
                    <a:pt x="44" y="0"/>
                    <a:pt x="21" y="2"/>
                    <a:pt x="1" y="13"/>
                  </a:cubicBezTo>
                  <a:cubicBezTo>
                    <a:pt x="1" y="13"/>
                    <a:pt x="0" y="13"/>
                    <a:pt x="0" y="14"/>
                  </a:cubicBezTo>
                  <a:cubicBezTo>
                    <a:pt x="0" y="14"/>
                    <a:pt x="0" y="14"/>
                    <a:pt x="0" y="14"/>
                  </a:cubicBezTo>
                  <a:cubicBezTo>
                    <a:pt x="0" y="15"/>
                    <a:pt x="0" y="16"/>
                    <a:pt x="0" y="16"/>
                  </a:cubicBezTo>
                  <a:cubicBezTo>
                    <a:pt x="38" y="68"/>
                    <a:pt x="38" y="68"/>
                    <a:pt x="38" y="68"/>
                  </a:cubicBezTo>
                  <a:cubicBezTo>
                    <a:pt x="38" y="69"/>
                    <a:pt x="40" y="70"/>
                    <a:pt x="41" y="69"/>
                  </a:cubicBezTo>
                  <a:close/>
                  <a:moveTo>
                    <a:pt x="43" y="56"/>
                  </a:moveTo>
                  <a:cubicBezTo>
                    <a:pt x="16" y="19"/>
                    <a:pt x="16" y="19"/>
                    <a:pt x="16" y="19"/>
                  </a:cubicBezTo>
                  <a:cubicBezTo>
                    <a:pt x="22" y="17"/>
                    <a:pt x="27" y="16"/>
                    <a:pt x="32" y="15"/>
                  </a:cubicBezTo>
                  <a:cubicBezTo>
                    <a:pt x="42" y="14"/>
                    <a:pt x="52" y="16"/>
                    <a:pt x="61" y="20"/>
                  </a:cubicBezTo>
                  <a:cubicBezTo>
                    <a:pt x="67" y="23"/>
                    <a:pt x="74" y="26"/>
                    <a:pt x="79" y="31"/>
                  </a:cubicBezTo>
                  <a:cubicBezTo>
                    <a:pt x="81" y="34"/>
                    <a:pt x="83" y="36"/>
                    <a:pt x="85" y="38"/>
                  </a:cubicBezTo>
                  <a:lnTo>
                    <a:pt x="43" y="56"/>
                  </a:lnTo>
                  <a:close/>
                  <a:moveTo>
                    <a:pt x="43" y="56"/>
                  </a:moveTo>
                  <a:cubicBezTo>
                    <a:pt x="43" y="56"/>
                    <a:pt x="43" y="56"/>
                    <a:pt x="43" y="56"/>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7" name="Freeform 80"/>
            <p:cNvSpPr>
              <a:spLocks noEditPoints="1"/>
            </p:cNvSpPr>
            <p:nvPr/>
          </p:nvSpPr>
          <p:spPr bwMode="auto">
            <a:xfrm>
              <a:off x="5216526" y="1438276"/>
              <a:ext cx="260350" cy="450850"/>
            </a:xfrm>
            <a:custGeom>
              <a:gdLst>
                <a:gd fmla="*/ 43 w 69" name="T0"/>
                <a:gd fmla="*/ 118 h 120" name="T1"/>
                <a:gd fmla="*/ 68 w 69" name="T2"/>
                <a:gd fmla="*/ 57 h 120" name="T3"/>
                <a:gd fmla="*/ 68 w 69" name="T4"/>
                <a:gd fmla="*/ 55 h 120" name="T5"/>
                <a:gd fmla="*/ 29 w 69" name="T6"/>
                <a:gd fmla="*/ 1 h 120" name="T7"/>
                <a:gd fmla="*/ 28 w 69" name="T8"/>
                <a:gd fmla="*/ 0 h 120" name="T9"/>
                <a:gd fmla="*/ 26 w 69" name="T10"/>
                <a:gd fmla="*/ 1 h 120" name="T11"/>
                <a:gd fmla="*/ 8 w 69" name="T12"/>
                <a:gd fmla="*/ 27 h 120" name="T13"/>
                <a:gd fmla="*/ 6 w 69" name="T14"/>
                <a:gd fmla="*/ 80 h 120" name="T15"/>
                <a:gd fmla="*/ 40 w 69" name="T16"/>
                <a:gd fmla="*/ 119 h 120" name="T17"/>
                <a:gd fmla="*/ 42 w 69" name="T18"/>
                <a:gd fmla="*/ 120 h 120" name="T19"/>
                <a:gd fmla="*/ 43 w 69" name="T20"/>
                <a:gd fmla="*/ 118 h 120" name="T21"/>
                <a:gd fmla="*/ 43 w 69" name="T22"/>
                <a:gd fmla="*/ 118 h 120" name="T23"/>
                <a:gd fmla="*/ 43 w 69" name="T24"/>
                <a:gd fmla="*/ 118 h 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0" w="69">
                  <a:moveTo>
                    <a:pt x="43" y="118"/>
                  </a:moveTo>
                  <a:cubicBezTo>
                    <a:pt x="68" y="57"/>
                    <a:pt x="68" y="57"/>
                    <a:pt x="68" y="57"/>
                  </a:cubicBezTo>
                  <a:cubicBezTo>
                    <a:pt x="69" y="57"/>
                    <a:pt x="69" y="56"/>
                    <a:pt x="68" y="55"/>
                  </a:cubicBezTo>
                  <a:cubicBezTo>
                    <a:pt x="29" y="1"/>
                    <a:pt x="29" y="1"/>
                    <a:pt x="29" y="1"/>
                  </a:cubicBezTo>
                  <a:cubicBezTo>
                    <a:pt x="29" y="1"/>
                    <a:pt x="29" y="1"/>
                    <a:pt x="28" y="0"/>
                  </a:cubicBezTo>
                  <a:cubicBezTo>
                    <a:pt x="27" y="0"/>
                    <a:pt x="27" y="1"/>
                    <a:pt x="26" y="1"/>
                  </a:cubicBezTo>
                  <a:cubicBezTo>
                    <a:pt x="18" y="8"/>
                    <a:pt x="12" y="17"/>
                    <a:pt x="8" y="27"/>
                  </a:cubicBezTo>
                  <a:cubicBezTo>
                    <a:pt x="1" y="44"/>
                    <a:pt x="0" y="63"/>
                    <a:pt x="6" y="80"/>
                  </a:cubicBezTo>
                  <a:cubicBezTo>
                    <a:pt x="12" y="97"/>
                    <a:pt x="24" y="111"/>
                    <a:pt x="40" y="119"/>
                  </a:cubicBezTo>
                  <a:cubicBezTo>
                    <a:pt x="40" y="120"/>
                    <a:pt x="41" y="120"/>
                    <a:pt x="42" y="120"/>
                  </a:cubicBezTo>
                  <a:cubicBezTo>
                    <a:pt x="42" y="119"/>
                    <a:pt x="43" y="119"/>
                    <a:pt x="43" y="118"/>
                  </a:cubicBezTo>
                  <a:close/>
                  <a:moveTo>
                    <a:pt x="43" y="118"/>
                  </a:moveTo>
                  <a:cubicBezTo>
                    <a:pt x="43" y="118"/>
                    <a:pt x="43" y="118"/>
                    <a:pt x="43" y="118"/>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8" name="组合 47"/>
          <p:cNvGrpSpPr/>
          <p:nvPr/>
        </p:nvGrpSpPr>
        <p:grpSpPr>
          <a:xfrm>
            <a:off x="1815159" y="3654933"/>
            <a:ext cx="425379" cy="404679"/>
            <a:chOff x="6323014" y="4870451"/>
            <a:chExt cx="652463" cy="620713"/>
          </a:xfrm>
          <a:solidFill>
            <a:schemeClr val="bg1"/>
          </a:solidFill>
        </p:grpSpPr>
        <p:sp>
          <p:nvSpPr>
            <p:cNvPr id="49" name="Freeform 81"/>
            <p:cNvSpPr/>
            <p:nvPr/>
          </p:nvSpPr>
          <p:spPr bwMode="auto">
            <a:xfrm>
              <a:off x="6789739" y="4870451"/>
              <a:ext cx="185738" cy="185738"/>
            </a:xfrm>
            <a:custGeom>
              <a:gdLst>
                <a:gd fmla="*/ 38 w 49" name="T0"/>
                <a:gd fmla="*/ 11 h 49" name="T1"/>
                <a:gd fmla="*/ 3 w 49" name="T2"/>
                <a:gd fmla="*/ 7 h 49" name="T3"/>
                <a:gd fmla="*/ 2 w 49" name="T4"/>
                <a:gd fmla="*/ 15 h 49" name="T5"/>
                <a:gd fmla="*/ 34 w 49" name="T6"/>
                <a:gd fmla="*/ 47 h 49" name="T7"/>
                <a:gd fmla="*/ 42 w 49" name="T8"/>
                <a:gd fmla="*/ 46 h 49" name="T9"/>
                <a:gd fmla="*/ 38 w 49" name="T10"/>
                <a:gd fmla="*/ 11 h 49" name="T11"/>
              </a:gdLst>
              <a:cxnLst>
                <a:cxn ang="0">
                  <a:pos x="T0" y="T1"/>
                </a:cxn>
                <a:cxn ang="0">
                  <a:pos x="T2" y="T3"/>
                </a:cxn>
                <a:cxn ang="0">
                  <a:pos x="T4" y="T5"/>
                </a:cxn>
                <a:cxn ang="0">
                  <a:pos x="T6" y="T7"/>
                </a:cxn>
                <a:cxn ang="0">
                  <a:pos x="T8" y="T9"/>
                </a:cxn>
                <a:cxn ang="0">
                  <a:pos x="T10" y="T11"/>
                </a:cxn>
              </a:cxnLst>
              <a:rect b="b" l="0" r="r" t="0"/>
              <a:pathLst>
                <a:path h="49" w="49">
                  <a:moveTo>
                    <a:pt x="38" y="11"/>
                  </a:moveTo>
                  <a:cubicBezTo>
                    <a:pt x="28" y="2"/>
                    <a:pt x="14" y="0"/>
                    <a:pt x="3" y="7"/>
                  </a:cubicBezTo>
                  <a:cubicBezTo>
                    <a:pt x="0" y="9"/>
                    <a:pt x="0" y="13"/>
                    <a:pt x="2" y="15"/>
                  </a:cubicBezTo>
                  <a:cubicBezTo>
                    <a:pt x="34" y="47"/>
                    <a:pt x="34" y="47"/>
                    <a:pt x="34" y="47"/>
                  </a:cubicBezTo>
                  <a:cubicBezTo>
                    <a:pt x="36" y="49"/>
                    <a:pt x="40" y="49"/>
                    <a:pt x="42" y="46"/>
                  </a:cubicBezTo>
                  <a:cubicBezTo>
                    <a:pt x="49" y="35"/>
                    <a:pt x="47" y="21"/>
                    <a:pt x="38"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50" name="Freeform 82"/>
            <p:cNvSpPr>
              <a:spLocks noEditPoints="1"/>
            </p:cNvSpPr>
            <p:nvPr/>
          </p:nvSpPr>
          <p:spPr bwMode="auto">
            <a:xfrm>
              <a:off x="6364289" y="4924426"/>
              <a:ext cx="554038" cy="566738"/>
            </a:xfrm>
            <a:custGeom>
              <a:gdLst>
                <a:gd fmla="*/ 134 w 147" name="T0"/>
                <a:gd fmla="*/ 115 h 151" name="T1"/>
                <a:gd fmla="*/ 147 w 147" name="T2"/>
                <a:gd fmla="*/ 72 h 151" name="T3"/>
                <a:gd fmla="*/ 75 w 147" name="T4"/>
                <a:gd fmla="*/ 0 h 151" name="T5"/>
                <a:gd fmla="*/ 74 w 147" name="T6"/>
                <a:gd fmla="*/ 0 h 151" name="T7"/>
                <a:gd fmla="*/ 3 w 147" name="T8"/>
                <a:gd fmla="*/ 72 h 151" name="T9"/>
                <a:gd fmla="*/ 15 w 147" name="T10"/>
                <a:gd fmla="*/ 112 h 151" name="T11"/>
                <a:gd fmla="*/ 2 w 147" name="T12"/>
                <a:gd fmla="*/ 137 h 151" name="T13"/>
                <a:gd fmla="*/ 6 w 147" name="T14"/>
                <a:gd fmla="*/ 150 h 151" name="T15"/>
                <a:gd fmla="*/ 11 w 147" name="T16"/>
                <a:gd fmla="*/ 151 h 151" name="T17"/>
                <a:gd fmla="*/ 20 w 147" name="T18"/>
                <a:gd fmla="*/ 146 h 151" name="T19"/>
                <a:gd fmla="*/ 29 w 147" name="T20"/>
                <a:gd fmla="*/ 128 h 151" name="T21"/>
                <a:gd fmla="*/ 74 w 147" name="T22"/>
                <a:gd fmla="*/ 145 h 151" name="T23"/>
                <a:gd fmla="*/ 75 w 147" name="T24"/>
                <a:gd fmla="*/ 145 h 151" name="T25"/>
                <a:gd fmla="*/ 119 w 147" name="T26"/>
                <a:gd fmla="*/ 129 h 151" name="T27"/>
                <a:gd fmla="*/ 127 w 147" name="T28"/>
                <a:gd fmla="*/ 146 h 151" name="T29"/>
                <a:gd fmla="*/ 136 w 147" name="T30"/>
                <a:gd fmla="*/ 151 h 151" name="T31"/>
                <a:gd fmla="*/ 141 w 147" name="T32"/>
                <a:gd fmla="*/ 150 h 151" name="T33"/>
                <a:gd fmla="*/ 145 w 147" name="T34"/>
                <a:gd fmla="*/ 137 h 151" name="T35"/>
                <a:gd fmla="*/ 134 w 147" name="T36"/>
                <a:gd fmla="*/ 115 h 151" name="T37"/>
                <a:gd fmla="*/ 75 w 147" name="T38"/>
                <a:gd fmla="*/ 125 h 151" name="T39"/>
                <a:gd fmla="*/ 74 w 147" name="T40"/>
                <a:gd fmla="*/ 125 h 151" name="T41"/>
                <a:gd fmla="*/ 22 w 147" name="T42"/>
                <a:gd fmla="*/ 72 h 151" name="T43"/>
                <a:gd fmla="*/ 74 w 147" name="T44"/>
                <a:gd fmla="*/ 20 h 151" name="T45"/>
                <a:gd fmla="*/ 75 w 147" name="T46"/>
                <a:gd fmla="*/ 19 h 151" name="T47"/>
                <a:gd fmla="*/ 128 w 147" name="T48"/>
                <a:gd fmla="*/ 72 h 151" name="T49"/>
                <a:gd fmla="*/ 75 w 147" name="T50"/>
                <a:gd fmla="*/ 125 h 15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51" w="147">
                  <a:moveTo>
                    <a:pt x="134" y="115"/>
                  </a:moveTo>
                  <a:cubicBezTo>
                    <a:pt x="142" y="103"/>
                    <a:pt x="147" y="88"/>
                    <a:pt x="147" y="72"/>
                  </a:cubicBezTo>
                  <a:cubicBezTo>
                    <a:pt x="147" y="32"/>
                    <a:pt x="115" y="0"/>
                    <a:pt x="75" y="0"/>
                  </a:cubicBezTo>
                  <a:cubicBezTo>
                    <a:pt x="75" y="0"/>
                    <a:pt x="74" y="0"/>
                    <a:pt x="74" y="0"/>
                  </a:cubicBezTo>
                  <a:cubicBezTo>
                    <a:pt x="35" y="0"/>
                    <a:pt x="3" y="33"/>
                    <a:pt x="3" y="72"/>
                  </a:cubicBezTo>
                  <a:cubicBezTo>
                    <a:pt x="3" y="87"/>
                    <a:pt x="7" y="101"/>
                    <a:pt x="15" y="112"/>
                  </a:cubicBezTo>
                  <a:cubicBezTo>
                    <a:pt x="2" y="137"/>
                    <a:pt x="2" y="137"/>
                    <a:pt x="2" y="137"/>
                  </a:cubicBezTo>
                  <a:cubicBezTo>
                    <a:pt x="0" y="142"/>
                    <a:pt x="2" y="148"/>
                    <a:pt x="6" y="150"/>
                  </a:cubicBezTo>
                  <a:cubicBezTo>
                    <a:pt x="8" y="151"/>
                    <a:pt x="9" y="151"/>
                    <a:pt x="11" y="151"/>
                  </a:cubicBezTo>
                  <a:cubicBezTo>
                    <a:pt x="14" y="151"/>
                    <a:pt x="18" y="149"/>
                    <a:pt x="20" y="146"/>
                  </a:cubicBezTo>
                  <a:cubicBezTo>
                    <a:pt x="29" y="128"/>
                    <a:pt x="29" y="128"/>
                    <a:pt x="29" y="128"/>
                  </a:cubicBezTo>
                  <a:cubicBezTo>
                    <a:pt x="41" y="138"/>
                    <a:pt x="57" y="145"/>
                    <a:pt x="74" y="145"/>
                  </a:cubicBezTo>
                  <a:cubicBezTo>
                    <a:pt x="74" y="145"/>
                    <a:pt x="75" y="145"/>
                    <a:pt x="75" y="145"/>
                  </a:cubicBezTo>
                  <a:cubicBezTo>
                    <a:pt x="92" y="145"/>
                    <a:pt x="107" y="139"/>
                    <a:pt x="119" y="129"/>
                  </a:cubicBezTo>
                  <a:cubicBezTo>
                    <a:pt x="127" y="146"/>
                    <a:pt x="127" y="146"/>
                    <a:pt x="127" y="146"/>
                  </a:cubicBezTo>
                  <a:cubicBezTo>
                    <a:pt x="129" y="149"/>
                    <a:pt x="133" y="151"/>
                    <a:pt x="136" y="151"/>
                  </a:cubicBezTo>
                  <a:cubicBezTo>
                    <a:pt x="138" y="151"/>
                    <a:pt x="139" y="151"/>
                    <a:pt x="141" y="150"/>
                  </a:cubicBezTo>
                  <a:cubicBezTo>
                    <a:pt x="145" y="148"/>
                    <a:pt x="147" y="142"/>
                    <a:pt x="145" y="137"/>
                  </a:cubicBezTo>
                  <a:lnTo>
                    <a:pt x="134" y="115"/>
                  </a:lnTo>
                  <a:close/>
                  <a:moveTo>
                    <a:pt x="75" y="125"/>
                  </a:moveTo>
                  <a:cubicBezTo>
                    <a:pt x="75" y="125"/>
                    <a:pt x="74" y="125"/>
                    <a:pt x="74" y="125"/>
                  </a:cubicBezTo>
                  <a:cubicBezTo>
                    <a:pt x="45" y="125"/>
                    <a:pt x="22" y="101"/>
                    <a:pt x="22" y="72"/>
                  </a:cubicBezTo>
                  <a:cubicBezTo>
                    <a:pt x="22" y="43"/>
                    <a:pt x="45" y="20"/>
                    <a:pt x="74" y="20"/>
                  </a:cubicBezTo>
                  <a:cubicBezTo>
                    <a:pt x="74" y="20"/>
                    <a:pt x="75" y="19"/>
                    <a:pt x="75" y="19"/>
                  </a:cubicBezTo>
                  <a:cubicBezTo>
                    <a:pt x="104" y="19"/>
                    <a:pt x="128" y="43"/>
                    <a:pt x="128" y="72"/>
                  </a:cubicBezTo>
                  <a:cubicBezTo>
                    <a:pt x="128" y="102"/>
                    <a:pt x="104" y="125"/>
                    <a:pt x="75" y="1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51" name="Freeform 83"/>
            <p:cNvSpPr/>
            <p:nvPr/>
          </p:nvSpPr>
          <p:spPr bwMode="auto">
            <a:xfrm>
              <a:off x="6534151" y="5092701"/>
              <a:ext cx="131763" cy="236538"/>
            </a:xfrm>
            <a:custGeom>
              <a:gdLst>
                <a:gd fmla="*/ 30 w 35" name="T0"/>
                <a:gd fmla="*/ 0 h 63" name="T1"/>
                <a:gd fmla="*/ 29 w 35" name="T2"/>
                <a:gd fmla="*/ 0 h 63" name="T3"/>
                <a:gd fmla="*/ 24 w 35" name="T4"/>
                <a:gd fmla="*/ 6 h 63" name="T5"/>
                <a:gd fmla="*/ 24 w 35" name="T6"/>
                <a:gd fmla="*/ 27 h 63" name="T7"/>
                <a:gd fmla="*/ 2 w 35" name="T8"/>
                <a:gd fmla="*/ 54 h 63" name="T9"/>
                <a:gd fmla="*/ 3 w 35" name="T10"/>
                <a:gd fmla="*/ 61 h 63" name="T11"/>
                <a:gd fmla="*/ 6 w 35" name="T12"/>
                <a:gd fmla="*/ 63 h 63" name="T13"/>
                <a:gd fmla="*/ 10 w 35" name="T14"/>
                <a:gd fmla="*/ 61 h 63" name="T15"/>
                <a:gd fmla="*/ 29 w 35" name="T16"/>
                <a:gd fmla="*/ 39 h 63" name="T17"/>
                <a:gd fmla="*/ 33 w 35" name="T18"/>
                <a:gd fmla="*/ 34 h 63" name="T19"/>
                <a:gd fmla="*/ 35 w 35" name="T20"/>
                <a:gd fmla="*/ 29 h 63" name="T21"/>
                <a:gd fmla="*/ 35 w 35" name="T22"/>
                <a:gd fmla="*/ 6 h 63" name="T23"/>
                <a:gd fmla="*/ 30 w 35" name="T24"/>
                <a:gd fmla="*/ 0 h 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2" w="35">
                  <a:moveTo>
                    <a:pt x="30" y="0"/>
                  </a:moveTo>
                  <a:cubicBezTo>
                    <a:pt x="30" y="0"/>
                    <a:pt x="29" y="0"/>
                    <a:pt x="29" y="0"/>
                  </a:cubicBezTo>
                  <a:cubicBezTo>
                    <a:pt x="26" y="1"/>
                    <a:pt x="24" y="3"/>
                    <a:pt x="24" y="6"/>
                  </a:cubicBezTo>
                  <a:cubicBezTo>
                    <a:pt x="24" y="27"/>
                    <a:pt x="24" y="27"/>
                    <a:pt x="24" y="27"/>
                  </a:cubicBezTo>
                  <a:cubicBezTo>
                    <a:pt x="2" y="54"/>
                    <a:pt x="2" y="54"/>
                    <a:pt x="2" y="54"/>
                  </a:cubicBezTo>
                  <a:cubicBezTo>
                    <a:pt x="0" y="56"/>
                    <a:pt x="0" y="59"/>
                    <a:pt x="3" y="61"/>
                  </a:cubicBezTo>
                  <a:cubicBezTo>
                    <a:pt x="4" y="62"/>
                    <a:pt x="5" y="63"/>
                    <a:pt x="6" y="63"/>
                  </a:cubicBezTo>
                  <a:cubicBezTo>
                    <a:pt x="8" y="63"/>
                    <a:pt x="9" y="62"/>
                    <a:pt x="10" y="61"/>
                  </a:cubicBezTo>
                  <a:cubicBezTo>
                    <a:pt x="29" y="39"/>
                    <a:pt x="29" y="39"/>
                    <a:pt x="29" y="39"/>
                  </a:cubicBezTo>
                  <a:cubicBezTo>
                    <a:pt x="33" y="34"/>
                    <a:pt x="33" y="34"/>
                    <a:pt x="33" y="34"/>
                  </a:cubicBezTo>
                  <a:cubicBezTo>
                    <a:pt x="35" y="33"/>
                    <a:pt x="35" y="31"/>
                    <a:pt x="35" y="29"/>
                  </a:cubicBezTo>
                  <a:cubicBezTo>
                    <a:pt x="35" y="6"/>
                    <a:pt x="35" y="6"/>
                    <a:pt x="35" y="6"/>
                  </a:cubicBezTo>
                  <a:cubicBezTo>
                    <a:pt x="35" y="3"/>
                    <a:pt x="33" y="0"/>
                    <a:pt x="3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52" name="Freeform 84"/>
            <p:cNvSpPr/>
            <p:nvPr/>
          </p:nvSpPr>
          <p:spPr bwMode="auto">
            <a:xfrm>
              <a:off x="6323014" y="4870451"/>
              <a:ext cx="184150" cy="185738"/>
            </a:xfrm>
            <a:custGeom>
              <a:gdLst>
                <a:gd fmla="*/ 11 w 49" name="T0"/>
                <a:gd fmla="*/ 11 h 49" name="T1"/>
                <a:gd fmla="*/ 7 w 49" name="T2"/>
                <a:gd fmla="*/ 46 h 49" name="T3"/>
                <a:gd fmla="*/ 14 w 49" name="T4"/>
                <a:gd fmla="*/ 47 h 49" name="T5"/>
                <a:gd fmla="*/ 46 w 49" name="T6"/>
                <a:gd fmla="*/ 15 h 49" name="T7"/>
                <a:gd fmla="*/ 45 w 49" name="T8"/>
                <a:gd fmla="*/ 7 h 49" name="T9"/>
                <a:gd fmla="*/ 11 w 49" name="T10"/>
                <a:gd fmla="*/ 11 h 49" name="T11"/>
              </a:gdLst>
              <a:cxnLst>
                <a:cxn ang="0">
                  <a:pos x="T0" y="T1"/>
                </a:cxn>
                <a:cxn ang="0">
                  <a:pos x="T2" y="T3"/>
                </a:cxn>
                <a:cxn ang="0">
                  <a:pos x="T4" y="T5"/>
                </a:cxn>
                <a:cxn ang="0">
                  <a:pos x="T6" y="T7"/>
                </a:cxn>
                <a:cxn ang="0">
                  <a:pos x="T8" y="T9"/>
                </a:cxn>
                <a:cxn ang="0">
                  <a:pos x="T10" y="T11"/>
                </a:cxn>
              </a:cxnLst>
              <a:rect b="b" l="0" r="r" t="0"/>
              <a:pathLst>
                <a:path h="49" w="49">
                  <a:moveTo>
                    <a:pt x="11" y="11"/>
                  </a:moveTo>
                  <a:cubicBezTo>
                    <a:pt x="1" y="21"/>
                    <a:pt x="0" y="35"/>
                    <a:pt x="7" y="46"/>
                  </a:cubicBezTo>
                  <a:cubicBezTo>
                    <a:pt x="9" y="49"/>
                    <a:pt x="12" y="49"/>
                    <a:pt x="14" y="47"/>
                  </a:cubicBezTo>
                  <a:cubicBezTo>
                    <a:pt x="46" y="15"/>
                    <a:pt x="46" y="15"/>
                    <a:pt x="46" y="15"/>
                  </a:cubicBezTo>
                  <a:cubicBezTo>
                    <a:pt x="49" y="13"/>
                    <a:pt x="48" y="9"/>
                    <a:pt x="45" y="7"/>
                  </a:cubicBezTo>
                  <a:cubicBezTo>
                    <a:pt x="35" y="0"/>
                    <a:pt x="20" y="2"/>
                    <a:pt x="11"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pic>
        <p:nvPicPr>
          <p:cNvPr id="13" name="H0009(S3).png"/>
          <p:cNvPicPr>
            <a:picLocks noChangeArrowheads="1" noChangeAspect="1"/>
          </p:cNvPicPr>
          <p:nvPr/>
        </p:nvPicPr>
        <p:blipFill>
          <a:blip r:embed="rId3">
            <a:extLst>
              <a:ext uri="{28A0092B-C50C-407E-A947-70E740481C1C}">
                <a14:useLocalDpi val="0"/>
              </a:ext>
            </a:extLst>
          </a:blip>
          <a:srcRect l="25430" r="7008" t="18610"/>
          <a:stretch>
            <a:fillRect/>
          </a:stretch>
        </p:blipFill>
        <p:spPr bwMode="auto">
          <a:xfrm>
            <a:off x="6751321" y="1594421"/>
            <a:ext cx="5123436" cy="526357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400000"/>
                <a:headEnd/>
                <a:tailEnd/>
              </a14:hiddenLine>
            </a:ext>
          </a:extLst>
        </p:spPr>
      </p:pic>
      <p:sp>
        <p:nvSpPr>
          <p:cNvPr id="2" name="矩形 1"/>
          <p:cNvSpPr/>
          <p:nvPr/>
        </p:nvSpPr>
        <p:spPr>
          <a:xfrm>
            <a:off x="7404847" y="1980583"/>
            <a:ext cx="1828800" cy="3315557"/>
          </a:xfrm>
          <a:prstGeom prst="rect">
            <a:avLst/>
          </a:prstGeom>
          <a:blipFill dpi="0" rotWithShape="1">
            <a:blip r:embed="rId4">
              <a:extLst>
                <a:ext uri="{28A0092B-C50C-407E-A947-70E740481C1C}">
                  <a14:useLocalDpi val="0"/>
                </a:ext>
              </a:extLst>
            </a:blip>
            <a:stretch>
              <a:fillRect l="-63725" r="-725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grpSp>
        <p:nvGrpSpPr>
          <p:cNvPr id="56" name="组合 55"/>
          <p:cNvGrpSpPr/>
          <p:nvPr/>
        </p:nvGrpSpPr>
        <p:grpSpPr>
          <a:xfrm>
            <a:off x="1097509" y="429276"/>
            <a:ext cx="3615975" cy="632543"/>
            <a:chOff x="349800" y="307048"/>
            <a:chExt cx="2711981" cy="474407"/>
          </a:xfrm>
        </p:grpSpPr>
        <p:sp>
          <p:nvSpPr>
            <p:cNvPr id="57" name="PA_文本框 1">
              <a:extLst>
                <a:ext uri="{FF2B5EF4-FFF2-40B4-BE49-F238E27FC236}">
                  <a16:creationId xmlns:a16="http://schemas.microsoft.com/office/drawing/2014/main" id="{95CA5390-EAD3-40A5-BF6F-C69AB99948CD}"/>
                </a:ext>
              </a:extLst>
            </p:cNvPr>
            <p:cNvSpPr txBox="1"/>
            <p:nvPr>
              <p:custDataLst>
                <p:tags r:id="rId5"/>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项目模式</a:t>
              </a:r>
            </a:p>
          </p:txBody>
        </p:sp>
        <p:sp>
          <p:nvSpPr>
            <p:cNvPr id="58" name="PA_文本框 1">
              <a:extLst>
                <a:ext uri="{FF2B5EF4-FFF2-40B4-BE49-F238E27FC236}">
                  <a16:creationId xmlns:a16="http://schemas.microsoft.com/office/drawing/2014/main" id="{BA0F9515-D5AE-4BED-A481-29A81D6010FD}"/>
                </a:ext>
              </a:extLst>
            </p:cNvPr>
            <p:cNvSpPr txBox="1"/>
            <p:nvPr>
              <p:custDataLst>
                <p:tags r:id="rId6"/>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2793013724"/>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1750"/>
                                  </p:stCondLst>
                                  <p:childTnLst>
                                    <p:set>
                                      <p:cBhvr>
                                        <p:cTn dur="1" fill="hold" id="6">
                                          <p:stCondLst>
                                            <p:cond delay="0"/>
                                          </p:stCondLst>
                                        </p:cTn>
                                        <p:tgtEl>
                                          <p:spTgt spid="28"/>
                                        </p:tgtEl>
                                        <p:attrNameLst>
                                          <p:attrName>style.visibility</p:attrName>
                                        </p:attrNameLst>
                                      </p:cBhvr>
                                      <p:to>
                                        <p:strVal val="visible"/>
                                      </p:to>
                                    </p:set>
                                    <p:anim calcmode="lin" valueType="num">
                                      <p:cBhvr>
                                        <p:cTn dur="500" fill="hold" id="7"/>
                                        <p:tgtEl>
                                          <p:spTgt spid="28"/>
                                        </p:tgtEl>
                                        <p:attrNameLst>
                                          <p:attrName>ppt_w</p:attrName>
                                        </p:attrNameLst>
                                      </p:cBhvr>
                                      <p:tavLst>
                                        <p:tav tm="0">
                                          <p:val>
                                            <p:fltVal val="0"/>
                                          </p:val>
                                        </p:tav>
                                        <p:tav tm="100000">
                                          <p:val>
                                            <p:strVal val="#ppt_w"/>
                                          </p:val>
                                        </p:tav>
                                      </p:tavLst>
                                    </p:anim>
                                    <p:anim calcmode="lin" valueType="num">
                                      <p:cBhvr>
                                        <p:cTn dur="500" fill="hold" id="8"/>
                                        <p:tgtEl>
                                          <p:spTgt spid="28"/>
                                        </p:tgtEl>
                                        <p:attrNameLst>
                                          <p:attrName>ppt_h</p:attrName>
                                        </p:attrNameLst>
                                      </p:cBhvr>
                                      <p:tavLst>
                                        <p:tav tm="0">
                                          <p:val>
                                            <p:fltVal val="0"/>
                                          </p:val>
                                        </p:tav>
                                        <p:tav tm="100000">
                                          <p:val>
                                            <p:strVal val="#ppt_h"/>
                                          </p:val>
                                        </p:tav>
                                      </p:tavLst>
                                    </p:anim>
                                    <p:animEffect filter="fade" transition="in">
                                      <p:cBhvr>
                                        <p:cTn dur="500" id="9"/>
                                        <p:tgtEl>
                                          <p:spTgt spid="28"/>
                                        </p:tgtEl>
                                      </p:cBhvr>
                                    </p:animEffect>
                                  </p:childTnLst>
                                </p:cTn>
                              </p:par>
                              <p:par>
                                <p:cTn fill="hold" id="10" nodeType="withEffect" presetClass="entr" presetID="53" presetSubtype="0">
                                  <p:stCondLst>
                                    <p:cond delay="1750"/>
                                  </p:stCondLst>
                                  <p:childTnLst>
                                    <p:set>
                                      <p:cBhvr>
                                        <p:cTn dur="1" fill="hold" id="11">
                                          <p:stCondLst>
                                            <p:cond delay="0"/>
                                          </p:stCondLst>
                                        </p:cTn>
                                        <p:tgtEl>
                                          <p:spTgt spid="21"/>
                                        </p:tgtEl>
                                        <p:attrNameLst>
                                          <p:attrName>style.visibility</p:attrName>
                                        </p:attrNameLst>
                                      </p:cBhvr>
                                      <p:to>
                                        <p:strVal val="visible"/>
                                      </p:to>
                                    </p:set>
                                    <p:anim calcmode="lin" valueType="num">
                                      <p:cBhvr>
                                        <p:cTn dur="500" fill="hold" id="12"/>
                                        <p:tgtEl>
                                          <p:spTgt spid="21"/>
                                        </p:tgtEl>
                                        <p:attrNameLst>
                                          <p:attrName>ppt_w</p:attrName>
                                        </p:attrNameLst>
                                      </p:cBhvr>
                                      <p:tavLst>
                                        <p:tav tm="0">
                                          <p:val>
                                            <p:fltVal val="0"/>
                                          </p:val>
                                        </p:tav>
                                        <p:tav tm="100000">
                                          <p:val>
                                            <p:strVal val="#ppt_w"/>
                                          </p:val>
                                        </p:tav>
                                      </p:tavLst>
                                    </p:anim>
                                    <p:anim calcmode="lin" valueType="num">
                                      <p:cBhvr>
                                        <p:cTn dur="500" fill="hold" id="13"/>
                                        <p:tgtEl>
                                          <p:spTgt spid="21"/>
                                        </p:tgtEl>
                                        <p:attrNameLst>
                                          <p:attrName>ppt_h</p:attrName>
                                        </p:attrNameLst>
                                      </p:cBhvr>
                                      <p:tavLst>
                                        <p:tav tm="0">
                                          <p:val>
                                            <p:fltVal val="0"/>
                                          </p:val>
                                        </p:tav>
                                        <p:tav tm="100000">
                                          <p:val>
                                            <p:strVal val="#ppt_h"/>
                                          </p:val>
                                        </p:tav>
                                      </p:tavLst>
                                    </p:anim>
                                    <p:animEffect filter="fade" transition="in">
                                      <p:cBhvr>
                                        <p:cTn dur="500" id="14"/>
                                        <p:tgtEl>
                                          <p:spTgt spid="21"/>
                                        </p:tgtEl>
                                      </p:cBhvr>
                                    </p:animEffect>
                                  </p:childTnLst>
                                </p:cTn>
                              </p:par>
                              <p:par>
                                <p:cTn fill="hold" id="15" nodeType="withEffect" presetClass="entr" presetID="53" presetSubtype="0">
                                  <p:stCondLst>
                                    <p:cond delay="1750"/>
                                  </p:stCondLst>
                                  <p:childTnLst>
                                    <p:set>
                                      <p:cBhvr>
                                        <p:cTn dur="1" fill="hold" id="16">
                                          <p:stCondLst>
                                            <p:cond delay="0"/>
                                          </p:stCondLst>
                                        </p:cTn>
                                        <p:tgtEl>
                                          <p:spTgt spid="14"/>
                                        </p:tgtEl>
                                        <p:attrNameLst>
                                          <p:attrName>style.visibility</p:attrName>
                                        </p:attrNameLst>
                                      </p:cBhvr>
                                      <p:to>
                                        <p:strVal val="visible"/>
                                      </p:to>
                                    </p:set>
                                    <p:anim calcmode="lin" valueType="num">
                                      <p:cBhvr>
                                        <p:cTn dur="500" fill="hold" id="17"/>
                                        <p:tgtEl>
                                          <p:spTgt spid="14"/>
                                        </p:tgtEl>
                                        <p:attrNameLst>
                                          <p:attrName>ppt_w</p:attrName>
                                        </p:attrNameLst>
                                      </p:cBhvr>
                                      <p:tavLst>
                                        <p:tav tm="0">
                                          <p:val>
                                            <p:fltVal val="0"/>
                                          </p:val>
                                        </p:tav>
                                        <p:tav tm="100000">
                                          <p:val>
                                            <p:strVal val="#ppt_w"/>
                                          </p:val>
                                        </p:tav>
                                      </p:tavLst>
                                    </p:anim>
                                    <p:anim calcmode="lin" valueType="num">
                                      <p:cBhvr>
                                        <p:cTn dur="500" fill="hold" id="18"/>
                                        <p:tgtEl>
                                          <p:spTgt spid="14"/>
                                        </p:tgtEl>
                                        <p:attrNameLst>
                                          <p:attrName>ppt_h</p:attrName>
                                        </p:attrNameLst>
                                      </p:cBhvr>
                                      <p:tavLst>
                                        <p:tav tm="0">
                                          <p:val>
                                            <p:fltVal val="0"/>
                                          </p:val>
                                        </p:tav>
                                        <p:tav tm="100000">
                                          <p:val>
                                            <p:strVal val="#ppt_h"/>
                                          </p:val>
                                        </p:tav>
                                      </p:tavLst>
                                    </p:anim>
                                    <p:animEffect filter="fade" transition="in">
                                      <p:cBhvr>
                                        <p:cTn dur="500" id="19"/>
                                        <p:tgtEl>
                                          <p:spTgt spid="14"/>
                                        </p:tgtEl>
                                      </p:cBhvr>
                                    </p:animEffect>
                                  </p:childTnLst>
                                </p:cTn>
                              </p:par>
                              <p:par>
                                <p:cTn fill="hold" id="20" nodeType="withEffect" presetClass="entr" presetID="53" presetSubtype="0">
                                  <p:stCondLst>
                                    <p:cond delay="2250"/>
                                  </p:stCondLst>
                                  <p:childTnLst>
                                    <p:set>
                                      <p:cBhvr>
                                        <p:cTn dur="1" fill="hold" id="21">
                                          <p:stCondLst>
                                            <p:cond delay="0"/>
                                          </p:stCondLst>
                                        </p:cTn>
                                        <p:tgtEl>
                                          <p:spTgt spid="44"/>
                                        </p:tgtEl>
                                        <p:attrNameLst>
                                          <p:attrName>style.visibility</p:attrName>
                                        </p:attrNameLst>
                                      </p:cBhvr>
                                      <p:to>
                                        <p:strVal val="visible"/>
                                      </p:to>
                                    </p:set>
                                    <p:anim calcmode="lin" valueType="num">
                                      <p:cBhvr>
                                        <p:cTn dur="500" fill="hold" id="22"/>
                                        <p:tgtEl>
                                          <p:spTgt spid="44"/>
                                        </p:tgtEl>
                                        <p:attrNameLst>
                                          <p:attrName>ppt_w</p:attrName>
                                        </p:attrNameLst>
                                      </p:cBhvr>
                                      <p:tavLst>
                                        <p:tav tm="0">
                                          <p:val>
                                            <p:fltVal val="0"/>
                                          </p:val>
                                        </p:tav>
                                        <p:tav tm="100000">
                                          <p:val>
                                            <p:strVal val="#ppt_w"/>
                                          </p:val>
                                        </p:tav>
                                      </p:tavLst>
                                    </p:anim>
                                    <p:anim calcmode="lin" valueType="num">
                                      <p:cBhvr>
                                        <p:cTn dur="500" fill="hold" id="23"/>
                                        <p:tgtEl>
                                          <p:spTgt spid="44"/>
                                        </p:tgtEl>
                                        <p:attrNameLst>
                                          <p:attrName>ppt_h</p:attrName>
                                        </p:attrNameLst>
                                      </p:cBhvr>
                                      <p:tavLst>
                                        <p:tav tm="0">
                                          <p:val>
                                            <p:fltVal val="0"/>
                                          </p:val>
                                        </p:tav>
                                        <p:tav tm="100000">
                                          <p:val>
                                            <p:strVal val="#ppt_h"/>
                                          </p:val>
                                        </p:tav>
                                      </p:tavLst>
                                    </p:anim>
                                    <p:animEffect filter="fade" transition="in">
                                      <p:cBhvr>
                                        <p:cTn dur="500" id="24"/>
                                        <p:tgtEl>
                                          <p:spTgt spid="44"/>
                                        </p:tgtEl>
                                      </p:cBhvr>
                                    </p:animEffect>
                                  </p:childTnLst>
                                </p:cTn>
                              </p:par>
                              <p:par>
                                <p:cTn fill="hold" id="25" nodeType="withEffect" presetClass="entr" presetID="53" presetSubtype="0">
                                  <p:stCondLst>
                                    <p:cond delay="2250"/>
                                  </p:stCondLst>
                                  <p:childTnLst>
                                    <p:set>
                                      <p:cBhvr>
                                        <p:cTn dur="1" fill="hold" id="26">
                                          <p:stCondLst>
                                            <p:cond delay="0"/>
                                          </p:stCondLst>
                                        </p:cTn>
                                        <p:tgtEl>
                                          <p:spTgt spid="48"/>
                                        </p:tgtEl>
                                        <p:attrNameLst>
                                          <p:attrName>style.visibility</p:attrName>
                                        </p:attrNameLst>
                                      </p:cBhvr>
                                      <p:to>
                                        <p:strVal val="visible"/>
                                      </p:to>
                                    </p:set>
                                    <p:anim calcmode="lin" valueType="num">
                                      <p:cBhvr>
                                        <p:cTn dur="500" fill="hold" id="27"/>
                                        <p:tgtEl>
                                          <p:spTgt spid="48"/>
                                        </p:tgtEl>
                                        <p:attrNameLst>
                                          <p:attrName>ppt_w</p:attrName>
                                        </p:attrNameLst>
                                      </p:cBhvr>
                                      <p:tavLst>
                                        <p:tav tm="0">
                                          <p:val>
                                            <p:fltVal val="0"/>
                                          </p:val>
                                        </p:tav>
                                        <p:tav tm="100000">
                                          <p:val>
                                            <p:strVal val="#ppt_w"/>
                                          </p:val>
                                        </p:tav>
                                      </p:tavLst>
                                    </p:anim>
                                    <p:anim calcmode="lin" valueType="num">
                                      <p:cBhvr>
                                        <p:cTn dur="500" fill="hold" id="28"/>
                                        <p:tgtEl>
                                          <p:spTgt spid="48"/>
                                        </p:tgtEl>
                                        <p:attrNameLst>
                                          <p:attrName>ppt_h</p:attrName>
                                        </p:attrNameLst>
                                      </p:cBhvr>
                                      <p:tavLst>
                                        <p:tav tm="0">
                                          <p:val>
                                            <p:fltVal val="0"/>
                                          </p:val>
                                        </p:tav>
                                        <p:tav tm="100000">
                                          <p:val>
                                            <p:strVal val="#ppt_h"/>
                                          </p:val>
                                        </p:tav>
                                      </p:tavLst>
                                    </p:anim>
                                    <p:animEffect filter="fade" transition="in">
                                      <p:cBhvr>
                                        <p:cTn dur="500" id="29"/>
                                        <p:tgtEl>
                                          <p:spTgt spid="48"/>
                                        </p:tgtEl>
                                      </p:cBhvr>
                                    </p:animEffect>
                                  </p:childTnLst>
                                </p:cTn>
                              </p:par>
                              <p:par>
                                <p:cTn fill="hold" id="30" nodeType="withEffect" presetClass="entr" presetID="53" presetSubtype="0">
                                  <p:stCondLst>
                                    <p:cond delay="2250"/>
                                  </p:stCondLst>
                                  <p:childTnLst>
                                    <p:set>
                                      <p:cBhvr>
                                        <p:cTn dur="1" fill="hold" id="31">
                                          <p:stCondLst>
                                            <p:cond delay="0"/>
                                          </p:stCondLst>
                                        </p:cTn>
                                        <p:tgtEl>
                                          <p:spTgt spid="40"/>
                                        </p:tgtEl>
                                        <p:attrNameLst>
                                          <p:attrName>style.visibility</p:attrName>
                                        </p:attrNameLst>
                                      </p:cBhvr>
                                      <p:to>
                                        <p:strVal val="visible"/>
                                      </p:to>
                                    </p:set>
                                    <p:anim calcmode="lin" valueType="num">
                                      <p:cBhvr>
                                        <p:cTn dur="500" fill="hold" id="32"/>
                                        <p:tgtEl>
                                          <p:spTgt spid="40"/>
                                        </p:tgtEl>
                                        <p:attrNameLst>
                                          <p:attrName>ppt_w</p:attrName>
                                        </p:attrNameLst>
                                      </p:cBhvr>
                                      <p:tavLst>
                                        <p:tav tm="0">
                                          <p:val>
                                            <p:fltVal val="0"/>
                                          </p:val>
                                        </p:tav>
                                        <p:tav tm="100000">
                                          <p:val>
                                            <p:strVal val="#ppt_w"/>
                                          </p:val>
                                        </p:tav>
                                      </p:tavLst>
                                    </p:anim>
                                    <p:anim calcmode="lin" valueType="num">
                                      <p:cBhvr>
                                        <p:cTn dur="500" fill="hold" id="33"/>
                                        <p:tgtEl>
                                          <p:spTgt spid="40"/>
                                        </p:tgtEl>
                                        <p:attrNameLst>
                                          <p:attrName>ppt_h</p:attrName>
                                        </p:attrNameLst>
                                      </p:cBhvr>
                                      <p:tavLst>
                                        <p:tav tm="0">
                                          <p:val>
                                            <p:fltVal val="0"/>
                                          </p:val>
                                        </p:tav>
                                        <p:tav tm="100000">
                                          <p:val>
                                            <p:strVal val="#ppt_h"/>
                                          </p:val>
                                        </p:tav>
                                      </p:tavLst>
                                    </p:anim>
                                    <p:animEffect filter="fade" transition="in">
                                      <p:cBhvr>
                                        <p:cTn dur="500" id="34"/>
                                        <p:tgtEl>
                                          <p:spTgt spid="40"/>
                                        </p:tgtEl>
                                      </p:cBhvr>
                                    </p:animEffect>
                                  </p:childTnLst>
                                </p:cTn>
                              </p:par>
                              <p:par>
                                <p:cTn fill="hold" id="35" nodeType="withEffect" presetClass="entr" presetID="22" presetSubtype="8">
                                  <p:stCondLst>
                                    <p:cond delay="2250"/>
                                  </p:stCondLst>
                                  <p:childTnLst>
                                    <p:set>
                                      <p:cBhvr>
                                        <p:cTn dur="1" fill="hold" id="36">
                                          <p:stCondLst>
                                            <p:cond delay="0"/>
                                          </p:stCondLst>
                                        </p:cTn>
                                        <p:tgtEl>
                                          <p:spTgt spid="31"/>
                                        </p:tgtEl>
                                        <p:attrNameLst>
                                          <p:attrName>style.visibility</p:attrName>
                                        </p:attrNameLst>
                                      </p:cBhvr>
                                      <p:to>
                                        <p:strVal val="visible"/>
                                      </p:to>
                                    </p:set>
                                    <p:animEffect filter="wipe(left)" transition="in">
                                      <p:cBhvr>
                                        <p:cTn dur="500" id="37"/>
                                        <p:tgtEl>
                                          <p:spTgt spid="31"/>
                                        </p:tgtEl>
                                      </p:cBhvr>
                                    </p:animEffect>
                                  </p:childTnLst>
                                </p:cTn>
                              </p:par>
                              <p:par>
                                <p:cTn fill="hold" id="38" nodeType="withEffect" presetClass="entr" presetID="22" presetSubtype="8">
                                  <p:stCondLst>
                                    <p:cond delay="2250"/>
                                  </p:stCondLst>
                                  <p:childTnLst>
                                    <p:set>
                                      <p:cBhvr>
                                        <p:cTn dur="1" fill="hold" id="39">
                                          <p:stCondLst>
                                            <p:cond delay="0"/>
                                          </p:stCondLst>
                                        </p:cTn>
                                        <p:tgtEl>
                                          <p:spTgt spid="37"/>
                                        </p:tgtEl>
                                        <p:attrNameLst>
                                          <p:attrName>style.visibility</p:attrName>
                                        </p:attrNameLst>
                                      </p:cBhvr>
                                      <p:to>
                                        <p:strVal val="visible"/>
                                      </p:to>
                                    </p:set>
                                    <p:animEffect filter="wipe(left)" transition="in">
                                      <p:cBhvr>
                                        <p:cTn dur="500" id="40"/>
                                        <p:tgtEl>
                                          <p:spTgt spid="37"/>
                                        </p:tgtEl>
                                      </p:cBhvr>
                                    </p:animEffect>
                                  </p:childTnLst>
                                </p:cTn>
                              </p:par>
                              <p:par>
                                <p:cTn fill="hold" id="41" nodeType="withEffect" presetClass="entr" presetID="22" presetSubtype="8">
                                  <p:stCondLst>
                                    <p:cond delay="2250"/>
                                  </p:stCondLst>
                                  <p:childTnLst>
                                    <p:set>
                                      <p:cBhvr>
                                        <p:cTn dur="1" fill="hold" id="42">
                                          <p:stCondLst>
                                            <p:cond delay="0"/>
                                          </p:stCondLst>
                                        </p:cTn>
                                        <p:tgtEl>
                                          <p:spTgt spid="34"/>
                                        </p:tgtEl>
                                        <p:attrNameLst>
                                          <p:attrName>style.visibility</p:attrName>
                                        </p:attrNameLst>
                                      </p:cBhvr>
                                      <p:to>
                                        <p:strVal val="visible"/>
                                      </p:to>
                                    </p:set>
                                    <p:animEffect filter="wipe(left)" transition="in">
                                      <p:cBhvr>
                                        <p:cTn dur="500" id="43"/>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flipV="1" rot="12717549">
            <a:off x="9618575" y="440869"/>
            <a:ext cx="5572132" cy="5941338"/>
          </a:xfrm>
          <a:prstGeom prst="rect">
            <a:avLst/>
          </a:prstGeom>
        </p:spPr>
      </p:pic>
      <p:pic>
        <p:nvPicPr>
          <p:cNvPr id="6" name="图片 5"/>
          <p:cNvPicPr>
            <a:picLocks noChangeAspect="1"/>
          </p:cNvPicPr>
          <p:nvPr/>
        </p:nvPicPr>
        <p:blipFill>
          <a:blip r:embed="rId2">
            <a:extLst>
              <a:ext uri="{28A0092B-C50C-407E-A947-70E740481C1C}">
                <a14:useLocalDpi val="0"/>
              </a:ext>
            </a:extLst>
          </a:blip>
          <a:stretch>
            <a:fillRect/>
          </a:stretch>
        </p:blipFill>
        <p:spPr>
          <a:xfrm flipH="1" flipV="1" rot="8846288">
            <a:off x="-2720753" y="440869"/>
            <a:ext cx="5572134" cy="5941338"/>
          </a:xfrm>
          <a:prstGeom prst="rect">
            <a:avLst/>
          </a:prstGeom>
        </p:spPr>
      </p:pic>
      <p:sp>
        <p:nvSpPr>
          <p:cNvPr id="7" name="PA-文本框 50">
            <a:extLst>
              <a:ext uri="{FF2B5EF4-FFF2-40B4-BE49-F238E27FC236}">
                <a16:creationId xmlns:a16="http://schemas.microsoft.com/office/drawing/2014/main" id="{46630D7B-4BA5-4989-8F72-A67D800FFF51}"/>
              </a:ext>
            </a:extLst>
          </p:cNvPr>
          <p:cNvSpPr txBox="1"/>
          <p:nvPr>
            <p:custDataLst>
              <p:tags r:id="rId3"/>
            </p:custDataLst>
          </p:nvPr>
        </p:nvSpPr>
        <p:spPr>
          <a:xfrm>
            <a:off x="3400346" y="4293534"/>
            <a:ext cx="5391308" cy="777240"/>
          </a:xfrm>
          <a:prstGeom prst="rect">
            <a:avLst/>
          </a:prstGeom>
          <a:noFill/>
        </p:spPr>
        <p:txBody>
          <a:bodyPr rtlCol="0" wrap="square">
            <a:spAutoFit/>
          </a:bodyPr>
          <a:lstStyle/>
          <a:p>
            <a:pPr algn="ctr">
              <a:lnSpc>
                <a:spcPct val="150000"/>
              </a:lnSpc>
            </a:pPr>
            <a:r>
              <a:rPr altLang="zh-CN" lang="en-US" sz="1000">
                <a:solidFill>
                  <a:schemeClr val="tx1">
                    <a:lumMod val="85000"/>
                    <a:lumOff val="15000"/>
                    <a:alpha val="70000"/>
                  </a:schemeClr>
                </a:solidFill>
                <a:latin charset="-122" panose="02010601030101010101" pitchFamily="2" typeface="方正黑体简体"/>
                <a:ea charset="-122" panose="02010601030101010101" pitchFamily="2" typeface="方正黑体简体"/>
              </a:rPr>
              <a:t>Introduction of atmospheric business stable company publicity</a:t>
            </a:r>
          </a:p>
          <a:p>
            <a:pPr algn="ctr">
              <a:lnSpc>
                <a:spcPct val="150000"/>
              </a:lnSpc>
            </a:pPr>
            <a:r>
              <a:rPr altLang="zh-CN" lang="en-US" sz="1000">
                <a:solidFill>
                  <a:schemeClr val="tx1">
                    <a:lumMod val="85000"/>
                    <a:lumOff val="15000"/>
                    <a:alpha val="70000"/>
                  </a:schemeClr>
                </a:solidFill>
                <a:latin charset="-122" panose="02010601030101010101" pitchFamily="2" typeface="方正黑体简体"/>
                <a:ea charset="-122" panose="02010601030101010101" pitchFamily="2" typeface="方正黑体简体"/>
              </a:rPr>
              <a:t>product promotionIntroduction of atmospheric business stable company publicity</a:t>
            </a:r>
          </a:p>
          <a:p>
            <a:pPr algn="ctr">
              <a:lnSpc>
                <a:spcPct val="150000"/>
              </a:lnSpc>
            </a:pPr>
            <a:r>
              <a:rPr altLang="zh-CN" lang="en-US" sz="1000">
                <a:solidFill>
                  <a:schemeClr val="tx1">
                    <a:lumMod val="85000"/>
                    <a:lumOff val="15000"/>
                    <a:alpha val="70000"/>
                  </a:schemeClr>
                </a:solidFill>
                <a:latin charset="-122" panose="02010601030101010101" pitchFamily="2" typeface="方正黑体简体"/>
                <a:ea charset="-122" panose="02010601030101010101" pitchFamily="2" typeface="方正黑体简体"/>
              </a:rPr>
              <a:t>product promotion</a:t>
            </a:r>
          </a:p>
        </p:txBody>
      </p:sp>
      <p:sp>
        <p:nvSpPr>
          <p:cNvPr id="8" name="TextBox 30">
            <a:extLst>
              <a:ext uri="{FF2B5EF4-FFF2-40B4-BE49-F238E27FC236}">
                <a16:creationId xmlns:a16="http://schemas.microsoft.com/office/drawing/2014/main" id="{BA8EA202-F87D-45AF-91DB-F2B3A7B8F57B}"/>
              </a:ext>
            </a:extLst>
          </p:cNvPr>
          <p:cNvSpPr txBox="1"/>
          <p:nvPr/>
        </p:nvSpPr>
        <p:spPr>
          <a:xfrm>
            <a:off x="3019865" y="2582519"/>
            <a:ext cx="6152270" cy="1554480"/>
          </a:xfrm>
          <a:prstGeom prst="rect">
            <a:avLst/>
          </a:prstGeom>
          <a:noFill/>
        </p:spPr>
        <p:txBody>
          <a:bodyPr rtlCol="0" wrap="square">
            <a:spAutoFit/>
          </a:bodyPr>
          <a:lstStyle/>
          <a:p>
            <a:pPr algn="ctr" defTabSz="228600"/>
            <a:r>
              <a:rPr altLang="zh-CN" b="1" lang="en-US" smtClean="0" sz="9600">
                <a:solidFill>
                  <a:schemeClr val="bg1">
                    <a:lumMod val="65000"/>
                    <a:alpha val="20000"/>
                  </a:schemeClr>
                </a:solidFill>
                <a:latin charset="0" panose="020b0604020202020204" pitchFamily="34" typeface="Aparajita"/>
                <a:ea charset="-122" panose="020b0502040204020203" pitchFamily="34" typeface="微软雅黑 Light"/>
                <a:cs charset="0" panose="020b0604020202020204" pitchFamily="34" typeface="Aparajita"/>
              </a:rPr>
              <a:t>PART TWO</a:t>
            </a:r>
          </a:p>
        </p:txBody>
      </p:sp>
      <p:sp>
        <p:nvSpPr>
          <p:cNvPr id="9" name="文本框 8"/>
          <p:cNvSpPr txBox="1"/>
          <p:nvPr/>
        </p:nvSpPr>
        <p:spPr>
          <a:xfrm>
            <a:off x="4259185" y="2979878"/>
            <a:ext cx="3673630" cy="1042416"/>
          </a:xfrm>
          <a:prstGeom prst="rect">
            <a:avLst/>
          </a:prstGeom>
          <a:noFill/>
          <a:scene3d>
            <a:camera prst="perspectiveRight"/>
            <a:lightRig dir="t" rig="threePt"/>
          </a:scene3d>
        </p:spPr>
        <p:txBody>
          <a:bodyPr rtlCol="0" wrap="square">
            <a:spAutoFit/>
          </a:bodyPr>
          <a:lstStyle/>
          <a:p>
            <a:pPr algn="ctr">
              <a:lnSpc>
                <a:spcPct val="130000"/>
              </a:lnSpc>
            </a:pPr>
            <a:r>
              <a:rPr altLang="en-US" b="1" lang="zh-CN" smtClean="0" sz="4800">
                <a:solidFill>
                  <a:schemeClr val="tx1">
                    <a:lumMod val="85000"/>
                    <a:lumOff val="15000"/>
                  </a:schemeClr>
                </a:solidFill>
                <a:latin charset="-122" panose="020b0503020204020204" pitchFamily="34" typeface="微软雅黑"/>
                <a:ea charset="-122" panose="020b0503020204020204" pitchFamily="34" typeface="微软雅黑"/>
              </a:rPr>
              <a:t>市场分析</a:t>
            </a:r>
          </a:p>
        </p:txBody>
      </p:sp>
      <p:sp>
        <p:nvSpPr>
          <p:cNvPr id="10" name="矩形 9"/>
          <p:cNvSpPr/>
          <p:nvPr/>
        </p:nvSpPr>
        <p:spPr>
          <a:xfrm>
            <a:off x="5902012" y="4149418"/>
            <a:ext cx="387976" cy="79048"/>
          </a:xfrm>
          <a:prstGeom prst="rect">
            <a:avLst/>
          </a:prstGeom>
          <a:gradFill>
            <a:gsLst>
              <a:gs pos="100000">
                <a:srgbClr val="21273E"/>
              </a:gs>
              <a:gs pos="0">
                <a:srgbClr val="2C344B"/>
              </a:gs>
            </a:gsLst>
            <a:lin ang="5400000" scaled="0"/>
          </a:gradFill>
          <a:ln>
            <a:noFill/>
          </a:ln>
          <a:effectLst>
            <a:outerShdw algn="tl" blurRad="1270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400000000000000" pitchFamily="34" typeface="Adobe 黑体 Std R"/>
            </a:endParaRPr>
          </a:p>
        </p:txBody>
      </p:sp>
      <p:grpSp>
        <p:nvGrpSpPr>
          <p:cNvPr id="13" name="组合 12"/>
          <p:cNvGrpSpPr/>
          <p:nvPr/>
        </p:nvGrpSpPr>
        <p:grpSpPr>
          <a:xfrm>
            <a:off x="5677177" y="1563946"/>
            <a:ext cx="837646" cy="953379"/>
            <a:chOff x="5568043" y="1174090"/>
            <a:chExt cx="1383041" cy="1574132"/>
          </a:xfrm>
        </p:grpSpPr>
        <p:sp>
          <p:nvSpPr>
            <p:cNvPr id="12" name="圆角矩形 11"/>
            <p:cNvSpPr/>
            <p:nvPr/>
          </p:nvSpPr>
          <p:spPr>
            <a:xfrm rot="2700000">
              <a:off x="5568043" y="1174090"/>
              <a:ext cx="1383041" cy="1383041"/>
            </a:xfrm>
            <a:prstGeom prst="roundRect">
              <a:avLst>
                <a:gd fmla="val 4861" name="adj"/>
              </a:avLst>
            </a:prstGeom>
            <a:gradFill>
              <a:gsLst>
                <a:gs pos="0">
                  <a:srgbClr val="2C344B"/>
                </a:gs>
                <a:gs pos="100000">
                  <a:srgbClr val="2127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400000000000000" pitchFamily="34" typeface="Adobe 黑体 Std R"/>
              </a:endParaRPr>
            </a:p>
          </p:txBody>
        </p:sp>
        <p:sp>
          <p:nvSpPr>
            <p:cNvPr id="11" name="文本框 10"/>
            <p:cNvSpPr txBox="1"/>
            <p:nvPr/>
          </p:nvSpPr>
          <p:spPr>
            <a:xfrm>
              <a:off x="5633972" y="1223704"/>
              <a:ext cx="1256627" cy="2868570"/>
            </a:xfrm>
            <a:prstGeom prst="rect">
              <a:avLst/>
            </a:prstGeom>
            <a:noFill/>
          </p:spPr>
          <p:txBody>
            <a:bodyPr rtlCol="0" wrap="square">
              <a:spAutoFit/>
            </a:bodyPr>
            <a:lstStyle/>
            <a:p>
              <a:pPr algn="ctr"/>
              <a:r>
                <a:rPr altLang="zh-CN" lang="en-US" smtClean="0" sz="5400">
                  <a:solidFill>
                    <a:schemeClr val="bg1"/>
                  </a:solidFill>
                  <a:effectLst>
                    <a:outerShdw algn="tl" blurRad="38100" dir="2700000" dist="38100">
                      <a:srgbClr val="000000">
                        <a:alpha val="30000"/>
                      </a:srgbClr>
                    </a:outerShdw>
                  </a:effectLst>
                  <a:latin charset="0" panose="020b0604020202020204" pitchFamily="34" typeface="Aparajita"/>
                  <a:ea charset="-122" panose="020b0400000000000000" pitchFamily="34" typeface="Adobe 黑体 Std R"/>
                  <a:cs charset="0" panose="020b0604020202020204" pitchFamily="34" typeface="Aparajita"/>
                </a:rPr>
                <a:t>02</a:t>
              </a:r>
            </a:p>
          </p:txBody>
        </p:sp>
      </p:grpSp>
      <p:cxnSp>
        <p:nvCxnSpPr>
          <p:cNvPr id="15" name="直接连接符 14"/>
          <p:cNvCxnSpPr/>
          <p:nvPr/>
        </p:nvCxnSpPr>
        <p:spPr>
          <a:xfrm>
            <a:off x="2345977" y="3526972"/>
            <a:ext cx="2108737" cy="0"/>
          </a:xfrm>
          <a:prstGeom prst="line">
            <a:avLst/>
          </a:prstGeom>
          <a:ln w="19050">
            <a:gradFill>
              <a:gsLst>
                <a:gs pos="15000">
                  <a:srgbClr val="21273E">
                    <a:alpha val="0"/>
                  </a:srgbClr>
                </a:gs>
                <a:gs pos="100000">
                  <a:srgbClr val="21273E"/>
                </a:gs>
              </a:gsLst>
              <a:lin ang="0" scaled="0"/>
            </a:gradFil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737285" y="3526972"/>
            <a:ext cx="2108737" cy="0"/>
          </a:xfrm>
          <a:prstGeom prst="line">
            <a:avLst/>
          </a:prstGeom>
          <a:ln w="19050">
            <a:gradFill>
              <a:gsLst>
                <a:gs pos="15000">
                  <a:srgbClr val="21273E">
                    <a:alpha val="0"/>
                  </a:srgbClr>
                </a:gs>
                <a:gs pos="100000">
                  <a:srgbClr val="21273E"/>
                </a:gs>
              </a:gsLst>
              <a:lin ang="0" scaled="0"/>
            </a:gra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907972311"/>
      </p:ext>
    </p:extLst>
  </p:cSld>
  <p:clrMapOvr>
    <a:masterClrMapping/>
  </p:clrMapOvr>
  <mc:AlternateContent>
    <mc:Choice Requires="p14">
      <p:transition advClick="0" p14:dur="1250" spd="slow">
        <p14:flip dir="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750" fill="hold" id="7"/>
                                        <p:tgtEl>
                                          <p:spTgt spid="6"/>
                                        </p:tgtEl>
                                        <p:attrNameLst>
                                          <p:attrName>ppt_x</p:attrName>
                                        </p:attrNameLst>
                                      </p:cBhvr>
                                      <p:tavLst>
                                        <p:tav tm="0">
                                          <p:val>
                                            <p:strVal val="0-#ppt_w/2"/>
                                          </p:val>
                                        </p:tav>
                                        <p:tav tm="100000">
                                          <p:val>
                                            <p:strVal val="#ppt_x"/>
                                          </p:val>
                                        </p:tav>
                                      </p:tavLst>
                                    </p:anim>
                                    <p:anim calcmode="lin" valueType="num">
                                      <p:cBhvr additive="base">
                                        <p:cTn dur="750" fill="hold" id="8"/>
                                        <p:tgtEl>
                                          <p:spTgt spid="6"/>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2">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750" fill="hold" id="11"/>
                                        <p:tgtEl>
                                          <p:spTgt spid="5"/>
                                        </p:tgtEl>
                                        <p:attrNameLst>
                                          <p:attrName>ppt_x</p:attrName>
                                        </p:attrNameLst>
                                      </p:cBhvr>
                                      <p:tavLst>
                                        <p:tav tm="0">
                                          <p:val>
                                            <p:strVal val="1+#ppt_w/2"/>
                                          </p:val>
                                        </p:tav>
                                        <p:tav tm="100000">
                                          <p:val>
                                            <p:strVal val="#ppt_x"/>
                                          </p:val>
                                        </p:tav>
                                      </p:tavLst>
                                    </p:anim>
                                    <p:anim calcmode="lin" valueType="num">
                                      <p:cBhvr additive="base">
                                        <p:cTn dur="750" fill="hold" id="12"/>
                                        <p:tgtEl>
                                          <p:spTgt spid="5"/>
                                        </p:tgtEl>
                                        <p:attrNameLst>
                                          <p:attrName>ppt_y</p:attrName>
                                        </p:attrNameLst>
                                      </p:cBhvr>
                                      <p:tavLst>
                                        <p:tav tm="0">
                                          <p:val>
                                            <p:strVal val="#ppt_y"/>
                                          </p:val>
                                        </p:tav>
                                        <p:tav tm="100000">
                                          <p:val>
                                            <p:strVal val="#ppt_y"/>
                                          </p:val>
                                        </p:tav>
                                      </p:tavLst>
                                    </p:anim>
                                  </p:childTnLst>
                                </p:cTn>
                              </p:par>
                              <p:par>
                                <p:cTn fill="hold" id="13" nodeType="withEffect" presetClass="entr" presetID="42" presetSubtype="0">
                                  <p:stCondLst>
                                    <p:cond delay="250"/>
                                  </p:stCondLst>
                                  <p:childTnLst>
                                    <p:set>
                                      <p:cBhvr>
                                        <p:cTn dur="1" fill="hold" id="14">
                                          <p:stCondLst>
                                            <p:cond delay="0"/>
                                          </p:stCondLst>
                                        </p:cTn>
                                        <p:tgtEl>
                                          <p:spTgt spid="13"/>
                                        </p:tgtEl>
                                        <p:attrNameLst>
                                          <p:attrName>style.visibility</p:attrName>
                                        </p:attrNameLst>
                                      </p:cBhvr>
                                      <p:to>
                                        <p:strVal val="visible"/>
                                      </p:to>
                                    </p:set>
                                    <p:animEffect filter="fade" transition="in">
                                      <p:cBhvr>
                                        <p:cTn dur="750" id="15"/>
                                        <p:tgtEl>
                                          <p:spTgt spid="13"/>
                                        </p:tgtEl>
                                      </p:cBhvr>
                                    </p:animEffect>
                                    <p:anim calcmode="lin" valueType="num">
                                      <p:cBhvr>
                                        <p:cTn dur="750" fill="hold" id="16"/>
                                        <p:tgtEl>
                                          <p:spTgt spid="13"/>
                                        </p:tgtEl>
                                        <p:attrNameLst>
                                          <p:attrName>ppt_x</p:attrName>
                                        </p:attrNameLst>
                                      </p:cBhvr>
                                      <p:tavLst>
                                        <p:tav tm="0">
                                          <p:val>
                                            <p:strVal val="#ppt_x"/>
                                          </p:val>
                                        </p:tav>
                                        <p:tav tm="100000">
                                          <p:val>
                                            <p:strVal val="#ppt_x"/>
                                          </p:val>
                                        </p:tav>
                                      </p:tavLst>
                                    </p:anim>
                                    <p:anim calcmode="lin" valueType="num">
                                      <p:cBhvr>
                                        <p:cTn dur="750" fill="hold" id="17"/>
                                        <p:tgtEl>
                                          <p:spTgt spid="13"/>
                                        </p:tgtEl>
                                        <p:attrNameLst>
                                          <p:attrName>ppt_y</p:attrName>
                                        </p:attrNameLst>
                                      </p:cBhvr>
                                      <p:tavLst>
                                        <p:tav tm="0">
                                          <p:val>
                                            <p:strVal val="#ppt_y+.1"/>
                                          </p:val>
                                        </p:tav>
                                        <p:tav tm="100000">
                                          <p:val>
                                            <p:strVal val="#ppt_y"/>
                                          </p:val>
                                        </p:tav>
                                      </p:tavLst>
                                    </p:anim>
                                  </p:childTnLst>
                                </p:cTn>
                              </p:par>
                              <p:par>
                                <p:cTn fill="hold" grpId="0" id="18" nodeType="withEffect" presetClass="entr" presetID="16" presetSubtype="21">
                                  <p:stCondLst>
                                    <p:cond delay="750"/>
                                  </p:stCondLst>
                                  <p:childTnLst>
                                    <p:set>
                                      <p:cBhvr>
                                        <p:cTn dur="1" fill="hold" id="19">
                                          <p:stCondLst>
                                            <p:cond delay="0"/>
                                          </p:stCondLst>
                                        </p:cTn>
                                        <p:tgtEl>
                                          <p:spTgt spid="8"/>
                                        </p:tgtEl>
                                        <p:attrNameLst>
                                          <p:attrName>style.visibility</p:attrName>
                                        </p:attrNameLst>
                                      </p:cBhvr>
                                      <p:to>
                                        <p:strVal val="visible"/>
                                      </p:to>
                                    </p:set>
                                    <p:animEffect filter="barn(inVertical)" transition="in">
                                      <p:cBhvr>
                                        <p:cTn dur="500" id="20"/>
                                        <p:tgtEl>
                                          <p:spTgt spid="8"/>
                                        </p:tgtEl>
                                      </p:cBhvr>
                                    </p:animEffect>
                                  </p:childTnLst>
                                </p:cTn>
                              </p:par>
                              <p:par>
                                <p:cTn fill="hold" grpId="0" id="21" nodeType="withEffect" presetClass="entr" presetID="41" presetSubtype="0">
                                  <p:stCondLst>
                                    <p:cond delay="1250"/>
                                  </p:stCondLst>
                                  <p:iterate type="lt">
                                    <p:tmPct val="10000"/>
                                  </p:iterate>
                                  <p:childTnLst>
                                    <p:set>
                                      <p:cBhvr>
                                        <p:cTn dur="1" fill="hold" id="22">
                                          <p:stCondLst>
                                            <p:cond delay="0"/>
                                          </p:stCondLst>
                                        </p:cTn>
                                        <p:tgtEl>
                                          <p:spTgt spid="9"/>
                                        </p:tgtEl>
                                        <p:attrNameLst>
                                          <p:attrName>style.visibility</p:attrName>
                                        </p:attrNameLst>
                                      </p:cBhvr>
                                      <p:to>
                                        <p:strVal val="visible"/>
                                      </p:to>
                                    </p:set>
                                    <p:anim calcmode="lin" valueType="num">
                                      <p:cBhvr>
                                        <p:cTn dur="750" fill="hold" id="23"/>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24"/>
                                        <p:tgtEl>
                                          <p:spTgt spid="9"/>
                                        </p:tgtEl>
                                        <p:attrNameLst>
                                          <p:attrName>ppt_y</p:attrName>
                                        </p:attrNameLst>
                                      </p:cBhvr>
                                      <p:tavLst>
                                        <p:tav tm="0">
                                          <p:val>
                                            <p:strVal val="#ppt_y"/>
                                          </p:val>
                                        </p:tav>
                                        <p:tav tm="100000">
                                          <p:val>
                                            <p:strVal val="#ppt_y"/>
                                          </p:val>
                                        </p:tav>
                                      </p:tavLst>
                                    </p:anim>
                                    <p:anim calcmode="lin" valueType="num">
                                      <p:cBhvr>
                                        <p:cTn dur="750" fill="hold" id="25"/>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26"/>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27" tmFilter="0,0; .5, 1; 1, 1"/>
                                        <p:tgtEl>
                                          <p:spTgt spid="9"/>
                                        </p:tgtEl>
                                      </p:cBhvr>
                                    </p:animEffect>
                                  </p:childTnLst>
                                </p:cTn>
                              </p:par>
                              <p:par>
                                <p:cTn fill="hold" id="28" nodeType="withEffect" presetClass="entr" presetID="2" presetSubtype="2">
                                  <p:stCondLst>
                                    <p:cond delay="1250"/>
                                  </p:stCondLst>
                                  <p:childTnLst>
                                    <p:set>
                                      <p:cBhvr>
                                        <p:cTn dur="1" fill="hold" id="29">
                                          <p:stCondLst>
                                            <p:cond delay="0"/>
                                          </p:stCondLst>
                                        </p:cTn>
                                        <p:tgtEl>
                                          <p:spTgt spid="17"/>
                                        </p:tgtEl>
                                        <p:attrNameLst>
                                          <p:attrName>style.visibility</p:attrName>
                                        </p:attrNameLst>
                                      </p:cBhvr>
                                      <p:to>
                                        <p:strVal val="visible"/>
                                      </p:to>
                                    </p:set>
                                    <p:anim calcmode="lin" valueType="num">
                                      <p:cBhvr additive="base">
                                        <p:cTn dur="500" fill="hold" id="30"/>
                                        <p:tgtEl>
                                          <p:spTgt spid="17"/>
                                        </p:tgtEl>
                                        <p:attrNameLst>
                                          <p:attrName>ppt_x</p:attrName>
                                        </p:attrNameLst>
                                      </p:cBhvr>
                                      <p:tavLst>
                                        <p:tav tm="0">
                                          <p:val>
                                            <p:strVal val="1+#ppt_w/2"/>
                                          </p:val>
                                        </p:tav>
                                        <p:tav tm="100000">
                                          <p:val>
                                            <p:strVal val="#ppt_x"/>
                                          </p:val>
                                        </p:tav>
                                      </p:tavLst>
                                    </p:anim>
                                    <p:anim calcmode="lin" valueType="num">
                                      <p:cBhvr additive="base">
                                        <p:cTn dur="500" fill="hold" id="31"/>
                                        <p:tgtEl>
                                          <p:spTgt spid="17"/>
                                        </p:tgtEl>
                                        <p:attrNameLst>
                                          <p:attrName>ppt_y</p:attrName>
                                        </p:attrNameLst>
                                      </p:cBhvr>
                                      <p:tavLst>
                                        <p:tav tm="0">
                                          <p:val>
                                            <p:strVal val="#ppt_y"/>
                                          </p:val>
                                        </p:tav>
                                        <p:tav tm="100000">
                                          <p:val>
                                            <p:strVal val="#ppt_y"/>
                                          </p:val>
                                        </p:tav>
                                      </p:tavLst>
                                    </p:anim>
                                  </p:childTnLst>
                                </p:cTn>
                              </p:par>
                              <p:par>
                                <p:cTn fill="hold" id="32" nodeType="withEffect" presetClass="entr" presetID="2" presetSubtype="8">
                                  <p:stCondLst>
                                    <p:cond delay="1250"/>
                                  </p:stCondLst>
                                  <p:childTnLst>
                                    <p:set>
                                      <p:cBhvr>
                                        <p:cTn dur="1" fill="hold" id="33">
                                          <p:stCondLst>
                                            <p:cond delay="0"/>
                                          </p:stCondLst>
                                        </p:cTn>
                                        <p:tgtEl>
                                          <p:spTgt spid="15"/>
                                        </p:tgtEl>
                                        <p:attrNameLst>
                                          <p:attrName>style.visibility</p:attrName>
                                        </p:attrNameLst>
                                      </p:cBhvr>
                                      <p:to>
                                        <p:strVal val="visible"/>
                                      </p:to>
                                    </p:set>
                                    <p:anim calcmode="lin" valueType="num">
                                      <p:cBhvr additive="base">
                                        <p:cTn dur="500" fill="hold" id="34"/>
                                        <p:tgtEl>
                                          <p:spTgt spid="15"/>
                                        </p:tgtEl>
                                        <p:attrNameLst>
                                          <p:attrName>ppt_x</p:attrName>
                                        </p:attrNameLst>
                                      </p:cBhvr>
                                      <p:tavLst>
                                        <p:tav tm="0">
                                          <p:val>
                                            <p:strVal val="0-#ppt_w/2"/>
                                          </p:val>
                                        </p:tav>
                                        <p:tav tm="100000">
                                          <p:val>
                                            <p:strVal val="#ppt_x"/>
                                          </p:val>
                                        </p:tav>
                                      </p:tavLst>
                                    </p:anim>
                                    <p:anim calcmode="lin" valueType="num">
                                      <p:cBhvr additive="base">
                                        <p:cTn dur="500" fill="hold" id="35"/>
                                        <p:tgtEl>
                                          <p:spTgt spid="15"/>
                                        </p:tgtEl>
                                        <p:attrNameLst>
                                          <p:attrName>ppt_y</p:attrName>
                                        </p:attrNameLst>
                                      </p:cBhvr>
                                      <p:tavLst>
                                        <p:tav tm="0">
                                          <p:val>
                                            <p:strVal val="#ppt_y"/>
                                          </p:val>
                                        </p:tav>
                                        <p:tav tm="100000">
                                          <p:val>
                                            <p:strVal val="#ppt_y"/>
                                          </p:val>
                                        </p:tav>
                                      </p:tavLst>
                                    </p:anim>
                                  </p:childTnLst>
                                </p:cTn>
                              </p:par>
                              <p:par>
                                <p:cTn fill="hold" grpId="0" id="36" nodeType="withEffect" presetClass="entr" presetID="16" presetSubtype="37">
                                  <p:stCondLst>
                                    <p:cond delay="1750"/>
                                  </p:stCondLst>
                                  <p:childTnLst>
                                    <p:set>
                                      <p:cBhvr>
                                        <p:cTn dur="1" fill="hold" id="37">
                                          <p:stCondLst>
                                            <p:cond delay="0"/>
                                          </p:stCondLst>
                                        </p:cTn>
                                        <p:tgtEl>
                                          <p:spTgt spid="10"/>
                                        </p:tgtEl>
                                        <p:attrNameLst>
                                          <p:attrName>style.visibility</p:attrName>
                                        </p:attrNameLst>
                                      </p:cBhvr>
                                      <p:to>
                                        <p:strVal val="visible"/>
                                      </p:to>
                                    </p:set>
                                    <p:animEffect filter="barn(outVertical)" transition="in">
                                      <p:cBhvr>
                                        <p:cTn dur="500" id="38"/>
                                        <p:tgtEl>
                                          <p:spTgt spid="10"/>
                                        </p:tgtEl>
                                      </p:cBhvr>
                                    </p:animEffect>
                                  </p:childTnLst>
                                </p:cTn>
                              </p:par>
                              <p:par>
                                <p:cTn fill="hold" grpId="0" id="39" nodeType="withEffect" presetClass="entr" presetID="22" presetSubtype="1">
                                  <p:stCondLst>
                                    <p:cond delay="2000"/>
                                  </p:stCondLst>
                                  <p:childTnLst>
                                    <p:set>
                                      <p:cBhvr>
                                        <p:cTn dur="1" fill="hold" id="40">
                                          <p:stCondLst>
                                            <p:cond delay="0"/>
                                          </p:stCondLst>
                                        </p:cTn>
                                        <p:tgtEl>
                                          <p:spTgt spid="7"/>
                                        </p:tgtEl>
                                        <p:attrNameLst>
                                          <p:attrName>style.visibility</p:attrName>
                                        </p:attrNameLst>
                                      </p:cBhvr>
                                      <p:to>
                                        <p:strVal val="visible"/>
                                      </p:to>
                                    </p:set>
                                    <p:animEffect filter="wipe(up)" transition="in">
                                      <p:cBhvr>
                                        <p:cTn dur="500" id="4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831947" y="1807283"/>
            <a:ext cx="5620637" cy="1897237"/>
            <a:chOff x="623960" y="1355462"/>
            <a:chExt cx="4215478" cy="1422928"/>
          </a:xfrm>
        </p:grpSpPr>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07" name="文本框 7"/>
            <p:cNvSpPr txBox="1">
              <a:spLocks noChangeArrowheads="1"/>
            </p:cNvSpPr>
            <p:nvPr/>
          </p:nvSpPr>
          <p:spPr bwMode="auto">
            <a:xfrm>
              <a:off x="1001992" y="1836093"/>
              <a:ext cx="746760"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fontAlgn="base">
                <a:spcBef>
                  <a:spcPct val="0"/>
                </a:spcBef>
                <a:spcAft>
                  <a:spcPct val="0"/>
                </a:spcAft>
              </a:pPr>
              <a:r>
                <a:rPr altLang="zh-CN" lang="en-US" sz="3200">
                  <a:solidFill>
                    <a:srgbClr val="2C344B"/>
                  </a:solidFill>
                  <a:latin typeface="Arial"/>
                  <a:ea charset="-122" panose="020b0502040204020203" typeface="微软雅黑 Light"/>
                  <a:sym charset="0" panose="020f0502020204030204" pitchFamily="34" typeface="Calibri"/>
                </a:rPr>
                <a:t>80%</a:t>
              </a:r>
            </a:p>
          </p:txBody>
        </p:sp>
        <p:grpSp>
          <p:nvGrpSpPr>
            <p:cNvPr id="4" name="组合 3"/>
            <p:cNvGrpSpPr/>
            <p:nvPr/>
          </p:nvGrpSpPr>
          <p:grpSpPr>
            <a:xfrm>
              <a:off x="623960" y="1355462"/>
              <a:ext cx="1422928" cy="1422928"/>
              <a:chOff x="5169194" y="1865140"/>
              <a:chExt cx="1422928" cy="1422928"/>
            </a:xfrm>
          </p:grpSpPr>
          <p:sp>
            <p:nvSpPr>
              <p:cNvPr id="3" name="同心圆 2"/>
              <p:cNvSpPr/>
              <p:nvPr/>
            </p:nvSpPr>
            <p:spPr>
              <a:xfrm>
                <a:off x="5169194" y="1865140"/>
                <a:ext cx="1422928" cy="1422928"/>
              </a:xfrm>
              <a:prstGeom prst="donut">
                <a:avLst>
                  <a:gd fmla="val 21282" name="adj"/>
                </a:avLst>
              </a:prstGeom>
              <a:gradFill>
                <a:gsLst>
                  <a:gs pos="0">
                    <a:schemeClr val="bg1"/>
                  </a:gs>
                  <a:gs pos="35000">
                    <a:schemeClr val="bg1">
                      <a:lumMod val="95000"/>
                    </a:schemeClr>
                  </a:gs>
                  <a:gs pos="100000">
                    <a:schemeClr val="bg1">
                      <a:lumMod val="85000"/>
                    </a:schemeClr>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 name="空心弧 1"/>
              <p:cNvSpPr/>
              <p:nvPr/>
            </p:nvSpPr>
            <p:spPr>
              <a:xfrm>
                <a:off x="5169194" y="1869365"/>
                <a:ext cx="1418703" cy="1418703"/>
              </a:xfrm>
              <a:prstGeom prst="blockArc">
                <a:avLst>
                  <a:gd fmla="val 16145242" name="adj1"/>
                  <a:gd fmla="val 12144625" name="adj2"/>
                  <a:gd fmla="val 21689" name="adj3"/>
                </a:avLst>
              </a:prstGeom>
              <a:gradFill>
                <a:gsLst>
                  <a:gs pos="0">
                    <a:srgbClr val="2C344B"/>
                  </a:gs>
                  <a:gs pos="100000">
                    <a:srgbClr val="21273E"/>
                  </a:gs>
                </a:gsLst>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grpSp>
        <p:sp>
          <p:nvSpPr>
            <p:cNvPr id="117" name="矩形 116"/>
            <p:cNvSpPr/>
            <p:nvPr/>
          </p:nvSpPr>
          <p:spPr>
            <a:xfrm>
              <a:off x="2124006" y="1888030"/>
              <a:ext cx="2715432" cy="685800"/>
            </a:xfrm>
            <a:prstGeom prst="rect">
              <a:avLst/>
            </a:prstGeom>
          </p:spPr>
          <p:txBody>
            <a:bodyPr wrap="square">
              <a:spAutoFit/>
            </a:bodyPr>
            <a:lstStyle/>
            <a:p>
              <a:pPr>
                <a:lnSpc>
                  <a:spcPct val="150000"/>
                </a:lnSpc>
              </a:pPr>
              <a:r>
                <a:rPr altLang="zh-CN" lang="en-US" sz="1200">
                  <a:solidFill>
                    <a:schemeClr val="tx1">
                      <a:lumMod val="85000"/>
                      <a:lumOff val="15000"/>
                    </a:schemeClr>
                  </a:solidFill>
                  <a:ea charset="-122" panose="020b0400000000000000" pitchFamily="34" typeface="Adobe 黑体 Std R"/>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18" name="矩形 117"/>
            <p:cNvSpPr/>
            <p:nvPr/>
          </p:nvSpPr>
          <p:spPr>
            <a:xfrm>
              <a:off x="2128231" y="1654958"/>
              <a:ext cx="1736053" cy="251460"/>
            </a:xfrm>
            <a:prstGeom prst="rect">
              <a:avLst/>
            </a:prstGeom>
          </p:spPr>
          <p:txBody>
            <a:bodyPr wrap="square">
              <a:spAutoFit/>
            </a:bodyPr>
            <a:lstStyle/>
            <a:p>
              <a:pPr fontAlgn="base">
                <a:spcBef>
                  <a:spcPct val="0"/>
                </a:spcBef>
                <a:spcAft>
                  <a:spcPct val="0"/>
                </a:spcAft>
                <a:defRPr/>
              </a:pPr>
              <a:r>
                <a:rPr altLang="en-US" lang="zh-CN" sz="1600">
                  <a:solidFill>
                    <a:srgbClr val="2C344B"/>
                  </a:solidFill>
                  <a:latin typeface="方正兰亭黑_GBK"/>
                  <a:ea typeface="方正兰亭黑_GBK"/>
                </a:rPr>
                <a:t>市场分析</a:t>
              </a:r>
            </a:p>
          </p:txBody>
        </p:sp>
        <p:cxnSp>
          <p:nvCxnSpPr>
            <p:cNvPr id="119" name="直接连接符 118"/>
            <p:cNvCxnSpPr/>
            <p:nvPr/>
          </p:nvCxnSpPr>
          <p:spPr>
            <a:xfrm>
              <a:off x="2227617" y="1931957"/>
              <a:ext cx="234336"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6368451" y="1807281"/>
            <a:ext cx="5670741" cy="1897237"/>
            <a:chOff x="4776338" y="1355461"/>
            <a:chExt cx="4253056" cy="1422928"/>
          </a:xfrm>
        </p:grpSpPr>
        <p:grpSp>
          <p:nvGrpSpPr>
            <p:cNvPr id="114" name="组合 113"/>
            <p:cNvGrpSpPr/>
            <p:nvPr/>
          </p:nvGrpSpPr>
          <p:grpSpPr>
            <a:xfrm>
              <a:off x="4776338" y="1355461"/>
              <a:ext cx="1422928" cy="1422928"/>
              <a:chOff x="5169194" y="1865140"/>
              <a:chExt cx="1422928" cy="1422928"/>
            </a:xfrm>
          </p:grpSpPr>
          <p:sp>
            <p:nvSpPr>
              <p:cNvPr id="115" name="同心圆 114"/>
              <p:cNvSpPr/>
              <p:nvPr/>
            </p:nvSpPr>
            <p:spPr>
              <a:xfrm>
                <a:off x="5169194" y="1865140"/>
                <a:ext cx="1422928" cy="1422928"/>
              </a:xfrm>
              <a:prstGeom prst="donut">
                <a:avLst>
                  <a:gd fmla="val 21282" name="adj"/>
                </a:avLst>
              </a:prstGeom>
              <a:gradFill>
                <a:gsLst>
                  <a:gs pos="0">
                    <a:schemeClr val="bg1"/>
                  </a:gs>
                  <a:gs pos="35000">
                    <a:schemeClr val="bg1">
                      <a:lumMod val="95000"/>
                    </a:schemeClr>
                  </a:gs>
                  <a:gs pos="100000">
                    <a:schemeClr val="bg1">
                      <a:lumMod val="85000"/>
                    </a:schemeClr>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116" name="空心弧 115"/>
              <p:cNvSpPr/>
              <p:nvPr/>
            </p:nvSpPr>
            <p:spPr>
              <a:xfrm>
                <a:off x="5169194" y="1869365"/>
                <a:ext cx="1418703" cy="1418703"/>
              </a:xfrm>
              <a:prstGeom prst="blockArc">
                <a:avLst>
                  <a:gd fmla="val 16145242" name="adj1"/>
                  <a:gd fmla="val 8247052" name="adj2"/>
                  <a:gd fmla="val 21901" name="adj3"/>
                </a:avLst>
              </a:prstGeom>
              <a:gradFill>
                <a:gsLst>
                  <a:gs pos="0">
                    <a:srgbClr val="2C344B"/>
                  </a:gs>
                  <a:gs pos="100000">
                    <a:srgbClr val="21273E"/>
                  </a:gs>
                </a:gsLst>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grpSp>
        <p:sp>
          <p:nvSpPr>
            <p:cNvPr id="120" name="矩形 119"/>
            <p:cNvSpPr/>
            <p:nvPr/>
          </p:nvSpPr>
          <p:spPr>
            <a:xfrm>
              <a:off x="6313962" y="1931957"/>
              <a:ext cx="2715432" cy="685800"/>
            </a:xfrm>
            <a:prstGeom prst="rect">
              <a:avLst/>
            </a:prstGeom>
          </p:spPr>
          <p:txBody>
            <a:bodyPr wrap="square">
              <a:spAutoFit/>
            </a:bodyPr>
            <a:lstStyle/>
            <a:p>
              <a:pPr>
                <a:lnSpc>
                  <a:spcPct val="150000"/>
                </a:lnSpc>
              </a:pPr>
              <a:r>
                <a:rPr altLang="zh-CN" lang="en-US" sz="1200">
                  <a:solidFill>
                    <a:schemeClr val="tx1">
                      <a:lumMod val="85000"/>
                      <a:lumOff val="15000"/>
                    </a:schemeClr>
                  </a:solidFill>
                  <a:ea charset="-122" panose="020b0400000000000000" pitchFamily="34" typeface="Adobe 黑体 Std R"/>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21" name="矩形 120"/>
            <p:cNvSpPr/>
            <p:nvPr/>
          </p:nvSpPr>
          <p:spPr>
            <a:xfrm>
              <a:off x="6318188" y="1698885"/>
              <a:ext cx="1736053" cy="251460"/>
            </a:xfrm>
            <a:prstGeom prst="rect">
              <a:avLst/>
            </a:prstGeom>
          </p:spPr>
          <p:txBody>
            <a:bodyPr wrap="square">
              <a:spAutoFit/>
            </a:bodyPr>
            <a:lstStyle/>
            <a:p>
              <a:pPr fontAlgn="base">
                <a:spcBef>
                  <a:spcPct val="0"/>
                </a:spcBef>
                <a:spcAft>
                  <a:spcPct val="0"/>
                </a:spcAft>
                <a:defRPr/>
              </a:pPr>
              <a:r>
                <a:rPr altLang="en-US" lang="zh-CN" sz="1600">
                  <a:solidFill>
                    <a:srgbClr val="2C344B"/>
                  </a:solidFill>
                  <a:latin typeface="方正兰亭黑_GBK"/>
                  <a:ea typeface="方正兰亭黑_GBK"/>
                </a:rPr>
                <a:t>市场分析</a:t>
              </a:r>
            </a:p>
          </p:txBody>
        </p:sp>
        <p:cxnSp>
          <p:nvCxnSpPr>
            <p:cNvPr id="122" name="直接连接符 121"/>
            <p:cNvCxnSpPr/>
            <p:nvPr/>
          </p:nvCxnSpPr>
          <p:spPr>
            <a:xfrm>
              <a:off x="6417573" y="1975884"/>
              <a:ext cx="234336"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23" name="文本框 7"/>
            <p:cNvSpPr txBox="1">
              <a:spLocks noChangeArrowheads="1"/>
            </p:cNvSpPr>
            <p:nvPr/>
          </p:nvSpPr>
          <p:spPr bwMode="auto">
            <a:xfrm>
              <a:off x="5173235" y="1828082"/>
              <a:ext cx="746760"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fontAlgn="base">
                <a:spcBef>
                  <a:spcPct val="0"/>
                </a:spcBef>
                <a:spcAft>
                  <a:spcPct val="0"/>
                </a:spcAft>
              </a:pPr>
              <a:r>
                <a:rPr altLang="zh-CN" lang="en-US" sz="3200">
                  <a:solidFill>
                    <a:srgbClr val="2C344B"/>
                  </a:solidFill>
                  <a:latin typeface="Arial"/>
                  <a:ea charset="-122" panose="020b0502040204020203" typeface="微软雅黑 Light"/>
                  <a:sym charset="0" panose="020f0502020204030204" pitchFamily="34" typeface="Calibri"/>
                </a:rPr>
                <a:t>65%</a:t>
              </a:r>
            </a:p>
          </p:txBody>
        </p:sp>
      </p:grpSp>
      <p:grpSp>
        <p:nvGrpSpPr>
          <p:cNvPr id="7" name="组合 6"/>
          <p:cNvGrpSpPr/>
          <p:nvPr/>
        </p:nvGrpSpPr>
        <p:grpSpPr>
          <a:xfrm>
            <a:off x="831947" y="4324131"/>
            <a:ext cx="5620637" cy="1897237"/>
            <a:chOff x="623960" y="3243098"/>
            <a:chExt cx="4215478" cy="1422928"/>
          </a:xfrm>
        </p:grpSpPr>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24" name="文本框 7"/>
            <p:cNvSpPr txBox="1">
              <a:spLocks noChangeArrowheads="1"/>
            </p:cNvSpPr>
            <p:nvPr/>
          </p:nvSpPr>
          <p:spPr bwMode="auto">
            <a:xfrm>
              <a:off x="1001992" y="3723729"/>
              <a:ext cx="746760"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fontAlgn="base">
                <a:spcBef>
                  <a:spcPct val="0"/>
                </a:spcBef>
                <a:spcAft>
                  <a:spcPct val="0"/>
                </a:spcAft>
              </a:pPr>
              <a:r>
                <a:rPr altLang="zh-CN" lang="en-US" sz="3200">
                  <a:solidFill>
                    <a:srgbClr val="2C344B"/>
                  </a:solidFill>
                  <a:latin typeface="Arial"/>
                  <a:ea charset="-122" panose="020b0502040204020203" typeface="微软雅黑 Light"/>
                  <a:sym charset="0" panose="020f0502020204030204" pitchFamily="34" typeface="Calibri"/>
                </a:rPr>
                <a:t>80%</a:t>
              </a:r>
            </a:p>
          </p:txBody>
        </p:sp>
        <p:grpSp>
          <p:nvGrpSpPr>
            <p:cNvPr id="125" name="组合 124"/>
            <p:cNvGrpSpPr/>
            <p:nvPr/>
          </p:nvGrpSpPr>
          <p:grpSpPr>
            <a:xfrm>
              <a:off x="623960" y="3243098"/>
              <a:ext cx="1422928" cy="1422928"/>
              <a:chOff x="5169194" y="1865140"/>
              <a:chExt cx="1422928" cy="1422928"/>
            </a:xfrm>
          </p:grpSpPr>
          <p:sp>
            <p:nvSpPr>
              <p:cNvPr id="126" name="同心圆 125"/>
              <p:cNvSpPr/>
              <p:nvPr/>
            </p:nvSpPr>
            <p:spPr>
              <a:xfrm>
                <a:off x="5169194" y="1865140"/>
                <a:ext cx="1422928" cy="1422928"/>
              </a:xfrm>
              <a:prstGeom prst="donut">
                <a:avLst>
                  <a:gd fmla="val 21282" name="adj"/>
                </a:avLst>
              </a:prstGeom>
              <a:gradFill>
                <a:gsLst>
                  <a:gs pos="0">
                    <a:schemeClr val="bg1"/>
                  </a:gs>
                  <a:gs pos="35000">
                    <a:schemeClr val="bg1">
                      <a:lumMod val="95000"/>
                    </a:schemeClr>
                  </a:gs>
                  <a:gs pos="100000">
                    <a:schemeClr val="bg1">
                      <a:lumMod val="85000"/>
                    </a:schemeClr>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127" name="空心弧 126"/>
              <p:cNvSpPr/>
              <p:nvPr/>
            </p:nvSpPr>
            <p:spPr>
              <a:xfrm>
                <a:off x="5169194" y="1869365"/>
                <a:ext cx="1418703" cy="1418703"/>
              </a:xfrm>
              <a:prstGeom prst="blockArc">
                <a:avLst>
                  <a:gd fmla="val 16145242" name="adj1"/>
                  <a:gd fmla="val 12144625" name="adj2"/>
                  <a:gd fmla="val 21689" name="adj3"/>
                </a:avLst>
              </a:prstGeom>
              <a:gradFill>
                <a:gsLst>
                  <a:gs pos="0">
                    <a:srgbClr val="2C344B"/>
                  </a:gs>
                  <a:gs pos="100000">
                    <a:srgbClr val="21273E"/>
                  </a:gs>
                </a:gsLst>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grpSp>
        <p:sp>
          <p:nvSpPr>
            <p:cNvPr id="131" name="矩形 130"/>
            <p:cNvSpPr/>
            <p:nvPr/>
          </p:nvSpPr>
          <p:spPr>
            <a:xfrm>
              <a:off x="2124006" y="3775666"/>
              <a:ext cx="2715432" cy="685800"/>
            </a:xfrm>
            <a:prstGeom prst="rect">
              <a:avLst/>
            </a:prstGeom>
          </p:spPr>
          <p:txBody>
            <a:bodyPr wrap="square">
              <a:spAutoFit/>
            </a:bodyPr>
            <a:lstStyle/>
            <a:p>
              <a:pPr>
                <a:lnSpc>
                  <a:spcPct val="150000"/>
                </a:lnSpc>
              </a:pPr>
              <a:r>
                <a:rPr altLang="zh-CN" lang="en-US" sz="1200">
                  <a:solidFill>
                    <a:schemeClr val="tx1">
                      <a:lumMod val="85000"/>
                      <a:lumOff val="15000"/>
                    </a:schemeClr>
                  </a:solidFill>
                  <a:ea charset="-122" panose="020b0400000000000000" pitchFamily="34" typeface="Adobe 黑体 Std R"/>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32" name="矩形 131"/>
            <p:cNvSpPr/>
            <p:nvPr/>
          </p:nvSpPr>
          <p:spPr>
            <a:xfrm>
              <a:off x="2128231" y="3542594"/>
              <a:ext cx="1736053" cy="251460"/>
            </a:xfrm>
            <a:prstGeom prst="rect">
              <a:avLst/>
            </a:prstGeom>
          </p:spPr>
          <p:txBody>
            <a:bodyPr wrap="square">
              <a:spAutoFit/>
            </a:bodyPr>
            <a:lstStyle/>
            <a:p>
              <a:pPr fontAlgn="base">
                <a:spcBef>
                  <a:spcPct val="0"/>
                </a:spcBef>
                <a:spcAft>
                  <a:spcPct val="0"/>
                </a:spcAft>
                <a:defRPr/>
              </a:pPr>
              <a:r>
                <a:rPr altLang="en-US" lang="zh-CN" sz="1600">
                  <a:solidFill>
                    <a:srgbClr val="2C344B"/>
                  </a:solidFill>
                  <a:latin typeface="方正兰亭黑_GBK"/>
                  <a:ea typeface="方正兰亭黑_GBK"/>
                </a:rPr>
                <a:t>市场分析</a:t>
              </a:r>
            </a:p>
          </p:txBody>
        </p:sp>
        <p:cxnSp>
          <p:nvCxnSpPr>
            <p:cNvPr id="133" name="直接连接符 132"/>
            <p:cNvCxnSpPr/>
            <p:nvPr/>
          </p:nvCxnSpPr>
          <p:spPr>
            <a:xfrm>
              <a:off x="2227617" y="3819593"/>
              <a:ext cx="234336"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6362818" y="4324132"/>
            <a:ext cx="5676375" cy="1897238"/>
            <a:chOff x="4772113" y="3243098"/>
            <a:chExt cx="4257281" cy="1422928"/>
          </a:xfrm>
        </p:grpSpPr>
        <p:grpSp>
          <p:nvGrpSpPr>
            <p:cNvPr id="128" name="组合 127"/>
            <p:cNvGrpSpPr/>
            <p:nvPr/>
          </p:nvGrpSpPr>
          <p:grpSpPr>
            <a:xfrm>
              <a:off x="4772113" y="3243098"/>
              <a:ext cx="1422928" cy="1422928"/>
              <a:chOff x="5169194" y="1865140"/>
              <a:chExt cx="1422928" cy="1422928"/>
            </a:xfrm>
          </p:grpSpPr>
          <p:sp>
            <p:nvSpPr>
              <p:cNvPr id="129" name="同心圆 128"/>
              <p:cNvSpPr/>
              <p:nvPr/>
            </p:nvSpPr>
            <p:spPr>
              <a:xfrm>
                <a:off x="5169194" y="1865140"/>
                <a:ext cx="1422928" cy="1422928"/>
              </a:xfrm>
              <a:prstGeom prst="donut">
                <a:avLst>
                  <a:gd fmla="val 21282" name="adj"/>
                </a:avLst>
              </a:prstGeom>
              <a:gradFill>
                <a:gsLst>
                  <a:gs pos="0">
                    <a:schemeClr val="bg1"/>
                  </a:gs>
                  <a:gs pos="35000">
                    <a:schemeClr val="bg1">
                      <a:lumMod val="95000"/>
                    </a:schemeClr>
                  </a:gs>
                  <a:gs pos="100000">
                    <a:schemeClr val="bg1">
                      <a:lumMod val="85000"/>
                    </a:schemeClr>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130" name="空心弧 129"/>
              <p:cNvSpPr/>
              <p:nvPr/>
            </p:nvSpPr>
            <p:spPr>
              <a:xfrm>
                <a:off x="5169194" y="1869365"/>
                <a:ext cx="1418703" cy="1418703"/>
              </a:xfrm>
              <a:prstGeom prst="blockArc">
                <a:avLst>
                  <a:gd fmla="val 16145242" name="adj1"/>
                  <a:gd fmla="val 8247052" name="adj2"/>
                  <a:gd fmla="val 21901" name="adj3"/>
                </a:avLst>
              </a:prstGeom>
              <a:gradFill>
                <a:gsLst>
                  <a:gs pos="0">
                    <a:srgbClr val="2C344B"/>
                  </a:gs>
                  <a:gs pos="100000">
                    <a:srgbClr val="21273E"/>
                  </a:gs>
                </a:gsLst>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grpSp>
        <p:sp>
          <p:nvSpPr>
            <p:cNvPr id="134" name="矩形 133"/>
            <p:cNvSpPr/>
            <p:nvPr/>
          </p:nvSpPr>
          <p:spPr>
            <a:xfrm>
              <a:off x="6313961" y="3819593"/>
              <a:ext cx="2715432" cy="685800"/>
            </a:xfrm>
            <a:prstGeom prst="rect">
              <a:avLst/>
            </a:prstGeom>
          </p:spPr>
          <p:txBody>
            <a:bodyPr wrap="square">
              <a:spAutoFit/>
            </a:bodyPr>
            <a:lstStyle/>
            <a:p>
              <a:pPr>
                <a:lnSpc>
                  <a:spcPct val="150000"/>
                </a:lnSpc>
              </a:pPr>
              <a:r>
                <a:rPr altLang="zh-CN" lang="en-US" sz="1200">
                  <a:solidFill>
                    <a:schemeClr val="tx1">
                      <a:lumMod val="85000"/>
                      <a:lumOff val="15000"/>
                    </a:schemeClr>
                  </a:solidFill>
                  <a:ea charset="-122" panose="020b0400000000000000" pitchFamily="34" typeface="Adobe 黑体 Std R"/>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35" name="矩形 134"/>
            <p:cNvSpPr/>
            <p:nvPr/>
          </p:nvSpPr>
          <p:spPr>
            <a:xfrm>
              <a:off x="6318186" y="3586521"/>
              <a:ext cx="1736053" cy="251460"/>
            </a:xfrm>
            <a:prstGeom prst="rect">
              <a:avLst/>
            </a:prstGeom>
          </p:spPr>
          <p:txBody>
            <a:bodyPr wrap="square">
              <a:spAutoFit/>
            </a:bodyPr>
            <a:lstStyle/>
            <a:p>
              <a:pPr fontAlgn="base">
                <a:spcBef>
                  <a:spcPct val="0"/>
                </a:spcBef>
                <a:spcAft>
                  <a:spcPct val="0"/>
                </a:spcAft>
                <a:defRPr/>
              </a:pPr>
              <a:r>
                <a:rPr altLang="en-US" lang="zh-CN" sz="1600">
                  <a:solidFill>
                    <a:srgbClr val="2C344B"/>
                  </a:solidFill>
                  <a:latin typeface="方正兰亭黑_GBK"/>
                  <a:ea typeface="方正兰亭黑_GBK"/>
                </a:rPr>
                <a:t>市场分析</a:t>
              </a:r>
            </a:p>
          </p:txBody>
        </p:sp>
        <p:cxnSp>
          <p:nvCxnSpPr>
            <p:cNvPr id="136" name="直接连接符 135"/>
            <p:cNvCxnSpPr/>
            <p:nvPr/>
          </p:nvCxnSpPr>
          <p:spPr>
            <a:xfrm>
              <a:off x="6417573" y="3863520"/>
              <a:ext cx="234336"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37" name="文本框 7"/>
            <p:cNvSpPr txBox="1">
              <a:spLocks noChangeArrowheads="1"/>
            </p:cNvSpPr>
            <p:nvPr/>
          </p:nvSpPr>
          <p:spPr bwMode="auto">
            <a:xfrm>
              <a:off x="5173236" y="3715717"/>
              <a:ext cx="746760"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fontAlgn="base">
                <a:spcBef>
                  <a:spcPct val="0"/>
                </a:spcBef>
                <a:spcAft>
                  <a:spcPct val="0"/>
                </a:spcAft>
              </a:pPr>
              <a:r>
                <a:rPr altLang="zh-CN" lang="en-US" sz="3200">
                  <a:solidFill>
                    <a:srgbClr val="2C344B"/>
                  </a:solidFill>
                  <a:latin typeface="Arial"/>
                  <a:ea charset="-122" panose="020b0502040204020203" typeface="微软雅黑 Light"/>
                  <a:sym charset="0" panose="020f0502020204030204" pitchFamily="34" typeface="Calibri"/>
                </a:rPr>
                <a:t>65%</a:t>
              </a:r>
            </a:p>
          </p:txBody>
        </p:sp>
      </p:grpSp>
      <p:grpSp>
        <p:nvGrpSpPr>
          <p:cNvPr id="37" name="组合 36"/>
          <p:cNvGrpSpPr/>
          <p:nvPr/>
        </p:nvGrpSpPr>
        <p:grpSpPr>
          <a:xfrm>
            <a:off x="1097509" y="429276"/>
            <a:ext cx="3615975" cy="632543"/>
            <a:chOff x="349800" y="307048"/>
            <a:chExt cx="2711981" cy="474407"/>
          </a:xfrm>
        </p:grpSpPr>
        <p:sp>
          <p:nvSpPr>
            <p:cNvPr id="41"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市场分析</a:t>
              </a:r>
            </a:p>
          </p:txBody>
        </p:sp>
        <p:sp>
          <p:nvSpPr>
            <p:cNvPr id="42"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2843635370"/>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2" presetSubtype="8">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additive="base">
                                        <p:cTn dur="500" fill="hold" id="16"/>
                                        <p:tgtEl>
                                          <p:spTgt spid="7"/>
                                        </p:tgtEl>
                                        <p:attrNameLst>
                                          <p:attrName>ppt_x</p:attrName>
                                        </p:attrNameLst>
                                      </p:cBhvr>
                                      <p:tavLst>
                                        <p:tav tm="0">
                                          <p:val>
                                            <p:strVal val="0-#ppt_w/2"/>
                                          </p:val>
                                        </p:tav>
                                        <p:tav tm="100000">
                                          <p:val>
                                            <p:strVal val="#ppt_x"/>
                                          </p:val>
                                        </p:tav>
                                      </p:tavLst>
                                    </p:anim>
                                    <p:anim calcmode="lin" valueType="num">
                                      <p:cBhvr additive="base">
                                        <p:cTn dur="500" fill="hold" id="17"/>
                                        <p:tgtEl>
                                          <p:spTgt spid="7"/>
                                        </p:tgtEl>
                                        <p:attrNameLst>
                                          <p:attrName>ppt_y</p:attrName>
                                        </p:attrNameLst>
                                      </p:cBhvr>
                                      <p:tavLst>
                                        <p:tav tm="0">
                                          <p:val>
                                            <p:strVal val="#ppt_y"/>
                                          </p:val>
                                        </p:tav>
                                        <p:tav tm="100000">
                                          <p:val>
                                            <p:strVal val="#ppt_y"/>
                                          </p:val>
                                        </p:tav>
                                      </p:tavLst>
                                    </p:anim>
                                  </p:childTnLst>
                                </p:cTn>
                              </p:par>
                              <p:par>
                                <p:cTn fill="hold" id="18" nodeType="withEffect" presetClass="entr" presetID="2" presetSubtype="2">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additive="base">
                                        <p:cTn dur="500" fill="hold" id="20"/>
                                        <p:tgtEl>
                                          <p:spTgt spid="8"/>
                                        </p:tgtEl>
                                        <p:attrNameLst>
                                          <p:attrName>ppt_x</p:attrName>
                                        </p:attrNameLst>
                                      </p:cBhvr>
                                      <p:tavLst>
                                        <p:tav tm="0">
                                          <p:val>
                                            <p:strVal val="1+#ppt_w/2"/>
                                          </p:val>
                                        </p:tav>
                                        <p:tav tm="100000">
                                          <p:val>
                                            <p:strVal val="#ppt_x"/>
                                          </p:val>
                                        </p:tav>
                                      </p:tavLst>
                                    </p:anim>
                                    <p:anim calcmode="lin" valueType="num">
                                      <p:cBhvr additive="base">
                                        <p:cTn dur="500" fill="hold" id="21"/>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直角三角形 37"/>
          <p:cNvSpPr>
            <a:spLocks noChangeArrowheads="1"/>
          </p:cNvSpPr>
          <p:nvPr/>
        </p:nvSpPr>
        <p:spPr bwMode="auto">
          <a:xfrm rot="16350634">
            <a:off x="792657" y="2210667"/>
            <a:ext cx="812691" cy="834768"/>
          </a:xfrm>
          <a:prstGeom prst="rtTriangle">
            <a:avLst/>
          </a:prstGeom>
          <a:solidFill>
            <a:srgbClr val="EAEAEA"/>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137">
              <a:solidFill>
                <a:schemeClr val="bg1">
                  <a:lumMod val="50000"/>
                </a:schemeClr>
              </a:solidFill>
              <a:latin charset="-122" panose="020b0400000000000000" pitchFamily="34" typeface="Adobe 黑体 Std R"/>
              <a:ea charset="-122" panose="020b0400000000000000" pitchFamily="34" typeface="Adobe 黑体 Std R"/>
              <a:sym charset="-122" pitchFamily="2" typeface="宋体"/>
            </a:endParaRPr>
          </a:p>
        </p:txBody>
      </p:sp>
      <p:sp>
        <p:nvSpPr>
          <p:cNvPr id="7170" name="平行四边形 14"/>
          <p:cNvSpPr>
            <a:spLocks noChangeArrowheads="1"/>
          </p:cNvSpPr>
          <p:nvPr/>
        </p:nvSpPr>
        <p:spPr bwMode="auto">
          <a:xfrm rot="10800000">
            <a:off x="3817056" y="4906427"/>
            <a:ext cx="7533539" cy="393557"/>
          </a:xfrm>
          <a:prstGeom prst="parallelogram">
            <a:avLst>
              <a:gd fmla="val 190171" name="adj"/>
            </a:avLst>
          </a:prstGeom>
          <a:gradFill>
            <a:gsLst>
              <a:gs pos="0">
                <a:schemeClr val="bg1"/>
              </a:gs>
              <a:gs pos="100000">
                <a:schemeClr val="bg1">
                  <a:lumMod val="85000"/>
                </a:schemeClr>
              </a:gs>
            </a:gsLst>
            <a:lin ang="2700000" scaled="1"/>
          </a:gradFill>
          <a:ln w="12700">
            <a:solidFill>
              <a:srgbClr val="F2F2F2"/>
            </a:solidFill>
            <a:miter lim="800000"/>
          </a:ln>
          <a:effectLst>
            <a:outerShdw algn="tl" blurRad="254000" dir="2700000" dist="63500" rotWithShape="0">
              <a:prstClr val="black">
                <a:alpha val="30000"/>
              </a:prstClr>
            </a:outerShdw>
          </a:effectLst>
        </p:spPr>
        <p:txBody>
          <a:bodyPr anchor="ctr" bIns="45705" lIns="91408" rIns="91408" tIns="45705"/>
          <a:lstStyle/>
          <a:p>
            <a:pPr algn="ctr"/>
            <a:endParaRPr altLang="zh-CN" lang="zh-CN" sz="2399">
              <a:solidFill>
                <a:srgbClr val="FFFFFF"/>
              </a:solidFill>
              <a:latin charset="-122" panose="020b0400000000000000" pitchFamily="34" typeface="Adobe 黑体 Std R"/>
              <a:ea charset="-122" panose="020b0400000000000000" pitchFamily="34" typeface="Adobe 黑体 Std R"/>
              <a:sym charset="-122" pitchFamily="2" typeface="宋体"/>
            </a:endParaRPr>
          </a:p>
        </p:txBody>
      </p:sp>
      <p:sp>
        <p:nvSpPr>
          <p:cNvPr id="7171" name="上箭头 16"/>
          <p:cNvSpPr>
            <a:spLocks noChangeArrowheads="1"/>
          </p:cNvSpPr>
          <p:nvPr/>
        </p:nvSpPr>
        <p:spPr bwMode="auto">
          <a:xfrm>
            <a:off x="7756014" y="2511759"/>
            <a:ext cx="1031556" cy="2497819"/>
          </a:xfrm>
          <a:prstGeom prst="upArrow">
            <a:avLst>
              <a:gd fmla="val 50000" name="adj1"/>
              <a:gd fmla="val 49911" name="adj2"/>
            </a:avLst>
          </a:prstGeom>
          <a:gradFill>
            <a:gsLst>
              <a:gs pos="0">
                <a:srgbClr val="2C344B"/>
              </a:gs>
              <a:gs pos="100000">
                <a:srgbClr val="21273E"/>
              </a:gs>
            </a:gsLst>
          </a:gradFill>
          <a:ln w="12700">
            <a:solidFill>
              <a:srgbClr val="F2F2F2"/>
            </a:solidFill>
            <a:miter lim="800000"/>
          </a:ln>
        </p:spPr>
        <p:txBody>
          <a:bodyPr anchor="ctr" bIns="45705" lIns="91408" rIns="91408" tIns="45705"/>
          <a:lstStyle/>
          <a:p>
            <a:pPr algn="ctr"/>
            <a:endParaRPr altLang="zh-CN" lang="zh-CN" sz="2399">
              <a:solidFill>
                <a:srgbClr val="FFFFFF"/>
              </a:solidFill>
              <a:latin charset="-122" panose="020b0400000000000000" pitchFamily="34" typeface="Adobe 黑体 Std R"/>
              <a:ea charset="-122" panose="020b0400000000000000" pitchFamily="34" typeface="Adobe 黑体 Std R"/>
              <a:sym charset="-122" pitchFamily="2" typeface="宋体"/>
            </a:endParaRPr>
          </a:p>
        </p:txBody>
      </p:sp>
      <p:sp>
        <p:nvSpPr>
          <p:cNvPr id="7172" name="上箭头 19"/>
          <p:cNvSpPr>
            <a:spLocks noChangeArrowheads="1"/>
          </p:cNvSpPr>
          <p:nvPr/>
        </p:nvSpPr>
        <p:spPr bwMode="auto">
          <a:xfrm>
            <a:off x="9230349" y="1975380"/>
            <a:ext cx="1029969" cy="3035784"/>
          </a:xfrm>
          <a:prstGeom prst="upArrow">
            <a:avLst>
              <a:gd fmla="val 50000" name="adj1"/>
              <a:gd fmla="val 50000" name="adj2"/>
            </a:avLst>
          </a:prstGeom>
          <a:gradFill>
            <a:gsLst>
              <a:gs pos="0">
                <a:srgbClr val="2C344B"/>
              </a:gs>
              <a:gs pos="100000">
                <a:srgbClr val="21273E"/>
              </a:gs>
            </a:gsLst>
          </a:gradFill>
          <a:ln w="12700">
            <a:solidFill>
              <a:srgbClr val="F2F2F2"/>
            </a:solidFill>
            <a:miter lim="800000"/>
          </a:ln>
        </p:spPr>
        <p:txBody>
          <a:bodyPr anchor="ctr" bIns="45705" lIns="91408" rIns="91408" tIns="45705"/>
          <a:lstStyle/>
          <a:p>
            <a:pPr algn="ctr"/>
            <a:endParaRPr altLang="zh-CN" lang="zh-CN" sz="2399">
              <a:solidFill>
                <a:srgbClr val="FFFFFF"/>
              </a:solidFill>
              <a:latin charset="-122" panose="020b0400000000000000" pitchFamily="34" typeface="Adobe 黑体 Std R"/>
              <a:ea charset="-122" panose="020b0400000000000000" pitchFamily="34" typeface="Adobe 黑体 Std R"/>
              <a:sym charset="-122" pitchFamily="2" typeface="宋体"/>
            </a:endParaRPr>
          </a:p>
        </p:txBody>
      </p:sp>
      <p:sp>
        <p:nvSpPr>
          <p:cNvPr id="7173" name="上箭头 20"/>
          <p:cNvSpPr>
            <a:spLocks noChangeArrowheads="1"/>
          </p:cNvSpPr>
          <p:nvPr/>
        </p:nvSpPr>
        <p:spPr bwMode="auto">
          <a:xfrm>
            <a:off x="4708955" y="3643236"/>
            <a:ext cx="1029971" cy="1366341"/>
          </a:xfrm>
          <a:prstGeom prst="upArrow">
            <a:avLst>
              <a:gd fmla="val 50000" name="adj1"/>
              <a:gd fmla="val 49977" name="adj2"/>
            </a:avLst>
          </a:prstGeom>
          <a:gradFill>
            <a:gsLst>
              <a:gs pos="0">
                <a:srgbClr val="2C344B"/>
              </a:gs>
              <a:gs pos="100000">
                <a:srgbClr val="21273E"/>
              </a:gs>
            </a:gsLst>
          </a:gradFill>
          <a:ln w="12700">
            <a:solidFill>
              <a:srgbClr val="F2F2F2"/>
            </a:solidFill>
            <a:miter lim="800000"/>
          </a:ln>
        </p:spPr>
        <p:txBody>
          <a:bodyPr anchor="ctr" bIns="45705" lIns="91408" rIns="91408" tIns="45705"/>
          <a:lstStyle/>
          <a:p>
            <a:pPr algn="ctr"/>
            <a:endParaRPr altLang="zh-CN" lang="zh-CN" sz="2399">
              <a:solidFill>
                <a:srgbClr val="FFFFFF"/>
              </a:solidFill>
              <a:latin charset="-122" panose="020b0400000000000000" pitchFamily="34" typeface="Adobe 黑体 Std R"/>
              <a:ea charset="-122" panose="020b0400000000000000" pitchFamily="34" typeface="Adobe 黑体 Std R"/>
              <a:sym charset="-122" pitchFamily="2" typeface="宋体"/>
            </a:endParaRPr>
          </a:p>
        </p:txBody>
      </p:sp>
      <p:sp>
        <p:nvSpPr>
          <p:cNvPr id="7174" name="上箭头 21"/>
          <p:cNvSpPr>
            <a:spLocks noChangeArrowheads="1"/>
          </p:cNvSpPr>
          <p:nvPr/>
        </p:nvSpPr>
        <p:spPr bwMode="auto">
          <a:xfrm>
            <a:off x="6283269" y="2840254"/>
            <a:ext cx="1029971" cy="2237561"/>
          </a:xfrm>
          <a:prstGeom prst="upArrow">
            <a:avLst>
              <a:gd fmla="val 50000" name="adj1"/>
              <a:gd fmla="val 49999" name="adj2"/>
            </a:avLst>
          </a:prstGeom>
          <a:gradFill>
            <a:gsLst>
              <a:gs pos="0">
                <a:srgbClr val="2C344B"/>
              </a:gs>
              <a:gs pos="100000">
                <a:srgbClr val="21273E"/>
              </a:gs>
            </a:gsLst>
          </a:gradFill>
          <a:ln w="12700">
            <a:solidFill>
              <a:srgbClr val="F2F2F2"/>
            </a:solidFill>
            <a:miter lim="800000"/>
          </a:ln>
        </p:spPr>
        <p:txBody>
          <a:bodyPr anchor="ctr" bIns="45705" lIns="91408" rIns="91408" tIns="45705"/>
          <a:lstStyle/>
          <a:p>
            <a:pPr algn="ctr"/>
            <a:endParaRPr altLang="zh-CN" lang="zh-CN" sz="2399">
              <a:solidFill>
                <a:srgbClr val="FFFFFF"/>
              </a:solidFill>
              <a:latin charset="-122" panose="020b0400000000000000" pitchFamily="34" typeface="Adobe 黑体 Std R"/>
              <a:ea charset="-122" panose="020b0400000000000000" pitchFamily="34" typeface="Adobe 黑体 Std R"/>
              <a:sym charset="-122" pitchFamily="2" typeface="宋体"/>
            </a:endParaRPr>
          </a:p>
        </p:txBody>
      </p:sp>
      <p:sp>
        <p:nvSpPr>
          <p:cNvPr id="7176" name="文本框 23"/>
          <p:cNvSpPr>
            <a:spLocks noChangeArrowheads="1"/>
          </p:cNvSpPr>
          <p:nvPr/>
        </p:nvSpPr>
        <p:spPr bwMode="auto">
          <a:xfrm>
            <a:off x="4642360" y="3226389"/>
            <a:ext cx="1029971" cy="3047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pPr algn="ctr"/>
            <a:r>
              <a:rPr altLang="en-US" lang="zh-CN" sz="14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一般</a:t>
            </a:r>
          </a:p>
        </p:txBody>
      </p:sp>
      <p:sp>
        <p:nvSpPr>
          <p:cNvPr id="7177" name="文本框 24"/>
          <p:cNvSpPr>
            <a:spLocks noChangeArrowheads="1"/>
          </p:cNvSpPr>
          <p:nvPr/>
        </p:nvSpPr>
        <p:spPr bwMode="auto">
          <a:xfrm>
            <a:off x="6405468" y="2434513"/>
            <a:ext cx="755419" cy="3047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pPr algn="ctr"/>
            <a:r>
              <a:rPr altLang="en-US" lang="zh-CN" sz="14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中等</a:t>
            </a:r>
          </a:p>
        </p:txBody>
      </p:sp>
      <p:sp>
        <p:nvSpPr>
          <p:cNvPr id="7178" name="文本框 25"/>
          <p:cNvSpPr>
            <a:spLocks noChangeArrowheads="1"/>
          </p:cNvSpPr>
          <p:nvPr/>
        </p:nvSpPr>
        <p:spPr bwMode="auto">
          <a:xfrm>
            <a:off x="7894085" y="2074284"/>
            <a:ext cx="755419" cy="3047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pPr algn="ctr"/>
            <a:r>
              <a:rPr altLang="en-US" lang="zh-CN" sz="14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较好</a:t>
            </a:r>
          </a:p>
        </p:txBody>
      </p:sp>
      <p:sp>
        <p:nvSpPr>
          <p:cNvPr id="7179" name="文本框 26"/>
          <p:cNvSpPr>
            <a:spLocks noChangeArrowheads="1"/>
          </p:cNvSpPr>
          <p:nvPr/>
        </p:nvSpPr>
        <p:spPr bwMode="auto">
          <a:xfrm>
            <a:off x="9216337" y="1537902"/>
            <a:ext cx="1066471" cy="3047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pPr algn="ctr"/>
            <a:r>
              <a:rPr altLang="en-US" lang="zh-CN" sz="1400">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前景好</a:t>
            </a:r>
          </a:p>
        </p:txBody>
      </p:sp>
      <p:grpSp>
        <p:nvGrpSpPr>
          <p:cNvPr id="2" name="组合 29"/>
          <p:cNvGrpSpPr/>
          <p:nvPr/>
        </p:nvGrpSpPr>
        <p:grpSpPr>
          <a:xfrm>
            <a:off x="869410" y="2157096"/>
            <a:ext cx="569737" cy="809332"/>
            <a:chExt cx="570354" cy="809083"/>
          </a:xfrm>
        </p:grpSpPr>
        <p:sp>
          <p:nvSpPr>
            <p:cNvPr id="7192" name="文本框 30"/>
            <p:cNvSpPr>
              <a:spLocks noChangeArrowheads="1"/>
            </p:cNvSpPr>
            <p:nvPr/>
          </p:nvSpPr>
          <p:spPr bwMode="auto">
            <a:xfrm>
              <a:off x="0" y="0"/>
              <a:ext cx="570354" cy="6110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3411">
                  <a:solidFill>
                    <a:schemeClr val="bg1">
                      <a:lumMod val="50000"/>
                    </a:schemeClr>
                  </a:solidFill>
                  <a:latin charset="-122" pitchFamily="2" typeface="微软雅黑 Light"/>
                  <a:ea charset="-122" pitchFamily="2" typeface="微软雅黑 Light"/>
                  <a:sym charset="-122" pitchFamily="2" typeface="微软雅黑 Light"/>
                </a:rPr>
                <a:t>1</a:t>
              </a:r>
            </a:p>
          </p:txBody>
        </p:sp>
        <p:sp>
          <p:nvSpPr>
            <p:cNvPr id="7193" name="直角三角形 31"/>
            <p:cNvSpPr>
              <a:spLocks noChangeArrowheads="1"/>
            </p:cNvSpPr>
            <p:nvPr/>
          </p:nvSpPr>
          <p:spPr bwMode="auto">
            <a:xfrm rot="-5559855">
              <a:off x="155637" y="454384"/>
              <a:ext cx="200467" cy="161249"/>
            </a:xfrm>
            <a:prstGeom prst="rtTriangle">
              <a:avLst/>
            </a:prstGeom>
            <a:solidFill>
              <a:srgbClr val="E4E4E4"/>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137">
                <a:solidFill>
                  <a:schemeClr val="bg1">
                    <a:lumMod val="50000"/>
                  </a:schemeClr>
                </a:solidFill>
                <a:latin charset="-122" panose="020b0400000000000000" pitchFamily="34" typeface="Adobe 黑体 Std R"/>
                <a:ea charset="-122" panose="020b0400000000000000" pitchFamily="34" typeface="Adobe 黑体 Std R"/>
                <a:sym charset="-122" pitchFamily="2" typeface="宋体"/>
              </a:endParaRPr>
            </a:p>
          </p:txBody>
        </p:sp>
        <p:sp>
          <p:nvSpPr>
            <p:cNvPr id="7194" name="直接连接符 32"/>
            <p:cNvSpPr>
              <a:spLocks noChangeShapeType="1"/>
            </p:cNvSpPr>
            <p:nvPr/>
          </p:nvSpPr>
          <p:spPr bwMode="auto">
            <a:xfrm flipH="1">
              <a:off x="49654" y="110840"/>
              <a:ext cx="520700" cy="698243"/>
            </a:xfrm>
            <a:prstGeom prst="line">
              <a:avLst/>
            </a:prstGeom>
            <a:noFill/>
            <a:ln w="6350">
              <a:solidFill>
                <a:srgbClr val="262626"/>
              </a:solidFill>
              <a:round/>
            </a:ln>
            <a:extLst>
              <a:ext uri="{909E8E84-426E-40DD-AFC4-6F175D3DCCD1}">
                <a14:hiddenFill>
                  <a:noFill/>
                </a14:hiddenFill>
              </a:ext>
            </a:extLst>
          </p:spPr>
          <p:txBody>
            <a:bodyPr/>
            <a:lstStyle/>
            <a:p>
              <a:endParaRPr altLang="en-US" lang="zh-CN" sz="1137">
                <a:solidFill>
                  <a:schemeClr val="bg1">
                    <a:lumMod val="50000"/>
                  </a:schemeClr>
                </a:solidFill>
                <a:ea charset="-122" panose="020b0400000000000000" pitchFamily="34" typeface="Adobe 黑体 Std R"/>
              </a:endParaRPr>
            </a:p>
          </p:txBody>
        </p:sp>
      </p:grpSp>
      <p:grpSp>
        <p:nvGrpSpPr>
          <p:cNvPr id="3" name="组合 33"/>
          <p:cNvGrpSpPr/>
          <p:nvPr/>
        </p:nvGrpSpPr>
        <p:grpSpPr>
          <a:xfrm>
            <a:off x="640877" y="3756715"/>
            <a:ext cx="834768" cy="850588"/>
            <a:chExt cx="836459" cy="850698"/>
          </a:xfrm>
        </p:grpSpPr>
        <p:grpSp>
          <p:nvGrpSpPr>
            <p:cNvPr id="4" name="组合 34"/>
            <p:cNvGrpSpPr/>
            <p:nvPr/>
          </p:nvGrpSpPr>
          <p:grpSpPr>
            <a:xfrm>
              <a:off x="0" y="0"/>
              <a:ext cx="836459" cy="850698"/>
              <a:chExt cx="836459" cy="850698"/>
            </a:xfrm>
          </p:grpSpPr>
          <p:sp>
            <p:nvSpPr>
              <p:cNvPr id="7190" name="文本框 36"/>
              <p:cNvSpPr>
                <a:spLocks noChangeArrowheads="1"/>
              </p:cNvSpPr>
              <p:nvPr/>
            </p:nvSpPr>
            <p:spPr bwMode="auto">
              <a:xfrm>
                <a:off x="61610" y="0"/>
                <a:ext cx="570354" cy="6113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3411">
                    <a:solidFill>
                      <a:schemeClr val="bg1">
                        <a:lumMod val="50000"/>
                      </a:schemeClr>
                    </a:solidFill>
                    <a:latin charset="-122" pitchFamily="2" typeface="微软雅黑 Light"/>
                    <a:ea charset="-122" pitchFamily="2" typeface="微软雅黑 Light"/>
                    <a:sym charset="-122" pitchFamily="2" typeface="微软雅黑 Light"/>
                  </a:rPr>
                  <a:t>2</a:t>
                </a:r>
              </a:p>
            </p:txBody>
          </p:sp>
          <p:sp>
            <p:nvSpPr>
              <p:cNvPr id="7191" name="直角三角形 37"/>
              <p:cNvSpPr>
                <a:spLocks noChangeArrowheads="1"/>
              </p:cNvSpPr>
              <p:nvPr/>
            </p:nvSpPr>
            <p:spPr bwMode="auto">
              <a:xfrm rot="-5249366">
                <a:off x="11832" y="26070"/>
                <a:ext cx="812796" cy="836459"/>
              </a:xfrm>
              <a:prstGeom prst="rtTriangle">
                <a:avLst/>
              </a:prstGeom>
              <a:solidFill>
                <a:srgbClr val="EAEAEA"/>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137">
                  <a:solidFill>
                    <a:schemeClr val="bg1">
                      <a:lumMod val="50000"/>
                    </a:schemeClr>
                  </a:solidFill>
                  <a:latin charset="-122" panose="020b0400000000000000" pitchFamily="34" typeface="Adobe 黑体 Std R"/>
                  <a:ea charset="-122" panose="020b0400000000000000" pitchFamily="34" typeface="Adobe 黑体 Std R"/>
                  <a:sym charset="-122" pitchFamily="2" typeface="宋体"/>
                </a:endParaRPr>
              </a:p>
            </p:txBody>
          </p:sp>
        </p:grpSp>
        <p:sp>
          <p:nvSpPr>
            <p:cNvPr id="7189" name="直接连接符 35"/>
            <p:cNvSpPr>
              <a:spLocks noChangeShapeType="1"/>
            </p:cNvSpPr>
            <p:nvPr/>
          </p:nvSpPr>
          <p:spPr bwMode="auto">
            <a:xfrm flipH="1">
              <a:off x="131686" y="63552"/>
              <a:ext cx="520700" cy="698243"/>
            </a:xfrm>
            <a:prstGeom prst="line">
              <a:avLst/>
            </a:prstGeom>
            <a:noFill/>
            <a:ln w="6350">
              <a:solidFill>
                <a:srgbClr val="262626"/>
              </a:solidFill>
              <a:round/>
            </a:ln>
            <a:extLst>
              <a:ext uri="{909E8E84-426E-40DD-AFC4-6F175D3DCCD1}">
                <a14:hiddenFill>
                  <a:noFill/>
                </a14:hiddenFill>
              </a:ext>
            </a:extLst>
          </p:spPr>
          <p:txBody>
            <a:bodyPr/>
            <a:lstStyle/>
            <a:p>
              <a:endParaRPr altLang="en-US" lang="zh-CN" sz="1137">
                <a:solidFill>
                  <a:schemeClr val="bg1">
                    <a:lumMod val="50000"/>
                  </a:schemeClr>
                </a:solidFill>
                <a:ea charset="-122" panose="020b0400000000000000" pitchFamily="34" typeface="Adobe 黑体 Std R"/>
              </a:endParaRPr>
            </a:p>
          </p:txBody>
        </p:sp>
      </p:grpSp>
      <p:sp>
        <p:nvSpPr>
          <p:cNvPr id="7184" name="文本框 39"/>
          <p:cNvSpPr>
            <a:spLocks noChangeArrowheads="1"/>
          </p:cNvSpPr>
          <p:nvPr/>
        </p:nvSpPr>
        <p:spPr bwMode="auto">
          <a:xfrm>
            <a:off x="4810521" y="5436461"/>
            <a:ext cx="1029971" cy="2937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r>
              <a:rPr altLang="en-US" b="1" lang="zh-CN" sz="1328">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趋势1</a:t>
            </a:r>
          </a:p>
        </p:txBody>
      </p:sp>
      <p:sp>
        <p:nvSpPr>
          <p:cNvPr id="7185" name="文本框 40"/>
          <p:cNvSpPr>
            <a:spLocks noChangeArrowheads="1"/>
          </p:cNvSpPr>
          <p:nvPr/>
        </p:nvSpPr>
        <p:spPr bwMode="auto">
          <a:xfrm>
            <a:off x="6353095" y="5436461"/>
            <a:ext cx="1029971" cy="2937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r>
              <a:rPr altLang="en-US" b="1" lang="zh-CN" sz="1328">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趋势2</a:t>
            </a:r>
          </a:p>
        </p:txBody>
      </p:sp>
      <p:sp>
        <p:nvSpPr>
          <p:cNvPr id="7186" name="文本框 41"/>
          <p:cNvSpPr>
            <a:spLocks noChangeArrowheads="1"/>
          </p:cNvSpPr>
          <p:nvPr/>
        </p:nvSpPr>
        <p:spPr bwMode="auto">
          <a:xfrm>
            <a:off x="7894087" y="5436461"/>
            <a:ext cx="1029969" cy="2937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r>
              <a:rPr altLang="en-US" b="1" lang="zh-CN" sz="1328">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趋势3</a:t>
            </a:r>
          </a:p>
        </p:txBody>
      </p:sp>
      <p:sp>
        <p:nvSpPr>
          <p:cNvPr id="7187" name="文本框 42"/>
          <p:cNvSpPr>
            <a:spLocks noChangeArrowheads="1"/>
          </p:cNvSpPr>
          <p:nvPr/>
        </p:nvSpPr>
        <p:spPr bwMode="auto">
          <a:xfrm>
            <a:off x="9371589" y="5436461"/>
            <a:ext cx="1031556" cy="2937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r>
              <a:rPr altLang="en-US" b="1" lang="zh-CN" sz="1328">
                <a:solidFill>
                  <a:schemeClr val="bg1">
                    <a:lumMod val="50000"/>
                  </a:schemeClr>
                </a:solidFill>
                <a:latin charset="-122" panose="020b0503020204020204" pitchFamily="34" typeface="微软雅黑"/>
                <a:ea charset="-122" panose="020b0503020204020204" pitchFamily="34" typeface="微软雅黑"/>
                <a:sym charset="-122" panose="020b0503020204020204" pitchFamily="34" typeface="微软雅黑"/>
              </a:rPr>
              <a:t>趋势4</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27" name="Rectangle 89"/>
          <p:cNvSpPr/>
          <p:nvPr/>
        </p:nvSpPr>
        <p:spPr>
          <a:xfrm>
            <a:off x="1633787" y="2066806"/>
            <a:ext cx="2751063"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2" name="Rectangle 89"/>
          <p:cNvSpPr/>
          <p:nvPr/>
        </p:nvSpPr>
        <p:spPr>
          <a:xfrm>
            <a:off x="1633787" y="3668756"/>
            <a:ext cx="2751063"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grpSp>
        <p:nvGrpSpPr>
          <p:cNvPr id="33" name="组合 32"/>
          <p:cNvGrpSpPr/>
          <p:nvPr/>
        </p:nvGrpSpPr>
        <p:grpSpPr>
          <a:xfrm>
            <a:off x="1097509" y="429276"/>
            <a:ext cx="3615975" cy="632543"/>
            <a:chOff x="349800" y="307048"/>
            <a:chExt cx="2711981" cy="474407"/>
          </a:xfrm>
        </p:grpSpPr>
        <p:sp>
          <p:nvSpPr>
            <p:cNvPr id="34"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市场分析</a:t>
              </a:r>
            </a:p>
          </p:txBody>
        </p:sp>
        <p:sp>
          <p:nvSpPr>
            <p:cNvPr id="35"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2860296534"/>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7170"/>
                                        </p:tgtEl>
                                        <p:attrNameLst>
                                          <p:attrName>style.visibility</p:attrName>
                                        </p:attrNameLst>
                                      </p:cBhvr>
                                      <p:to>
                                        <p:strVal val="visible"/>
                                      </p:to>
                                    </p:set>
                                    <p:animEffect filter="barn(inVertical)" transition="in">
                                      <p:cBhvr>
                                        <p:cTn dur="500" id="7"/>
                                        <p:tgtEl>
                                          <p:spTgt spid="7170"/>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7184"/>
                                        </p:tgtEl>
                                        <p:attrNameLst>
                                          <p:attrName>style.visibility</p:attrName>
                                        </p:attrNameLst>
                                      </p:cBhvr>
                                      <p:to>
                                        <p:strVal val="visible"/>
                                      </p:to>
                                    </p:set>
                                    <p:animEffect filter="wipe(down)" transition="in">
                                      <p:cBhvr>
                                        <p:cTn dur="500" id="10"/>
                                        <p:tgtEl>
                                          <p:spTgt spid="7184"/>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7185"/>
                                        </p:tgtEl>
                                        <p:attrNameLst>
                                          <p:attrName>style.visibility</p:attrName>
                                        </p:attrNameLst>
                                      </p:cBhvr>
                                      <p:to>
                                        <p:strVal val="visible"/>
                                      </p:to>
                                    </p:set>
                                    <p:animEffect filter="wipe(down)" transition="in">
                                      <p:cBhvr>
                                        <p:cTn dur="500" id="13"/>
                                        <p:tgtEl>
                                          <p:spTgt spid="7185"/>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7186"/>
                                        </p:tgtEl>
                                        <p:attrNameLst>
                                          <p:attrName>style.visibility</p:attrName>
                                        </p:attrNameLst>
                                      </p:cBhvr>
                                      <p:to>
                                        <p:strVal val="visible"/>
                                      </p:to>
                                    </p:set>
                                    <p:animEffect filter="wipe(down)" transition="in">
                                      <p:cBhvr>
                                        <p:cTn dur="500" id="16"/>
                                        <p:tgtEl>
                                          <p:spTgt spid="7186"/>
                                        </p:tgtEl>
                                      </p:cBhvr>
                                    </p:animEffect>
                                  </p:childTnLst>
                                </p:cTn>
                              </p:par>
                              <p:par>
                                <p:cTn fill="hold" grpId="0" id="17" nodeType="withEffect" presetClass="entr" presetID="22" presetSubtype="4">
                                  <p:stCondLst>
                                    <p:cond delay="0"/>
                                  </p:stCondLst>
                                  <p:childTnLst>
                                    <p:set>
                                      <p:cBhvr>
                                        <p:cTn dur="1" fill="hold" id="18">
                                          <p:stCondLst>
                                            <p:cond delay="0"/>
                                          </p:stCondLst>
                                        </p:cTn>
                                        <p:tgtEl>
                                          <p:spTgt spid="7187"/>
                                        </p:tgtEl>
                                        <p:attrNameLst>
                                          <p:attrName>style.visibility</p:attrName>
                                        </p:attrNameLst>
                                      </p:cBhvr>
                                      <p:to>
                                        <p:strVal val="visible"/>
                                      </p:to>
                                    </p:set>
                                    <p:animEffect filter="wipe(down)" transition="in">
                                      <p:cBhvr>
                                        <p:cTn dur="500" id="19"/>
                                        <p:tgtEl>
                                          <p:spTgt spid="7187"/>
                                        </p:tgtEl>
                                      </p:cBhvr>
                                    </p:animEffect>
                                  </p:childTnLst>
                                </p:cTn>
                              </p:par>
                            </p:childTnLst>
                          </p:cTn>
                        </p:par>
                        <p:par>
                          <p:cTn fill="hold" id="20" nodeType="afterGroup">
                            <p:stCondLst>
                              <p:cond delay="500"/>
                            </p:stCondLst>
                            <p:childTnLst>
                              <p:par>
                                <p:cTn fill="hold" grpId="0" id="21" nodeType="afterEffect" presetClass="entr" presetID="22" presetSubtype="4">
                                  <p:stCondLst>
                                    <p:cond delay="0"/>
                                  </p:stCondLst>
                                  <p:childTnLst>
                                    <p:set>
                                      <p:cBhvr>
                                        <p:cTn dur="1" fill="hold" id="22">
                                          <p:stCondLst>
                                            <p:cond delay="0"/>
                                          </p:stCondLst>
                                        </p:cTn>
                                        <p:tgtEl>
                                          <p:spTgt spid="7173"/>
                                        </p:tgtEl>
                                        <p:attrNameLst>
                                          <p:attrName>style.visibility</p:attrName>
                                        </p:attrNameLst>
                                      </p:cBhvr>
                                      <p:to>
                                        <p:strVal val="visible"/>
                                      </p:to>
                                    </p:set>
                                    <p:animEffect filter="wipe(down)" transition="in">
                                      <p:cBhvr>
                                        <p:cTn dur="500" id="23"/>
                                        <p:tgtEl>
                                          <p:spTgt spid="7173"/>
                                        </p:tgtEl>
                                      </p:cBhvr>
                                    </p:animEffect>
                                  </p:childTnLst>
                                </p:cTn>
                              </p:par>
                            </p:childTnLst>
                          </p:cTn>
                        </p:par>
                        <p:par>
                          <p:cTn fill="hold" id="24" nodeType="afterGroup">
                            <p:stCondLst>
                              <p:cond delay="1000"/>
                            </p:stCondLst>
                            <p:childTnLst>
                              <p:par>
                                <p:cTn fill="hold" grpId="0" id="25" nodeType="afterEffect" presetClass="entr" presetID="42" presetSubtype="0">
                                  <p:stCondLst>
                                    <p:cond delay="0"/>
                                  </p:stCondLst>
                                  <p:childTnLst>
                                    <p:set>
                                      <p:cBhvr>
                                        <p:cTn dur="1" fill="hold" id="26">
                                          <p:stCondLst>
                                            <p:cond delay="0"/>
                                          </p:stCondLst>
                                        </p:cTn>
                                        <p:tgtEl>
                                          <p:spTgt spid="7176"/>
                                        </p:tgtEl>
                                        <p:attrNameLst>
                                          <p:attrName>style.visibility</p:attrName>
                                        </p:attrNameLst>
                                      </p:cBhvr>
                                      <p:to>
                                        <p:strVal val="visible"/>
                                      </p:to>
                                    </p:set>
                                    <p:animEffect filter="fade" transition="in">
                                      <p:cBhvr>
                                        <p:cTn dur="1000" id="27"/>
                                        <p:tgtEl>
                                          <p:spTgt spid="7176"/>
                                        </p:tgtEl>
                                      </p:cBhvr>
                                    </p:animEffect>
                                    <p:anim calcmode="lin" valueType="num">
                                      <p:cBhvr>
                                        <p:cTn dur="1000" fill="hold" id="28"/>
                                        <p:tgtEl>
                                          <p:spTgt spid="7176"/>
                                        </p:tgtEl>
                                        <p:attrNameLst>
                                          <p:attrName>ppt_x</p:attrName>
                                        </p:attrNameLst>
                                      </p:cBhvr>
                                      <p:tavLst>
                                        <p:tav tm="0">
                                          <p:val>
                                            <p:strVal val="#ppt_x"/>
                                          </p:val>
                                        </p:tav>
                                        <p:tav tm="100000">
                                          <p:val>
                                            <p:strVal val="#ppt_x"/>
                                          </p:val>
                                        </p:tav>
                                      </p:tavLst>
                                    </p:anim>
                                    <p:anim calcmode="lin" valueType="num">
                                      <p:cBhvr>
                                        <p:cTn dur="1000" fill="hold" id="29"/>
                                        <p:tgtEl>
                                          <p:spTgt spid="7176"/>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000"/>
                            </p:stCondLst>
                            <p:childTnLst>
                              <p:par>
                                <p:cTn fill="hold" grpId="0" id="31" nodeType="afterEffect" presetClass="entr" presetID="22" presetSubtype="4">
                                  <p:stCondLst>
                                    <p:cond delay="0"/>
                                  </p:stCondLst>
                                  <p:childTnLst>
                                    <p:set>
                                      <p:cBhvr>
                                        <p:cTn dur="1" fill="hold" id="32">
                                          <p:stCondLst>
                                            <p:cond delay="0"/>
                                          </p:stCondLst>
                                        </p:cTn>
                                        <p:tgtEl>
                                          <p:spTgt spid="7174"/>
                                        </p:tgtEl>
                                        <p:attrNameLst>
                                          <p:attrName>style.visibility</p:attrName>
                                        </p:attrNameLst>
                                      </p:cBhvr>
                                      <p:to>
                                        <p:strVal val="visible"/>
                                      </p:to>
                                    </p:set>
                                    <p:animEffect filter="wipe(down)" transition="in">
                                      <p:cBhvr>
                                        <p:cTn dur="500" id="33"/>
                                        <p:tgtEl>
                                          <p:spTgt spid="7174"/>
                                        </p:tgtEl>
                                      </p:cBhvr>
                                    </p:animEffect>
                                  </p:childTnLst>
                                </p:cTn>
                              </p:par>
                            </p:childTnLst>
                          </p:cTn>
                        </p:par>
                        <p:par>
                          <p:cTn fill="hold" id="34" nodeType="afterGroup">
                            <p:stCondLst>
                              <p:cond delay="2500"/>
                            </p:stCondLst>
                            <p:childTnLst>
                              <p:par>
                                <p:cTn fill="hold" grpId="0" id="35" nodeType="afterEffect" presetClass="entr" presetID="42" presetSubtype="0">
                                  <p:stCondLst>
                                    <p:cond delay="0"/>
                                  </p:stCondLst>
                                  <p:childTnLst>
                                    <p:set>
                                      <p:cBhvr>
                                        <p:cTn dur="1" fill="hold" id="36">
                                          <p:stCondLst>
                                            <p:cond delay="0"/>
                                          </p:stCondLst>
                                        </p:cTn>
                                        <p:tgtEl>
                                          <p:spTgt spid="7177"/>
                                        </p:tgtEl>
                                        <p:attrNameLst>
                                          <p:attrName>style.visibility</p:attrName>
                                        </p:attrNameLst>
                                      </p:cBhvr>
                                      <p:to>
                                        <p:strVal val="visible"/>
                                      </p:to>
                                    </p:set>
                                    <p:animEffect filter="fade" transition="in">
                                      <p:cBhvr>
                                        <p:cTn dur="1000" id="37"/>
                                        <p:tgtEl>
                                          <p:spTgt spid="7177"/>
                                        </p:tgtEl>
                                      </p:cBhvr>
                                    </p:animEffect>
                                    <p:anim calcmode="lin" valueType="num">
                                      <p:cBhvr>
                                        <p:cTn dur="1000" fill="hold" id="38"/>
                                        <p:tgtEl>
                                          <p:spTgt spid="7177"/>
                                        </p:tgtEl>
                                        <p:attrNameLst>
                                          <p:attrName>ppt_x</p:attrName>
                                        </p:attrNameLst>
                                      </p:cBhvr>
                                      <p:tavLst>
                                        <p:tav tm="0">
                                          <p:val>
                                            <p:strVal val="#ppt_x"/>
                                          </p:val>
                                        </p:tav>
                                        <p:tav tm="100000">
                                          <p:val>
                                            <p:strVal val="#ppt_x"/>
                                          </p:val>
                                        </p:tav>
                                      </p:tavLst>
                                    </p:anim>
                                    <p:anim calcmode="lin" valueType="num">
                                      <p:cBhvr>
                                        <p:cTn dur="1000" fill="hold" id="39"/>
                                        <p:tgtEl>
                                          <p:spTgt spid="7177"/>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3500"/>
                            </p:stCondLst>
                            <p:childTnLst>
                              <p:par>
                                <p:cTn fill="hold" grpId="0" id="41" nodeType="afterEffect" presetClass="entr" presetID="22" presetSubtype="4">
                                  <p:stCondLst>
                                    <p:cond delay="0"/>
                                  </p:stCondLst>
                                  <p:childTnLst>
                                    <p:set>
                                      <p:cBhvr>
                                        <p:cTn dur="1" fill="hold" id="42">
                                          <p:stCondLst>
                                            <p:cond delay="0"/>
                                          </p:stCondLst>
                                        </p:cTn>
                                        <p:tgtEl>
                                          <p:spTgt spid="7171"/>
                                        </p:tgtEl>
                                        <p:attrNameLst>
                                          <p:attrName>style.visibility</p:attrName>
                                        </p:attrNameLst>
                                      </p:cBhvr>
                                      <p:to>
                                        <p:strVal val="visible"/>
                                      </p:to>
                                    </p:set>
                                    <p:animEffect filter="wipe(down)" transition="in">
                                      <p:cBhvr>
                                        <p:cTn dur="500" id="43"/>
                                        <p:tgtEl>
                                          <p:spTgt spid="7171"/>
                                        </p:tgtEl>
                                      </p:cBhvr>
                                    </p:animEffect>
                                  </p:childTnLst>
                                </p:cTn>
                              </p:par>
                            </p:childTnLst>
                          </p:cTn>
                        </p:par>
                        <p:par>
                          <p:cTn fill="hold" id="44" nodeType="afterGroup">
                            <p:stCondLst>
                              <p:cond delay="4000"/>
                            </p:stCondLst>
                            <p:childTnLst>
                              <p:par>
                                <p:cTn fill="hold" grpId="0" id="45" nodeType="afterEffect" presetClass="entr" presetID="42" presetSubtype="0">
                                  <p:stCondLst>
                                    <p:cond delay="0"/>
                                  </p:stCondLst>
                                  <p:childTnLst>
                                    <p:set>
                                      <p:cBhvr>
                                        <p:cTn dur="1" fill="hold" id="46">
                                          <p:stCondLst>
                                            <p:cond delay="0"/>
                                          </p:stCondLst>
                                        </p:cTn>
                                        <p:tgtEl>
                                          <p:spTgt spid="7178"/>
                                        </p:tgtEl>
                                        <p:attrNameLst>
                                          <p:attrName>style.visibility</p:attrName>
                                        </p:attrNameLst>
                                      </p:cBhvr>
                                      <p:to>
                                        <p:strVal val="visible"/>
                                      </p:to>
                                    </p:set>
                                    <p:animEffect filter="fade" transition="in">
                                      <p:cBhvr>
                                        <p:cTn dur="1000" id="47"/>
                                        <p:tgtEl>
                                          <p:spTgt spid="7178"/>
                                        </p:tgtEl>
                                      </p:cBhvr>
                                    </p:animEffect>
                                    <p:anim calcmode="lin" valueType="num">
                                      <p:cBhvr>
                                        <p:cTn dur="1000" fill="hold" id="48"/>
                                        <p:tgtEl>
                                          <p:spTgt spid="7178"/>
                                        </p:tgtEl>
                                        <p:attrNameLst>
                                          <p:attrName>ppt_x</p:attrName>
                                        </p:attrNameLst>
                                      </p:cBhvr>
                                      <p:tavLst>
                                        <p:tav tm="0">
                                          <p:val>
                                            <p:strVal val="#ppt_x"/>
                                          </p:val>
                                        </p:tav>
                                        <p:tav tm="100000">
                                          <p:val>
                                            <p:strVal val="#ppt_x"/>
                                          </p:val>
                                        </p:tav>
                                      </p:tavLst>
                                    </p:anim>
                                    <p:anim calcmode="lin" valueType="num">
                                      <p:cBhvr>
                                        <p:cTn dur="1000" fill="hold" id="49"/>
                                        <p:tgtEl>
                                          <p:spTgt spid="7178"/>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5000"/>
                            </p:stCondLst>
                            <p:childTnLst>
                              <p:par>
                                <p:cTn fill="hold" grpId="0" id="51" nodeType="afterEffect" presetClass="entr" presetID="22" presetSubtype="4">
                                  <p:stCondLst>
                                    <p:cond delay="0"/>
                                  </p:stCondLst>
                                  <p:childTnLst>
                                    <p:set>
                                      <p:cBhvr>
                                        <p:cTn dur="1" fill="hold" id="52">
                                          <p:stCondLst>
                                            <p:cond delay="0"/>
                                          </p:stCondLst>
                                        </p:cTn>
                                        <p:tgtEl>
                                          <p:spTgt spid="7172"/>
                                        </p:tgtEl>
                                        <p:attrNameLst>
                                          <p:attrName>style.visibility</p:attrName>
                                        </p:attrNameLst>
                                      </p:cBhvr>
                                      <p:to>
                                        <p:strVal val="visible"/>
                                      </p:to>
                                    </p:set>
                                    <p:animEffect filter="wipe(down)" transition="in">
                                      <p:cBhvr>
                                        <p:cTn dur="500" id="53"/>
                                        <p:tgtEl>
                                          <p:spTgt spid="7172"/>
                                        </p:tgtEl>
                                      </p:cBhvr>
                                    </p:animEffect>
                                  </p:childTnLst>
                                </p:cTn>
                              </p:par>
                            </p:childTnLst>
                          </p:cTn>
                        </p:par>
                        <p:par>
                          <p:cTn fill="hold" id="54" nodeType="afterGroup">
                            <p:stCondLst>
                              <p:cond delay="5500"/>
                            </p:stCondLst>
                            <p:childTnLst>
                              <p:par>
                                <p:cTn fill="hold" grpId="0" id="55" nodeType="afterEffect" presetClass="entr" presetID="42" presetSubtype="0">
                                  <p:stCondLst>
                                    <p:cond delay="0"/>
                                  </p:stCondLst>
                                  <p:childTnLst>
                                    <p:set>
                                      <p:cBhvr>
                                        <p:cTn dur="1" fill="hold" id="56">
                                          <p:stCondLst>
                                            <p:cond delay="0"/>
                                          </p:stCondLst>
                                        </p:cTn>
                                        <p:tgtEl>
                                          <p:spTgt spid="7179"/>
                                        </p:tgtEl>
                                        <p:attrNameLst>
                                          <p:attrName>style.visibility</p:attrName>
                                        </p:attrNameLst>
                                      </p:cBhvr>
                                      <p:to>
                                        <p:strVal val="visible"/>
                                      </p:to>
                                    </p:set>
                                    <p:animEffect filter="fade" transition="in">
                                      <p:cBhvr>
                                        <p:cTn dur="1000" id="57"/>
                                        <p:tgtEl>
                                          <p:spTgt spid="7179"/>
                                        </p:tgtEl>
                                      </p:cBhvr>
                                    </p:animEffect>
                                    <p:anim calcmode="lin" valueType="num">
                                      <p:cBhvr>
                                        <p:cTn dur="1000" fill="hold" id="58"/>
                                        <p:tgtEl>
                                          <p:spTgt spid="7179"/>
                                        </p:tgtEl>
                                        <p:attrNameLst>
                                          <p:attrName>ppt_x</p:attrName>
                                        </p:attrNameLst>
                                      </p:cBhvr>
                                      <p:tavLst>
                                        <p:tav tm="0">
                                          <p:val>
                                            <p:strVal val="#ppt_x"/>
                                          </p:val>
                                        </p:tav>
                                        <p:tav tm="100000">
                                          <p:val>
                                            <p:strVal val="#ppt_x"/>
                                          </p:val>
                                        </p:tav>
                                      </p:tavLst>
                                    </p:anim>
                                    <p:anim calcmode="lin" valueType="num">
                                      <p:cBhvr>
                                        <p:cTn dur="1000" fill="hold" id="59"/>
                                        <p:tgtEl>
                                          <p:spTgt spid="7179"/>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6500"/>
                            </p:stCondLst>
                            <p:childTnLst>
                              <p:par>
                                <p:cTn fill="hold" id="61" nodeType="afterEffect" presetClass="entr" presetID="22" presetSubtype="4">
                                  <p:stCondLst>
                                    <p:cond delay="0"/>
                                  </p:stCondLst>
                                  <p:childTnLst>
                                    <p:set>
                                      <p:cBhvr>
                                        <p:cTn dur="1" fill="hold" id="62">
                                          <p:stCondLst>
                                            <p:cond delay="0"/>
                                          </p:stCondLst>
                                        </p:cTn>
                                        <p:tgtEl>
                                          <p:spTgt spid="2"/>
                                        </p:tgtEl>
                                        <p:attrNameLst>
                                          <p:attrName>style.visibility</p:attrName>
                                        </p:attrNameLst>
                                      </p:cBhvr>
                                      <p:to>
                                        <p:strVal val="visible"/>
                                      </p:to>
                                    </p:set>
                                    <p:animEffect filter="wipe(down)" transition="in">
                                      <p:cBhvr>
                                        <p:cTn dur="500" id="63"/>
                                        <p:tgtEl>
                                          <p:spTgt spid="2"/>
                                        </p:tgtEl>
                                      </p:cBhvr>
                                    </p:animEffect>
                                  </p:childTnLst>
                                </p:cTn>
                              </p:par>
                              <p:par>
                                <p:cTn fill="hold" grpId="0" id="64" nodeType="withEffect" presetClass="entr" presetID="22" presetSubtype="4">
                                  <p:stCondLst>
                                    <p:cond delay="0"/>
                                  </p:stCondLst>
                                  <p:childTnLst>
                                    <p:set>
                                      <p:cBhvr>
                                        <p:cTn dur="1" fill="hold" id="65">
                                          <p:stCondLst>
                                            <p:cond delay="0"/>
                                          </p:stCondLst>
                                        </p:cTn>
                                        <p:tgtEl>
                                          <p:spTgt spid="31"/>
                                        </p:tgtEl>
                                        <p:attrNameLst>
                                          <p:attrName>style.visibility</p:attrName>
                                        </p:attrNameLst>
                                      </p:cBhvr>
                                      <p:to>
                                        <p:strVal val="visible"/>
                                      </p:to>
                                    </p:set>
                                    <p:animEffect filter="wipe(down)" transition="in">
                                      <p:cBhvr>
                                        <p:cTn dur="500" id="66"/>
                                        <p:tgtEl>
                                          <p:spTgt spid="31"/>
                                        </p:tgtEl>
                                      </p:cBhvr>
                                    </p:animEffect>
                                  </p:childTnLst>
                                </p:cTn>
                              </p:par>
                            </p:childTnLst>
                          </p:cTn>
                        </p:par>
                        <p:par>
                          <p:cTn fill="hold" id="67" nodeType="afterGroup">
                            <p:stCondLst>
                              <p:cond delay="7000"/>
                            </p:stCondLst>
                            <p:childTnLst>
                              <p:par>
                                <p:cTn fill="hold" id="68" nodeType="afterEffect" presetClass="entr" presetID="22" presetSubtype="4">
                                  <p:stCondLst>
                                    <p:cond delay="0"/>
                                  </p:stCondLst>
                                  <p:childTnLst>
                                    <p:set>
                                      <p:cBhvr>
                                        <p:cTn dur="1" fill="hold" id="69">
                                          <p:stCondLst>
                                            <p:cond delay="0"/>
                                          </p:stCondLst>
                                        </p:cTn>
                                        <p:tgtEl>
                                          <p:spTgt spid="3"/>
                                        </p:tgtEl>
                                        <p:attrNameLst>
                                          <p:attrName>style.visibility</p:attrName>
                                        </p:attrNameLst>
                                      </p:cBhvr>
                                      <p:to>
                                        <p:strVal val="visible"/>
                                      </p:to>
                                    </p:set>
                                    <p:animEffect filter="wipe(down)" transition="in">
                                      <p:cBhvr>
                                        <p:cTn dur="500" id="70"/>
                                        <p:tgtEl>
                                          <p:spTgt spid="3"/>
                                        </p:tgtEl>
                                      </p:cBhvr>
                                    </p:animEffect>
                                  </p:childTnLst>
                                </p:cTn>
                              </p:par>
                              <p:par>
                                <p:cTn fill="hold" grpId="0" id="71" nodeType="withEffect" presetClass="entr" presetID="22" presetSubtype="2">
                                  <p:stCondLst>
                                    <p:cond delay="0"/>
                                  </p:stCondLst>
                                  <p:childTnLst>
                                    <p:set>
                                      <p:cBhvr>
                                        <p:cTn dur="1" fill="hold" id="72">
                                          <p:stCondLst>
                                            <p:cond delay="0"/>
                                          </p:stCondLst>
                                        </p:cTn>
                                        <p:tgtEl>
                                          <p:spTgt spid="27"/>
                                        </p:tgtEl>
                                        <p:attrNameLst>
                                          <p:attrName>style.visibility</p:attrName>
                                        </p:attrNameLst>
                                      </p:cBhvr>
                                      <p:to>
                                        <p:strVal val="visible"/>
                                      </p:to>
                                    </p:set>
                                    <p:animEffect filter="wipe(right)" transition="in">
                                      <p:cBhvr>
                                        <p:cTn dur="1000" id="73"/>
                                        <p:tgtEl>
                                          <p:spTgt spid="27"/>
                                        </p:tgtEl>
                                      </p:cBhvr>
                                    </p:animEffect>
                                  </p:childTnLst>
                                </p:cTn>
                              </p:par>
                              <p:par>
                                <p:cTn fill="hold" grpId="0" id="74" nodeType="withEffect" presetClass="entr" presetID="22" presetSubtype="2">
                                  <p:stCondLst>
                                    <p:cond delay="0"/>
                                  </p:stCondLst>
                                  <p:childTnLst>
                                    <p:set>
                                      <p:cBhvr>
                                        <p:cTn dur="1" fill="hold" id="75">
                                          <p:stCondLst>
                                            <p:cond delay="0"/>
                                          </p:stCondLst>
                                        </p:cTn>
                                        <p:tgtEl>
                                          <p:spTgt spid="32"/>
                                        </p:tgtEl>
                                        <p:attrNameLst>
                                          <p:attrName>style.visibility</p:attrName>
                                        </p:attrNameLst>
                                      </p:cBhvr>
                                      <p:to>
                                        <p:strVal val="visible"/>
                                      </p:to>
                                    </p:set>
                                    <p:animEffect filter="wipe(right)" transition="in">
                                      <p:cBhvr>
                                        <p:cTn dur="1000" id="76"/>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7170"/>
      <p:bldP grpId="0" spid="7171"/>
      <p:bldP grpId="0" spid="7172"/>
      <p:bldP grpId="0" spid="7173"/>
      <p:bldP grpId="0" spid="7174"/>
      <p:bldP grpId="0" spid="7176"/>
      <p:bldP grpId="0" spid="7177"/>
      <p:bldP grpId="0" spid="7178"/>
      <p:bldP grpId="0" spid="7179"/>
      <p:bldP grpId="0" spid="7184"/>
      <p:bldP grpId="0" spid="7185"/>
      <p:bldP grpId="0" spid="7186"/>
      <p:bldP grpId="0" spid="7187"/>
      <p:bldP grpId="0" spid="27"/>
      <p:bldP grpId="0" spid="3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8" name="图表 7"/>
          <p:cNvGraphicFramePr/>
          <p:nvPr>
            <p:extLst>
              <p:ext uri="{D42A27DB-BD31-4B8C-83A1-F6EECF244321}">
                <p14:modId val="3566361293"/>
              </p:ext>
            </p:extLst>
          </p:nvPr>
        </p:nvGraphicFramePr>
        <p:xfrm>
          <a:off x="431800" y="1591002"/>
          <a:ext cx="6894901" cy="4331885"/>
        </p:xfrm>
        <a:graphic>
          <a:graphicData uri="http://schemas.openxmlformats.org/drawingml/2006/chart">
            <c:chart xmlns:c="http://schemas.openxmlformats.org/drawingml/2006/chart" r:id="rId3"/>
          </a:graphicData>
        </a:graphic>
      </p:graphicFrame>
      <p:grpSp>
        <p:nvGrpSpPr>
          <p:cNvPr id="3" name="组合 2"/>
          <p:cNvGrpSpPr/>
          <p:nvPr/>
        </p:nvGrpSpPr>
        <p:grpSpPr>
          <a:xfrm>
            <a:off x="7417926" y="3241997"/>
            <a:ext cx="4315508" cy="1309668"/>
            <a:chOff x="5563444" y="2431497"/>
            <a:chExt cx="3236631" cy="982251"/>
          </a:xfrm>
        </p:grpSpPr>
        <p:grpSp>
          <p:nvGrpSpPr>
            <p:cNvPr id="45" name="组合 44"/>
            <p:cNvGrpSpPr/>
            <p:nvPr/>
          </p:nvGrpSpPr>
          <p:grpSpPr>
            <a:xfrm>
              <a:off x="5563444" y="2431497"/>
              <a:ext cx="514780" cy="514780"/>
              <a:chOff x="6357074" y="1008628"/>
              <a:chExt cx="1676757" cy="1676757"/>
            </a:xfrm>
          </p:grpSpPr>
          <p:sp>
            <p:nvSpPr>
              <p:cNvPr id="46" name="椭圆 45"/>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a charset="-122" panose="020b0400000000000000" pitchFamily="34" typeface="Adobe 黑体 Std R"/>
                </a:endParaRPr>
              </a:p>
            </p:txBody>
          </p:sp>
          <p:sp>
            <p:nvSpPr>
              <p:cNvPr id="47" name="椭圆 46"/>
              <p:cNvSpPr/>
              <p:nvPr/>
            </p:nvSpPr>
            <p:spPr>
              <a:xfrm>
                <a:off x="6552150" y="1193250"/>
                <a:ext cx="1307513" cy="1307513"/>
              </a:xfrm>
              <a:prstGeom prst="ellipse">
                <a:avLst/>
              </a:prstGeom>
              <a:gradFill>
                <a:gsLst>
                  <a:gs pos="0">
                    <a:srgbClr val="2C344B"/>
                  </a:gs>
                  <a:gs pos="100000">
                    <a:srgbClr val="21273E"/>
                  </a:gs>
                </a:gsLst>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a charset="-122" panose="020b0400000000000000" pitchFamily="34" typeface="Adobe 黑体 Std R"/>
                </a:endParaRPr>
              </a:p>
            </p:txBody>
          </p:sp>
        </p:grpSp>
        <p:sp>
          <p:nvSpPr>
            <p:cNvPr id="48" name="矩形 47"/>
            <p:cNvSpPr/>
            <p:nvPr/>
          </p:nvSpPr>
          <p:spPr>
            <a:xfrm>
              <a:off x="6084643" y="2721250"/>
              <a:ext cx="2715432" cy="685800"/>
            </a:xfrm>
            <a:prstGeom prst="rect">
              <a:avLst/>
            </a:prstGeom>
          </p:spPr>
          <p:txBody>
            <a:bodyPr wrap="square">
              <a:spAutoFit/>
            </a:bodyPr>
            <a:lstStyle/>
            <a:p>
              <a:pPr>
                <a:lnSpc>
                  <a:spcPct val="150000"/>
                </a:lnSpc>
              </a:pPr>
              <a:r>
                <a:rPr altLang="zh-CN" lang="en-US" sz="1200">
                  <a:solidFill>
                    <a:schemeClr val="tx1">
                      <a:lumMod val="50000"/>
                      <a:lumOff val="50000"/>
                    </a:schemeClr>
                  </a:solidFill>
                  <a:ea charset="-122" panose="020b0400000000000000" pitchFamily="34" typeface="Adobe 黑体 Std R"/>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9" name="矩形 48"/>
            <p:cNvSpPr/>
            <p:nvPr/>
          </p:nvSpPr>
          <p:spPr>
            <a:xfrm>
              <a:off x="6088868" y="2488178"/>
              <a:ext cx="1736053" cy="251460"/>
            </a:xfrm>
            <a:prstGeom prst="rect">
              <a:avLst/>
            </a:prstGeom>
          </p:spPr>
          <p:txBody>
            <a:bodyPr wrap="square">
              <a:spAutoFit/>
            </a:bodyPr>
            <a:lstStyle/>
            <a:p>
              <a:pPr fontAlgn="base">
                <a:spcBef>
                  <a:spcPct val="0"/>
                </a:spcBef>
                <a:spcAft>
                  <a:spcPct val="0"/>
                </a:spcAft>
                <a:defRPr/>
              </a:pPr>
              <a:r>
                <a:rPr altLang="en-US" lang="zh-CN" sz="1600">
                  <a:solidFill>
                    <a:schemeClr val="tx1">
                      <a:lumMod val="50000"/>
                      <a:lumOff val="50000"/>
                    </a:schemeClr>
                  </a:solidFill>
                  <a:latin typeface="方正兰亭黑_GBK"/>
                  <a:ea typeface="方正兰亭黑_GBK"/>
                </a:rPr>
                <a:t>类别二</a:t>
              </a:r>
            </a:p>
          </p:txBody>
        </p:sp>
        <p:cxnSp>
          <p:nvCxnSpPr>
            <p:cNvPr id="50" name="直接连接符 49"/>
            <p:cNvCxnSpPr/>
            <p:nvPr/>
          </p:nvCxnSpPr>
          <p:spPr>
            <a:xfrm>
              <a:off x="6188254" y="2765177"/>
              <a:ext cx="234336"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grpSp>
          <p:nvGrpSpPr>
            <p:cNvPr id="25" name="Group 35"/>
            <p:cNvGrpSpPr/>
            <p:nvPr/>
          </p:nvGrpSpPr>
          <p:grpSpPr>
            <a:xfrm>
              <a:off x="5726076" y="2598698"/>
              <a:ext cx="214349" cy="180377"/>
              <a:chOff x="4605338" y="3814763"/>
              <a:chExt cx="420688" cy="354013"/>
            </a:xfrm>
            <a:solidFill>
              <a:schemeClr val="bg1"/>
            </a:solidFill>
          </p:grpSpPr>
          <p:sp>
            <p:nvSpPr>
              <p:cNvPr id="26" name="Freeform 32"/>
              <p:cNvSpPr>
                <a:spLocks noEditPoints="1"/>
              </p:cNvSpPr>
              <p:nvPr/>
            </p:nvSpPr>
            <p:spPr bwMode="auto">
              <a:xfrm>
                <a:off x="4605338" y="3814763"/>
                <a:ext cx="420688" cy="354013"/>
              </a:xfrm>
              <a:custGeom>
                <a:gdLst>
                  <a:gd fmla="*/ 507 w 548" name="T0"/>
                  <a:gd fmla="*/ 0 h 462" name="T1"/>
                  <a:gd fmla="*/ 41 w 548" name="T2"/>
                  <a:gd fmla="*/ 0 h 462" name="T3"/>
                  <a:gd fmla="*/ 0 w 548" name="T4"/>
                  <a:gd fmla="*/ 41 h 462" name="T5"/>
                  <a:gd fmla="*/ 0 w 548" name="T6"/>
                  <a:gd fmla="*/ 369 h 462" name="T7"/>
                  <a:gd fmla="*/ 41 w 548" name="T8"/>
                  <a:gd fmla="*/ 409 h 462" name="T9"/>
                  <a:gd fmla="*/ 226 w 548" name="T10"/>
                  <a:gd fmla="*/ 409 h 462" name="T11"/>
                  <a:gd fmla="*/ 226 w 548" name="T12"/>
                  <a:gd fmla="*/ 416 h 462" name="T13"/>
                  <a:gd fmla="*/ 223 w 548" name="T14"/>
                  <a:gd fmla="*/ 428 h 462" name="T15"/>
                  <a:gd fmla="*/ 177 w 548" name="T16"/>
                  <a:gd fmla="*/ 445 h 462" name="T17"/>
                  <a:gd fmla="*/ 160 w 548" name="T18"/>
                  <a:gd fmla="*/ 449 h 462" name="T19"/>
                  <a:gd fmla="*/ 151 w 548" name="T20"/>
                  <a:gd fmla="*/ 449 h 462" name="T21"/>
                  <a:gd fmla="*/ 142 w 548" name="T22"/>
                  <a:gd fmla="*/ 455 h 462" name="T23"/>
                  <a:gd fmla="*/ 142 w 548" name="T24"/>
                  <a:gd fmla="*/ 455 h 462" name="T25"/>
                  <a:gd fmla="*/ 151 w 548" name="T26"/>
                  <a:gd fmla="*/ 462 h 462" name="T27"/>
                  <a:gd fmla="*/ 397 w 548" name="T28"/>
                  <a:gd fmla="*/ 462 h 462" name="T29"/>
                  <a:gd fmla="*/ 406 w 548" name="T30"/>
                  <a:gd fmla="*/ 455 h 462" name="T31"/>
                  <a:gd fmla="*/ 406 w 548" name="T32"/>
                  <a:gd fmla="*/ 455 h 462" name="T33"/>
                  <a:gd fmla="*/ 402 w 548" name="T34"/>
                  <a:gd fmla="*/ 449 h 462" name="T35"/>
                  <a:gd fmla="*/ 389 w 548" name="T36"/>
                  <a:gd fmla="*/ 448 h 462" name="T37"/>
                  <a:gd fmla="*/ 329 w 548" name="T38"/>
                  <a:gd fmla="*/ 426 h 462" name="T39"/>
                  <a:gd fmla="*/ 322 w 548" name="T40"/>
                  <a:gd fmla="*/ 416 h 462" name="T41"/>
                  <a:gd fmla="*/ 322 w 548" name="T42"/>
                  <a:gd fmla="*/ 409 h 462" name="T43"/>
                  <a:gd fmla="*/ 507 w 548" name="T44"/>
                  <a:gd fmla="*/ 409 h 462" name="T45"/>
                  <a:gd fmla="*/ 548 w 548" name="T46"/>
                  <a:gd fmla="*/ 369 h 462" name="T47"/>
                  <a:gd fmla="*/ 548 w 548" name="T48"/>
                  <a:gd fmla="*/ 41 h 462" name="T49"/>
                  <a:gd fmla="*/ 507 w 548" name="T50"/>
                  <a:gd fmla="*/ 0 h 462" name="T51"/>
                  <a:gd fmla="*/ 510 w 548" name="T52"/>
                  <a:gd fmla="*/ 330 h 462" name="T53"/>
                  <a:gd fmla="*/ 497 w 548" name="T54"/>
                  <a:gd fmla="*/ 344 h 462" name="T55"/>
                  <a:gd fmla="*/ 51 w 548" name="T56"/>
                  <a:gd fmla="*/ 344 h 462" name="T57"/>
                  <a:gd fmla="*/ 38 w 548" name="T58"/>
                  <a:gd fmla="*/ 330 h 462" name="T59"/>
                  <a:gd fmla="*/ 38 w 548" name="T60"/>
                  <a:gd fmla="*/ 50 h 462" name="T61"/>
                  <a:gd fmla="*/ 51 w 548" name="T62"/>
                  <a:gd fmla="*/ 36 h 462" name="T63"/>
                  <a:gd fmla="*/ 497 w 548" name="T64"/>
                  <a:gd fmla="*/ 36 h 462" name="T65"/>
                  <a:gd fmla="*/ 510 w 548" name="T66"/>
                  <a:gd fmla="*/ 50 h 462" name="T67"/>
                  <a:gd fmla="*/ 510 w 548" name="T68"/>
                  <a:gd fmla="*/ 330 h 46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62" w="548">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27" name="Oval 33"/>
              <p:cNvSpPr>
                <a:spLocks noChangeArrowheads="1"/>
              </p:cNvSpPr>
              <p:nvPr/>
            </p:nvSpPr>
            <p:spPr bwMode="auto">
              <a:xfrm>
                <a:off x="4932363" y="4103688"/>
                <a:ext cx="6350" cy="4763"/>
              </a:xfrm>
              <a:prstGeom prst="ellipse">
                <a:avLst/>
              </a:pr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28" name="Freeform 34"/>
              <p:cNvSpPr/>
              <p:nvPr/>
            </p:nvSpPr>
            <p:spPr bwMode="auto">
              <a:xfrm>
                <a:off x="4943475" y="4100513"/>
                <a:ext cx="47625" cy="9525"/>
              </a:xfrm>
              <a:custGeom>
                <a:gdLst>
                  <a:gd fmla="*/ 63 w 63" name="T0"/>
                  <a:gd fmla="*/ 6 h 13" name="T1"/>
                  <a:gd fmla="*/ 57 w 63" name="T2"/>
                  <a:gd fmla="*/ 13 h 13" name="T3"/>
                  <a:gd fmla="*/ 6 w 63" name="T4"/>
                  <a:gd fmla="*/ 13 h 13" name="T5"/>
                  <a:gd fmla="*/ 0 w 63" name="T6"/>
                  <a:gd fmla="*/ 6 h 13" name="T7"/>
                  <a:gd fmla="*/ 0 w 63" name="T8"/>
                  <a:gd fmla="*/ 6 h 13" name="T9"/>
                  <a:gd fmla="*/ 6 w 63" name="T10"/>
                  <a:gd fmla="*/ 0 h 13" name="T11"/>
                  <a:gd fmla="*/ 57 w 63" name="T12"/>
                  <a:gd fmla="*/ 0 h 13" name="T13"/>
                  <a:gd fmla="*/ 63 w 63" name="T14"/>
                  <a:gd fmla="*/ 6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62">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29" name="Freeform 35"/>
              <p:cNvSpPr/>
              <p:nvPr/>
            </p:nvSpPr>
            <p:spPr bwMode="auto">
              <a:xfrm>
                <a:off x="4922838" y="3875088"/>
                <a:ext cx="34925" cy="166688"/>
              </a:xfrm>
              <a:custGeom>
                <a:gdLst>
                  <a:gd fmla="*/ 45 w 45" name="T0"/>
                  <a:gd fmla="*/ 193 h 216" name="T1"/>
                  <a:gd fmla="*/ 22 w 45" name="T2"/>
                  <a:gd fmla="*/ 216 h 216" name="T3"/>
                  <a:gd fmla="*/ 22 w 45" name="T4"/>
                  <a:gd fmla="*/ 216 h 216" name="T5"/>
                  <a:gd fmla="*/ 0 w 45" name="T6"/>
                  <a:gd fmla="*/ 193 h 216" name="T7"/>
                  <a:gd fmla="*/ 0 w 45" name="T8"/>
                  <a:gd fmla="*/ 23 h 216" name="T9"/>
                  <a:gd fmla="*/ 22 w 45" name="T10"/>
                  <a:gd fmla="*/ 0 h 216" name="T11"/>
                  <a:gd fmla="*/ 22 w 45" name="T12"/>
                  <a:gd fmla="*/ 0 h 216" name="T13"/>
                  <a:gd fmla="*/ 45 w 45" name="T14"/>
                  <a:gd fmla="*/ 23 h 216" name="T15"/>
                  <a:gd fmla="*/ 45 w 45" name="T16"/>
                  <a:gd fmla="*/ 193 h 2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6" w="45">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30" name="Freeform 36"/>
              <p:cNvSpPr/>
              <p:nvPr/>
            </p:nvSpPr>
            <p:spPr bwMode="auto">
              <a:xfrm>
                <a:off x="4860925" y="3903663"/>
                <a:ext cx="34925" cy="138113"/>
              </a:xfrm>
              <a:custGeom>
                <a:gdLst>
                  <a:gd fmla="*/ 45 w 45" name="T0"/>
                  <a:gd fmla="*/ 157 h 180" name="T1"/>
                  <a:gd fmla="*/ 23 w 45" name="T2"/>
                  <a:gd fmla="*/ 180 h 180" name="T3"/>
                  <a:gd fmla="*/ 23 w 45" name="T4"/>
                  <a:gd fmla="*/ 180 h 180" name="T5"/>
                  <a:gd fmla="*/ 0 w 45" name="T6"/>
                  <a:gd fmla="*/ 157 h 180" name="T7"/>
                  <a:gd fmla="*/ 0 w 45" name="T8"/>
                  <a:gd fmla="*/ 23 h 180" name="T9"/>
                  <a:gd fmla="*/ 23 w 45" name="T10"/>
                  <a:gd fmla="*/ 0 h 180" name="T11"/>
                  <a:gd fmla="*/ 23 w 45" name="T12"/>
                  <a:gd fmla="*/ 0 h 180" name="T13"/>
                  <a:gd fmla="*/ 45 w 45" name="T14"/>
                  <a:gd fmla="*/ 23 h 180" name="T15"/>
                  <a:gd fmla="*/ 45 w 45" name="T16"/>
                  <a:gd fmla="*/ 157 h 1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0" w="45">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31" name="Freeform 37"/>
              <p:cNvSpPr/>
              <p:nvPr/>
            </p:nvSpPr>
            <p:spPr bwMode="auto">
              <a:xfrm>
                <a:off x="4799013" y="3930650"/>
                <a:ext cx="33338" cy="111125"/>
              </a:xfrm>
              <a:custGeom>
                <a:gdLst>
                  <a:gd fmla="*/ 44 w 44" name="T0"/>
                  <a:gd fmla="*/ 121 h 144" name="T1"/>
                  <a:gd fmla="*/ 22 w 44" name="T2"/>
                  <a:gd fmla="*/ 144 h 144" name="T3"/>
                  <a:gd fmla="*/ 22 w 44" name="T4"/>
                  <a:gd fmla="*/ 144 h 144" name="T5"/>
                  <a:gd fmla="*/ 0 w 44" name="T6"/>
                  <a:gd fmla="*/ 121 h 144" name="T7"/>
                  <a:gd fmla="*/ 0 w 44" name="T8"/>
                  <a:gd fmla="*/ 23 h 144" name="T9"/>
                  <a:gd fmla="*/ 22 w 44" name="T10"/>
                  <a:gd fmla="*/ 0 h 144" name="T11"/>
                  <a:gd fmla="*/ 22 w 44" name="T12"/>
                  <a:gd fmla="*/ 0 h 144" name="T13"/>
                  <a:gd fmla="*/ 44 w 44" name="T14"/>
                  <a:gd fmla="*/ 23 h 144" name="T15"/>
                  <a:gd fmla="*/ 44 w 44" name="T16"/>
                  <a:gd fmla="*/ 121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32" name="Freeform 38"/>
              <p:cNvSpPr/>
              <p:nvPr/>
            </p:nvSpPr>
            <p:spPr bwMode="auto">
              <a:xfrm>
                <a:off x="4737100" y="3959225"/>
                <a:ext cx="34925" cy="82550"/>
              </a:xfrm>
              <a:custGeom>
                <a:gdLst>
                  <a:gd fmla="*/ 45 w 45" name="T0"/>
                  <a:gd fmla="*/ 85 h 108" name="T1"/>
                  <a:gd fmla="*/ 22 w 45" name="T2"/>
                  <a:gd fmla="*/ 108 h 108" name="T3"/>
                  <a:gd fmla="*/ 22 w 45" name="T4"/>
                  <a:gd fmla="*/ 108 h 108" name="T5"/>
                  <a:gd fmla="*/ 0 w 45" name="T6"/>
                  <a:gd fmla="*/ 85 h 108" name="T7"/>
                  <a:gd fmla="*/ 0 w 45" name="T8"/>
                  <a:gd fmla="*/ 23 h 108" name="T9"/>
                  <a:gd fmla="*/ 22 w 45" name="T10"/>
                  <a:gd fmla="*/ 0 h 108" name="T11"/>
                  <a:gd fmla="*/ 22 w 45" name="T12"/>
                  <a:gd fmla="*/ 0 h 108" name="T13"/>
                  <a:gd fmla="*/ 45 w 45" name="T14"/>
                  <a:gd fmla="*/ 23 h 108" name="T15"/>
                  <a:gd fmla="*/ 45 w 45" name="T16"/>
                  <a:gd fmla="*/ 85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45">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33" name="Freeform 39"/>
              <p:cNvSpPr/>
              <p:nvPr/>
            </p:nvSpPr>
            <p:spPr bwMode="auto">
              <a:xfrm>
                <a:off x="4675188" y="3986213"/>
                <a:ext cx="33338" cy="55563"/>
              </a:xfrm>
              <a:custGeom>
                <a:gdLst>
                  <a:gd fmla="*/ 45 w 45" name="T0"/>
                  <a:gd fmla="*/ 49 h 72" name="T1"/>
                  <a:gd fmla="*/ 23 w 45" name="T2"/>
                  <a:gd fmla="*/ 72 h 72" name="T3"/>
                  <a:gd fmla="*/ 23 w 45" name="T4"/>
                  <a:gd fmla="*/ 72 h 72" name="T5"/>
                  <a:gd fmla="*/ 0 w 45" name="T6"/>
                  <a:gd fmla="*/ 49 h 72" name="T7"/>
                  <a:gd fmla="*/ 0 w 45" name="T8"/>
                  <a:gd fmla="*/ 23 h 72" name="T9"/>
                  <a:gd fmla="*/ 23 w 45" name="T10"/>
                  <a:gd fmla="*/ 0 h 72" name="T11"/>
                  <a:gd fmla="*/ 23 w 45" name="T12"/>
                  <a:gd fmla="*/ 0 h 72" name="T13"/>
                  <a:gd fmla="*/ 45 w 45" name="T14"/>
                  <a:gd fmla="*/ 23 h 72" name="T15"/>
                  <a:gd fmla="*/ 45 w 45" name="T16"/>
                  <a:gd fmla="*/ 49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45">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grpSp>
      </p:grpSp>
      <p:grpSp>
        <p:nvGrpSpPr>
          <p:cNvPr id="2" name="组合 1"/>
          <p:cNvGrpSpPr/>
          <p:nvPr/>
        </p:nvGrpSpPr>
        <p:grpSpPr>
          <a:xfrm>
            <a:off x="7417926" y="1901551"/>
            <a:ext cx="4315508" cy="1309668"/>
            <a:chOff x="5563444" y="1426163"/>
            <a:chExt cx="3236631" cy="982251"/>
          </a:xfrm>
        </p:grpSpPr>
        <p:grpSp>
          <p:nvGrpSpPr>
            <p:cNvPr id="12" name="组合 11"/>
            <p:cNvGrpSpPr/>
            <p:nvPr/>
          </p:nvGrpSpPr>
          <p:grpSpPr>
            <a:xfrm>
              <a:off x="5563444" y="1426163"/>
              <a:ext cx="514780" cy="514780"/>
              <a:chOff x="6357074" y="1008628"/>
              <a:chExt cx="1676757" cy="1676757"/>
            </a:xfrm>
          </p:grpSpPr>
          <p:sp>
            <p:nvSpPr>
              <p:cNvPr id="39" name="椭圆 38"/>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a charset="-122" panose="020b0400000000000000" pitchFamily="34" typeface="Adobe 黑体 Std R"/>
                </a:endParaRPr>
              </a:p>
            </p:txBody>
          </p:sp>
          <p:sp>
            <p:nvSpPr>
              <p:cNvPr id="40" name="椭圆 39"/>
              <p:cNvSpPr/>
              <p:nvPr/>
            </p:nvSpPr>
            <p:spPr>
              <a:xfrm>
                <a:off x="6552150" y="1193250"/>
                <a:ext cx="1307513" cy="1307513"/>
              </a:xfrm>
              <a:prstGeom prst="ellipse">
                <a:avLst/>
              </a:prstGeom>
              <a:gradFill>
                <a:gsLst>
                  <a:gs pos="0">
                    <a:srgbClr val="2C344B"/>
                  </a:gs>
                  <a:gs pos="100000">
                    <a:srgbClr val="21273E"/>
                  </a:gs>
                </a:gsLst>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a charset="-122" panose="020b0400000000000000" pitchFamily="34" typeface="Adobe 黑体 Std R"/>
                </a:endParaRPr>
              </a:p>
            </p:txBody>
          </p:sp>
        </p:grpSp>
        <p:sp>
          <p:nvSpPr>
            <p:cNvPr id="42" name="矩形 41"/>
            <p:cNvSpPr/>
            <p:nvPr/>
          </p:nvSpPr>
          <p:spPr>
            <a:xfrm>
              <a:off x="6084643" y="1715916"/>
              <a:ext cx="2715432" cy="685800"/>
            </a:xfrm>
            <a:prstGeom prst="rect">
              <a:avLst/>
            </a:prstGeom>
          </p:spPr>
          <p:txBody>
            <a:bodyPr wrap="square">
              <a:spAutoFit/>
            </a:bodyPr>
            <a:lstStyle/>
            <a:p>
              <a:pPr>
                <a:lnSpc>
                  <a:spcPct val="150000"/>
                </a:lnSpc>
              </a:pPr>
              <a:r>
                <a:rPr altLang="zh-CN" lang="en-US" sz="1200">
                  <a:solidFill>
                    <a:schemeClr val="tx1">
                      <a:lumMod val="50000"/>
                      <a:lumOff val="50000"/>
                    </a:schemeClr>
                  </a:solidFill>
                  <a:ea charset="-122" panose="020b0400000000000000" pitchFamily="34" typeface="Adobe 黑体 Std R"/>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3" name="矩形 42"/>
            <p:cNvSpPr/>
            <p:nvPr/>
          </p:nvSpPr>
          <p:spPr>
            <a:xfrm>
              <a:off x="6088868" y="1482844"/>
              <a:ext cx="1736053" cy="251460"/>
            </a:xfrm>
            <a:prstGeom prst="rect">
              <a:avLst/>
            </a:prstGeom>
          </p:spPr>
          <p:txBody>
            <a:bodyPr wrap="square">
              <a:spAutoFit/>
            </a:bodyPr>
            <a:lstStyle/>
            <a:p>
              <a:pPr fontAlgn="base">
                <a:spcBef>
                  <a:spcPct val="0"/>
                </a:spcBef>
                <a:spcAft>
                  <a:spcPct val="0"/>
                </a:spcAft>
                <a:defRPr/>
              </a:pPr>
              <a:r>
                <a:rPr altLang="en-US" lang="zh-CN" sz="1600">
                  <a:solidFill>
                    <a:schemeClr val="tx1">
                      <a:lumMod val="50000"/>
                      <a:lumOff val="50000"/>
                    </a:schemeClr>
                  </a:solidFill>
                  <a:latin typeface="方正兰亭黑_GBK"/>
                  <a:ea typeface="方正兰亭黑_GBK"/>
                </a:rPr>
                <a:t>类别一</a:t>
              </a:r>
            </a:p>
          </p:txBody>
        </p:sp>
        <p:cxnSp>
          <p:nvCxnSpPr>
            <p:cNvPr id="44" name="直接连接符 43"/>
            <p:cNvCxnSpPr/>
            <p:nvPr/>
          </p:nvCxnSpPr>
          <p:spPr>
            <a:xfrm>
              <a:off x="6188254" y="1759843"/>
              <a:ext cx="234336"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grpSp>
          <p:nvGrpSpPr>
            <p:cNvPr id="76" name="Group 216"/>
            <p:cNvGrpSpPr/>
            <p:nvPr/>
          </p:nvGrpSpPr>
          <p:grpSpPr>
            <a:xfrm>
              <a:off x="5706380" y="1575688"/>
              <a:ext cx="228909" cy="185230"/>
              <a:chOff x="1209675" y="6354763"/>
              <a:chExt cx="449263" cy="363538"/>
            </a:xfrm>
            <a:solidFill>
              <a:schemeClr val="bg1"/>
            </a:solidFill>
          </p:grpSpPr>
          <p:sp>
            <p:nvSpPr>
              <p:cNvPr id="77" name="Freeform 205"/>
              <p:cNvSpPr/>
              <p:nvPr/>
            </p:nvSpPr>
            <p:spPr bwMode="auto">
              <a:xfrm>
                <a:off x="1560513" y="6529388"/>
                <a:ext cx="96838" cy="188913"/>
              </a:xfrm>
              <a:custGeom>
                <a:gdLst>
                  <a:gd fmla="*/ 31 w 126" name="T0"/>
                  <a:gd fmla="*/ 0 h 245" name="T1"/>
                  <a:gd fmla="*/ 0 w 126" name="T2"/>
                  <a:gd fmla="*/ 39 h 245" name="T3"/>
                  <a:gd fmla="*/ 0 w 126" name="T4"/>
                  <a:gd fmla="*/ 245 h 245" name="T5"/>
                  <a:gd fmla="*/ 126 w 126" name="T6"/>
                  <a:gd fmla="*/ 245 h 245" name="T7"/>
                  <a:gd fmla="*/ 125 w 126" name="T8"/>
                  <a:gd fmla="*/ 74 h 245" name="T9"/>
                  <a:gd fmla="*/ 31 w 126" name="T10"/>
                  <a:gd fmla="*/ 0 h 245" name="T11"/>
                </a:gdLst>
                <a:cxnLst>
                  <a:cxn ang="0">
                    <a:pos x="T0" y="T1"/>
                  </a:cxn>
                  <a:cxn ang="0">
                    <a:pos x="T2" y="T3"/>
                  </a:cxn>
                  <a:cxn ang="0">
                    <a:pos x="T4" y="T5"/>
                  </a:cxn>
                  <a:cxn ang="0">
                    <a:pos x="T6" y="T7"/>
                  </a:cxn>
                  <a:cxn ang="0">
                    <a:pos x="T8" y="T9"/>
                  </a:cxn>
                  <a:cxn ang="0">
                    <a:pos x="T10" y="T11"/>
                  </a:cxn>
                </a:cxnLst>
                <a:rect b="b" l="0" r="r" t="0"/>
                <a:pathLst>
                  <a:path h="245" w="12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78" name="Freeform 207"/>
              <p:cNvSpPr/>
              <p:nvPr/>
            </p:nvSpPr>
            <p:spPr bwMode="auto">
              <a:xfrm>
                <a:off x="1209675" y="6354763"/>
                <a:ext cx="449263" cy="339725"/>
              </a:xfrm>
              <a:custGeom>
                <a:gdLst>
                  <a:gd fmla="*/ 236 w 585" name="T0"/>
                  <a:gd fmla="*/ 248 h 442" name="T1"/>
                  <a:gd fmla="*/ 76 w 585" name="T2"/>
                  <a:gd fmla="*/ 428 h 442" name="T3"/>
                  <a:gd fmla="*/ 46 w 585" name="T4"/>
                  <a:gd fmla="*/ 442 h 442" name="T5"/>
                  <a:gd fmla="*/ 18 w 585" name="T6"/>
                  <a:gd fmla="*/ 432 h 442" name="T7"/>
                  <a:gd fmla="*/ 15 w 585" name="T8"/>
                  <a:gd fmla="*/ 374 h 442" name="T9"/>
                  <a:gd fmla="*/ 206 w 585" name="T10"/>
                  <a:gd fmla="*/ 158 h 442" name="T11"/>
                  <a:gd fmla="*/ 237 w 585" name="T12"/>
                  <a:gd fmla="*/ 144 h 442" name="T13"/>
                  <a:gd fmla="*/ 268 w 585" name="T14"/>
                  <a:gd fmla="*/ 158 h 442" name="T15"/>
                  <a:gd fmla="*/ 323 w 585" name="T16"/>
                  <a:gd fmla="*/ 224 h 442" name="T17"/>
                  <a:gd fmla="*/ 425 w 585" name="T18"/>
                  <a:gd fmla="*/ 101 h 442" name="T19"/>
                  <a:gd fmla="*/ 330 w 585" name="T20"/>
                  <a:gd fmla="*/ 19 h 442" name="T21"/>
                  <a:gd fmla="*/ 566 w 585" name="T22"/>
                  <a:gd fmla="*/ 0 h 442" name="T23"/>
                  <a:gd fmla="*/ 585 w 585" name="T24"/>
                  <a:gd fmla="*/ 239 h 442" name="T25"/>
                  <a:gd fmla="*/ 487 w 585" name="T26"/>
                  <a:gd fmla="*/ 154 h 442" name="T27"/>
                  <a:gd fmla="*/ 355 w 585" name="T28"/>
                  <a:gd fmla="*/ 314 h 442" name="T29"/>
                  <a:gd fmla="*/ 324 w 585" name="T30"/>
                  <a:gd fmla="*/ 329 h 442" name="T31"/>
                  <a:gd fmla="*/ 292 w 585" name="T32"/>
                  <a:gd fmla="*/ 314 h 442" name="T33"/>
                  <a:gd fmla="*/ 236 w 585" name="T34"/>
                  <a:gd fmla="*/ 248 h 44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42" w="585">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79" name="Freeform 208"/>
              <p:cNvSpPr/>
              <p:nvPr/>
            </p:nvSpPr>
            <p:spPr bwMode="auto">
              <a:xfrm>
                <a:off x="1417638" y="6589713"/>
                <a:ext cx="119063" cy="127000"/>
              </a:xfrm>
              <a:custGeom>
                <a:gdLst>
                  <a:gd fmla="*/ 98 w 153" name="T0"/>
                  <a:gd fmla="*/ 64 h 167" name="T1"/>
                  <a:gd fmla="*/ 62 w 153" name="T2"/>
                  <a:gd fmla="*/ 83 h 167" name="T3"/>
                  <a:gd fmla="*/ 1 w 153" name="T4"/>
                  <a:gd fmla="*/ 56 h 167" name="T5"/>
                  <a:gd fmla="*/ 0 w 153" name="T6"/>
                  <a:gd fmla="*/ 167 h 167" name="T7"/>
                  <a:gd fmla="*/ 150 w 153" name="T8"/>
                  <a:gd fmla="*/ 167 h 167" name="T9"/>
                  <a:gd fmla="*/ 153 w 153" name="T10"/>
                  <a:gd fmla="*/ 0 h 167" name="T11"/>
                  <a:gd fmla="*/ 98 w 153" name="T12"/>
                  <a:gd fmla="*/ 64 h 167" name="T13"/>
                </a:gdLst>
                <a:cxnLst>
                  <a:cxn ang="0">
                    <a:pos x="T0" y="T1"/>
                  </a:cxn>
                  <a:cxn ang="0">
                    <a:pos x="T2" y="T3"/>
                  </a:cxn>
                  <a:cxn ang="0">
                    <a:pos x="T4" y="T5"/>
                  </a:cxn>
                  <a:cxn ang="0">
                    <a:pos x="T6" y="T7"/>
                  </a:cxn>
                  <a:cxn ang="0">
                    <a:pos x="T8" y="T9"/>
                  </a:cxn>
                  <a:cxn ang="0">
                    <a:pos x="T10" y="T11"/>
                  </a:cxn>
                  <a:cxn ang="0">
                    <a:pos x="T12" y="T13"/>
                  </a:cxn>
                </a:cxnLst>
                <a:rect b="b" l="0" r="r" t="0"/>
                <a:pathLst>
                  <a:path h="167" w="153">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80" name="Freeform 209"/>
              <p:cNvSpPr/>
              <p:nvPr/>
            </p:nvSpPr>
            <p:spPr bwMode="auto">
              <a:xfrm>
                <a:off x="1295400" y="6600825"/>
                <a:ext cx="96838" cy="115888"/>
              </a:xfrm>
              <a:custGeom>
                <a:gdLst>
                  <a:gd fmla="*/ 0 w 61" name="T0"/>
                  <a:gd fmla="*/ 73 h 73" name="T1"/>
                  <a:gd fmla="*/ 61 w 61" name="T2"/>
                  <a:gd fmla="*/ 73 h 73" name="T3"/>
                  <a:gd fmla="*/ 61 w 61" name="T4"/>
                  <a:gd fmla="*/ 0 h 73" name="T5"/>
                  <a:gd fmla="*/ 0 w 61" name="T6"/>
                  <a:gd fmla="*/ 70 h 73" name="T7"/>
                  <a:gd fmla="*/ 0 w 61" name="T8"/>
                  <a:gd fmla="*/ 73 h 73" name="T9"/>
                </a:gdLst>
                <a:cxnLst>
                  <a:cxn ang="0">
                    <a:pos x="T0" y="T1"/>
                  </a:cxn>
                  <a:cxn ang="0">
                    <a:pos x="T2" y="T3"/>
                  </a:cxn>
                  <a:cxn ang="0">
                    <a:pos x="T4" y="T5"/>
                  </a:cxn>
                  <a:cxn ang="0">
                    <a:pos x="T6" y="T7"/>
                  </a:cxn>
                  <a:cxn ang="0">
                    <a:pos x="T8" y="T9"/>
                  </a:cxn>
                </a:cxnLst>
                <a:rect b="b" l="0" r="r" t="0"/>
                <a:pathLst>
                  <a:path h="73" w="61">
                    <a:moveTo>
                      <a:pt x="0" y="73"/>
                    </a:moveTo>
                    <a:lnTo>
                      <a:pt x="61" y="73"/>
                    </a:lnTo>
                    <a:lnTo>
                      <a:pt x="61" y="0"/>
                    </a:lnTo>
                    <a:lnTo>
                      <a:pt x="0" y="70"/>
                    </a:lnTo>
                    <a:lnTo>
                      <a:pt x="0" y="73"/>
                    </a:lnTo>
                    <a:close/>
                  </a:path>
                </a:pathLst>
              </a:custGeom>
              <a:grpFill/>
              <a:ln>
                <a:noFill/>
              </a:ln>
            </p:spPr>
            <p:txBody>
              <a:bodyPr/>
              <a:lstStyle/>
              <a:p>
                <a:pPr defTabSz="1219170">
                  <a:defRPr/>
                </a:pPr>
                <a:endParaRPr kern="0" lang="en-AU" sz="2400">
                  <a:solidFill>
                    <a:schemeClr val="tx1">
                      <a:lumMod val="50000"/>
                      <a:lumOff val="50000"/>
                    </a:schemeClr>
                  </a:solidFill>
                  <a:latin charset="-122" panose="00000500000000000000" pitchFamily="2" typeface="inpin heiti"/>
                  <a:ea charset="-122" panose="020b0503020204020204" typeface="Microsoft YaHei UI"/>
                </a:endParaRPr>
              </a:p>
            </p:txBody>
          </p:sp>
        </p:grpSp>
      </p:grpSp>
      <p:grpSp>
        <p:nvGrpSpPr>
          <p:cNvPr id="4" name="组合 3"/>
          <p:cNvGrpSpPr/>
          <p:nvPr/>
        </p:nvGrpSpPr>
        <p:grpSpPr>
          <a:xfrm>
            <a:off x="7417926" y="4582442"/>
            <a:ext cx="4315508" cy="1309668"/>
            <a:chOff x="5563444" y="3436831"/>
            <a:chExt cx="3236631" cy="982251"/>
          </a:xfrm>
        </p:grpSpPr>
        <p:grpSp>
          <p:nvGrpSpPr>
            <p:cNvPr id="51" name="组合 50"/>
            <p:cNvGrpSpPr/>
            <p:nvPr/>
          </p:nvGrpSpPr>
          <p:grpSpPr>
            <a:xfrm>
              <a:off x="5563444" y="3436831"/>
              <a:ext cx="514780" cy="514780"/>
              <a:chOff x="6357074" y="1008628"/>
              <a:chExt cx="1676757" cy="1676757"/>
            </a:xfrm>
          </p:grpSpPr>
          <p:sp>
            <p:nvSpPr>
              <p:cNvPr id="52" name="椭圆 51"/>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a charset="-122" panose="020b0400000000000000" pitchFamily="34" typeface="Adobe 黑体 Std R"/>
                </a:endParaRPr>
              </a:p>
            </p:txBody>
          </p:sp>
          <p:sp>
            <p:nvSpPr>
              <p:cNvPr id="53" name="椭圆 52"/>
              <p:cNvSpPr/>
              <p:nvPr/>
            </p:nvSpPr>
            <p:spPr>
              <a:xfrm>
                <a:off x="6552150" y="1193250"/>
                <a:ext cx="1307513" cy="1307513"/>
              </a:xfrm>
              <a:prstGeom prst="ellipse">
                <a:avLst/>
              </a:prstGeom>
              <a:gradFill>
                <a:gsLst>
                  <a:gs pos="0">
                    <a:srgbClr val="2C344B"/>
                  </a:gs>
                  <a:gs pos="100000">
                    <a:srgbClr val="21273E"/>
                  </a:gs>
                </a:gsLst>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a charset="-122" panose="020b0400000000000000" pitchFamily="34" typeface="Adobe 黑体 Std R"/>
                </a:endParaRPr>
              </a:p>
            </p:txBody>
          </p:sp>
        </p:grpSp>
        <p:sp>
          <p:nvSpPr>
            <p:cNvPr id="54" name="矩形 53"/>
            <p:cNvSpPr/>
            <p:nvPr/>
          </p:nvSpPr>
          <p:spPr>
            <a:xfrm>
              <a:off x="6084643" y="3726584"/>
              <a:ext cx="2715432" cy="685800"/>
            </a:xfrm>
            <a:prstGeom prst="rect">
              <a:avLst/>
            </a:prstGeom>
          </p:spPr>
          <p:txBody>
            <a:bodyPr wrap="square">
              <a:spAutoFit/>
            </a:bodyPr>
            <a:lstStyle/>
            <a:p>
              <a:pPr>
                <a:lnSpc>
                  <a:spcPct val="150000"/>
                </a:lnSpc>
              </a:pPr>
              <a:r>
                <a:rPr altLang="zh-CN" lang="en-US" sz="1200">
                  <a:solidFill>
                    <a:schemeClr val="tx1">
                      <a:lumMod val="50000"/>
                      <a:lumOff val="50000"/>
                    </a:schemeClr>
                  </a:solidFill>
                  <a:ea charset="-122" panose="020b0400000000000000" pitchFamily="34" typeface="Adobe 黑体 Std R"/>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55" name="矩形 54"/>
            <p:cNvSpPr/>
            <p:nvPr/>
          </p:nvSpPr>
          <p:spPr>
            <a:xfrm>
              <a:off x="6088868" y="3493512"/>
              <a:ext cx="1736053" cy="251460"/>
            </a:xfrm>
            <a:prstGeom prst="rect">
              <a:avLst/>
            </a:prstGeom>
          </p:spPr>
          <p:txBody>
            <a:bodyPr wrap="square">
              <a:spAutoFit/>
            </a:bodyPr>
            <a:lstStyle/>
            <a:p>
              <a:pPr fontAlgn="base" lvl="0">
                <a:spcBef>
                  <a:spcPct val="0"/>
                </a:spcBef>
                <a:spcAft>
                  <a:spcPct val="0"/>
                </a:spcAft>
              </a:pPr>
              <a:r>
                <a:rPr altLang="en-US" lang="zh-CN" sz="1600">
                  <a:solidFill>
                    <a:schemeClr val="tx1">
                      <a:lumMod val="50000"/>
                      <a:lumOff val="50000"/>
                    </a:schemeClr>
                  </a:solidFill>
                  <a:latin typeface="+mj-lt"/>
                  <a:ea charset="-122" panose="020b0400000000000000" pitchFamily="34" typeface="Adobe 黑体 Std R"/>
                  <a:sym charset="0" panose="020f0502020204030204" pitchFamily="34" typeface="Calibri"/>
                </a:rPr>
                <a:t>类别三</a:t>
              </a:r>
            </a:p>
          </p:txBody>
        </p:sp>
        <p:cxnSp>
          <p:nvCxnSpPr>
            <p:cNvPr id="56" name="直接连接符 55"/>
            <p:cNvCxnSpPr/>
            <p:nvPr/>
          </p:nvCxnSpPr>
          <p:spPr>
            <a:xfrm>
              <a:off x="6188254" y="3770511"/>
              <a:ext cx="234336"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grpSp>
          <p:nvGrpSpPr>
            <p:cNvPr id="81" name="Group 242"/>
            <p:cNvGrpSpPr/>
            <p:nvPr/>
          </p:nvGrpSpPr>
          <p:grpSpPr>
            <a:xfrm>
              <a:off x="5709339" y="3607268"/>
              <a:ext cx="228100" cy="173906"/>
              <a:chOff x="2908300" y="2946400"/>
              <a:chExt cx="447675" cy="341313"/>
            </a:xfrm>
            <a:solidFill>
              <a:schemeClr val="bg1"/>
            </a:solidFill>
          </p:grpSpPr>
          <p:sp>
            <p:nvSpPr>
              <p:cNvPr id="82" name="Freeform 227"/>
              <p:cNvSpPr/>
              <p:nvPr/>
            </p:nvSpPr>
            <p:spPr bwMode="auto">
              <a:xfrm>
                <a:off x="2957513" y="2946400"/>
                <a:ext cx="349250" cy="115888"/>
              </a:xfrm>
              <a:custGeom>
                <a:gdLst>
                  <a:gd fmla="*/ 0 w 454" name="T0"/>
                  <a:gd fmla="*/ 136 h 152" name="T1"/>
                  <a:gd fmla="*/ 16 w 454" name="T2"/>
                  <a:gd fmla="*/ 119 h 152" name="T3"/>
                  <a:gd fmla="*/ 30 w 454" name="T4"/>
                  <a:gd fmla="*/ 127 h 152" name="T5"/>
                  <a:gd fmla="*/ 141 w 454" name="T6"/>
                  <a:gd fmla="*/ 79 h 152" name="T7"/>
                  <a:gd fmla="*/ 140 w 454" name="T8"/>
                  <a:gd fmla="*/ 75 h 152" name="T9"/>
                  <a:gd fmla="*/ 157 w 454" name="T10"/>
                  <a:gd fmla="*/ 58 h 152" name="T11"/>
                  <a:gd fmla="*/ 173 w 454" name="T12"/>
                  <a:gd fmla="*/ 75 h 152" name="T13"/>
                  <a:gd fmla="*/ 282 w 454" name="T14"/>
                  <a:gd fmla="*/ 97 h 152" name="T15"/>
                  <a:gd fmla="*/ 297 w 454" name="T16"/>
                  <a:gd fmla="*/ 86 h 152" name="T17"/>
                  <a:gd fmla="*/ 309 w 454" name="T18"/>
                  <a:gd fmla="*/ 92 h 152" name="T19"/>
                  <a:gd fmla="*/ 422 w 454" name="T20"/>
                  <a:gd fmla="*/ 22 h 152" name="T21"/>
                  <a:gd fmla="*/ 421 w 454" name="T22"/>
                  <a:gd fmla="*/ 17 h 152" name="T23"/>
                  <a:gd fmla="*/ 437 w 454" name="T24"/>
                  <a:gd fmla="*/ 0 h 152" name="T25"/>
                  <a:gd fmla="*/ 454 w 454" name="T26"/>
                  <a:gd fmla="*/ 17 h 152" name="T27"/>
                  <a:gd fmla="*/ 437 w 454" name="T28"/>
                  <a:gd fmla="*/ 33 h 152" name="T29"/>
                  <a:gd fmla="*/ 425 w 454" name="T30"/>
                  <a:gd fmla="*/ 27 h 152" name="T31"/>
                  <a:gd fmla="*/ 312 w 454" name="T32"/>
                  <a:gd fmla="*/ 97 h 152" name="T33"/>
                  <a:gd fmla="*/ 313 w 454" name="T34"/>
                  <a:gd fmla="*/ 103 h 152" name="T35"/>
                  <a:gd fmla="*/ 297 w 454" name="T36"/>
                  <a:gd fmla="*/ 119 h 152" name="T37"/>
                  <a:gd fmla="*/ 281 w 454" name="T38"/>
                  <a:gd fmla="*/ 103 h 152" name="T39"/>
                  <a:gd fmla="*/ 172 w 454" name="T40"/>
                  <a:gd fmla="*/ 81 h 152" name="T41"/>
                  <a:gd fmla="*/ 157 w 454" name="T42"/>
                  <a:gd fmla="*/ 91 h 152" name="T43"/>
                  <a:gd fmla="*/ 144 w 454" name="T44"/>
                  <a:gd fmla="*/ 84 h 152" name="T45"/>
                  <a:gd fmla="*/ 32 w 454" name="T46"/>
                  <a:gd fmla="*/ 132 h 152" name="T47"/>
                  <a:gd fmla="*/ 33 w 454" name="T48"/>
                  <a:gd fmla="*/ 136 h 152" name="T49"/>
                  <a:gd fmla="*/ 16 w 454" name="T50"/>
                  <a:gd fmla="*/ 152 h 152" name="T51"/>
                  <a:gd fmla="*/ 0 w 454" name="T52"/>
                  <a:gd fmla="*/ 136 h 15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52" w="453">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83" name="Freeform 228"/>
              <p:cNvSpPr/>
              <p:nvPr/>
            </p:nvSpPr>
            <p:spPr bwMode="auto">
              <a:xfrm>
                <a:off x="2908300" y="2987675"/>
                <a:ext cx="447675" cy="300038"/>
              </a:xfrm>
              <a:custGeom>
                <a:gdLst>
                  <a:gd fmla="*/ 568 w 581" name="T0"/>
                  <a:gd fmla="*/ 367 h 392" name="T1"/>
                  <a:gd fmla="*/ 550 w 581" name="T2"/>
                  <a:gd fmla="*/ 367 h 392" name="T3"/>
                  <a:gd fmla="*/ 550 w 581" name="T4"/>
                  <a:gd fmla="*/ 32 h 392" name="T5"/>
                  <a:gd fmla="*/ 518 w 581" name="T6"/>
                  <a:gd fmla="*/ 0 h 392" name="T7"/>
                  <a:gd fmla="*/ 483 w 581" name="T8"/>
                  <a:gd fmla="*/ 0 h 392" name="T9"/>
                  <a:gd fmla="*/ 451 w 581" name="T10"/>
                  <a:gd fmla="*/ 32 h 392" name="T11"/>
                  <a:gd fmla="*/ 451 w 581" name="T12"/>
                  <a:gd fmla="*/ 367 h 392" name="T13"/>
                  <a:gd fmla="*/ 410 w 581" name="T14"/>
                  <a:gd fmla="*/ 367 h 392" name="T15"/>
                  <a:gd fmla="*/ 410 w 581" name="T16"/>
                  <a:gd fmla="*/ 120 h 392" name="T17"/>
                  <a:gd fmla="*/ 379 w 581" name="T18"/>
                  <a:gd fmla="*/ 88 h 392" name="T19"/>
                  <a:gd fmla="*/ 343 w 581" name="T20"/>
                  <a:gd fmla="*/ 88 h 392" name="T21"/>
                  <a:gd fmla="*/ 311 w 581" name="T22"/>
                  <a:gd fmla="*/ 120 h 392" name="T23"/>
                  <a:gd fmla="*/ 311 w 581" name="T24"/>
                  <a:gd fmla="*/ 367 h 392" name="T25"/>
                  <a:gd fmla="*/ 270 w 581" name="T26"/>
                  <a:gd fmla="*/ 367 h 392" name="T27"/>
                  <a:gd fmla="*/ 270 w 581" name="T28"/>
                  <a:gd fmla="*/ 92 h 392" name="T29"/>
                  <a:gd fmla="*/ 239 w 581" name="T30"/>
                  <a:gd fmla="*/ 61 h 392" name="T31"/>
                  <a:gd fmla="*/ 203 w 581" name="T32"/>
                  <a:gd fmla="*/ 61 h 392" name="T33"/>
                  <a:gd fmla="*/ 171 w 581" name="T34"/>
                  <a:gd fmla="*/ 92 h 392" name="T35"/>
                  <a:gd fmla="*/ 171 w 581" name="T36"/>
                  <a:gd fmla="*/ 367 h 392" name="T37"/>
                  <a:gd fmla="*/ 131 w 581" name="T38"/>
                  <a:gd fmla="*/ 367 h 392" name="T39"/>
                  <a:gd fmla="*/ 131 w 581" name="T40"/>
                  <a:gd fmla="*/ 160 h 392" name="T41"/>
                  <a:gd fmla="*/ 99 w 581" name="T42"/>
                  <a:gd fmla="*/ 128 h 392" name="T43"/>
                  <a:gd fmla="*/ 63 w 581" name="T44"/>
                  <a:gd fmla="*/ 128 h 392" name="T45"/>
                  <a:gd fmla="*/ 32 w 581" name="T46"/>
                  <a:gd fmla="*/ 160 h 392" name="T47"/>
                  <a:gd fmla="*/ 32 w 581" name="T48"/>
                  <a:gd fmla="*/ 367 h 392" name="T49"/>
                  <a:gd fmla="*/ 11 w 581" name="T50"/>
                  <a:gd fmla="*/ 367 h 392" name="T51"/>
                  <a:gd fmla="*/ 0 w 581" name="T52"/>
                  <a:gd fmla="*/ 378 h 392" name="T53"/>
                  <a:gd fmla="*/ 0 w 581" name="T54"/>
                  <a:gd fmla="*/ 381 h 392" name="T55"/>
                  <a:gd fmla="*/ 11 w 581" name="T56"/>
                  <a:gd fmla="*/ 392 h 392" name="T57"/>
                  <a:gd fmla="*/ 568 w 581" name="T58"/>
                  <a:gd fmla="*/ 392 h 392" name="T59"/>
                  <a:gd fmla="*/ 581 w 581" name="T60"/>
                  <a:gd fmla="*/ 381 h 392" name="T61"/>
                  <a:gd fmla="*/ 581 w 581" name="T62"/>
                  <a:gd fmla="*/ 378 h 392" name="T63"/>
                  <a:gd fmla="*/ 568 w 581" name="T64"/>
                  <a:gd fmla="*/ 367 h 39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92" w="581">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grpSp>
      </p:grpSp>
      <p:grpSp>
        <p:nvGrpSpPr>
          <p:cNvPr id="60" name="组合 59"/>
          <p:cNvGrpSpPr/>
          <p:nvPr/>
        </p:nvGrpSpPr>
        <p:grpSpPr>
          <a:xfrm>
            <a:off x="1097509" y="429276"/>
            <a:ext cx="3615975" cy="632543"/>
            <a:chOff x="349800" y="307048"/>
            <a:chExt cx="2711981" cy="474407"/>
          </a:xfrm>
        </p:grpSpPr>
        <p:sp>
          <p:nvSpPr>
            <p:cNvPr id="61" name="PA_文本框 1">
              <a:extLst>
                <a:ext uri="{FF2B5EF4-FFF2-40B4-BE49-F238E27FC236}">
                  <a16:creationId xmlns:a16="http://schemas.microsoft.com/office/drawing/2014/main" id="{95CA5390-EAD3-40A5-BF6F-C69AB99948CD}"/>
                </a:ext>
              </a:extLst>
            </p:cNvPr>
            <p:cNvSpPr txBox="1"/>
            <p:nvPr>
              <p:custDataLst>
                <p:tags r:id="rId4"/>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市场分析</a:t>
              </a:r>
            </a:p>
          </p:txBody>
        </p:sp>
        <p:sp>
          <p:nvSpPr>
            <p:cNvPr id="62" name="PA_文本框 1">
              <a:extLst>
                <a:ext uri="{FF2B5EF4-FFF2-40B4-BE49-F238E27FC236}">
                  <a16:creationId xmlns:a16="http://schemas.microsoft.com/office/drawing/2014/main" id="{BA0F9515-D5AE-4BED-A481-29A81D6010FD}"/>
                </a:ext>
              </a:extLst>
            </p:cNvPr>
            <p:cNvSpPr txBox="1"/>
            <p:nvPr>
              <p:custDataLst>
                <p:tags r:id="rId5"/>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4109780291"/>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fill="hold" id="12"/>
                                        <p:tgtEl>
                                          <p:spTgt spid="2"/>
                                        </p:tgtEl>
                                        <p:attrNameLst>
                                          <p:attrName>ppt_x</p:attrName>
                                        </p:attrNameLst>
                                      </p:cBhvr>
                                      <p:tavLst>
                                        <p:tav tm="0">
                                          <p:val>
                                            <p:strVal val="1+#ppt_w/2"/>
                                          </p:val>
                                        </p:tav>
                                        <p:tav tm="100000">
                                          <p:val>
                                            <p:strVal val="#ppt_x"/>
                                          </p:val>
                                        </p:tav>
                                      </p:tavLst>
                                    </p:anim>
                                    <p:anim calcmode="lin" valueType="num">
                                      <p:cBhvr additive="base">
                                        <p:cTn dur="500" fill="hold" id="13"/>
                                        <p:tgtEl>
                                          <p:spTgt spid="2"/>
                                        </p:tgtEl>
                                        <p:attrNameLst>
                                          <p:attrName>ppt_y</p:attrName>
                                        </p:attrNameLst>
                                      </p:cBhvr>
                                      <p:tavLst>
                                        <p:tav tm="0">
                                          <p:val>
                                            <p:strVal val="#ppt_y"/>
                                          </p:val>
                                        </p:tav>
                                        <p:tav tm="100000">
                                          <p:val>
                                            <p:strVal val="#ppt_y"/>
                                          </p:val>
                                        </p:tav>
                                      </p:tavLst>
                                    </p:anim>
                                  </p:childTnLst>
                                </p:cTn>
                              </p:par>
                              <p:par>
                                <p:cTn fill="hold" id="14" nodeType="withEffect" presetClass="entr" presetID="2" presetSubtype="2">
                                  <p:stCondLst>
                                    <p:cond delay="250"/>
                                  </p:stCondLst>
                                  <p:childTnLst>
                                    <p:set>
                                      <p:cBhvr>
                                        <p:cTn dur="1" fill="hold" id="15">
                                          <p:stCondLst>
                                            <p:cond delay="0"/>
                                          </p:stCondLst>
                                        </p:cTn>
                                        <p:tgtEl>
                                          <p:spTgt spid="3"/>
                                        </p:tgtEl>
                                        <p:attrNameLst>
                                          <p:attrName>style.visibility</p:attrName>
                                        </p:attrNameLst>
                                      </p:cBhvr>
                                      <p:to>
                                        <p:strVal val="visible"/>
                                      </p:to>
                                    </p:set>
                                    <p:anim calcmode="lin" valueType="num">
                                      <p:cBhvr additive="base">
                                        <p:cTn dur="500" fill="hold" id="16"/>
                                        <p:tgtEl>
                                          <p:spTgt spid="3"/>
                                        </p:tgtEl>
                                        <p:attrNameLst>
                                          <p:attrName>ppt_x</p:attrName>
                                        </p:attrNameLst>
                                      </p:cBhvr>
                                      <p:tavLst>
                                        <p:tav tm="0">
                                          <p:val>
                                            <p:strVal val="1+#ppt_w/2"/>
                                          </p:val>
                                        </p:tav>
                                        <p:tav tm="100000">
                                          <p:val>
                                            <p:strVal val="#ppt_x"/>
                                          </p:val>
                                        </p:tav>
                                      </p:tavLst>
                                    </p:anim>
                                    <p:anim calcmode="lin" valueType="num">
                                      <p:cBhvr additive="base">
                                        <p:cTn dur="500" fill="hold" id="17"/>
                                        <p:tgtEl>
                                          <p:spTgt spid="3"/>
                                        </p:tgtEl>
                                        <p:attrNameLst>
                                          <p:attrName>ppt_y</p:attrName>
                                        </p:attrNameLst>
                                      </p:cBhvr>
                                      <p:tavLst>
                                        <p:tav tm="0">
                                          <p:val>
                                            <p:strVal val="#ppt_y"/>
                                          </p:val>
                                        </p:tav>
                                        <p:tav tm="100000">
                                          <p:val>
                                            <p:strVal val="#ppt_y"/>
                                          </p:val>
                                        </p:tav>
                                      </p:tavLst>
                                    </p:anim>
                                  </p:childTnLst>
                                </p:cTn>
                              </p:par>
                              <p:par>
                                <p:cTn fill="hold" id="18" nodeType="withEffect" presetClass="entr" presetID="2" presetSubtype="2">
                                  <p:stCondLst>
                                    <p:cond delay="500"/>
                                  </p:stCondLst>
                                  <p:childTnLst>
                                    <p:set>
                                      <p:cBhvr>
                                        <p:cTn dur="1" fill="hold" id="19">
                                          <p:stCondLst>
                                            <p:cond delay="0"/>
                                          </p:stCondLst>
                                        </p:cTn>
                                        <p:tgtEl>
                                          <p:spTgt spid="4"/>
                                        </p:tgtEl>
                                        <p:attrNameLst>
                                          <p:attrName>style.visibility</p:attrName>
                                        </p:attrNameLst>
                                      </p:cBhvr>
                                      <p:to>
                                        <p:strVal val="visible"/>
                                      </p:to>
                                    </p:set>
                                    <p:anim calcmode="lin" valueType="num">
                                      <p:cBhvr additive="base">
                                        <p:cTn dur="500" fill="hold" id="20"/>
                                        <p:tgtEl>
                                          <p:spTgt spid="4"/>
                                        </p:tgtEl>
                                        <p:attrNameLst>
                                          <p:attrName>ppt_x</p:attrName>
                                        </p:attrNameLst>
                                      </p:cBhvr>
                                      <p:tavLst>
                                        <p:tav tm="0">
                                          <p:val>
                                            <p:strVal val="1+#ppt_w/2"/>
                                          </p:val>
                                        </p:tav>
                                        <p:tav tm="100000">
                                          <p:val>
                                            <p:strVal val="#ppt_x"/>
                                          </p:val>
                                        </p:tav>
                                      </p:tavLst>
                                    </p:anim>
                                    <p:anim calcmode="lin" valueType="num">
                                      <p:cBhvr additive="base">
                                        <p:cTn dur="500" fill="hold" id="21"/>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8">
        <p:bldAsOne/>
      </p:bldGraphic>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8338136" y="1429602"/>
            <a:ext cx="3164515" cy="769443"/>
            <a:chOff x="8548025" y="1459078"/>
            <a:chExt cx="3164514" cy="769442"/>
          </a:xfrm>
          <a:effectLst/>
        </p:grpSpPr>
        <p:sp>
          <p:nvSpPr>
            <p:cNvPr id="11" name="矩形 10"/>
            <p:cNvSpPr/>
            <p:nvPr/>
          </p:nvSpPr>
          <p:spPr>
            <a:xfrm>
              <a:off x="8548026" y="1766855"/>
              <a:ext cx="3164514" cy="457200"/>
            </a:xfrm>
            <a:prstGeom prst="rect">
              <a:avLst/>
            </a:prstGeom>
          </p:spPr>
          <p:txBody>
            <a:bodyPr wrap="square">
              <a:spAutoFit/>
            </a:bodyPr>
            <a:lstStyle/>
            <a:p>
              <a:r>
                <a:rPr altLang="zh-CN" lang="en-US" sz="1200">
                  <a:solidFill>
                    <a:schemeClr val="tx1">
                      <a:lumMod val="50000"/>
                      <a:lumOff val="50000"/>
                    </a:schemeClr>
                  </a:solidFill>
                  <a:latin charset="0" panose="020b0402040204020203" pitchFamily="34" typeface="Segoe UI Semilight"/>
                  <a:ea charset="-127" panose="020b0600000101010101" pitchFamily="34" typeface="Dotum"/>
                  <a:cs charset="0" panose="020b0402040204020203" pitchFamily="34" typeface="Segoe UI Semilight"/>
                </a:rPr>
                <a:t>If you were a teardrop ，in my eye,  for fear of losing you，I  would never cry</a:t>
              </a:r>
            </a:p>
          </p:txBody>
        </p:sp>
        <p:sp>
          <p:nvSpPr>
            <p:cNvPr id="12" name="矩形 11"/>
            <p:cNvSpPr/>
            <p:nvPr/>
          </p:nvSpPr>
          <p:spPr>
            <a:xfrm>
              <a:off x="8548026" y="1459078"/>
              <a:ext cx="1356208" cy="304800"/>
            </a:xfrm>
            <a:prstGeom prst="rect">
              <a:avLst/>
            </a:prstGeom>
          </p:spPr>
          <p:txBody>
            <a:bodyPr wrap="square">
              <a:spAutoFit/>
            </a:bodyPr>
            <a:lstStyle/>
            <a:p>
              <a:r>
                <a:rPr altLang="zh-CN" b="1" lang="en-US" sz="1400">
                  <a:solidFill>
                    <a:schemeClr val="tx1">
                      <a:lumMod val="50000"/>
                      <a:lumOff val="50000"/>
                    </a:schemeClr>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grpSp>
      <p:grpSp>
        <p:nvGrpSpPr>
          <p:cNvPr id="13" name="组合 12"/>
          <p:cNvGrpSpPr/>
          <p:nvPr/>
        </p:nvGrpSpPr>
        <p:grpSpPr>
          <a:xfrm>
            <a:off x="8338136" y="2704165"/>
            <a:ext cx="3164515" cy="769443"/>
            <a:chOff x="8548025" y="1459078"/>
            <a:chExt cx="3164514" cy="769442"/>
          </a:xfrm>
          <a:effectLst/>
        </p:grpSpPr>
        <p:sp>
          <p:nvSpPr>
            <p:cNvPr id="14" name="矩形 13"/>
            <p:cNvSpPr/>
            <p:nvPr/>
          </p:nvSpPr>
          <p:spPr>
            <a:xfrm>
              <a:off x="8548026" y="1766855"/>
              <a:ext cx="3164514" cy="457200"/>
            </a:xfrm>
            <a:prstGeom prst="rect">
              <a:avLst/>
            </a:prstGeom>
          </p:spPr>
          <p:txBody>
            <a:bodyPr wrap="square">
              <a:spAutoFit/>
            </a:bodyPr>
            <a:lstStyle/>
            <a:p>
              <a:r>
                <a:rPr altLang="zh-CN" lang="en-US" sz="1200">
                  <a:solidFill>
                    <a:schemeClr val="tx1">
                      <a:lumMod val="50000"/>
                      <a:lumOff val="50000"/>
                    </a:schemeClr>
                  </a:solidFill>
                  <a:latin charset="0" panose="020b0402040204020203" pitchFamily="34" typeface="Segoe UI Semilight"/>
                  <a:ea charset="-127" panose="020b0600000101010101" pitchFamily="34" typeface="Dotum"/>
                  <a:cs charset="0" panose="020b0402040204020203" pitchFamily="34" typeface="Segoe UI Semilight"/>
                </a:rPr>
                <a:t>If you were a teardrop ，in my eye,  for fear of losing you，I  would never cry</a:t>
              </a:r>
            </a:p>
          </p:txBody>
        </p:sp>
        <p:sp>
          <p:nvSpPr>
            <p:cNvPr id="19" name="矩形 18"/>
            <p:cNvSpPr/>
            <p:nvPr/>
          </p:nvSpPr>
          <p:spPr>
            <a:xfrm>
              <a:off x="8548026" y="1459078"/>
              <a:ext cx="1356208" cy="304800"/>
            </a:xfrm>
            <a:prstGeom prst="rect">
              <a:avLst/>
            </a:prstGeom>
          </p:spPr>
          <p:txBody>
            <a:bodyPr wrap="square">
              <a:spAutoFit/>
            </a:bodyPr>
            <a:lstStyle/>
            <a:p>
              <a:r>
                <a:rPr altLang="zh-CN" b="1" lang="en-US" sz="1400">
                  <a:solidFill>
                    <a:schemeClr val="tx1">
                      <a:lumMod val="50000"/>
                      <a:lumOff val="50000"/>
                    </a:schemeClr>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grpSp>
      <p:grpSp>
        <p:nvGrpSpPr>
          <p:cNvPr id="20" name="组合 19"/>
          <p:cNvGrpSpPr/>
          <p:nvPr/>
        </p:nvGrpSpPr>
        <p:grpSpPr>
          <a:xfrm>
            <a:off x="8338136" y="3975881"/>
            <a:ext cx="3164515" cy="769443"/>
            <a:chOff x="8548025" y="1459078"/>
            <a:chExt cx="3164514" cy="769442"/>
          </a:xfrm>
          <a:effectLst/>
        </p:grpSpPr>
        <p:sp>
          <p:nvSpPr>
            <p:cNvPr id="21" name="矩形 20"/>
            <p:cNvSpPr/>
            <p:nvPr/>
          </p:nvSpPr>
          <p:spPr>
            <a:xfrm>
              <a:off x="8548026" y="1766855"/>
              <a:ext cx="3164514" cy="457200"/>
            </a:xfrm>
            <a:prstGeom prst="rect">
              <a:avLst/>
            </a:prstGeom>
          </p:spPr>
          <p:txBody>
            <a:bodyPr wrap="square">
              <a:spAutoFit/>
            </a:bodyPr>
            <a:lstStyle/>
            <a:p>
              <a:r>
                <a:rPr altLang="zh-CN" lang="en-US" sz="1200">
                  <a:solidFill>
                    <a:schemeClr val="tx1">
                      <a:lumMod val="50000"/>
                      <a:lumOff val="50000"/>
                    </a:schemeClr>
                  </a:solidFill>
                  <a:latin charset="0" panose="020b0402040204020203" pitchFamily="34" typeface="Segoe UI Semilight"/>
                  <a:ea charset="-127" panose="020b0600000101010101" pitchFamily="34" typeface="Dotum"/>
                  <a:cs charset="0" panose="020b0402040204020203" pitchFamily="34" typeface="Segoe UI Semilight"/>
                </a:rPr>
                <a:t>If you were a teardrop ，in my eye,  for fear of losing you，I  would never cry</a:t>
              </a:r>
            </a:p>
          </p:txBody>
        </p:sp>
        <p:sp>
          <p:nvSpPr>
            <p:cNvPr id="22" name="矩形 21"/>
            <p:cNvSpPr/>
            <p:nvPr/>
          </p:nvSpPr>
          <p:spPr>
            <a:xfrm>
              <a:off x="8548026" y="1459078"/>
              <a:ext cx="1356208" cy="304800"/>
            </a:xfrm>
            <a:prstGeom prst="rect">
              <a:avLst/>
            </a:prstGeom>
          </p:spPr>
          <p:txBody>
            <a:bodyPr wrap="square">
              <a:spAutoFit/>
            </a:bodyPr>
            <a:lstStyle/>
            <a:p>
              <a:r>
                <a:rPr altLang="zh-CN" b="1" lang="en-US" sz="1400">
                  <a:solidFill>
                    <a:schemeClr val="tx1">
                      <a:lumMod val="50000"/>
                      <a:lumOff val="50000"/>
                    </a:schemeClr>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grpSp>
      <p:grpSp>
        <p:nvGrpSpPr>
          <p:cNvPr id="23" name="组合 22"/>
          <p:cNvGrpSpPr/>
          <p:nvPr/>
        </p:nvGrpSpPr>
        <p:grpSpPr>
          <a:xfrm>
            <a:off x="8338136" y="5250442"/>
            <a:ext cx="3164515" cy="769443"/>
            <a:chOff x="8548025" y="1459078"/>
            <a:chExt cx="3164514" cy="769442"/>
          </a:xfrm>
          <a:effectLst/>
        </p:grpSpPr>
        <p:sp>
          <p:nvSpPr>
            <p:cNvPr id="28" name="矩形 27"/>
            <p:cNvSpPr/>
            <p:nvPr/>
          </p:nvSpPr>
          <p:spPr>
            <a:xfrm>
              <a:off x="8548026" y="1766855"/>
              <a:ext cx="3164514" cy="457200"/>
            </a:xfrm>
            <a:prstGeom prst="rect">
              <a:avLst/>
            </a:prstGeom>
          </p:spPr>
          <p:txBody>
            <a:bodyPr wrap="square">
              <a:spAutoFit/>
            </a:bodyPr>
            <a:lstStyle/>
            <a:p>
              <a:r>
                <a:rPr altLang="zh-CN" lang="en-US" sz="1200">
                  <a:solidFill>
                    <a:schemeClr val="tx1">
                      <a:lumMod val="50000"/>
                      <a:lumOff val="50000"/>
                    </a:schemeClr>
                  </a:solidFill>
                  <a:latin charset="0" panose="020b0402040204020203" pitchFamily="34" typeface="Segoe UI Semilight"/>
                  <a:ea charset="-127" panose="020b0600000101010101" pitchFamily="34" typeface="Dotum"/>
                  <a:cs charset="0" panose="020b0402040204020203" pitchFamily="34" typeface="Segoe UI Semilight"/>
                </a:rPr>
                <a:t>If you were a teardrop ，in my eye,  for fear of losing you，I  would never cry</a:t>
              </a:r>
            </a:p>
          </p:txBody>
        </p:sp>
        <p:sp>
          <p:nvSpPr>
            <p:cNvPr id="29" name="矩形 28"/>
            <p:cNvSpPr/>
            <p:nvPr/>
          </p:nvSpPr>
          <p:spPr>
            <a:xfrm>
              <a:off x="8548026" y="1459077"/>
              <a:ext cx="1356208" cy="304800"/>
            </a:xfrm>
            <a:prstGeom prst="rect">
              <a:avLst/>
            </a:prstGeom>
          </p:spPr>
          <p:txBody>
            <a:bodyPr wrap="square">
              <a:spAutoFit/>
            </a:bodyPr>
            <a:lstStyle/>
            <a:p>
              <a:r>
                <a:rPr altLang="zh-CN" b="1" lang="en-US" sz="1400">
                  <a:solidFill>
                    <a:schemeClr val="tx1">
                      <a:lumMod val="50000"/>
                      <a:lumOff val="50000"/>
                    </a:schemeClr>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grpSp>
      <p:sp>
        <p:nvSpPr>
          <p:cNvPr id="30" name="椭圆 29"/>
          <p:cNvSpPr/>
          <p:nvPr/>
        </p:nvSpPr>
        <p:spPr>
          <a:xfrm>
            <a:off x="7278531" y="1556937"/>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2C344B"/>
              </a:solidFill>
              <a:ea charset="-122" panose="020b0400000000000000" pitchFamily="34" typeface="Adobe 黑体 Std R"/>
            </a:endParaRPr>
          </a:p>
        </p:txBody>
      </p:sp>
      <p:sp>
        <p:nvSpPr>
          <p:cNvPr id="31" name="椭圆 30"/>
          <p:cNvSpPr/>
          <p:nvPr/>
        </p:nvSpPr>
        <p:spPr>
          <a:xfrm>
            <a:off x="7278531" y="2786247"/>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2C344B"/>
              </a:solidFill>
              <a:ea charset="-122" panose="020b0400000000000000" pitchFamily="34" typeface="Adobe 黑体 Std R"/>
            </a:endParaRPr>
          </a:p>
        </p:txBody>
      </p:sp>
      <p:sp>
        <p:nvSpPr>
          <p:cNvPr id="32" name="椭圆 31"/>
          <p:cNvSpPr/>
          <p:nvPr/>
        </p:nvSpPr>
        <p:spPr>
          <a:xfrm>
            <a:off x="7278531" y="4056952"/>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2C344B"/>
              </a:solidFill>
              <a:ea charset="-122" panose="020b0400000000000000" pitchFamily="34" typeface="Adobe 黑体 Std R"/>
            </a:endParaRPr>
          </a:p>
        </p:txBody>
      </p:sp>
      <p:sp>
        <p:nvSpPr>
          <p:cNvPr id="33" name="椭圆 32"/>
          <p:cNvSpPr/>
          <p:nvPr/>
        </p:nvSpPr>
        <p:spPr>
          <a:xfrm>
            <a:off x="7283271" y="5327659"/>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2C344B"/>
              </a:solidFill>
              <a:ea charset="-122" panose="020b0400000000000000" pitchFamily="34" typeface="Adobe 黑体 Std R"/>
            </a:endParaRPr>
          </a:p>
        </p:txBody>
      </p:sp>
      <p:sp>
        <p:nvSpPr>
          <p:cNvPr id="34" name="Rectangle 5"/>
          <p:cNvSpPr>
            <a:spLocks noChangeArrowheads="1"/>
          </p:cNvSpPr>
          <p:nvPr/>
        </p:nvSpPr>
        <p:spPr bwMode="auto">
          <a:xfrm>
            <a:off x="1385890" y="3725864"/>
            <a:ext cx="928687" cy="2168525"/>
          </a:xfrm>
          <a:prstGeom prst="rect">
            <a:avLst/>
          </a:prstGeom>
          <a:gradFill>
            <a:gsLst>
              <a:gs pos="0">
                <a:srgbClr val="2C344B"/>
              </a:gs>
              <a:gs pos="100000">
                <a:srgbClr val="21273E"/>
              </a:gs>
            </a:gsLst>
          </a:gradFill>
          <a:ln w="28575">
            <a:noFill/>
            <a:round/>
          </a:ln>
          <a:effec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5" name="Rectangle 6"/>
          <p:cNvSpPr>
            <a:spLocks noChangeArrowheads="1"/>
          </p:cNvSpPr>
          <p:nvPr/>
        </p:nvSpPr>
        <p:spPr bwMode="auto">
          <a:xfrm>
            <a:off x="2525714" y="2892425"/>
            <a:ext cx="927100" cy="3001963"/>
          </a:xfrm>
          <a:prstGeom prst="rect">
            <a:avLst/>
          </a:prstGeom>
          <a:gradFill>
            <a:gsLst>
              <a:gs pos="0">
                <a:srgbClr val="2C344B"/>
              </a:gs>
              <a:gs pos="100000">
                <a:srgbClr val="21273E"/>
              </a:gs>
            </a:gsLst>
          </a:gradFill>
          <a:ln w="28575">
            <a:noFill/>
          </a:ln>
          <a:effec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6" name="Rectangle 7"/>
          <p:cNvSpPr>
            <a:spLocks noChangeArrowheads="1"/>
          </p:cNvSpPr>
          <p:nvPr/>
        </p:nvSpPr>
        <p:spPr bwMode="auto">
          <a:xfrm>
            <a:off x="4802190" y="1573214"/>
            <a:ext cx="928687" cy="4321175"/>
          </a:xfrm>
          <a:prstGeom prst="rect">
            <a:avLst/>
          </a:prstGeom>
          <a:gradFill>
            <a:gsLst>
              <a:gs pos="0">
                <a:srgbClr val="2C344B"/>
              </a:gs>
              <a:gs pos="100000">
                <a:srgbClr val="21273E"/>
              </a:gs>
            </a:gsLst>
          </a:gradFill>
          <a:ln w="28575">
            <a:noFill/>
            <a:round/>
          </a:ln>
          <a:effec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7" name="Rectangle 8"/>
          <p:cNvSpPr>
            <a:spLocks noChangeArrowheads="1"/>
          </p:cNvSpPr>
          <p:nvPr/>
        </p:nvSpPr>
        <p:spPr bwMode="auto">
          <a:xfrm>
            <a:off x="3663951" y="2195513"/>
            <a:ext cx="927100" cy="3698875"/>
          </a:xfrm>
          <a:prstGeom prst="rect">
            <a:avLst/>
          </a:prstGeom>
          <a:gradFill>
            <a:gsLst>
              <a:gs pos="0">
                <a:srgbClr val="2C344B"/>
              </a:gs>
              <a:gs pos="100000">
                <a:srgbClr val="21273E"/>
              </a:gs>
            </a:gsLst>
          </a:gradFill>
          <a:ln w="28575">
            <a:noFill/>
            <a:round/>
          </a:ln>
          <a:effec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8" name="Oval 9"/>
          <p:cNvSpPr>
            <a:spLocks noChangeArrowheads="1"/>
          </p:cNvSpPr>
          <p:nvPr/>
        </p:nvSpPr>
        <p:spPr bwMode="auto">
          <a:xfrm>
            <a:off x="1547814" y="5549901"/>
            <a:ext cx="627063" cy="625475"/>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nvGrpSpPr>
          <p:cNvPr id="39" name="组合 38"/>
          <p:cNvGrpSpPr/>
          <p:nvPr/>
        </p:nvGrpSpPr>
        <p:grpSpPr>
          <a:xfrm>
            <a:off x="1725614" y="5727701"/>
            <a:ext cx="268287" cy="269875"/>
            <a:chOff x="1725613" y="5727700"/>
            <a:chExt cx="268287" cy="269875"/>
          </a:xfrm>
          <a:gradFill>
            <a:gsLst>
              <a:gs pos="0">
                <a:srgbClr val="2C344B"/>
              </a:gs>
              <a:gs pos="100000">
                <a:srgbClr val="21273E"/>
              </a:gs>
            </a:gsLst>
            <a:lin ang="0" scaled="0"/>
          </a:gradFill>
          <a:effectLst/>
        </p:grpSpPr>
        <p:sp>
          <p:nvSpPr>
            <p:cNvPr id="40" name="Freeform 10"/>
            <p:cNvSpPr/>
            <p:nvPr/>
          </p:nvSpPr>
          <p:spPr bwMode="auto">
            <a:xfrm>
              <a:off x="1766888" y="5757863"/>
              <a:ext cx="31750" cy="31750"/>
            </a:xfrm>
            <a:custGeom>
              <a:gdLst>
                <a:gd fmla="*/ 10 w 12" name="T0"/>
                <a:gd fmla="*/ 6 h 12" name="T1"/>
                <a:gd fmla="*/ 6 w 12" name="T2"/>
                <a:gd fmla="*/ 2 h 12" name="T3"/>
                <a:gd fmla="*/ 2 w 12" name="T4"/>
                <a:gd fmla="*/ 2 h 12" name="T5"/>
                <a:gd fmla="*/ 2 w 12" name="T6"/>
                <a:gd fmla="*/ 6 h 12" name="T7"/>
                <a:gd fmla="*/ 6 w 12" name="T8"/>
                <a:gd fmla="*/ 10 h 12" name="T9"/>
                <a:gd fmla="*/ 10 w 12" name="T10"/>
                <a:gd fmla="*/ 10 h 12" name="T11"/>
                <a:gd fmla="*/ 10 w 12" name="T12"/>
                <a:gd fmla="*/ 6 h 12" name="T13"/>
              </a:gdLst>
              <a:cxnLst>
                <a:cxn ang="0">
                  <a:pos x="T0" y="T1"/>
                </a:cxn>
                <a:cxn ang="0">
                  <a:pos x="T2" y="T3"/>
                </a:cxn>
                <a:cxn ang="0">
                  <a:pos x="T4" y="T5"/>
                </a:cxn>
                <a:cxn ang="0">
                  <a:pos x="T6" y="T7"/>
                </a:cxn>
                <a:cxn ang="0">
                  <a:pos x="T8" y="T9"/>
                </a:cxn>
                <a:cxn ang="0">
                  <a:pos x="T10" y="T11"/>
                </a:cxn>
                <a:cxn ang="0">
                  <a:pos x="T12" y="T13"/>
                </a:cxn>
              </a:cxnLst>
              <a:rect b="b" l="0" r="r" t="0"/>
              <a:pathLst>
                <a:path h="12" w="12">
                  <a:moveTo>
                    <a:pt x="10" y="6"/>
                  </a:moveTo>
                  <a:cubicBezTo>
                    <a:pt x="6" y="2"/>
                    <a:pt x="6" y="2"/>
                    <a:pt x="6" y="2"/>
                  </a:cubicBezTo>
                  <a:cubicBezTo>
                    <a:pt x="5" y="0"/>
                    <a:pt x="3" y="0"/>
                    <a:pt x="2" y="2"/>
                  </a:cubicBezTo>
                  <a:cubicBezTo>
                    <a:pt x="0" y="3"/>
                    <a:pt x="0" y="5"/>
                    <a:pt x="2" y="6"/>
                  </a:cubicBezTo>
                  <a:cubicBezTo>
                    <a:pt x="6" y="10"/>
                    <a:pt x="6" y="10"/>
                    <a:pt x="6" y="10"/>
                  </a:cubicBezTo>
                  <a:cubicBezTo>
                    <a:pt x="7" y="12"/>
                    <a:pt x="9" y="12"/>
                    <a:pt x="10" y="10"/>
                  </a:cubicBezTo>
                  <a:cubicBezTo>
                    <a:pt x="12" y="9"/>
                    <a:pt x="12" y="7"/>
                    <a:pt x="10"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1" name="Freeform 11"/>
            <p:cNvSpPr/>
            <p:nvPr/>
          </p:nvSpPr>
          <p:spPr bwMode="auto">
            <a:xfrm>
              <a:off x="1725613" y="5846763"/>
              <a:ext cx="33337" cy="15875"/>
            </a:xfrm>
            <a:custGeom>
              <a:gdLst>
                <a:gd fmla="*/ 9 w 12" name="T0"/>
                <a:gd fmla="*/ 0 h 6" name="T1"/>
                <a:gd fmla="*/ 3 w 12" name="T2"/>
                <a:gd fmla="*/ 0 h 6" name="T3"/>
                <a:gd fmla="*/ 0 w 12" name="T4"/>
                <a:gd fmla="*/ 3 h 6" name="T5"/>
                <a:gd fmla="*/ 3 w 12" name="T6"/>
                <a:gd fmla="*/ 6 h 6" name="T7"/>
                <a:gd fmla="*/ 9 w 12" name="T8"/>
                <a:gd fmla="*/ 6 h 6" name="T9"/>
                <a:gd fmla="*/ 12 w 12" name="T10"/>
                <a:gd fmla="*/ 3 h 6" name="T11"/>
                <a:gd fmla="*/ 9 w 12"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12">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2" name="Freeform 12"/>
            <p:cNvSpPr/>
            <p:nvPr/>
          </p:nvSpPr>
          <p:spPr bwMode="auto">
            <a:xfrm>
              <a:off x="1960563" y="5862638"/>
              <a:ext cx="33337" cy="15875"/>
            </a:xfrm>
            <a:custGeom>
              <a:gdLst>
                <a:gd fmla="*/ 9 w 12" name="T0"/>
                <a:gd fmla="*/ 0 h 6" name="T1"/>
                <a:gd fmla="*/ 3 w 12" name="T2"/>
                <a:gd fmla="*/ 0 h 6" name="T3"/>
                <a:gd fmla="*/ 0 w 12" name="T4"/>
                <a:gd fmla="*/ 3 h 6" name="T5"/>
                <a:gd fmla="*/ 3 w 12" name="T6"/>
                <a:gd fmla="*/ 6 h 6" name="T7"/>
                <a:gd fmla="*/ 9 w 12" name="T8"/>
                <a:gd fmla="*/ 6 h 6" name="T9"/>
                <a:gd fmla="*/ 12 w 12" name="T10"/>
                <a:gd fmla="*/ 3 h 6" name="T11"/>
                <a:gd fmla="*/ 9 w 12"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12">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3" name="Freeform 13"/>
            <p:cNvSpPr/>
            <p:nvPr/>
          </p:nvSpPr>
          <p:spPr bwMode="auto">
            <a:xfrm>
              <a:off x="1933575" y="5770563"/>
              <a:ext cx="30162" cy="30162"/>
            </a:xfrm>
            <a:custGeom>
              <a:gdLst>
                <a:gd fmla="*/ 10 w 11" name="T0"/>
                <a:gd fmla="*/ 1 h 11" name="T1"/>
                <a:gd fmla="*/ 5 w 11" name="T2"/>
                <a:gd fmla="*/ 1 h 11" name="T3"/>
                <a:gd fmla="*/ 1 w 11" name="T4"/>
                <a:gd fmla="*/ 5 h 11" name="T5"/>
                <a:gd fmla="*/ 1 w 11" name="T6"/>
                <a:gd fmla="*/ 10 h 11" name="T7"/>
                <a:gd fmla="*/ 5 w 11" name="T8"/>
                <a:gd fmla="*/ 10 h 11" name="T9"/>
                <a:gd fmla="*/ 10 w 11" name="T10"/>
                <a:gd fmla="*/ 5 h 11" name="T11"/>
                <a:gd fmla="*/ 10 w 11" name="T12"/>
                <a:gd fmla="*/ 1 h 11" name="T13"/>
              </a:gdLst>
              <a:cxnLst>
                <a:cxn ang="0">
                  <a:pos x="T0" y="T1"/>
                </a:cxn>
                <a:cxn ang="0">
                  <a:pos x="T2" y="T3"/>
                </a:cxn>
                <a:cxn ang="0">
                  <a:pos x="T4" y="T5"/>
                </a:cxn>
                <a:cxn ang="0">
                  <a:pos x="T6" y="T7"/>
                </a:cxn>
                <a:cxn ang="0">
                  <a:pos x="T8" y="T9"/>
                </a:cxn>
                <a:cxn ang="0">
                  <a:pos x="T10" y="T11"/>
                </a:cxn>
                <a:cxn ang="0">
                  <a:pos x="T12" y="T13"/>
                </a:cxn>
              </a:cxnLst>
              <a:rect b="b" l="0" r="r" t="0"/>
              <a:pathLst>
                <a:path h="11" w="11">
                  <a:moveTo>
                    <a:pt x="10" y="1"/>
                  </a:moveTo>
                  <a:cubicBezTo>
                    <a:pt x="9" y="0"/>
                    <a:pt x="7" y="0"/>
                    <a:pt x="5" y="1"/>
                  </a:cubicBezTo>
                  <a:cubicBezTo>
                    <a:pt x="1" y="5"/>
                    <a:pt x="1" y="5"/>
                    <a:pt x="1" y="5"/>
                  </a:cubicBezTo>
                  <a:cubicBezTo>
                    <a:pt x="0" y="7"/>
                    <a:pt x="0" y="9"/>
                    <a:pt x="1" y="10"/>
                  </a:cubicBezTo>
                  <a:cubicBezTo>
                    <a:pt x="2" y="11"/>
                    <a:pt x="4" y="11"/>
                    <a:pt x="5" y="10"/>
                  </a:cubicBezTo>
                  <a:cubicBezTo>
                    <a:pt x="10" y="5"/>
                    <a:pt x="10" y="5"/>
                    <a:pt x="10" y="5"/>
                  </a:cubicBezTo>
                  <a:cubicBezTo>
                    <a:pt x="11" y="4"/>
                    <a:pt x="11" y="2"/>
                    <a:pt x="1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4" name="Freeform 14"/>
            <p:cNvSpPr/>
            <p:nvPr/>
          </p:nvSpPr>
          <p:spPr bwMode="auto">
            <a:xfrm>
              <a:off x="1860550" y="5727700"/>
              <a:ext cx="17462" cy="34925"/>
            </a:xfrm>
            <a:custGeom>
              <a:gdLst>
                <a:gd fmla="*/ 3 w 6" name="T0"/>
                <a:gd fmla="*/ 13 h 13" name="T1"/>
                <a:gd fmla="*/ 5 w 6" name="T2"/>
                <a:gd fmla="*/ 12 h 13" name="T3"/>
                <a:gd fmla="*/ 6 w 6" name="T4"/>
                <a:gd fmla="*/ 10 h 13" name="T5"/>
                <a:gd fmla="*/ 6 w 6" name="T6"/>
                <a:gd fmla="*/ 3 h 13" name="T7"/>
                <a:gd fmla="*/ 3 w 6" name="T8"/>
                <a:gd fmla="*/ 0 h 13" name="T9"/>
                <a:gd fmla="*/ 0 w 6" name="T10"/>
                <a:gd fmla="*/ 2 h 13" name="T11"/>
                <a:gd fmla="*/ 0 w 6" name="T12"/>
                <a:gd fmla="*/ 3 h 13" name="T13"/>
                <a:gd fmla="*/ 0 w 6" name="T14"/>
                <a:gd fmla="*/ 10 h 13" name="T15"/>
                <a:gd fmla="*/ 3 w 6" name="T16"/>
                <a:gd fmla="*/ 13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6">
                  <a:moveTo>
                    <a:pt x="3" y="13"/>
                  </a:moveTo>
                  <a:cubicBezTo>
                    <a:pt x="3" y="13"/>
                    <a:pt x="4" y="12"/>
                    <a:pt x="5" y="12"/>
                  </a:cubicBezTo>
                  <a:cubicBezTo>
                    <a:pt x="5" y="11"/>
                    <a:pt x="6" y="11"/>
                    <a:pt x="6" y="10"/>
                  </a:cubicBezTo>
                  <a:cubicBezTo>
                    <a:pt x="6" y="3"/>
                    <a:pt x="6" y="3"/>
                    <a:pt x="6" y="3"/>
                  </a:cubicBezTo>
                  <a:cubicBezTo>
                    <a:pt x="6" y="2"/>
                    <a:pt x="4" y="0"/>
                    <a:pt x="3" y="0"/>
                  </a:cubicBezTo>
                  <a:cubicBezTo>
                    <a:pt x="1" y="0"/>
                    <a:pt x="0" y="1"/>
                    <a:pt x="0" y="2"/>
                  </a:cubicBezTo>
                  <a:cubicBezTo>
                    <a:pt x="0" y="3"/>
                    <a:pt x="0" y="3"/>
                    <a:pt x="0" y="3"/>
                  </a:cubicBezTo>
                  <a:cubicBezTo>
                    <a:pt x="0" y="10"/>
                    <a:pt x="0" y="10"/>
                    <a:pt x="0" y="10"/>
                  </a:cubicBezTo>
                  <a:cubicBezTo>
                    <a:pt x="0" y="11"/>
                    <a:pt x="1" y="13"/>
                    <a:pt x="3"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5" name="Freeform 15"/>
            <p:cNvSpPr/>
            <p:nvPr/>
          </p:nvSpPr>
          <p:spPr bwMode="auto">
            <a:xfrm>
              <a:off x="1793875" y="5794375"/>
              <a:ext cx="131762" cy="152400"/>
            </a:xfrm>
            <a:custGeom>
              <a:gdLst>
                <a:gd fmla="*/ 25 w 49" name="T0"/>
                <a:gd fmla="*/ 0 h 56" name="T1"/>
                <a:gd fmla="*/ 0 w 49" name="T2"/>
                <a:gd fmla="*/ 25 h 56" name="T3"/>
                <a:gd fmla="*/ 12 w 49" name="T4"/>
                <a:gd fmla="*/ 46 h 56" name="T5"/>
                <a:gd fmla="*/ 12 w 49" name="T6"/>
                <a:gd fmla="*/ 56 h 56" name="T7"/>
                <a:gd fmla="*/ 37 w 49" name="T8"/>
                <a:gd fmla="*/ 56 h 56" name="T9"/>
                <a:gd fmla="*/ 37 w 49" name="T10"/>
                <a:gd fmla="*/ 46 h 56" name="T11"/>
                <a:gd fmla="*/ 49 w 49" name="T12"/>
                <a:gd fmla="*/ 25 h 56" name="T13"/>
                <a:gd fmla="*/ 25 w 49" name="T14"/>
                <a:gd fmla="*/ 0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49">
                  <a:moveTo>
                    <a:pt x="25" y="0"/>
                  </a:moveTo>
                  <a:cubicBezTo>
                    <a:pt x="11" y="0"/>
                    <a:pt x="0" y="11"/>
                    <a:pt x="0" y="25"/>
                  </a:cubicBezTo>
                  <a:cubicBezTo>
                    <a:pt x="0" y="34"/>
                    <a:pt x="5" y="42"/>
                    <a:pt x="12" y="46"/>
                  </a:cubicBezTo>
                  <a:cubicBezTo>
                    <a:pt x="12" y="56"/>
                    <a:pt x="12" y="56"/>
                    <a:pt x="12" y="56"/>
                  </a:cubicBezTo>
                  <a:cubicBezTo>
                    <a:pt x="37" y="56"/>
                    <a:pt x="37" y="56"/>
                    <a:pt x="37" y="56"/>
                  </a:cubicBezTo>
                  <a:cubicBezTo>
                    <a:pt x="37" y="46"/>
                    <a:pt x="37" y="46"/>
                    <a:pt x="37" y="46"/>
                  </a:cubicBezTo>
                  <a:cubicBezTo>
                    <a:pt x="44" y="42"/>
                    <a:pt x="49" y="34"/>
                    <a:pt x="49" y="25"/>
                  </a:cubicBezTo>
                  <a:cubicBezTo>
                    <a:pt x="49" y="11"/>
                    <a:pt x="38" y="0"/>
                    <a:pt x="2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6" name="Freeform 16"/>
            <p:cNvSpPr/>
            <p:nvPr/>
          </p:nvSpPr>
          <p:spPr bwMode="auto">
            <a:xfrm>
              <a:off x="1825625" y="5962650"/>
              <a:ext cx="68262" cy="34925"/>
            </a:xfrm>
            <a:custGeom>
              <a:gdLst>
                <a:gd fmla="*/ 0 w 25" name="T0"/>
                <a:gd fmla="*/ 6 h 13" name="T1"/>
                <a:gd fmla="*/ 7 w 25" name="T2"/>
                <a:gd fmla="*/ 6 h 13" name="T3"/>
                <a:gd fmla="*/ 6 w 25" name="T4"/>
                <a:gd fmla="*/ 7 h 13" name="T5"/>
                <a:gd fmla="*/ 13 w 25" name="T6"/>
                <a:gd fmla="*/ 13 h 13" name="T7"/>
                <a:gd fmla="*/ 19 w 25" name="T8"/>
                <a:gd fmla="*/ 7 h 13" name="T9"/>
                <a:gd fmla="*/ 19 w 25" name="T10"/>
                <a:gd fmla="*/ 6 h 13" name="T11"/>
                <a:gd fmla="*/ 25 w 25" name="T12"/>
                <a:gd fmla="*/ 6 h 13" name="T13"/>
                <a:gd fmla="*/ 25 w 25" name="T14"/>
                <a:gd fmla="*/ 0 h 13" name="T15"/>
                <a:gd fmla="*/ 0 w 25" name="T16"/>
                <a:gd fmla="*/ 0 h 13" name="T17"/>
                <a:gd fmla="*/ 0 w 25" name="T18"/>
                <a:gd fmla="*/ 6 h 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 w="25">
                  <a:moveTo>
                    <a:pt x="0" y="6"/>
                  </a:moveTo>
                  <a:cubicBezTo>
                    <a:pt x="7" y="6"/>
                    <a:pt x="7" y="6"/>
                    <a:pt x="7" y="6"/>
                  </a:cubicBezTo>
                  <a:cubicBezTo>
                    <a:pt x="6" y="7"/>
                    <a:pt x="6" y="7"/>
                    <a:pt x="6" y="7"/>
                  </a:cubicBezTo>
                  <a:cubicBezTo>
                    <a:pt x="6" y="10"/>
                    <a:pt x="9" y="13"/>
                    <a:pt x="13" y="13"/>
                  </a:cubicBezTo>
                  <a:cubicBezTo>
                    <a:pt x="16" y="13"/>
                    <a:pt x="19" y="10"/>
                    <a:pt x="19" y="7"/>
                  </a:cubicBezTo>
                  <a:cubicBezTo>
                    <a:pt x="19" y="6"/>
                    <a:pt x="19" y="6"/>
                    <a:pt x="19" y="6"/>
                  </a:cubicBezTo>
                  <a:cubicBezTo>
                    <a:pt x="25" y="6"/>
                    <a:pt x="25" y="6"/>
                    <a:pt x="25" y="6"/>
                  </a:cubicBezTo>
                  <a:cubicBezTo>
                    <a:pt x="25" y="0"/>
                    <a:pt x="25" y="0"/>
                    <a:pt x="25" y="0"/>
                  </a:cubicBezTo>
                  <a:cubicBezTo>
                    <a:pt x="0" y="0"/>
                    <a:pt x="0" y="0"/>
                    <a:pt x="0" y="0"/>
                  </a:cubicBezTo>
                  <a:lnTo>
                    <a:pt x="0" y="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sp>
        <p:nvSpPr>
          <p:cNvPr id="47" name="Oval 17"/>
          <p:cNvSpPr>
            <a:spLocks noChangeArrowheads="1"/>
          </p:cNvSpPr>
          <p:nvPr/>
        </p:nvSpPr>
        <p:spPr bwMode="auto">
          <a:xfrm>
            <a:off x="2684464" y="5549901"/>
            <a:ext cx="625475" cy="625475"/>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48" name="Freeform 18"/>
          <p:cNvSpPr/>
          <p:nvPr/>
        </p:nvSpPr>
        <p:spPr bwMode="auto">
          <a:xfrm>
            <a:off x="2881313" y="5770565"/>
            <a:ext cx="228600" cy="211137"/>
          </a:xfrm>
          <a:custGeom>
            <a:gdLst>
              <a:gd fmla="*/ 63 w 85" name="T0"/>
              <a:gd fmla="*/ 4 h 78" name="T1"/>
              <a:gd fmla="*/ 35 w 85" name="T2"/>
              <a:gd fmla="*/ 6 h 78" name="T3"/>
              <a:gd fmla="*/ 6 w 85" name="T4"/>
              <a:gd fmla="*/ 11 h 78" name="T5"/>
              <a:gd fmla="*/ 2 w 85" name="T6"/>
              <a:gd fmla="*/ 11 h 78" name="T7"/>
              <a:gd fmla="*/ 1 w 85" name="T8"/>
              <a:gd fmla="*/ 16 h 78" name="T9"/>
              <a:gd fmla="*/ 38 w 85" name="T10"/>
              <a:gd fmla="*/ 76 h 78" name="T11"/>
              <a:gd fmla="*/ 42 w 85" name="T12"/>
              <a:gd fmla="*/ 78 h 78" name="T13"/>
              <a:gd fmla="*/ 43 w 85" name="T14"/>
              <a:gd fmla="*/ 77 h 78" name="T15"/>
              <a:gd fmla="*/ 45 w 85" name="T16"/>
              <a:gd fmla="*/ 72 h 78" name="T17"/>
              <a:gd fmla="*/ 28 w 85" name="T18"/>
              <a:gd fmla="*/ 45 h 78" name="T19"/>
              <a:gd fmla="*/ 57 w 85" name="T20"/>
              <a:gd fmla="*/ 40 h 78" name="T21"/>
              <a:gd fmla="*/ 85 w 85" name="T22"/>
              <a:gd fmla="*/ 39 h 78" name="T23"/>
              <a:gd fmla="*/ 63 w 85" name="T24"/>
              <a:gd fmla="*/ 4 h 7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8" w="85">
                <a:moveTo>
                  <a:pt x="63" y="4"/>
                </a:moveTo>
                <a:cubicBezTo>
                  <a:pt x="63" y="4"/>
                  <a:pt x="49" y="11"/>
                  <a:pt x="35" y="6"/>
                </a:cubicBezTo>
                <a:cubicBezTo>
                  <a:pt x="20" y="0"/>
                  <a:pt x="13" y="3"/>
                  <a:pt x="6" y="11"/>
                </a:cubicBezTo>
                <a:cubicBezTo>
                  <a:pt x="5" y="10"/>
                  <a:pt x="4" y="10"/>
                  <a:pt x="2" y="11"/>
                </a:cubicBezTo>
                <a:cubicBezTo>
                  <a:pt x="1" y="12"/>
                  <a:pt x="0" y="14"/>
                  <a:pt x="1" y="16"/>
                </a:cubicBezTo>
                <a:cubicBezTo>
                  <a:pt x="38" y="76"/>
                  <a:pt x="38" y="76"/>
                  <a:pt x="38" y="76"/>
                </a:cubicBezTo>
                <a:cubicBezTo>
                  <a:pt x="39" y="77"/>
                  <a:pt x="40" y="78"/>
                  <a:pt x="42" y="78"/>
                </a:cubicBezTo>
                <a:cubicBezTo>
                  <a:pt x="42" y="78"/>
                  <a:pt x="43" y="77"/>
                  <a:pt x="43" y="77"/>
                </a:cubicBezTo>
                <a:cubicBezTo>
                  <a:pt x="45" y="76"/>
                  <a:pt x="46" y="74"/>
                  <a:pt x="45" y="72"/>
                </a:cubicBezTo>
                <a:cubicBezTo>
                  <a:pt x="28" y="45"/>
                  <a:pt x="28" y="45"/>
                  <a:pt x="28" y="45"/>
                </a:cubicBezTo>
                <a:cubicBezTo>
                  <a:pt x="35" y="37"/>
                  <a:pt x="41" y="35"/>
                  <a:pt x="57" y="40"/>
                </a:cubicBezTo>
                <a:cubicBezTo>
                  <a:pt x="71" y="45"/>
                  <a:pt x="85" y="39"/>
                  <a:pt x="85" y="39"/>
                </a:cubicBezTo>
                <a:lnTo>
                  <a:pt x="63" y="4"/>
                </a:lnTo>
                <a:close/>
              </a:path>
            </a:pathLst>
          </a:custGeom>
          <a:gradFill>
            <a:gsLst>
              <a:gs pos="0">
                <a:srgbClr val="2C344B"/>
              </a:gs>
              <a:gs pos="100000">
                <a:srgbClr val="21273E"/>
              </a:gs>
            </a:gsLst>
            <a:lin ang="0" scaled="0"/>
          </a:gradFill>
          <a:ln>
            <a:noFill/>
          </a:ln>
          <a:effectLs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9" name="Oval 19"/>
          <p:cNvSpPr>
            <a:spLocks noChangeArrowheads="1"/>
          </p:cNvSpPr>
          <p:nvPr/>
        </p:nvSpPr>
        <p:spPr bwMode="auto">
          <a:xfrm>
            <a:off x="3819526" y="5549901"/>
            <a:ext cx="627063" cy="625475"/>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50" name="Freeform 20"/>
          <p:cNvSpPr/>
          <p:nvPr/>
        </p:nvSpPr>
        <p:spPr bwMode="auto">
          <a:xfrm>
            <a:off x="4000501" y="5735639"/>
            <a:ext cx="266700" cy="242887"/>
          </a:xfrm>
          <a:custGeom>
            <a:gdLst>
              <a:gd fmla="*/ 82 w 168" name="T0"/>
              <a:gd fmla="*/ 0 h 153" name="T1"/>
              <a:gd fmla="*/ 106 w 168" name="T2"/>
              <a:gd fmla="*/ 59 h 153" name="T3"/>
              <a:gd fmla="*/ 168 w 168" name="T4"/>
              <a:gd fmla="*/ 59 h 153" name="T5"/>
              <a:gd fmla="*/ 114 w 168" name="T6"/>
              <a:gd fmla="*/ 95 h 153" name="T7"/>
              <a:gd fmla="*/ 136 w 168" name="T8"/>
              <a:gd fmla="*/ 153 h 153" name="T9"/>
              <a:gd fmla="*/ 82 w 168" name="T10"/>
              <a:gd fmla="*/ 119 h 153" name="T11"/>
              <a:gd fmla="*/ 33 w 168" name="T12"/>
              <a:gd fmla="*/ 153 h 153" name="T13"/>
              <a:gd fmla="*/ 49 w 168" name="T14"/>
              <a:gd fmla="*/ 95 h 153" name="T15"/>
              <a:gd fmla="*/ 0 w 168" name="T16"/>
              <a:gd fmla="*/ 59 h 153" name="T17"/>
              <a:gd fmla="*/ 63 w 168" name="T18"/>
              <a:gd fmla="*/ 59 h 153" name="T19"/>
              <a:gd fmla="*/ 82 w 168" name="T20"/>
              <a:gd fmla="*/ 0 h 15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3" w="168">
                <a:moveTo>
                  <a:pt x="82" y="0"/>
                </a:moveTo>
                <a:lnTo>
                  <a:pt x="106" y="59"/>
                </a:lnTo>
                <a:lnTo>
                  <a:pt x="168" y="59"/>
                </a:lnTo>
                <a:lnTo>
                  <a:pt x="114" y="95"/>
                </a:lnTo>
                <a:lnTo>
                  <a:pt x="136" y="153"/>
                </a:lnTo>
                <a:lnTo>
                  <a:pt x="82" y="119"/>
                </a:lnTo>
                <a:lnTo>
                  <a:pt x="33" y="153"/>
                </a:lnTo>
                <a:lnTo>
                  <a:pt x="49" y="95"/>
                </a:lnTo>
                <a:lnTo>
                  <a:pt x="0" y="59"/>
                </a:lnTo>
                <a:lnTo>
                  <a:pt x="63" y="59"/>
                </a:lnTo>
                <a:lnTo>
                  <a:pt x="82" y="0"/>
                </a:lnTo>
                <a:close/>
              </a:path>
            </a:pathLst>
          </a:custGeom>
          <a:gradFill>
            <a:gsLst>
              <a:gs pos="0">
                <a:srgbClr val="2C344B"/>
              </a:gs>
              <a:gs pos="100000">
                <a:srgbClr val="21273E"/>
              </a:gs>
            </a:gsLst>
            <a:lin ang="0" scaled="0"/>
          </a:gradFill>
          <a:ln>
            <a:noFill/>
          </a:ln>
          <a:effectLs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51" name="Oval 21"/>
          <p:cNvSpPr>
            <a:spLocks noChangeArrowheads="1"/>
          </p:cNvSpPr>
          <p:nvPr/>
        </p:nvSpPr>
        <p:spPr bwMode="auto">
          <a:xfrm>
            <a:off x="4956176" y="5549901"/>
            <a:ext cx="625475" cy="625475"/>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nvGrpSpPr>
          <p:cNvPr id="52" name="组合 51"/>
          <p:cNvGrpSpPr/>
          <p:nvPr/>
        </p:nvGrpSpPr>
        <p:grpSpPr>
          <a:xfrm>
            <a:off x="5153026" y="5711826"/>
            <a:ext cx="231775" cy="231775"/>
            <a:chOff x="5153025" y="5711825"/>
            <a:chExt cx="231775" cy="231775"/>
          </a:xfrm>
          <a:gradFill>
            <a:gsLst>
              <a:gs pos="0">
                <a:srgbClr val="2C344B"/>
              </a:gs>
              <a:gs pos="100000">
                <a:srgbClr val="21273E"/>
              </a:gs>
            </a:gsLst>
            <a:lin ang="0" scaled="0"/>
          </a:gradFill>
          <a:effectLst/>
        </p:grpSpPr>
        <p:sp>
          <p:nvSpPr>
            <p:cNvPr id="53" name="Freeform 22"/>
            <p:cNvSpPr>
              <a:spLocks noEditPoints="1"/>
            </p:cNvSpPr>
            <p:nvPr/>
          </p:nvSpPr>
          <p:spPr bwMode="auto">
            <a:xfrm>
              <a:off x="5214938" y="5711825"/>
              <a:ext cx="169862" cy="169862"/>
            </a:xfrm>
            <a:custGeom>
              <a:gdLst>
                <a:gd fmla="*/ 44 w 63" name="T0"/>
                <a:gd fmla="*/ 7 h 63" name="T1"/>
                <a:gd fmla="*/ 26 w 63" name="T2"/>
                <a:gd fmla="*/ 18 h 63" name="T3"/>
                <a:gd fmla="*/ 2 w 63" name="T4"/>
                <a:gd fmla="*/ 41 h 63" name="T5"/>
                <a:gd fmla="*/ 2 w 63" name="T6"/>
                <a:gd fmla="*/ 49 h 63" name="T7"/>
                <a:gd fmla="*/ 14 w 63" name="T8"/>
                <a:gd fmla="*/ 61 h 63" name="T9"/>
                <a:gd fmla="*/ 22 w 63" name="T10"/>
                <a:gd fmla="*/ 61 h 63" name="T11"/>
                <a:gd fmla="*/ 45 w 63" name="T12"/>
                <a:gd fmla="*/ 37 h 63" name="T13"/>
                <a:gd fmla="*/ 56 w 63" name="T14"/>
                <a:gd fmla="*/ 19 h 63" name="T15"/>
                <a:gd fmla="*/ 63 w 63" name="T16"/>
                <a:gd fmla="*/ 0 h 63" name="T17"/>
                <a:gd fmla="*/ 44 w 63" name="T18"/>
                <a:gd fmla="*/ 7 h 63" name="T19"/>
                <a:gd fmla="*/ 43 w 63" name="T20"/>
                <a:gd fmla="*/ 31 h 63" name="T21"/>
                <a:gd fmla="*/ 32 w 63" name="T22"/>
                <a:gd fmla="*/ 31 h 63" name="T23"/>
                <a:gd fmla="*/ 32 w 63" name="T24"/>
                <a:gd fmla="*/ 20 h 63" name="T25"/>
                <a:gd fmla="*/ 43 w 63" name="T26"/>
                <a:gd fmla="*/ 20 h 63" name="T27"/>
                <a:gd fmla="*/ 43 w 63" name="T28"/>
                <a:gd fmla="*/ 31 h 6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2" w="62">
                  <a:moveTo>
                    <a:pt x="44" y="7"/>
                  </a:moveTo>
                  <a:cubicBezTo>
                    <a:pt x="38" y="9"/>
                    <a:pt x="30" y="14"/>
                    <a:pt x="26" y="18"/>
                  </a:cubicBezTo>
                  <a:cubicBezTo>
                    <a:pt x="2" y="41"/>
                    <a:pt x="2" y="41"/>
                    <a:pt x="2" y="41"/>
                  </a:cubicBezTo>
                  <a:cubicBezTo>
                    <a:pt x="0" y="43"/>
                    <a:pt x="0" y="47"/>
                    <a:pt x="2" y="49"/>
                  </a:cubicBezTo>
                  <a:cubicBezTo>
                    <a:pt x="14" y="61"/>
                    <a:pt x="14" y="61"/>
                    <a:pt x="14" y="61"/>
                  </a:cubicBezTo>
                  <a:cubicBezTo>
                    <a:pt x="16" y="63"/>
                    <a:pt x="20" y="63"/>
                    <a:pt x="22" y="61"/>
                  </a:cubicBezTo>
                  <a:cubicBezTo>
                    <a:pt x="45" y="37"/>
                    <a:pt x="45" y="37"/>
                    <a:pt x="45" y="37"/>
                  </a:cubicBezTo>
                  <a:cubicBezTo>
                    <a:pt x="49" y="33"/>
                    <a:pt x="55" y="25"/>
                    <a:pt x="56" y="19"/>
                  </a:cubicBezTo>
                  <a:cubicBezTo>
                    <a:pt x="63" y="0"/>
                    <a:pt x="63" y="0"/>
                    <a:pt x="63" y="0"/>
                  </a:cubicBezTo>
                  <a:lnTo>
                    <a:pt x="44" y="7"/>
                  </a:lnTo>
                  <a:close/>
                  <a:moveTo>
                    <a:pt x="43" y="31"/>
                  </a:moveTo>
                  <a:cubicBezTo>
                    <a:pt x="40" y="35"/>
                    <a:pt x="35" y="35"/>
                    <a:pt x="32" y="31"/>
                  </a:cubicBezTo>
                  <a:cubicBezTo>
                    <a:pt x="28" y="28"/>
                    <a:pt x="28" y="23"/>
                    <a:pt x="32" y="20"/>
                  </a:cubicBezTo>
                  <a:cubicBezTo>
                    <a:pt x="35" y="17"/>
                    <a:pt x="40" y="17"/>
                    <a:pt x="43" y="20"/>
                  </a:cubicBezTo>
                  <a:cubicBezTo>
                    <a:pt x="47" y="23"/>
                    <a:pt x="47" y="28"/>
                    <a:pt x="43" y="3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54" name="Freeform 23"/>
            <p:cNvSpPr/>
            <p:nvPr/>
          </p:nvSpPr>
          <p:spPr bwMode="auto">
            <a:xfrm>
              <a:off x="5153025" y="5778500"/>
              <a:ext cx="77787" cy="69850"/>
            </a:xfrm>
            <a:custGeom>
              <a:gdLst>
                <a:gd fmla="*/ 10 w 29" name="T0"/>
                <a:gd fmla="*/ 24 h 26" name="T1"/>
                <a:gd fmla="*/ 29 w 29" name="T2"/>
                <a:gd fmla="*/ 5 h 26" name="T3"/>
                <a:gd fmla="*/ 14 w 29" name="T4"/>
                <a:gd fmla="*/ 5 h 26" name="T5"/>
                <a:gd fmla="*/ 2 w 29" name="T6"/>
                <a:gd fmla="*/ 16 h 26" name="T7"/>
                <a:gd fmla="*/ 2 w 29" name="T8"/>
                <a:gd fmla="*/ 24 h 26" name="T9"/>
                <a:gd fmla="*/ 10 w 29" name="T10"/>
                <a:gd fmla="*/ 24 h 26" name="T11"/>
              </a:gdLst>
              <a:cxnLst>
                <a:cxn ang="0">
                  <a:pos x="T0" y="T1"/>
                </a:cxn>
                <a:cxn ang="0">
                  <a:pos x="T2" y="T3"/>
                </a:cxn>
                <a:cxn ang="0">
                  <a:pos x="T4" y="T5"/>
                </a:cxn>
                <a:cxn ang="0">
                  <a:pos x="T6" y="T7"/>
                </a:cxn>
                <a:cxn ang="0">
                  <a:pos x="T8" y="T9"/>
                </a:cxn>
                <a:cxn ang="0">
                  <a:pos x="T10" y="T11"/>
                </a:cxn>
              </a:cxnLst>
              <a:rect b="b" l="0" r="r" t="0"/>
              <a:pathLst>
                <a:path h="26" w="28">
                  <a:moveTo>
                    <a:pt x="10" y="24"/>
                  </a:moveTo>
                  <a:cubicBezTo>
                    <a:pt x="29" y="5"/>
                    <a:pt x="29" y="5"/>
                    <a:pt x="29" y="5"/>
                  </a:cubicBezTo>
                  <a:cubicBezTo>
                    <a:pt x="25" y="0"/>
                    <a:pt x="18" y="0"/>
                    <a:pt x="14" y="5"/>
                  </a:cubicBezTo>
                  <a:cubicBezTo>
                    <a:pt x="2" y="16"/>
                    <a:pt x="2" y="16"/>
                    <a:pt x="2" y="16"/>
                  </a:cubicBezTo>
                  <a:cubicBezTo>
                    <a:pt x="0" y="18"/>
                    <a:pt x="0" y="22"/>
                    <a:pt x="2" y="24"/>
                  </a:cubicBezTo>
                  <a:cubicBezTo>
                    <a:pt x="4" y="26"/>
                    <a:pt x="8" y="26"/>
                    <a:pt x="10"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55" name="Freeform 24"/>
            <p:cNvSpPr/>
            <p:nvPr/>
          </p:nvSpPr>
          <p:spPr bwMode="auto">
            <a:xfrm>
              <a:off x="5246688" y="5865813"/>
              <a:ext cx="71437" cy="77787"/>
            </a:xfrm>
            <a:custGeom>
              <a:gdLst>
                <a:gd fmla="*/ 2 w 26" name="T0"/>
                <a:gd fmla="*/ 19 h 29" name="T1"/>
                <a:gd fmla="*/ 2 w 26" name="T2"/>
                <a:gd fmla="*/ 27 h 29" name="T3"/>
                <a:gd fmla="*/ 10 w 26" name="T4"/>
                <a:gd fmla="*/ 27 h 29" name="T5"/>
                <a:gd fmla="*/ 22 w 26" name="T6"/>
                <a:gd fmla="*/ 15 h 29" name="T7"/>
                <a:gd fmla="*/ 22 w 26" name="T8"/>
                <a:gd fmla="*/ 0 h 29" name="T9"/>
                <a:gd fmla="*/ 2 w 26" name="T10"/>
                <a:gd fmla="*/ 19 h 29" name="T11"/>
              </a:gdLst>
              <a:cxnLst>
                <a:cxn ang="0">
                  <a:pos x="T0" y="T1"/>
                </a:cxn>
                <a:cxn ang="0">
                  <a:pos x="T2" y="T3"/>
                </a:cxn>
                <a:cxn ang="0">
                  <a:pos x="T4" y="T5"/>
                </a:cxn>
                <a:cxn ang="0">
                  <a:pos x="T6" y="T7"/>
                </a:cxn>
                <a:cxn ang="0">
                  <a:pos x="T8" y="T9"/>
                </a:cxn>
                <a:cxn ang="0">
                  <a:pos x="T10" y="T11"/>
                </a:cxn>
              </a:cxnLst>
              <a:rect b="b" l="0" r="r" t="0"/>
              <a:pathLst>
                <a:path h="28" w="26">
                  <a:moveTo>
                    <a:pt x="2" y="19"/>
                  </a:moveTo>
                  <a:cubicBezTo>
                    <a:pt x="0" y="21"/>
                    <a:pt x="0" y="25"/>
                    <a:pt x="2" y="27"/>
                  </a:cubicBezTo>
                  <a:cubicBezTo>
                    <a:pt x="4" y="29"/>
                    <a:pt x="8" y="29"/>
                    <a:pt x="10" y="27"/>
                  </a:cubicBezTo>
                  <a:cubicBezTo>
                    <a:pt x="22" y="15"/>
                    <a:pt x="22" y="15"/>
                    <a:pt x="22" y="15"/>
                  </a:cubicBezTo>
                  <a:cubicBezTo>
                    <a:pt x="26" y="11"/>
                    <a:pt x="26" y="4"/>
                    <a:pt x="22" y="0"/>
                  </a:cubicBezTo>
                  <a:lnTo>
                    <a:pt x="2"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56" name="Freeform 25"/>
            <p:cNvSpPr/>
            <p:nvPr/>
          </p:nvSpPr>
          <p:spPr bwMode="auto">
            <a:xfrm>
              <a:off x="5214938" y="5843588"/>
              <a:ext cx="38100" cy="38100"/>
            </a:xfrm>
            <a:custGeom>
              <a:gdLst>
                <a:gd fmla="*/ 1 w 14" name="T0"/>
                <a:gd fmla="*/ 2 h 14" name="T1"/>
                <a:gd fmla="*/ 1 w 14" name="T2"/>
                <a:gd fmla="*/ 6 h 14" name="T3"/>
                <a:gd fmla="*/ 9 w 14" name="T4"/>
                <a:gd fmla="*/ 13 h 14" name="T5"/>
                <a:gd fmla="*/ 12 w 14" name="T6"/>
                <a:gd fmla="*/ 13 h 14" name="T7"/>
                <a:gd fmla="*/ 14 w 14" name="T8"/>
                <a:gd fmla="*/ 11 h 14" name="T9"/>
                <a:gd fmla="*/ 3 w 14" name="T10"/>
                <a:gd fmla="*/ 0 h 14" name="T11"/>
                <a:gd fmla="*/ 1 w 14" name="T12"/>
                <a:gd fmla="*/ 2 h 14" name="T13"/>
              </a:gdLst>
              <a:cxnLst>
                <a:cxn ang="0">
                  <a:pos x="T0" y="T1"/>
                </a:cxn>
                <a:cxn ang="0">
                  <a:pos x="T2" y="T3"/>
                </a:cxn>
                <a:cxn ang="0">
                  <a:pos x="T4" y="T5"/>
                </a:cxn>
                <a:cxn ang="0">
                  <a:pos x="T6" y="T7"/>
                </a:cxn>
                <a:cxn ang="0">
                  <a:pos x="T8" y="T9"/>
                </a:cxn>
                <a:cxn ang="0">
                  <a:pos x="T10" y="T11"/>
                </a:cxn>
                <a:cxn ang="0">
                  <a:pos x="T12" y="T13"/>
                </a:cxn>
              </a:cxnLst>
              <a:rect b="b" l="0" r="r" t="0"/>
              <a:pathLst>
                <a:path h="14" w="14">
                  <a:moveTo>
                    <a:pt x="1" y="2"/>
                  </a:moveTo>
                  <a:cubicBezTo>
                    <a:pt x="0" y="3"/>
                    <a:pt x="0" y="4"/>
                    <a:pt x="1" y="6"/>
                  </a:cubicBezTo>
                  <a:cubicBezTo>
                    <a:pt x="9" y="13"/>
                    <a:pt x="9" y="13"/>
                    <a:pt x="9" y="13"/>
                  </a:cubicBezTo>
                  <a:cubicBezTo>
                    <a:pt x="10" y="14"/>
                    <a:pt x="11" y="14"/>
                    <a:pt x="12" y="13"/>
                  </a:cubicBezTo>
                  <a:cubicBezTo>
                    <a:pt x="14" y="11"/>
                    <a:pt x="14" y="11"/>
                    <a:pt x="14" y="11"/>
                  </a:cubicBezTo>
                  <a:cubicBezTo>
                    <a:pt x="3" y="0"/>
                    <a:pt x="3" y="0"/>
                    <a:pt x="3" y="0"/>
                  </a:cubicBezTo>
                  <a:lnTo>
                    <a:pt x="1"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57" name="Freeform 26"/>
            <p:cNvSpPr/>
            <p:nvPr/>
          </p:nvSpPr>
          <p:spPr bwMode="auto">
            <a:xfrm>
              <a:off x="5160963" y="5865813"/>
              <a:ext cx="76200" cy="74612"/>
            </a:xfrm>
            <a:custGeom>
              <a:gdLst>
                <a:gd fmla="*/ 0 w 28" name="T0"/>
                <a:gd fmla="*/ 28 h 28" name="T1"/>
                <a:gd fmla="*/ 22 w 28" name="T2"/>
                <a:gd fmla="*/ 6 h 28" name="T3"/>
                <a:gd fmla="*/ 0 w 28" name="T4"/>
                <a:gd fmla="*/ 28 h 28" name="T5"/>
              </a:gdLst>
              <a:cxnLst>
                <a:cxn ang="0">
                  <a:pos x="T0" y="T1"/>
                </a:cxn>
                <a:cxn ang="0">
                  <a:pos x="T2" y="T3"/>
                </a:cxn>
                <a:cxn ang="0">
                  <a:pos x="T4" y="T5"/>
                </a:cxn>
              </a:cxnLst>
              <a:rect b="b" l="0" r="r" t="0"/>
              <a:pathLst>
                <a:path h="28" w="28">
                  <a:moveTo>
                    <a:pt x="0" y="28"/>
                  </a:moveTo>
                  <a:cubicBezTo>
                    <a:pt x="11" y="22"/>
                    <a:pt x="28" y="11"/>
                    <a:pt x="22" y="6"/>
                  </a:cubicBezTo>
                  <a:cubicBezTo>
                    <a:pt x="17" y="0"/>
                    <a:pt x="6" y="17"/>
                    <a:pt x="0"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grpSp>
        <p:nvGrpSpPr>
          <p:cNvPr id="58" name="组合 57"/>
          <p:cNvGrpSpPr/>
          <p:nvPr/>
        </p:nvGrpSpPr>
        <p:grpSpPr>
          <a:xfrm>
            <a:off x="1428749" y="2633663"/>
            <a:ext cx="871539" cy="1031875"/>
            <a:chOff x="1428750" y="2633663"/>
            <a:chExt cx="871538" cy="1031874"/>
          </a:xfrm>
          <a:gradFill>
            <a:gsLst>
              <a:gs pos="0">
                <a:srgbClr val="2C344B"/>
              </a:gs>
              <a:gs pos="100000">
                <a:srgbClr val="21273E"/>
              </a:gs>
            </a:gsLst>
          </a:gradFill>
          <a:effectLst/>
        </p:grpSpPr>
        <p:sp>
          <p:nvSpPr>
            <p:cNvPr id="59" name="Freeform 27"/>
            <p:cNvSpPr/>
            <p:nvPr/>
          </p:nvSpPr>
          <p:spPr bwMode="auto">
            <a:xfrm>
              <a:off x="1895475" y="2633663"/>
              <a:ext cx="280987" cy="279400"/>
            </a:xfrm>
            <a:custGeom>
              <a:gdLst>
                <a:gd fmla="*/ 99 w 104" name="T0"/>
                <a:gd fmla="*/ 44 h 104" name="T1"/>
                <a:gd fmla="*/ 60 w 104" name="T2"/>
                <a:gd fmla="*/ 100 h 104" name="T3"/>
                <a:gd fmla="*/ 4 w 104" name="T4"/>
                <a:gd fmla="*/ 60 h 104" name="T5"/>
                <a:gd fmla="*/ 44 w 104" name="T6"/>
                <a:gd fmla="*/ 4 h 104" name="T7"/>
                <a:gd fmla="*/ 99 w 104" name="T8"/>
                <a:gd fmla="*/ 44 h 104" name="T9"/>
              </a:gdLst>
              <a:cxnLst>
                <a:cxn ang="0">
                  <a:pos x="T0" y="T1"/>
                </a:cxn>
                <a:cxn ang="0">
                  <a:pos x="T2" y="T3"/>
                </a:cxn>
                <a:cxn ang="0">
                  <a:pos x="T4" y="T5"/>
                </a:cxn>
                <a:cxn ang="0">
                  <a:pos x="T6" y="T7"/>
                </a:cxn>
                <a:cxn ang="0">
                  <a:pos x="T8" y="T9"/>
                </a:cxn>
              </a:cxnLst>
              <a:rect b="b" l="0" r="r" t="0"/>
              <a:pathLst>
                <a:path h="104" w="104">
                  <a:moveTo>
                    <a:pt x="99" y="44"/>
                  </a:moveTo>
                  <a:cubicBezTo>
                    <a:pt x="104" y="70"/>
                    <a:pt x="86" y="95"/>
                    <a:pt x="60" y="100"/>
                  </a:cubicBezTo>
                  <a:cubicBezTo>
                    <a:pt x="34" y="104"/>
                    <a:pt x="9" y="87"/>
                    <a:pt x="4" y="60"/>
                  </a:cubicBezTo>
                  <a:cubicBezTo>
                    <a:pt x="0" y="34"/>
                    <a:pt x="17" y="9"/>
                    <a:pt x="44" y="4"/>
                  </a:cubicBezTo>
                  <a:cubicBezTo>
                    <a:pt x="70" y="0"/>
                    <a:pt x="95" y="17"/>
                    <a:pt x="99" y="44"/>
                  </a:cubicBezTo>
                  <a:close/>
                </a:path>
              </a:pathLst>
            </a:custGeom>
            <a:grpFill/>
            <a:ln w="2857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60" name="Freeform 28"/>
            <p:cNvSpPr/>
            <p:nvPr/>
          </p:nvSpPr>
          <p:spPr bwMode="auto">
            <a:xfrm>
              <a:off x="1966913" y="2965450"/>
              <a:ext cx="333375" cy="231775"/>
            </a:xfrm>
            <a:custGeom>
              <a:gdLst>
                <a:gd fmla="*/ 97 w 124" name="T0"/>
                <a:gd fmla="*/ 28 h 86" name="T1"/>
                <a:gd fmla="*/ 35 w 124" name="T2"/>
                <a:gd fmla="*/ 38 h 86" name="T3"/>
                <a:gd fmla="*/ 14 w 124" name="T4"/>
                <a:gd fmla="*/ 0 h 86" name="T5"/>
                <a:gd fmla="*/ 12 w 124" name="T6"/>
                <a:gd fmla="*/ 44 h 86" name="T7"/>
                <a:gd fmla="*/ 0 w 124" name="T8"/>
                <a:gd fmla="*/ 67 h 86" name="T9"/>
                <a:gd fmla="*/ 4 w 124" name="T10"/>
                <a:gd fmla="*/ 74 h 86" name="T11"/>
                <a:gd fmla="*/ 28 w 124" name="T12"/>
                <a:gd fmla="*/ 85 h 86" name="T13"/>
                <a:gd fmla="*/ 104 w 124" name="T14"/>
                <a:gd fmla="*/ 71 h 86" name="T15"/>
                <a:gd fmla="*/ 122 w 124" name="T16"/>
                <a:gd fmla="*/ 46 h 86" name="T17"/>
                <a:gd fmla="*/ 97 w 124" name="T18"/>
                <a:gd fmla="*/ 28 h 8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6" w="124">
                  <a:moveTo>
                    <a:pt x="97" y="28"/>
                  </a:moveTo>
                  <a:cubicBezTo>
                    <a:pt x="35" y="38"/>
                    <a:pt x="35" y="38"/>
                    <a:pt x="35" y="38"/>
                  </a:cubicBezTo>
                  <a:cubicBezTo>
                    <a:pt x="14" y="0"/>
                    <a:pt x="14" y="0"/>
                    <a:pt x="14" y="0"/>
                  </a:cubicBezTo>
                  <a:cubicBezTo>
                    <a:pt x="20" y="14"/>
                    <a:pt x="20" y="30"/>
                    <a:pt x="12" y="44"/>
                  </a:cubicBezTo>
                  <a:cubicBezTo>
                    <a:pt x="0" y="67"/>
                    <a:pt x="0" y="67"/>
                    <a:pt x="0" y="67"/>
                  </a:cubicBezTo>
                  <a:cubicBezTo>
                    <a:pt x="4" y="74"/>
                    <a:pt x="4" y="74"/>
                    <a:pt x="4" y="74"/>
                  </a:cubicBezTo>
                  <a:cubicBezTo>
                    <a:pt x="9" y="82"/>
                    <a:pt x="18" y="86"/>
                    <a:pt x="28" y="85"/>
                  </a:cubicBezTo>
                  <a:cubicBezTo>
                    <a:pt x="104" y="71"/>
                    <a:pt x="104" y="71"/>
                    <a:pt x="104" y="71"/>
                  </a:cubicBezTo>
                  <a:cubicBezTo>
                    <a:pt x="116" y="69"/>
                    <a:pt x="124" y="58"/>
                    <a:pt x="122" y="46"/>
                  </a:cubicBezTo>
                  <a:cubicBezTo>
                    <a:pt x="120" y="34"/>
                    <a:pt x="109" y="26"/>
                    <a:pt x="97" y="28"/>
                  </a:cubicBezTo>
                  <a:close/>
                </a:path>
              </a:pathLst>
            </a:custGeom>
            <a:grpFill/>
            <a:ln w="2857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61" name="Freeform 29"/>
            <p:cNvSpPr/>
            <p:nvPr/>
          </p:nvSpPr>
          <p:spPr bwMode="auto">
            <a:xfrm>
              <a:off x="1428750" y="2835275"/>
              <a:ext cx="592137" cy="736600"/>
            </a:xfrm>
            <a:custGeom>
              <a:gdLst>
                <a:gd fmla="*/ 203 w 219" name="T0"/>
                <a:gd fmla="*/ 169 h 273" name="T1"/>
                <a:gd fmla="*/ 176 w 219" name="T2"/>
                <a:gd fmla="*/ 159 h 273" name="T3"/>
                <a:gd fmla="*/ 165 w 219" name="T4"/>
                <a:gd fmla="*/ 155 h 273" name="T5"/>
                <a:gd fmla="*/ 203 w 219" name="T6"/>
                <a:gd fmla="*/ 81 h 273" name="T7"/>
                <a:gd fmla="*/ 187 w 219" name="T8"/>
                <a:gd fmla="*/ 28 h 273" name="T9"/>
                <a:gd fmla="*/ 182 w 219" name="T10"/>
                <a:gd fmla="*/ 26 h 273" name="T11"/>
                <a:gd fmla="*/ 177 w 219" name="T12"/>
                <a:gd fmla="*/ 24 h 273" name="T13"/>
                <a:gd fmla="*/ 109 w 219" name="T14"/>
                <a:gd fmla="*/ 2 h 273" name="T15"/>
                <a:gd fmla="*/ 91 w 219" name="T16"/>
                <a:gd fmla="*/ 4 h 273" name="T17"/>
                <a:gd fmla="*/ 14 w 219" name="T18"/>
                <a:gd fmla="*/ 51 h 273" name="T19"/>
                <a:gd fmla="*/ 6 w 219" name="T20"/>
                <a:gd fmla="*/ 81 h 273" name="T21"/>
                <a:gd fmla="*/ 29 w 219" name="T22"/>
                <a:gd fmla="*/ 92 h 273" name="T23"/>
                <a:gd fmla="*/ 36 w 219" name="T24"/>
                <a:gd fmla="*/ 89 h 273" name="T25"/>
                <a:gd fmla="*/ 105 w 219" name="T26"/>
                <a:gd fmla="*/ 48 h 273" name="T27"/>
                <a:gd fmla="*/ 128 w 219" name="T28"/>
                <a:gd fmla="*/ 55 h 273" name="T29"/>
                <a:gd fmla="*/ 92 w 219" name="T30"/>
                <a:gd fmla="*/ 127 h 273" name="T31"/>
                <a:gd fmla="*/ 107 w 219" name="T32"/>
                <a:gd fmla="*/ 180 h 273" name="T33"/>
                <a:gd fmla="*/ 110 w 219" name="T34"/>
                <a:gd fmla="*/ 181 h 273" name="T35"/>
                <a:gd fmla="*/ 109 w 219" name="T36"/>
                <a:gd fmla="*/ 181 h 273" name="T37"/>
                <a:gd fmla="*/ 141 w 219" name="T38"/>
                <a:gd fmla="*/ 194 h 273" name="T39"/>
                <a:gd fmla="*/ 154 w 219" name="T40"/>
                <a:gd fmla="*/ 198 h 273" name="T41"/>
                <a:gd fmla="*/ 115 w 219" name="T42"/>
                <a:gd fmla="*/ 234 h 273" name="T43"/>
                <a:gd fmla="*/ 114 w 219" name="T44"/>
                <a:gd fmla="*/ 265 h 273" name="T45"/>
                <a:gd fmla="*/ 134 w 219" name="T46"/>
                <a:gd fmla="*/ 272 h 273" name="T47"/>
                <a:gd fmla="*/ 146 w 219" name="T48"/>
                <a:gd fmla="*/ 266 h 273" name="T49"/>
                <a:gd fmla="*/ 210 w 219" name="T50"/>
                <a:gd fmla="*/ 206 h 273" name="T51"/>
                <a:gd fmla="*/ 217 w 219" name="T52"/>
                <a:gd fmla="*/ 185 h 273" name="T53"/>
                <a:gd fmla="*/ 203 w 219" name="T54"/>
                <a:gd fmla="*/ 169 h 27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73" w="219">
                  <a:moveTo>
                    <a:pt x="203" y="169"/>
                  </a:moveTo>
                  <a:cubicBezTo>
                    <a:pt x="176" y="159"/>
                    <a:pt x="176" y="159"/>
                    <a:pt x="176" y="159"/>
                  </a:cubicBezTo>
                  <a:cubicBezTo>
                    <a:pt x="165" y="155"/>
                    <a:pt x="165" y="155"/>
                    <a:pt x="165" y="155"/>
                  </a:cubicBezTo>
                  <a:cubicBezTo>
                    <a:pt x="203" y="81"/>
                    <a:pt x="203" y="81"/>
                    <a:pt x="203" y="81"/>
                  </a:cubicBezTo>
                  <a:cubicBezTo>
                    <a:pt x="213" y="62"/>
                    <a:pt x="206" y="38"/>
                    <a:pt x="187" y="28"/>
                  </a:cubicBezTo>
                  <a:cubicBezTo>
                    <a:pt x="185" y="27"/>
                    <a:pt x="183" y="26"/>
                    <a:pt x="182" y="26"/>
                  </a:cubicBezTo>
                  <a:cubicBezTo>
                    <a:pt x="180" y="25"/>
                    <a:pt x="179" y="24"/>
                    <a:pt x="177" y="24"/>
                  </a:cubicBezTo>
                  <a:cubicBezTo>
                    <a:pt x="109" y="2"/>
                    <a:pt x="109" y="2"/>
                    <a:pt x="109" y="2"/>
                  </a:cubicBezTo>
                  <a:cubicBezTo>
                    <a:pt x="103" y="0"/>
                    <a:pt x="96" y="1"/>
                    <a:pt x="91" y="4"/>
                  </a:cubicBezTo>
                  <a:cubicBezTo>
                    <a:pt x="14" y="51"/>
                    <a:pt x="14" y="51"/>
                    <a:pt x="14" y="51"/>
                  </a:cubicBezTo>
                  <a:cubicBezTo>
                    <a:pt x="3" y="57"/>
                    <a:pt x="0" y="71"/>
                    <a:pt x="6" y="81"/>
                  </a:cubicBezTo>
                  <a:cubicBezTo>
                    <a:pt x="11" y="89"/>
                    <a:pt x="20" y="93"/>
                    <a:pt x="29" y="92"/>
                  </a:cubicBezTo>
                  <a:cubicBezTo>
                    <a:pt x="31" y="91"/>
                    <a:pt x="34" y="90"/>
                    <a:pt x="36" y="89"/>
                  </a:cubicBezTo>
                  <a:cubicBezTo>
                    <a:pt x="105" y="48"/>
                    <a:pt x="105" y="48"/>
                    <a:pt x="105" y="48"/>
                  </a:cubicBezTo>
                  <a:cubicBezTo>
                    <a:pt x="128" y="55"/>
                    <a:pt x="128" y="55"/>
                    <a:pt x="128" y="55"/>
                  </a:cubicBezTo>
                  <a:cubicBezTo>
                    <a:pt x="92" y="127"/>
                    <a:pt x="92" y="127"/>
                    <a:pt x="92" y="127"/>
                  </a:cubicBezTo>
                  <a:cubicBezTo>
                    <a:pt x="81" y="146"/>
                    <a:pt x="88" y="170"/>
                    <a:pt x="107" y="180"/>
                  </a:cubicBezTo>
                  <a:cubicBezTo>
                    <a:pt x="108" y="180"/>
                    <a:pt x="109" y="181"/>
                    <a:pt x="110" y="181"/>
                  </a:cubicBezTo>
                  <a:cubicBezTo>
                    <a:pt x="110" y="181"/>
                    <a:pt x="110" y="181"/>
                    <a:pt x="109" y="181"/>
                  </a:cubicBezTo>
                  <a:cubicBezTo>
                    <a:pt x="141" y="194"/>
                    <a:pt x="141" y="194"/>
                    <a:pt x="141" y="194"/>
                  </a:cubicBezTo>
                  <a:cubicBezTo>
                    <a:pt x="154" y="198"/>
                    <a:pt x="154" y="198"/>
                    <a:pt x="154" y="198"/>
                  </a:cubicBezTo>
                  <a:cubicBezTo>
                    <a:pt x="115" y="234"/>
                    <a:pt x="115" y="234"/>
                    <a:pt x="115" y="234"/>
                  </a:cubicBezTo>
                  <a:cubicBezTo>
                    <a:pt x="106" y="242"/>
                    <a:pt x="106" y="256"/>
                    <a:pt x="114" y="265"/>
                  </a:cubicBezTo>
                  <a:cubicBezTo>
                    <a:pt x="120" y="271"/>
                    <a:pt x="127" y="273"/>
                    <a:pt x="134" y="272"/>
                  </a:cubicBezTo>
                  <a:cubicBezTo>
                    <a:pt x="138" y="271"/>
                    <a:pt x="142" y="269"/>
                    <a:pt x="146" y="266"/>
                  </a:cubicBezTo>
                  <a:cubicBezTo>
                    <a:pt x="210" y="206"/>
                    <a:pt x="210" y="206"/>
                    <a:pt x="210" y="206"/>
                  </a:cubicBezTo>
                  <a:cubicBezTo>
                    <a:pt x="216" y="200"/>
                    <a:pt x="219" y="193"/>
                    <a:pt x="217" y="185"/>
                  </a:cubicBezTo>
                  <a:cubicBezTo>
                    <a:pt x="215" y="177"/>
                    <a:pt x="210" y="171"/>
                    <a:pt x="203" y="169"/>
                  </a:cubicBezTo>
                  <a:close/>
                </a:path>
              </a:pathLst>
            </a:custGeom>
            <a:grpFill/>
            <a:ln w="2857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62" name="Freeform 30"/>
            <p:cNvSpPr/>
            <p:nvPr/>
          </p:nvSpPr>
          <p:spPr bwMode="auto">
            <a:xfrm>
              <a:off x="1428750" y="3289300"/>
              <a:ext cx="315912" cy="376237"/>
            </a:xfrm>
            <a:custGeom>
              <a:gdLst>
                <a:gd fmla="*/ 82 w 117" name="T0"/>
                <a:gd fmla="*/ 0 h 140" name="T1"/>
                <a:gd fmla="*/ 7 w 117" name="T2"/>
                <a:gd fmla="*/ 105 h 140" name="T3"/>
                <a:gd fmla="*/ 12 w 117" name="T4"/>
                <a:gd fmla="*/ 135 h 140" name="T5"/>
                <a:gd fmla="*/ 29 w 117" name="T6"/>
                <a:gd fmla="*/ 139 h 140" name="T7"/>
                <a:gd fmla="*/ 43 w 117" name="T8"/>
                <a:gd fmla="*/ 130 h 140" name="T9"/>
                <a:gd fmla="*/ 117 w 117" name="T10"/>
                <a:gd fmla="*/ 26 h 140" name="T11"/>
                <a:gd fmla="*/ 102 w 117" name="T12"/>
                <a:gd fmla="*/ 21 h 140" name="T13"/>
                <a:gd fmla="*/ 82 w 117" name="T14"/>
                <a:gd fmla="*/ 0 h 14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0" w="117">
                  <a:moveTo>
                    <a:pt x="82" y="0"/>
                  </a:moveTo>
                  <a:cubicBezTo>
                    <a:pt x="7" y="105"/>
                    <a:pt x="7" y="105"/>
                    <a:pt x="7" y="105"/>
                  </a:cubicBezTo>
                  <a:cubicBezTo>
                    <a:pt x="0" y="114"/>
                    <a:pt x="2" y="128"/>
                    <a:pt x="12" y="135"/>
                  </a:cubicBezTo>
                  <a:cubicBezTo>
                    <a:pt x="17" y="139"/>
                    <a:pt x="23" y="140"/>
                    <a:pt x="29" y="139"/>
                  </a:cubicBezTo>
                  <a:cubicBezTo>
                    <a:pt x="35" y="138"/>
                    <a:pt x="40" y="135"/>
                    <a:pt x="43" y="130"/>
                  </a:cubicBezTo>
                  <a:cubicBezTo>
                    <a:pt x="117" y="26"/>
                    <a:pt x="117" y="26"/>
                    <a:pt x="117" y="26"/>
                  </a:cubicBezTo>
                  <a:cubicBezTo>
                    <a:pt x="112" y="25"/>
                    <a:pt x="107" y="24"/>
                    <a:pt x="102" y="21"/>
                  </a:cubicBezTo>
                  <a:cubicBezTo>
                    <a:pt x="93" y="16"/>
                    <a:pt x="86" y="9"/>
                    <a:pt x="82" y="0"/>
                  </a:cubicBezTo>
                  <a:close/>
                </a:path>
              </a:pathLst>
            </a:custGeom>
            <a:grpFill/>
            <a:ln w="2857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sp>
        <p:nvSpPr>
          <p:cNvPr id="63" name="矩形 62"/>
          <p:cNvSpPr/>
          <p:nvPr/>
        </p:nvSpPr>
        <p:spPr>
          <a:xfrm rot="16200000">
            <a:off x="1160418" y="4490796"/>
            <a:ext cx="1356208" cy="304800"/>
          </a:xfrm>
          <a:prstGeom prst="rect">
            <a:avLst/>
          </a:prstGeom>
          <a:effectLst/>
        </p:spPr>
        <p:txBody>
          <a:bodyPr wrap="square">
            <a:spAutoFit/>
          </a:bodyPr>
          <a:lstStyle/>
          <a:p>
            <a:r>
              <a:rPr altLang="zh-CN" b="1" lang="en-US" sz="1400">
                <a:solidFill>
                  <a:prstClr val="white"/>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sp>
        <p:nvSpPr>
          <p:cNvPr id="64" name="矩形 63"/>
          <p:cNvSpPr/>
          <p:nvPr/>
        </p:nvSpPr>
        <p:spPr>
          <a:xfrm rot="16200000">
            <a:off x="2302990" y="4054484"/>
            <a:ext cx="1356208" cy="304800"/>
          </a:xfrm>
          <a:prstGeom prst="rect">
            <a:avLst/>
          </a:prstGeom>
          <a:effectLst/>
        </p:spPr>
        <p:txBody>
          <a:bodyPr wrap="square">
            <a:spAutoFit/>
          </a:bodyPr>
          <a:lstStyle/>
          <a:p>
            <a:r>
              <a:rPr altLang="zh-CN" b="1" lang="en-US" sz="1400">
                <a:solidFill>
                  <a:prstClr val="white"/>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sp>
        <p:nvSpPr>
          <p:cNvPr id="65" name="矩形 64"/>
          <p:cNvSpPr/>
          <p:nvPr/>
        </p:nvSpPr>
        <p:spPr>
          <a:xfrm rot="16200000">
            <a:off x="3475671" y="3440842"/>
            <a:ext cx="1356208" cy="304800"/>
          </a:xfrm>
          <a:prstGeom prst="rect">
            <a:avLst/>
          </a:prstGeom>
          <a:effectLst/>
        </p:spPr>
        <p:txBody>
          <a:bodyPr wrap="square">
            <a:spAutoFit/>
          </a:bodyPr>
          <a:lstStyle/>
          <a:p>
            <a:r>
              <a:rPr altLang="zh-CN" b="1" lang="en-US" sz="1400">
                <a:solidFill>
                  <a:prstClr val="white"/>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sp>
        <p:nvSpPr>
          <p:cNvPr id="66" name="矩形 65"/>
          <p:cNvSpPr/>
          <p:nvPr/>
        </p:nvSpPr>
        <p:spPr>
          <a:xfrm rot="16200000">
            <a:off x="4586939" y="2978029"/>
            <a:ext cx="1356208" cy="304800"/>
          </a:xfrm>
          <a:prstGeom prst="rect">
            <a:avLst/>
          </a:prstGeom>
          <a:effectLst/>
        </p:spPr>
        <p:txBody>
          <a:bodyPr wrap="square">
            <a:spAutoFit/>
          </a:bodyPr>
          <a:lstStyle/>
          <a:p>
            <a:r>
              <a:rPr altLang="zh-CN" b="1" lang="en-US" sz="1400">
                <a:solidFill>
                  <a:prstClr val="white"/>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sp>
        <p:nvSpPr>
          <p:cNvPr id="67" name="矩形 66"/>
          <p:cNvSpPr/>
          <p:nvPr/>
        </p:nvSpPr>
        <p:spPr>
          <a:xfrm>
            <a:off x="7163230" y="4201082"/>
            <a:ext cx="897143" cy="396240"/>
          </a:xfrm>
          <a:prstGeom prst="rect">
            <a:avLst/>
          </a:prstGeom>
          <a:effectLst/>
        </p:spPr>
        <p:txBody>
          <a:bodyPr wrap="square">
            <a:spAutoFit/>
          </a:bodyPr>
          <a:lstStyle/>
          <a:p>
            <a:pPr algn="ctr"/>
            <a:r>
              <a:rPr altLang="zh-CN" b="1" lang="en-US" sz="2000">
                <a:solidFill>
                  <a:srgbClr val="2C344B"/>
                </a:solidFill>
                <a:latin charset="-127" panose="020b0600000101010101" pitchFamily="34" typeface="Dotum"/>
                <a:ea charset="-127" panose="020b0600000101010101" pitchFamily="34" typeface="Dotum"/>
              </a:rPr>
              <a:t>03%</a:t>
            </a:r>
          </a:p>
        </p:txBody>
      </p:sp>
      <p:sp>
        <p:nvSpPr>
          <p:cNvPr id="68" name="矩形 67"/>
          <p:cNvSpPr/>
          <p:nvPr/>
        </p:nvSpPr>
        <p:spPr>
          <a:xfrm>
            <a:off x="7174781" y="1702745"/>
            <a:ext cx="897143" cy="396240"/>
          </a:xfrm>
          <a:prstGeom prst="rect">
            <a:avLst/>
          </a:prstGeom>
          <a:effectLst/>
        </p:spPr>
        <p:txBody>
          <a:bodyPr wrap="square">
            <a:spAutoFit/>
          </a:bodyPr>
          <a:lstStyle/>
          <a:p>
            <a:pPr algn="ctr"/>
            <a:r>
              <a:rPr altLang="zh-CN" b="1" lang="en-US" sz="2000">
                <a:solidFill>
                  <a:srgbClr val="2C344B"/>
                </a:solidFill>
                <a:latin charset="-127" panose="020b0600000101010101" pitchFamily="34" typeface="Dotum"/>
                <a:ea charset="-127" panose="020b0600000101010101" pitchFamily="34" typeface="Dotum"/>
              </a:rPr>
              <a:t>01%</a:t>
            </a:r>
          </a:p>
        </p:txBody>
      </p:sp>
      <p:sp>
        <p:nvSpPr>
          <p:cNvPr id="69" name="矩形 68"/>
          <p:cNvSpPr/>
          <p:nvPr/>
        </p:nvSpPr>
        <p:spPr>
          <a:xfrm>
            <a:off x="7202018" y="2940731"/>
            <a:ext cx="897143" cy="396240"/>
          </a:xfrm>
          <a:prstGeom prst="rect">
            <a:avLst/>
          </a:prstGeom>
          <a:effectLst/>
        </p:spPr>
        <p:txBody>
          <a:bodyPr wrap="square">
            <a:spAutoFit/>
          </a:bodyPr>
          <a:lstStyle/>
          <a:p>
            <a:pPr algn="ctr"/>
            <a:r>
              <a:rPr altLang="zh-CN" b="1" lang="en-US" sz="2000">
                <a:solidFill>
                  <a:srgbClr val="2C344B"/>
                </a:solidFill>
                <a:latin charset="-127" panose="020b0600000101010101" pitchFamily="34" typeface="Dotum"/>
                <a:ea charset="-127" panose="020b0600000101010101" pitchFamily="34" typeface="Dotum"/>
              </a:rPr>
              <a:t>02%</a:t>
            </a:r>
          </a:p>
        </p:txBody>
      </p:sp>
      <p:sp>
        <p:nvSpPr>
          <p:cNvPr id="70" name="矩形 69"/>
          <p:cNvSpPr/>
          <p:nvPr/>
        </p:nvSpPr>
        <p:spPr>
          <a:xfrm>
            <a:off x="7213735" y="5477928"/>
            <a:ext cx="897143" cy="396240"/>
          </a:xfrm>
          <a:prstGeom prst="rect">
            <a:avLst/>
          </a:prstGeom>
          <a:effectLst/>
        </p:spPr>
        <p:txBody>
          <a:bodyPr wrap="square">
            <a:spAutoFit/>
          </a:bodyPr>
          <a:lstStyle/>
          <a:p>
            <a:pPr algn="ctr"/>
            <a:r>
              <a:rPr altLang="zh-CN" b="1" lang="en-US" sz="2000">
                <a:solidFill>
                  <a:srgbClr val="2C344B"/>
                </a:solidFill>
                <a:latin charset="-127" panose="020b0600000101010101" pitchFamily="34" typeface="Dotum"/>
                <a:ea charset="-127" panose="020b0600000101010101" pitchFamily="34" typeface="Dotum"/>
              </a:rPr>
              <a:t>04%</a:t>
            </a:r>
          </a:p>
        </p:txBody>
      </p:sp>
      <p:grpSp>
        <p:nvGrpSpPr>
          <p:cNvPr id="74" name="组合 73"/>
          <p:cNvGrpSpPr/>
          <p:nvPr/>
        </p:nvGrpSpPr>
        <p:grpSpPr>
          <a:xfrm>
            <a:off x="1097509" y="429276"/>
            <a:ext cx="3615975" cy="632543"/>
            <a:chOff x="349800" y="307048"/>
            <a:chExt cx="2711981" cy="474407"/>
          </a:xfrm>
        </p:grpSpPr>
        <p:sp>
          <p:nvSpPr>
            <p:cNvPr id="75"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市场分析</a:t>
              </a:r>
            </a:p>
          </p:txBody>
        </p:sp>
        <p:sp>
          <p:nvSpPr>
            <p:cNvPr id="76"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2420170477"/>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2000"/>
                                  </p:stCondLst>
                                  <p:childTnLst>
                                    <p:set>
                                      <p:cBhvr>
                                        <p:cTn dur="1" fill="hold" id="6">
                                          <p:stCondLst>
                                            <p:cond delay="0"/>
                                          </p:stCondLst>
                                        </p:cTn>
                                        <p:tgtEl>
                                          <p:spTgt spid="34"/>
                                        </p:tgtEl>
                                        <p:attrNameLst>
                                          <p:attrName>style.visibility</p:attrName>
                                        </p:attrNameLst>
                                      </p:cBhvr>
                                      <p:to>
                                        <p:strVal val="visible"/>
                                      </p:to>
                                    </p:set>
                                    <p:animEffect filter="wipe(down)" transition="in">
                                      <p:cBhvr>
                                        <p:cTn dur="500" id="7"/>
                                        <p:tgtEl>
                                          <p:spTgt spid="34"/>
                                        </p:tgtEl>
                                      </p:cBhvr>
                                    </p:animEffect>
                                  </p:childTnLst>
                                </p:cTn>
                              </p:par>
                              <p:par>
                                <p:cTn fill="hold" grpId="0" id="8" nodeType="withEffect" presetClass="entr" presetID="22" presetSubtype="4">
                                  <p:stCondLst>
                                    <p:cond delay="2250"/>
                                  </p:stCondLst>
                                  <p:childTnLst>
                                    <p:set>
                                      <p:cBhvr>
                                        <p:cTn dur="1" fill="hold" id="9">
                                          <p:stCondLst>
                                            <p:cond delay="0"/>
                                          </p:stCondLst>
                                        </p:cTn>
                                        <p:tgtEl>
                                          <p:spTgt spid="35"/>
                                        </p:tgtEl>
                                        <p:attrNameLst>
                                          <p:attrName>style.visibility</p:attrName>
                                        </p:attrNameLst>
                                      </p:cBhvr>
                                      <p:to>
                                        <p:strVal val="visible"/>
                                      </p:to>
                                    </p:set>
                                    <p:animEffect filter="wipe(down)" transition="in">
                                      <p:cBhvr>
                                        <p:cTn dur="500" id="10"/>
                                        <p:tgtEl>
                                          <p:spTgt spid="35"/>
                                        </p:tgtEl>
                                      </p:cBhvr>
                                    </p:animEffect>
                                  </p:childTnLst>
                                </p:cTn>
                              </p:par>
                              <p:par>
                                <p:cTn fill="hold" grpId="0" id="11" nodeType="withEffect" presetClass="entr" presetID="22" presetSubtype="4">
                                  <p:stCondLst>
                                    <p:cond delay="2500"/>
                                  </p:stCondLst>
                                  <p:childTnLst>
                                    <p:set>
                                      <p:cBhvr>
                                        <p:cTn dur="1" fill="hold" id="12">
                                          <p:stCondLst>
                                            <p:cond delay="0"/>
                                          </p:stCondLst>
                                        </p:cTn>
                                        <p:tgtEl>
                                          <p:spTgt spid="37"/>
                                        </p:tgtEl>
                                        <p:attrNameLst>
                                          <p:attrName>style.visibility</p:attrName>
                                        </p:attrNameLst>
                                      </p:cBhvr>
                                      <p:to>
                                        <p:strVal val="visible"/>
                                      </p:to>
                                    </p:set>
                                    <p:animEffect filter="wipe(down)" transition="in">
                                      <p:cBhvr>
                                        <p:cTn dur="500" id="13"/>
                                        <p:tgtEl>
                                          <p:spTgt spid="37"/>
                                        </p:tgtEl>
                                      </p:cBhvr>
                                    </p:animEffect>
                                  </p:childTnLst>
                                </p:cTn>
                              </p:par>
                              <p:par>
                                <p:cTn fill="hold" grpId="0" id="14" nodeType="withEffect" presetClass="entr" presetID="22" presetSubtype="4">
                                  <p:stCondLst>
                                    <p:cond delay="2750"/>
                                  </p:stCondLst>
                                  <p:childTnLst>
                                    <p:set>
                                      <p:cBhvr>
                                        <p:cTn dur="1" fill="hold" id="15">
                                          <p:stCondLst>
                                            <p:cond delay="0"/>
                                          </p:stCondLst>
                                        </p:cTn>
                                        <p:tgtEl>
                                          <p:spTgt spid="36"/>
                                        </p:tgtEl>
                                        <p:attrNameLst>
                                          <p:attrName>style.visibility</p:attrName>
                                        </p:attrNameLst>
                                      </p:cBhvr>
                                      <p:to>
                                        <p:strVal val="visible"/>
                                      </p:to>
                                    </p:set>
                                    <p:animEffect filter="wipe(down)" transition="in">
                                      <p:cBhvr>
                                        <p:cTn dur="500" id="16"/>
                                        <p:tgtEl>
                                          <p:spTgt spid="36"/>
                                        </p:tgtEl>
                                      </p:cBhvr>
                                    </p:animEffect>
                                  </p:childTnLst>
                                </p:cTn>
                              </p:par>
                              <p:par>
                                <p:cTn fill="hold" grpId="0" id="17" nodeType="withEffect" presetClass="entr" presetID="2" presetSubtype="4">
                                  <p:stCondLst>
                                    <p:cond delay="2250"/>
                                  </p:stCondLst>
                                  <p:childTnLst>
                                    <p:set>
                                      <p:cBhvr>
                                        <p:cTn dur="1" fill="hold" id="18">
                                          <p:stCondLst>
                                            <p:cond delay="0"/>
                                          </p:stCondLst>
                                        </p:cTn>
                                        <p:tgtEl>
                                          <p:spTgt spid="38"/>
                                        </p:tgtEl>
                                        <p:attrNameLst>
                                          <p:attrName>style.visibility</p:attrName>
                                        </p:attrNameLst>
                                      </p:cBhvr>
                                      <p:to>
                                        <p:strVal val="visible"/>
                                      </p:to>
                                    </p:set>
                                    <p:anim calcmode="lin" valueType="num">
                                      <p:cBhvr additive="base">
                                        <p:cTn dur="500" fill="hold" id="19"/>
                                        <p:tgtEl>
                                          <p:spTgt spid="38"/>
                                        </p:tgtEl>
                                        <p:attrNameLst>
                                          <p:attrName>ppt_x</p:attrName>
                                        </p:attrNameLst>
                                      </p:cBhvr>
                                      <p:tavLst>
                                        <p:tav tm="0">
                                          <p:val>
                                            <p:strVal val="#ppt_x"/>
                                          </p:val>
                                        </p:tav>
                                        <p:tav tm="100000">
                                          <p:val>
                                            <p:strVal val="#ppt_x"/>
                                          </p:val>
                                        </p:tav>
                                      </p:tavLst>
                                    </p:anim>
                                    <p:anim calcmode="lin" valueType="num">
                                      <p:cBhvr additive="base">
                                        <p:cTn dur="500" fill="hold" id="20"/>
                                        <p:tgtEl>
                                          <p:spTgt spid="38"/>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2500"/>
                                  </p:stCondLst>
                                  <p:childTnLst>
                                    <p:set>
                                      <p:cBhvr>
                                        <p:cTn dur="1" fill="hold" id="22">
                                          <p:stCondLst>
                                            <p:cond delay="0"/>
                                          </p:stCondLst>
                                        </p:cTn>
                                        <p:tgtEl>
                                          <p:spTgt spid="47"/>
                                        </p:tgtEl>
                                        <p:attrNameLst>
                                          <p:attrName>style.visibility</p:attrName>
                                        </p:attrNameLst>
                                      </p:cBhvr>
                                      <p:to>
                                        <p:strVal val="visible"/>
                                      </p:to>
                                    </p:set>
                                    <p:anim calcmode="lin" valueType="num">
                                      <p:cBhvr additive="base">
                                        <p:cTn dur="500" fill="hold" id="23"/>
                                        <p:tgtEl>
                                          <p:spTgt spid="47"/>
                                        </p:tgtEl>
                                        <p:attrNameLst>
                                          <p:attrName>ppt_x</p:attrName>
                                        </p:attrNameLst>
                                      </p:cBhvr>
                                      <p:tavLst>
                                        <p:tav tm="0">
                                          <p:val>
                                            <p:strVal val="#ppt_x"/>
                                          </p:val>
                                        </p:tav>
                                        <p:tav tm="100000">
                                          <p:val>
                                            <p:strVal val="#ppt_x"/>
                                          </p:val>
                                        </p:tav>
                                      </p:tavLst>
                                    </p:anim>
                                    <p:anim calcmode="lin" valueType="num">
                                      <p:cBhvr additive="base">
                                        <p:cTn dur="500" fill="hold" id="24"/>
                                        <p:tgtEl>
                                          <p:spTgt spid="47"/>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275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500" fill="hold" id="27"/>
                                        <p:tgtEl>
                                          <p:spTgt spid="49"/>
                                        </p:tgtEl>
                                        <p:attrNameLst>
                                          <p:attrName>ppt_x</p:attrName>
                                        </p:attrNameLst>
                                      </p:cBhvr>
                                      <p:tavLst>
                                        <p:tav tm="0">
                                          <p:val>
                                            <p:strVal val="#ppt_x"/>
                                          </p:val>
                                        </p:tav>
                                        <p:tav tm="100000">
                                          <p:val>
                                            <p:strVal val="#ppt_x"/>
                                          </p:val>
                                        </p:tav>
                                      </p:tavLst>
                                    </p:anim>
                                    <p:anim calcmode="lin" valueType="num">
                                      <p:cBhvr additive="base">
                                        <p:cTn dur="500" fill="hold" id="28"/>
                                        <p:tgtEl>
                                          <p:spTgt spid="49"/>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3000"/>
                                  </p:stCondLst>
                                  <p:childTnLst>
                                    <p:set>
                                      <p:cBhvr>
                                        <p:cTn dur="1" fill="hold" id="30">
                                          <p:stCondLst>
                                            <p:cond delay="0"/>
                                          </p:stCondLst>
                                        </p:cTn>
                                        <p:tgtEl>
                                          <p:spTgt spid="51"/>
                                        </p:tgtEl>
                                        <p:attrNameLst>
                                          <p:attrName>style.visibility</p:attrName>
                                        </p:attrNameLst>
                                      </p:cBhvr>
                                      <p:to>
                                        <p:strVal val="visible"/>
                                      </p:to>
                                    </p:set>
                                    <p:anim calcmode="lin" valueType="num">
                                      <p:cBhvr additive="base">
                                        <p:cTn dur="500" fill="hold" id="31"/>
                                        <p:tgtEl>
                                          <p:spTgt spid="51"/>
                                        </p:tgtEl>
                                        <p:attrNameLst>
                                          <p:attrName>ppt_x</p:attrName>
                                        </p:attrNameLst>
                                      </p:cBhvr>
                                      <p:tavLst>
                                        <p:tav tm="0">
                                          <p:val>
                                            <p:strVal val="#ppt_x"/>
                                          </p:val>
                                        </p:tav>
                                        <p:tav tm="100000">
                                          <p:val>
                                            <p:strVal val="#ppt_x"/>
                                          </p:val>
                                        </p:tav>
                                      </p:tavLst>
                                    </p:anim>
                                    <p:anim calcmode="lin" valueType="num">
                                      <p:cBhvr additive="base">
                                        <p:cTn dur="500" fill="hold" id="32"/>
                                        <p:tgtEl>
                                          <p:spTgt spid="51"/>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2">
                                  <p:stCondLst>
                                    <p:cond delay="3000"/>
                                  </p:stCondLst>
                                  <p:childTnLst>
                                    <p:set>
                                      <p:cBhvr>
                                        <p:cTn dur="1" fill="hold" id="34">
                                          <p:stCondLst>
                                            <p:cond delay="0"/>
                                          </p:stCondLst>
                                        </p:cTn>
                                        <p:tgtEl>
                                          <p:spTgt spid="30"/>
                                        </p:tgtEl>
                                        <p:attrNameLst>
                                          <p:attrName>style.visibility</p:attrName>
                                        </p:attrNameLst>
                                      </p:cBhvr>
                                      <p:to>
                                        <p:strVal val="visible"/>
                                      </p:to>
                                    </p:set>
                                    <p:anim calcmode="lin" valueType="num">
                                      <p:cBhvr additive="base">
                                        <p:cTn dur="500" fill="hold" id="35"/>
                                        <p:tgtEl>
                                          <p:spTgt spid="30"/>
                                        </p:tgtEl>
                                        <p:attrNameLst>
                                          <p:attrName>ppt_x</p:attrName>
                                        </p:attrNameLst>
                                      </p:cBhvr>
                                      <p:tavLst>
                                        <p:tav tm="0">
                                          <p:val>
                                            <p:strVal val="1+#ppt_w/2"/>
                                          </p:val>
                                        </p:tav>
                                        <p:tav tm="100000">
                                          <p:val>
                                            <p:strVal val="#ppt_x"/>
                                          </p:val>
                                        </p:tav>
                                      </p:tavLst>
                                    </p:anim>
                                    <p:anim calcmode="lin" valueType="num">
                                      <p:cBhvr additive="base">
                                        <p:cTn dur="500" fill="hold" id="36"/>
                                        <p:tgtEl>
                                          <p:spTgt spid="30"/>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3000"/>
                                  </p:stCondLst>
                                  <p:childTnLst>
                                    <p:set>
                                      <p:cBhvr>
                                        <p:cTn dur="1" fill="hold" id="38">
                                          <p:stCondLst>
                                            <p:cond delay="0"/>
                                          </p:stCondLst>
                                        </p:cTn>
                                        <p:tgtEl>
                                          <p:spTgt spid="31"/>
                                        </p:tgtEl>
                                        <p:attrNameLst>
                                          <p:attrName>style.visibility</p:attrName>
                                        </p:attrNameLst>
                                      </p:cBhvr>
                                      <p:to>
                                        <p:strVal val="visible"/>
                                      </p:to>
                                    </p:set>
                                    <p:anim calcmode="lin" valueType="num">
                                      <p:cBhvr additive="base">
                                        <p:cTn dur="500" fill="hold" id="39"/>
                                        <p:tgtEl>
                                          <p:spTgt spid="31"/>
                                        </p:tgtEl>
                                        <p:attrNameLst>
                                          <p:attrName>ppt_x</p:attrName>
                                        </p:attrNameLst>
                                      </p:cBhvr>
                                      <p:tavLst>
                                        <p:tav tm="0">
                                          <p:val>
                                            <p:strVal val="1+#ppt_w/2"/>
                                          </p:val>
                                        </p:tav>
                                        <p:tav tm="100000">
                                          <p:val>
                                            <p:strVal val="#ppt_x"/>
                                          </p:val>
                                        </p:tav>
                                      </p:tavLst>
                                    </p:anim>
                                    <p:anim calcmode="lin" valueType="num">
                                      <p:cBhvr additive="base">
                                        <p:cTn dur="500" fill="hold" id="40"/>
                                        <p:tgtEl>
                                          <p:spTgt spid="31"/>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2">
                                  <p:stCondLst>
                                    <p:cond delay="3000"/>
                                  </p:stCondLst>
                                  <p:childTnLst>
                                    <p:set>
                                      <p:cBhvr>
                                        <p:cTn dur="1" fill="hold" id="42">
                                          <p:stCondLst>
                                            <p:cond delay="0"/>
                                          </p:stCondLst>
                                        </p:cTn>
                                        <p:tgtEl>
                                          <p:spTgt spid="32"/>
                                        </p:tgtEl>
                                        <p:attrNameLst>
                                          <p:attrName>style.visibility</p:attrName>
                                        </p:attrNameLst>
                                      </p:cBhvr>
                                      <p:to>
                                        <p:strVal val="visible"/>
                                      </p:to>
                                    </p:set>
                                    <p:anim calcmode="lin" valueType="num">
                                      <p:cBhvr additive="base">
                                        <p:cTn dur="500" fill="hold" id="43"/>
                                        <p:tgtEl>
                                          <p:spTgt spid="32"/>
                                        </p:tgtEl>
                                        <p:attrNameLst>
                                          <p:attrName>ppt_x</p:attrName>
                                        </p:attrNameLst>
                                      </p:cBhvr>
                                      <p:tavLst>
                                        <p:tav tm="0">
                                          <p:val>
                                            <p:strVal val="1+#ppt_w/2"/>
                                          </p:val>
                                        </p:tav>
                                        <p:tav tm="100000">
                                          <p:val>
                                            <p:strVal val="#ppt_x"/>
                                          </p:val>
                                        </p:tav>
                                      </p:tavLst>
                                    </p:anim>
                                    <p:anim calcmode="lin" valueType="num">
                                      <p:cBhvr additive="base">
                                        <p:cTn dur="500" fill="hold" id="44"/>
                                        <p:tgtEl>
                                          <p:spTgt spid="32"/>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2">
                                  <p:stCondLst>
                                    <p:cond delay="3000"/>
                                  </p:stCondLst>
                                  <p:childTnLst>
                                    <p:set>
                                      <p:cBhvr>
                                        <p:cTn dur="1" fill="hold" id="46">
                                          <p:stCondLst>
                                            <p:cond delay="0"/>
                                          </p:stCondLst>
                                        </p:cTn>
                                        <p:tgtEl>
                                          <p:spTgt spid="33"/>
                                        </p:tgtEl>
                                        <p:attrNameLst>
                                          <p:attrName>style.visibility</p:attrName>
                                        </p:attrNameLst>
                                      </p:cBhvr>
                                      <p:to>
                                        <p:strVal val="visible"/>
                                      </p:to>
                                    </p:set>
                                    <p:anim calcmode="lin" valueType="num">
                                      <p:cBhvr additive="base">
                                        <p:cTn dur="500" fill="hold" id="47"/>
                                        <p:tgtEl>
                                          <p:spTgt spid="33"/>
                                        </p:tgtEl>
                                        <p:attrNameLst>
                                          <p:attrName>ppt_x</p:attrName>
                                        </p:attrNameLst>
                                      </p:cBhvr>
                                      <p:tavLst>
                                        <p:tav tm="0">
                                          <p:val>
                                            <p:strVal val="1+#ppt_w/2"/>
                                          </p:val>
                                        </p:tav>
                                        <p:tav tm="100000">
                                          <p:val>
                                            <p:strVal val="#ppt_x"/>
                                          </p:val>
                                        </p:tav>
                                      </p:tavLst>
                                    </p:anim>
                                    <p:anim calcmode="lin" valueType="num">
                                      <p:cBhvr additive="base">
                                        <p:cTn dur="500" fill="hold" id="48"/>
                                        <p:tgtEl>
                                          <p:spTgt spid="33"/>
                                        </p:tgtEl>
                                        <p:attrNameLst>
                                          <p:attrName>ppt_y</p:attrName>
                                        </p:attrNameLst>
                                      </p:cBhvr>
                                      <p:tavLst>
                                        <p:tav tm="0">
                                          <p:val>
                                            <p:strVal val="#ppt_y"/>
                                          </p:val>
                                        </p:tav>
                                        <p:tav tm="100000">
                                          <p:val>
                                            <p:strVal val="#ppt_y"/>
                                          </p:val>
                                        </p:tav>
                                      </p:tavLst>
                                    </p:anim>
                                  </p:childTnLst>
                                </p:cTn>
                              </p:par>
                              <p:par>
                                <p:cTn fill="hold" grpId="0" id="49" nodeType="withEffect" presetClass="entr" presetID="53" presetSubtype="0">
                                  <p:stCondLst>
                                    <p:cond delay="3500"/>
                                  </p:stCondLst>
                                  <p:childTnLst>
                                    <p:set>
                                      <p:cBhvr>
                                        <p:cTn dur="1" fill="hold" id="50">
                                          <p:stCondLst>
                                            <p:cond delay="0"/>
                                          </p:stCondLst>
                                        </p:cTn>
                                        <p:tgtEl>
                                          <p:spTgt spid="68"/>
                                        </p:tgtEl>
                                        <p:attrNameLst>
                                          <p:attrName>style.visibility</p:attrName>
                                        </p:attrNameLst>
                                      </p:cBhvr>
                                      <p:to>
                                        <p:strVal val="visible"/>
                                      </p:to>
                                    </p:set>
                                    <p:anim calcmode="lin" valueType="num">
                                      <p:cBhvr>
                                        <p:cTn dur="500" fill="hold" id="51"/>
                                        <p:tgtEl>
                                          <p:spTgt spid="68"/>
                                        </p:tgtEl>
                                        <p:attrNameLst>
                                          <p:attrName>ppt_w</p:attrName>
                                        </p:attrNameLst>
                                      </p:cBhvr>
                                      <p:tavLst>
                                        <p:tav tm="0">
                                          <p:val>
                                            <p:fltVal val="0"/>
                                          </p:val>
                                        </p:tav>
                                        <p:tav tm="100000">
                                          <p:val>
                                            <p:strVal val="#ppt_w"/>
                                          </p:val>
                                        </p:tav>
                                      </p:tavLst>
                                    </p:anim>
                                    <p:anim calcmode="lin" valueType="num">
                                      <p:cBhvr>
                                        <p:cTn dur="500" fill="hold" id="52"/>
                                        <p:tgtEl>
                                          <p:spTgt spid="68"/>
                                        </p:tgtEl>
                                        <p:attrNameLst>
                                          <p:attrName>ppt_h</p:attrName>
                                        </p:attrNameLst>
                                      </p:cBhvr>
                                      <p:tavLst>
                                        <p:tav tm="0">
                                          <p:val>
                                            <p:fltVal val="0"/>
                                          </p:val>
                                        </p:tav>
                                        <p:tav tm="100000">
                                          <p:val>
                                            <p:strVal val="#ppt_h"/>
                                          </p:val>
                                        </p:tav>
                                      </p:tavLst>
                                    </p:anim>
                                    <p:animEffect filter="fade" transition="in">
                                      <p:cBhvr>
                                        <p:cTn dur="500" id="53"/>
                                        <p:tgtEl>
                                          <p:spTgt spid="68"/>
                                        </p:tgtEl>
                                      </p:cBhvr>
                                    </p:animEffect>
                                  </p:childTnLst>
                                </p:cTn>
                              </p:par>
                              <p:par>
                                <p:cTn fill="hold" grpId="0" id="54" nodeType="withEffect" presetClass="entr" presetID="53" presetSubtype="0">
                                  <p:stCondLst>
                                    <p:cond delay="3500"/>
                                  </p:stCondLst>
                                  <p:childTnLst>
                                    <p:set>
                                      <p:cBhvr>
                                        <p:cTn dur="1" fill="hold" id="55">
                                          <p:stCondLst>
                                            <p:cond delay="0"/>
                                          </p:stCondLst>
                                        </p:cTn>
                                        <p:tgtEl>
                                          <p:spTgt spid="69"/>
                                        </p:tgtEl>
                                        <p:attrNameLst>
                                          <p:attrName>style.visibility</p:attrName>
                                        </p:attrNameLst>
                                      </p:cBhvr>
                                      <p:to>
                                        <p:strVal val="visible"/>
                                      </p:to>
                                    </p:set>
                                    <p:anim calcmode="lin" valueType="num">
                                      <p:cBhvr>
                                        <p:cTn dur="500" fill="hold" id="56"/>
                                        <p:tgtEl>
                                          <p:spTgt spid="69"/>
                                        </p:tgtEl>
                                        <p:attrNameLst>
                                          <p:attrName>ppt_w</p:attrName>
                                        </p:attrNameLst>
                                      </p:cBhvr>
                                      <p:tavLst>
                                        <p:tav tm="0">
                                          <p:val>
                                            <p:fltVal val="0"/>
                                          </p:val>
                                        </p:tav>
                                        <p:tav tm="100000">
                                          <p:val>
                                            <p:strVal val="#ppt_w"/>
                                          </p:val>
                                        </p:tav>
                                      </p:tavLst>
                                    </p:anim>
                                    <p:anim calcmode="lin" valueType="num">
                                      <p:cBhvr>
                                        <p:cTn dur="500" fill="hold" id="57"/>
                                        <p:tgtEl>
                                          <p:spTgt spid="69"/>
                                        </p:tgtEl>
                                        <p:attrNameLst>
                                          <p:attrName>ppt_h</p:attrName>
                                        </p:attrNameLst>
                                      </p:cBhvr>
                                      <p:tavLst>
                                        <p:tav tm="0">
                                          <p:val>
                                            <p:fltVal val="0"/>
                                          </p:val>
                                        </p:tav>
                                        <p:tav tm="100000">
                                          <p:val>
                                            <p:strVal val="#ppt_h"/>
                                          </p:val>
                                        </p:tav>
                                      </p:tavLst>
                                    </p:anim>
                                    <p:animEffect filter="fade" transition="in">
                                      <p:cBhvr>
                                        <p:cTn dur="500" id="58"/>
                                        <p:tgtEl>
                                          <p:spTgt spid="69"/>
                                        </p:tgtEl>
                                      </p:cBhvr>
                                    </p:animEffect>
                                  </p:childTnLst>
                                </p:cTn>
                              </p:par>
                              <p:par>
                                <p:cTn fill="hold" grpId="0" id="59" nodeType="withEffect" presetClass="entr" presetID="53" presetSubtype="0">
                                  <p:stCondLst>
                                    <p:cond delay="3500"/>
                                  </p:stCondLst>
                                  <p:childTnLst>
                                    <p:set>
                                      <p:cBhvr>
                                        <p:cTn dur="1" fill="hold" id="60">
                                          <p:stCondLst>
                                            <p:cond delay="0"/>
                                          </p:stCondLst>
                                        </p:cTn>
                                        <p:tgtEl>
                                          <p:spTgt spid="67"/>
                                        </p:tgtEl>
                                        <p:attrNameLst>
                                          <p:attrName>style.visibility</p:attrName>
                                        </p:attrNameLst>
                                      </p:cBhvr>
                                      <p:to>
                                        <p:strVal val="visible"/>
                                      </p:to>
                                    </p:set>
                                    <p:anim calcmode="lin" valueType="num">
                                      <p:cBhvr>
                                        <p:cTn dur="500" fill="hold" id="61"/>
                                        <p:tgtEl>
                                          <p:spTgt spid="67"/>
                                        </p:tgtEl>
                                        <p:attrNameLst>
                                          <p:attrName>ppt_w</p:attrName>
                                        </p:attrNameLst>
                                      </p:cBhvr>
                                      <p:tavLst>
                                        <p:tav tm="0">
                                          <p:val>
                                            <p:fltVal val="0"/>
                                          </p:val>
                                        </p:tav>
                                        <p:tav tm="100000">
                                          <p:val>
                                            <p:strVal val="#ppt_w"/>
                                          </p:val>
                                        </p:tav>
                                      </p:tavLst>
                                    </p:anim>
                                    <p:anim calcmode="lin" valueType="num">
                                      <p:cBhvr>
                                        <p:cTn dur="500" fill="hold" id="62"/>
                                        <p:tgtEl>
                                          <p:spTgt spid="67"/>
                                        </p:tgtEl>
                                        <p:attrNameLst>
                                          <p:attrName>ppt_h</p:attrName>
                                        </p:attrNameLst>
                                      </p:cBhvr>
                                      <p:tavLst>
                                        <p:tav tm="0">
                                          <p:val>
                                            <p:fltVal val="0"/>
                                          </p:val>
                                        </p:tav>
                                        <p:tav tm="100000">
                                          <p:val>
                                            <p:strVal val="#ppt_h"/>
                                          </p:val>
                                        </p:tav>
                                      </p:tavLst>
                                    </p:anim>
                                    <p:animEffect filter="fade" transition="in">
                                      <p:cBhvr>
                                        <p:cTn dur="500" id="63"/>
                                        <p:tgtEl>
                                          <p:spTgt spid="67"/>
                                        </p:tgtEl>
                                      </p:cBhvr>
                                    </p:animEffect>
                                  </p:childTnLst>
                                </p:cTn>
                              </p:par>
                              <p:par>
                                <p:cTn fill="hold" grpId="0" id="64" nodeType="withEffect" presetClass="entr" presetID="53" presetSubtype="0">
                                  <p:stCondLst>
                                    <p:cond delay="3500"/>
                                  </p:stCondLst>
                                  <p:childTnLst>
                                    <p:set>
                                      <p:cBhvr>
                                        <p:cTn dur="1" fill="hold" id="65">
                                          <p:stCondLst>
                                            <p:cond delay="0"/>
                                          </p:stCondLst>
                                        </p:cTn>
                                        <p:tgtEl>
                                          <p:spTgt spid="70"/>
                                        </p:tgtEl>
                                        <p:attrNameLst>
                                          <p:attrName>style.visibility</p:attrName>
                                        </p:attrNameLst>
                                      </p:cBhvr>
                                      <p:to>
                                        <p:strVal val="visible"/>
                                      </p:to>
                                    </p:set>
                                    <p:anim calcmode="lin" valueType="num">
                                      <p:cBhvr>
                                        <p:cTn dur="500" fill="hold" id="66"/>
                                        <p:tgtEl>
                                          <p:spTgt spid="70"/>
                                        </p:tgtEl>
                                        <p:attrNameLst>
                                          <p:attrName>ppt_w</p:attrName>
                                        </p:attrNameLst>
                                      </p:cBhvr>
                                      <p:tavLst>
                                        <p:tav tm="0">
                                          <p:val>
                                            <p:fltVal val="0"/>
                                          </p:val>
                                        </p:tav>
                                        <p:tav tm="100000">
                                          <p:val>
                                            <p:strVal val="#ppt_w"/>
                                          </p:val>
                                        </p:tav>
                                      </p:tavLst>
                                    </p:anim>
                                    <p:anim calcmode="lin" valueType="num">
                                      <p:cBhvr>
                                        <p:cTn dur="500" fill="hold" id="67"/>
                                        <p:tgtEl>
                                          <p:spTgt spid="70"/>
                                        </p:tgtEl>
                                        <p:attrNameLst>
                                          <p:attrName>ppt_h</p:attrName>
                                        </p:attrNameLst>
                                      </p:cBhvr>
                                      <p:tavLst>
                                        <p:tav tm="0">
                                          <p:val>
                                            <p:fltVal val="0"/>
                                          </p:val>
                                        </p:tav>
                                        <p:tav tm="100000">
                                          <p:val>
                                            <p:strVal val="#ppt_h"/>
                                          </p:val>
                                        </p:tav>
                                      </p:tavLst>
                                    </p:anim>
                                    <p:animEffect filter="fade" transition="in">
                                      <p:cBhvr>
                                        <p:cTn dur="500" id="68"/>
                                        <p:tgtEl>
                                          <p:spTgt spid="70"/>
                                        </p:tgtEl>
                                      </p:cBhvr>
                                    </p:animEffect>
                                  </p:childTnLst>
                                </p:cTn>
                              </p:par>
                              <p:par>
                                <p:cTn fill="hold" id="69" nodeType="withEffect" presetClass="entr" presetID="53" presetSubtype="0">
                                  <p:stCondLst>
                                    <p:cond delay="3500"/>
                                  </p:stCondLst>
                                  <p:childTnLst>
                                    <p:set>
                                      <p:cBhvr>
                                        <p:cTn dur="1" fill="hold" id="70">
                                          <p:stCondLst>
                                            <p:cond delay="0"/>
                                          </p:stCondLst>
                                        </p:cTn>
                                        <p:tgtEl>
                                          <p:spTgt spid="39"/>
                                        </p:tgtEl>
                                        <p:attrNameLst>
                                          <p:attrName>style.visibility</p:attrName>
                                        </p:attrNameLst>
                                      </p:cBhvr>
                                      <p:to>
                                        <p:strVal val="visible"/>
                                      </p:to>
                                    </p:set>
                                    <p:anim calcmode="lin" valueType="num">
                                      <p:cBhvr>
                                        <p:cTn dur="500" fill="hold" id="71"/>
                                        <p:tgtEl>
                                          <p:spTgt spid="39"/>
                                        </p:tgtEl>
                                        <p:attrNameLst>
                                          <p:attrName>ppt_w</p:attrName>
                                        </p:attrNameLst>
                                      </p:cBhvr>
                                      <p:tavLst>
                                        <p:tav tm="0">
                                          <p:val>
                                            <p:fltVal val="0"/>
                                          </p:val>
                                        </p:tav>
                                        <p:tav tm="100000">
                                          <p:val>
                                            <p:strVal val="#ppt_w"/>
                                          </p:val>
                                        </p:tav>
                                      </p:tavLst>
                                    </p:anim>
                                    <p:anim calcmode="lin" valueType="num">
                                      <p:cBhvr>
                                        <p:cTn dur="500" fill="hold" id="72"/>
                                        <p:tgtEl>
                                          <p:spTgt spid="39"/>
                                        </p:tgtEl>
                                        <p:attrNameLst>
                                          <p:attrName>ppt_h</p:attrName>
                                        </p:attrNameLst>
                                      </p:cBhvr>
                                      <p:tavLst>
                                        <p:tav tm="0">
                                          <p:val>
                                            <p:fltVal val="0"/>
                                          </p:val>
                                        </p:tav>
                                        <p:tav tm="100000">
                                          <p:val>
                                            <p:strVal val="#ppt_h"/>
                                          </p:val>
                                        </p:tav>
                                      </p:tavLst>
                                    </p:anim>
                                    <p:animEffect filter="fade" transition="in">
                                      <p:cBhvr>
                                        <p:cTn dur="500" id="73"/>
                                        <p:tgtEl>
                                          <p:spTgt spid="39"/>
                                        </p:tgtEl>
                                      </p:cBhvr>
                                    </p:animEffect>
                                  </p:childTnLst>
                                </p:cTn>
                              </p:par>
                              <p:par>
                                <p:cTn fill="hold" grpId="0" id="74" nodeType="withEffect" presetClass="entr" presetID="53" presetSubtype="0">
                                  <p:stCondLst>
                                    <p:cond delay="3500"/>
                                  </p:stCondLst>
                                  <p:childTnLst>
                                    <p:set>
                                      <p:cBhvr>
                                        <p:cTn dur="1" fill="hold" id="75">
                                          <p:stCondLst>
                                            <p:cond delay="0"/>
                                          </p:stCondLst>
                                        </p:cTn>
                                        <p:tgtEl>
                                          <p:spTgt spid="48"/>
                                        </p:tgtEl>
                                        <p:attrNameLst>
                                          <p:attrName>style.visibility</p:attrName>
                                        </p:attrNameLst>
                                      </p:cBhvr>
                                      <p:to>
                                        <p:strVal val="visible"/>
                                      </p:to>
                                    </p:set>
                                    <p:anim calcmode="lin" valueType="num">
                                      <p:cBhvr>
                                        <p:cTn dur="500" fill="hold" id="76"/>
                                        <p:tgtEl>
                                          <p:spTgt spid="48"/>
                                        </p:tgtEl>
                                        <p:attrNameLst>
                                          <p:attrName>ppt_w</p:attrName>
                                        </p:attrNameLst>
                                      </p:cBhvr>
                                      <p:tavLst>
                                        <p:tav tm="0">
                                          <p:val>
                                            <p:fltVal val="0"/>
                                          </p:val>
                                        </p:tav>
                                        <p:tav tm="100000">
                                          <p:val>
                                            <p:strVal val="#ppt_w"/>
                                          </p:val>
                                        </p:tav>
                                      </p:tavLst>
                                    </p:anim>
                                    <p:anim calcmode="lin" valueType="num">
                                      <p:cBhvr>
                                        <p:cTn dur="500" fill="hold" id="77"/>
                                        <p:tgtEl>
                                          <p:spTgt spid="48"/>
                                        </p:tgtEl>
                                        <p:attrNameLst>
                                          <p:attrName>ppt_h</p:attrName>
                                        </p:attrNameLst>
                                      </p:cBhvr>
                                      <p:tavLst>
                                        <p:tav tm="0">
                                          <p:val>
                                            <p:fltVal val="0"/>
                                          </p:val>
                                        </p:tav>
                                        <p:tav tm="100000">
                                          <p:val>
                                            <p:strVal val="#ppt_h"/>
                                          </p:val>
                                        </p:tav>
                                      </p:tavLst>
                                    </p:anim>
                                    <p:animEffect filter="fade" transition="in">
                                      <p:cBhvr>
                                        <p:cTn dur="500" id="78"/>
                                        <p:tgtEl>
                                          <p:spTgt spid="48"/>
                                        </p:tgtEl>
                                      </p:cBhvr>
                                    </p:animEffect>
                                  </p:childTnLst>
                                </p:cTn>
                              </p:par>
                              <p:par>
                                <p:cTn fill="hold" grpId="0" id="79" nodeType="withEffect" presetClass="entr" presetID="53" presetSubtype="0">
                                  <p:stCondLst>
                                    <p:cond delay="3500"/>
                                  </p:stCondLst>
                                  <p:childTnLst>
                                    <p:set>
                                      <p:cBhvr>
                                        <p:cTn dur="1" fill="hold" id="80">
                                          <p:stCondLst>
                                            <p:cond delay="0"/>
                                          </p:stCondLst>
                                        </p:cTn>
                                        <p:tgtEl>
                                          <p:spTgt spid="50"/>
                                        </p:tgtEl>
                                        <p:attrNameLst>
                                          <p:attrName>style.visibility</p:attrName>
                                        </p:attrNameLst>
                                      </p:cBhvr>
                                      <p:to>
                                        <p:strVal val="visible"/>
                                      </p:to>
                                    </p:set>
                                    <p:anim calcmode="lin" valueType="num">
                                      <p:cBhvr>
                                        <p:cTn dur="500" fill="hold" id="81"/>
                                        <p:tgtEl>
                                          <p:spTgt spid="50"/>
                                        </p:tgtEl>
                                        <p:attrNameLst>
                                          <p:attrName>ppt_w</p:attrName>
                                        </p:attrNameLst>
                                      </p:cBhvr>
                                      <p:tavLst>
                                        <p:tav tm="0">
                                          <p:val>
                                            <p:fltVal val="0"/>
                                          </p:val>
                                        </p:tav>
                                        <p:tav tm="100000">
                                          <p:val>
                                            <p:strVal val="#ppt_w"/>
                                          </p:val>
                                        </p:tav>
                                      </p:tavLst>
                                    </p:anim>
                                    <p:anim calcmode="lin" valueType="num">
                                      <p:cBhvr>
                                        <p:cTn dur="500" fill="hold" id="82"/>
                                        <p:tgtEl>
                                          <p:spTgt spid="50"/>
                                        </p:tgtEl>
                                        <p:attrNameLst>
                                          <p:attrName>ppt_h</p:attrName>
                                        </p:attrNameLst>
                                      </p:cBhvr>
                                      <p:tavLst>
                                        <p:tav tm="0">
                                          <p:val>
                                            <p:fltVal val="0"/>
                                          </p:val>
                                        </p:tav>
                                        <p:tav tm="100000">
                                          <p:val>
                                            <p:strVal val="#ppt_h"/>
                                          </p:val>
                                        </p:tav>
                                      </p:tavLst>
                                    </p:anim>
                                    <p:animEffect filter="fade" transition="in">
                                      <p:cBhvr>
                                        <p:cTn dur="500" id="83"/>
                                        <p:tgtEl>
                                          <p:spTgt spid="50"/>
                                        </p:tgtEl>
                                      </p:cBhvr>
                                    </p:animEffect>
                                  </p:childTnLst>
                                </p:cTn>
                              </p:par>
                              <p:par>
                                <p:cTn fill="hold" id="84" nodeType="withEffect" presetClass="entr" presetID="53" presetSubtype="0">
                                  <p:stCondLst>
                                    <p:cond delay="3500"/>
                                  </p:stCondLst>
                                  <p:childTnLst>
                                    <p:set>
                                      <p:cBhvr>
                                        <p:cTn dur="1" fill="hold" id="85">
                                          <p:stCondLst>
                                            <p:cond delay="0"/>
                                          </p:stCondLst>
                                        </p:cTn>
                                        <p:tgtEl>
                                          <p:spTgt spid="52"/>
                                        </p:tgtEl>
                                        <p:attrNameLst>
                                          <p:attrName>style.visibility</p:attrName>
                                        </p:attrNameLst>
                                      </p:cBhvr>
                                      <p:to>
                                        <p:strVal val="visible"/>
                                      </p:to>
                                    </p:set>
                                    <p:anim calcmode="lin" valueType="num">
                                      <p:cBhvr>
                                        <p:cTn dur="500" fill="hold" id="86"/>
                                        <p:tgtEl>
                                          <p:spTgt spid="52"/>
                                        </p:tgtEl>
                                        <p:attrNameLst>
                                          <p:attrName>ppt_w</p:attrName>
                                        </p:attrNameLst>
                                      </p:cBhvr>
                                      <p:tavLst>
                                        <p:tav tm="0">
                                          <p:val>
                                            <p:fltVal val="0"/>
                                          </p:val>
                                        </p:tav>
                                        <p:tav tm="100000">
                                          <p:val>
                                            <p:strVal val="#ppt_w"/>
                                          </p:val>
                                        </p:tav>
                                      </p:tavLst>
                                    </p:anim>
                                    <p:anim calcmode="lin" valueType="num">
                                      <p:cBhvr>
                                        <p:cTn dur="500" fill="hold" id="87"/>
                                        <p:tgtEl>
                                          <p:spTgt spid="52"/>
                                        </p:tgtEl>
                                        <p:attrNameLst>
                                          <p:attrName>ppt_h</p:attrName>
                                        </p:attrNameLst>
                                      </p:cBhvr>
                                      <p:tavLst>
                                        <p:tav tm="0">
                                          <p:val>
                                            <p:fltVal val="0"/>
                                          </p:val>
                                        </p:tav>
                                        <p:tav tm="100000">
                                          <p:val>
                                            <p:strVal val="#ppt_h"/>
                                          </p:val>
                                        </p:tav>
                                      </p:tavLst>
                                    </p:anim>
                                    <p:animEffect filter="fade" transition="in">
                                      <p:cBhvr>
                                        <p:cTn dur="500" id="88"/>
                                        <p:tgtEl>
                                          <p:spTgt spid="52"/>
                                        </p:tgtEl>
                                      </p:cBhvr>
                                    </p:animEffect>
                                  </p:childTnLst>
                                </p:cTn>
                              </p:par>
                              <p:par>
                                <p:cTn fill="hold" grpId="0" id="89" nodeType="withEffect" presetClass="entr" presetID="53" presetSubtype="0">
                                  <p:stCondLst>
                                    <p:cond delay="3500"/>
                                  </p:stCondLst>
                                  <p:childTnLst>
                                    <p:set>
                                      <p:cBhvr>
                                        <p:cTn dur="1" fill="hold" id="90">
                                          <p:stCondLst>
                                            <p:cond delay="0"/>
                                          </p:stCondLst>
                                        </p:cTn>
                                        <p:tgtEl>
                                          <p:spTgt spid="66"/>
                                        </p:tgtEl>
                                        <p:attrNameLst>
                                          <p:attrName>style.visibility</p:attrName>
                                        </p:attrNameLst>
                                      </p:cBhvr>
                                      <p:to>
                                        <p:strVal val="visible"/>
                                      </p:to>
                                    </p:set>
                                    <p:anim calcmode="lin" valueType="num">
                                      <p:cBhvr>
                                        <p:cTn dur="500" fill="hold" id="91"/>
                                        <p:tgtEl>
                                          <p:spTgt spid="66"/>
                                        </p:tgtEl>
                                        <p:attrNameLst>
                                          <p:attrName>ppt_w</p:attrName>
                                        </p:attrNameLst>
                                      </p:cBhvr>
                                      <p:tavLst>
                                        <p:tav tm="0">
                                          <p:val>
                                            <p:fltVal val="0"/>
                                          </p:val>
                                        </p:tav>
                                        <p:tav tm="100000">
                                          <p:val>
                                            <p:strVal val="#ppt_w"/>
                                          </p:val>
                                        </p:tav>
                                      </p:tavLst>
                                    </p:anim>
                                    <p:anim calcmode="lin" valueType="num">
                                      <p:cBhvr>
                                        <p:cTn dur="500" fill="hold" id="92"/>
                                        <p:tgtEl>
                                          <p:spTgt spid="66"/>
                                        </p:tgtEl>
                                        <p:attrNameLst>
                                          <p:attrName>ppt_h</p:attrName>
                                        </p:attrNameLst>
                                      </p:cBhvr>
                                      <p:tavLst>
                                        <p:tav tm="0">
                                          <p:val>
                                            <p:fltVal val="0"/>
                                          </p:val>
                                        </p:tav>
                                        <p:tav tm="100000">
                                          <p:val>
                                            <p:strVal val="#ppt_h"/>
                                          </p:val>
                                        </p:tav>
                                      </p:tavLst>
                                    </p:anim>
                                    <p:animEffect filter="fade" transition="in">
                                      <p:cBhvr>
                                        <p:cTn dur="500" id="93"/>
                                        <p:tgtEl>
                                          <p:spTgt spid="66"/>
                                        </p:tgtEl>
                                      </p:cBhvr>
                                    </p:animEffect>
                                  </p:childTnLst>
                                </p:cTn>
                              </p:par>
                              <p:par>
                                <p:cTn fill="hold" grpId="0" id="94" nodeType="withEffect" presetClass="entr" presetID="53" presetSubtype="0">
                                  <p:stCondLst>
                                    <p:cond delay="3500"/>
                                  </p:stCondLst>
                                  <p:childTnLst>
                                    <p:set>
                                      <p:cBhvr>
                                        <p:cTn dur="1" fill="hold" id="95">
                                          <p:stCondLst>
                                            <p:cond delay="0"/>
                                          </p:stCondLst>
                                        </p:cTn>
                                        <p:tgtEl>
                                          <p:spTgt spid="65"/>
                                        </p:tgtEl>
                                        <p:attrNameLst>
                                          <p:attrName>style.visibility</p:attrName>
                                        </p:attrNameLst>
                                      </p:cBhvr>
                                      <p:to>
                                        <p:strVal val="visible"/>
                                      </p:to>
                                    </p:set>
                                    <p:anim calcmode="lin" valueType="num">
                                      <p:cBhvr>
                                        <p:cTn dur="500" fill="hold" id="96"/>
                                        <p:tgtEl>
                                          <p:spTgt spid="65"/>
                                        </p:tgtEl>
                                        <p:attrNameLst>
                                          <p:attrName>ppt_w</p:attrName>
                                        </p:attrNameLst>
                                      </p:cBhvr>
                                      <p:tavLst>
                                        <p:tav tm="0">
                                          <p:val>
                                            <p:fltVal val="0"/>
                                          </p:val>
                                        </p:tav>
                                        <p:tav tm="100000">
                                          <p:val>
                                            <p:strVal val="#ppt_w"/>
                                          </p:val>
                                        </p:tav>
                                      </p:tavLst>
                                    </p:anim>
                                    <p:anim calcmode="lin" valueType="num">
                                      <p:cBhvr>
                                        <p:cTn dur="500" fill="hold" id="97"/>
                                        <p:tgtEl>
                                          <p:spTgt spid="65"/>
                                        </p:tgtEl>
                                        <p:attrNameLst>
                                          <p:attrName>ppt_h</p:attrName>
                                        </p:attrNameLst>
                                      </p:cBhvr>
                                      <p:tavLst>
                                        <p:tav tm="0">
                                          <p:val>
                                            <p:fltVal val="0"/>
                                          </p:val>
                                        </p:tav>
                                        <p:tav tm="100000">
                                          <p:val>
                                            <p:strVal val="#ppt_h"/>
                                          </p:val>
                                        </p:tav>
                                      </p:tavLst>
                                    </p:anim>
                                    <p:animEffect filter="fade" transition="in">
                                      <p:cBhvr>
                                        <p:cTn dur="500" id="98"/>
                                        <p:tgtEl>
                                          <p:spTgt spid="65"/>
                                        </p:tgtEl>
                                      </p:cBhvr>
                                    </p:animEffect>
                                  </p:childTnLst>
                                </p:cTn>
                              </p:par>
                              <p:par>
                                <p:cTn fill="hold" grpId="0" id="99" nodeType="withEffect" presetClass="entr" presetID="53" presetSubtype="0">
                                  <p:stCondLst>
                                    <p:cond delay="3500"/>
                                  </p:stCondLst>
                                  <p:childTnLst>
                                    <p:set>
                                      <p:cBhvr>
                                        <p:cTn dur="1" fill="hold" id="100">
                                          <p:stCondLst>
                                            <p:cond delay="0"/>
                                          </p:stCondLst>
                                        </p:cTn>
                                        <p:tgtEl>
                                          <p:spTgt spid="64"/>
                                        </p:tgtEl>
                                        <p:attrNameLst>
                                          <p:attrName>style.visibility</p:attrName>
                                        </p:attrNameLst>
                                      </p:cBhvr>
                                      <p:to>
                                        <p:strVal val="visible"/>
                                      </p:to>
                                    </p:set>
                                    <p:anim calcmode="lin" valueType="num">
                                      <p:cBhvr>
                                        <p:cTn dur="500" fill="hold" id="101"/>
                                        <p:tgtEl>
                                          <p:spTgt spid="64"/>
                                        </p:tgtEl>
                                        <p:attrNameLst>
                                          <p:attrName>ppt_w</p:attrName>
                                        </p:attrNameLst>
                                      </p:cBhvr>
                                      <p:tavLst>
                                        <p:tav tm="0">
                                          <p:val>
                                            <p:fltVal val="0"/>
                                          </p:val>
                                        </p:tav>
                                        <p:tav tm="100000">
                                          <p:val>
                                            <p:strVal val="#ppt_w"/>
                                          </p:val>
                                        </p:tav>
                                      </p:tavLst>
                                    </p:anim>
                                    <p:anim calcmode="lin" valueType="num">
                                      <p:cBhvr>
                                        <p:cTn dur="500" fill="hold" id="102"/>
                                        <p:tgtEl>
                                          <p:spTgt spid="64"/>
                                        </p:tgtEl>
                                        <p:attrNameLst>
                                          <p:attrName>ppt_h</p:attrName>
                                        </p:attrNameLst>
                                      </p:cBhvr>
                                      <p:tavLst>
                                        <p:tav tm="0">
                                          <p:val>
                                            <p:fltVal val="0"/>
                                          </p:val>
                                        </p:tav>
                                        <p:tav tm="100000">
                                          <p:val>
                                            <p:strVal val="#ppt_h"/>
                                          </p:val>
                                        </p:tav>
                                      </p:tavLst>
                                    </p:anim>
                                    <p:animEffect filter="fade" transition="in">
                                      <p:cBhvr>
                                        <p:cTn dur="500" id="103"/>
                                        <p:tgtEl>
                                          <p:spTgt spid="64"/>
                                        </p:tgtEl>
                                      </p:cBhvr>
                                    </p:animEffect>
                                  </p:childTnLst>
                                </p:cTn>
                              </p:par>
                              <p:par>
                                <p:cTn fill="hold" grpId="0" id="104" nodeType="withEffect" presetClass="entr" presetID="53" presetSubtype="0">
                                  <p:stCondLst>
                                    <p:cond delay="3500"/>
                                  </p:stCondLst>
                                  <p:childTnLst>
                                    <p:set>
                                      <p:cBhvr>
                                        <p:cTn dur="1" fill="hold" id="105">
                                          <p:stCondLst>
                                            <p:cond delay="0"/>
                                          </p:stCondLst>
                                        </p:cTn>
                                        <p:tgtEl>
                                          <p:spTgt spid="63"/>
                                        </p:tgtEl>
                                        <p:attrNameLst>
                                          <p:attrName>style.visibility</p:attrName>
                                        </p:attrNameLst>
                                      </p:cBhvr>
                                      <p:to>
                                        <p:strVal val="visible"/>
                                      </p:to>
                                    </p:set>
                                    <p:anim calcmode="lin" valueType="num">
                                      <p:cBhvr>
                                        <p:cTn dur="500" fill="hold" id="106"/>
                                        <p:tgtEl>
                                          <p:spTgt spid="63"/>
                                        </p:tgtEl>
                                        <p:attrNameLst>
                                          <p:attrName>ppt_w</p:attrName>
                                        </p:attrNameLst>
                                      </p:cBhvr>
                                      <p:tavLst>
                                        <p:tav tm="0">
                                          <p:val>
                                            <p:fltVal val="0"/>
                                          </p:val>
                                        </p:tav>
                                        <p:tav tm="100000">
                                          <p:val>
                                            <p:strVal val="#ppt_w"/>
                                          </p:val>
                                        </p:tav>
                                      </p:tavLst>
                                    </p:anim>
                                    <p:anim calcmode="lin" valueType="num">
                                      <p:cBhvr>
                                        <p:cTn dur="500" fill="hold" id="107"/>
                                        <p:tgtEl>
                                          <p:spTgt spid="63"/>
                                        </p:tgtEl>
                                        <p:attrNameLst>
                                          <p:attrName>ppt_h</p:attrName>
                                        </p:attrNameLst>
                                      </p:cBhvr>
                                      <p:tavLst>
                                        <p:tav tm="0">
                                          <p:val>
                                            <p:fltVal val="0"/>
                                          </p:val>
                                        </p:tav>
                                        <p:tav tm="100000">
                                          <p:val>
                                            <p:strVal val="#ppt_h"/>
                                          </p:val>
                                        </p:tav>
                                      </p:tavLst>
                                    </p:anim>
                                    <p:animEffect filter="fade" transition="in">
                                      <p:cBhvr>
                                        <p:cTn dur="500" id="108"/>
                                        <p:tgtEl>
                                          <p:spTgt spid="63"/>
                                        </p:tgtEl>
                                      </p:cBhvr>
                                    </p:animEffect>
                                  </p:childTnLst>
                                </p:cTn>
                              </p:par>
                              <p:par>
                                <p:cTn fill="hold" id="109" nodeType="withEffect" presetClass="entr" presetID="22" presetSubtype="8">
                                  <p:stCondLst>
                                    <p:cond delay="3500"/>
                                  </p:stCondLst>
                                  <p:childTnLst>
                                    <p:set>
                                      <p:cBhvr>
                                        <p:cTn dur="1" fill="hold" id="110">
                                          <p:stCondLst>
                                            <p:cond delay="0"/>
                                          </p:stCondLst>
                                        </p:cTn>
                                        <p:tgtEl>
                                          <p:spTgt spid="10"/>
                                        </p:tgtEl>
                                        <p:attrNameLst>
                                          <p:attrName>style.visibility</p:attrName>
                                        </p:attrNameLst>
                                      </p:cBhvr>
                                      <p:to>
                                        <p:strVal val="visible"/>
                                      </p:to>
                                    </p:set>
                                    <p:animEffect filter="wipe(left)" transition="in">
                                      <p:cBhvr>
                                        <p:cTn dur="1000" id="111"/>
                                        <p:tgtEl>
                                          <p:spTgt spid="10"/>
                                        </p:tgtEl>
                                      </p:cBhvr>
                                    </p:animEffect>
                                  </p:childTnLst>
                                </p:cTn>
                              </p:par>
                              <p:par>
                                <p:cTn fill="hold" id="112" nodeType="withEffect" presetClass="entr" presetID="22" presetSubtype="8">
                                  <p:stCondLst>
                                    <p:cond delay="3500"/>
                                  </p:stCondLst>
                                  <p:childTnLst>
                                    <p:set>
                                      <p:cBhvr>
                                        <p:cTn dur="1" fill="hold" id="113">
                                          <p:stCondLst>
                                            <p:cond delay="0"/>
                                          </p:stCondLst>
                                        </p:cTn>
                                        <p:tgtEl>
                                          <p:spTgt spid="13"/>
                                        </p:tgtEl>
                                        <p:attrNameLst>
                                          <p:attrName>style.visibility</p:attrName>
                                        </p:attrNameLst>
                                      </p:cBhvr>
                                      <p:to>
                                        <p:strVal val="visible"/>
                                      </p:to>
                                    </p:set>
                                    <p:animEffect filter="wipe(left)" transition="in">
                                      <p:cBhvr>
                                        <p:cTn dur="1000" id="114"/>
                                        <p:tgtEl>
                                          <p:spTgt spid="13"/>
                                        </p:tgtEl>
                                      </p:cBhvr>
                                    </p:animEffect>
                                  </p:childTnLst>
                                </p:cTn>
                              </p:par>
                              <p:par>
                                <p:cTn fill="hold" id="115" nodeType="withEffect" presetClass="entr" presetID="22" presetSubtype="8">
                                  <p:stCondLst>
                                    <p:cond delay="3500"/>
                                  </p:stCondLst>
                                  <p:childTnLst>
                                    <p:set>
                                      <p:cBhvr>
                                        <p:cTn dur="1" fill="hold" id="116">
                                          <p:stCondLst>
                                            <p:cond delay="0"/>
                                          </p:stCondLst>
                                        </p:cTn>
                                        <p:tgtEl>
                                          <p:spTgt spid="20"/>
                                        </p:tgtEl>
                                        <p:attrNameLst>
                                          <p:attrName>style.visibility</p:attrName>
                                        </p:attrNameLst>
                                      </p:cBhvr>
                                      <p:to>
                                        <p:strVal val="visible"/>
                                      </p:to>
                                    </p:set>
                                    <p:animEffect filter="wipe(left)" transition="in">
                                      <p:cBhvr>
                                        <p:cTn dur="1000" id="117"/>
                                        <p:tgtEl>
                                          <p:spTgt spid="20"/>
                                        </p:tgtEl>
                                      </p:cBhvr>
                                    </p:animEffect>
                                  </p:childTnLst>
                                </p:cTn>
                              </p:par>
                              <p:par>
                                <p:cTn fill="hold" id="118" nodeType="withEffect" presetClass="entr" presetID="22" presetSubtype="8">
                                  <p:stCondLst>
                                    <p:cond delay="3500"/>
                                  </p:stCondLst>
                                  <p:childTnLst>
                                    <p:set>
                                      <p:cBhvr>
                                        <p:cTn dur="1" fill="hold" id="119">
                                          <p:stCondLst>
                                            <p:cond delay="0"/>
                                          </p:stCondLst>
                                        </p:cTn>
                                        <p:tgtEl>
                                          <p:spTgt spid="23"/>
                                        </p:tgtEl>
                                        <p:attrNameLst>
                                          <p:attrName>style.visibility</p:attrName>
                                        </p:attrNameLst>
                                      </p:cBhvr>
                                      <p:to>
                                        <p:strVal val="visible"/>
                                      </p:to>
                                    </p:set>
                                    <p:animEffect filter="wipe(left)" transition="in">
                                      <p:cBhvr>
                                        <p:cTn dur="1000" id="120"/>
                                        <p:tgtEl>
                                          <p:spTgt spid="23"/>
                                        </p:tgtEl>
                                      </p:cBhvr>
                                    </p:animEffect>
                                  </p:childTnLst>
                                </p:cTn>
                              </p:par>
                              <p:par>
                                <p:cTn fill="hold" id="121" nodeType="withEffect" presetClass="entr" presetID="10" presetSubtype="0">
                                  <p:stCondLst>
                                    <p:cond delay="3500"/>
                                  </p:stCondLst>
                                  <p:childTnLst>
                                    <p:set>
                                      <p:cBhvr>
                                        <p:cTn dur="1" fill="hold" id="122">
                                          <p:stCondLst>
                                            <p:cond delay="0"/>
                                          </p:stCondLst>
                                        </p:cTn>
                                        <p:tgtEl>
                                          <p:spTgt spid="58"/>
                                        </p:tgtEl>
                                        <p:attrNameLst>
                                          <p:attrName>style.visibility</p:attrName>
                                        </p:attrNameLst>
                                      </p:cBhvr>
                                      <p:to>
                                        <p:strVal val="visible"/>
                                      </p:to>
                                    </p:set>
                                    <p:animEffect filter="fade" transition="in">
                                      <p:cBhvr>
                                        <p:cTn dur="500" id="123"/>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33"/>
      <p:bldP grpId="0" spid="34"/>
      <p:bldP grpId="0" spid="35"/>
      <p:bldP grpId="0" spid="36"/>
      <p:bldP grpId="0" spid="37"/>
      <p:bldP grpId="0" spid="38"/>
      <p:bldP grpId="0" spid="47"/>
      <p:bldP grpId="0" spid="48"/>
      <p:bldP grpId="0" spid="49"/>
      <p:bldP grpId="0" spid="50"/>
      <p:bldP grpId="0" spid="51"/>
      <p:bldP grpId="0" spid="63"/>
      <p:bldP grpId="0" spid="64"/>
      <p:bldP grpId="0" spid="65"/>
      <p:bldP grpId="0" spid="66"/>
      <p:bldP grpId="0" spid="67"/>
      <p:bldP grpId="0" spid="68"/>
      <p:bldP grpId="0" spid="69"/>
      <p:bldP grpId="0" spid="7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p:cNvPicPr>
            <a:picLocks noChangeAspect="1"/>
          </p:cNvPicPr>
          <p:nvPr/>
        </p:nvPicPr>
        <p:blipFill>
          <a:blip r:embed="rId2">
            <a:extLst>
              <a:ext uri="{28A0092B-C50C-407E-A947-70E740481C1C}">
                <a14:useLocalDpi val="0"/>
              </a:ext>
            </a:extLst>
          </a:blip>
          <a:stretch>
            <a:fillRect/>
          </a:stretch>
        </p:blipFill>
        <p:spPr>
          <a:xfrm flipV="1" rot="17744400">
            <a:off x="-175852" y="-152570"/>
            <a:ext cx="6930283" cy="7389479"/>
          </a:xfrm>
          <a:prstGeom prst="rect">
            <a:avLst/>
          </a:prstGeom>
        </p:spPr>
      </p:pic>
      <p:sp>
        <p:nvSpPr>
          <p:cNvPr id="4" name="文本框 3"/>
          <p:cNvSpPr txBox="1"/>
          <p:nvPr/>
        </p:nvSpPr>
        <p:spPr>
          <a:xfrm>
            <a:off x="4907897" y="1235342"/>
            <a:ext cx="1982769" cy="396240"/>
          </a:xfrm>
          <a:prstGeom prst="rect">
            <a:avLst/>
          </a:prstGeom>
          <a:noFill/>
        </p:spPr>
        <p:txBody>
          <a:bodyPr rtlCol="0" wrap="square">
            <a:spAutoFit/>
          </a:bodyPr>
          <a:lstStyle/>
          <a:p>
            <a:pPr algn="dist"/>
            <a:r>
              <a:rPr altLang="zh-CN" lang="en-US" smtClean="0" sz="2000">
                <a:solidFill>
                  <a:srgbClr val="21273E"/>
                </a:solidFill>
                <a:effectLst>
                  <a:outerShdw algn="tl" blurRad="38100" dir="2700000" dist="38100">
                    <a:srgbClr val="000000">
                      <a:alpha val="30000"/>
                    </a:srgbClr>
                  </a:outerShdw>
                </a:effectLst>
                <a:latin charset="0" panose="020b0604020202020204" pitchFamily="34" typeface="Aparajita"/>
                <a:ea charset="-122" pitchFamily="50" typeface="造字工房力黑（非商用）常规体"/>
                <a:cs charset="0" panose="020b0604020202020204" pitchFamily="34" typeface="Aparajita"/>
              </a:rPr>
              <a:t>CONTENTS</a:t>
            </a:r>
          </a:p>
        </p:txBody>
      </p:sp>
      <p:sp>
        <p:nvSpPr>
          <p:cNvPr id="5" name="文本框 4"/>
          <p:cNvSpPr txBox="1"/>
          <p:nvPr/>
        </p:nvSpPr>
        <p:spPr>
          <a:xfrm>
            <a:off x="4799079" y="1723504"/>
            <a:ext cx="1256628" cy="701040"/>
          </a:xfrm>
          <a:prstGeom prst="rect">
            <a:avLst/>
          </a:prstGeom>
          <a:noFill/>
        </p:spPr>
        <p:txBody>
          <a:bodyPr rtlCol="0" wrap="square">
            <a:spAutoFit/>
          </a:bodyPr>
          <a:lstStyle/>
          <a:p>
            <a:pPr algn="dist"/>
            <a:r>
              <a:rPr altLang="en-US" lang="zh-CN" smtClean="0" sz="4000">
                <a:solidFill>
                  <a:srgbClr val="21273E"/>
                </a:solidFill>
                <a:effectLst>
                  <a:outerShdw algn="tl" blurRad="38100" dir="2700000" dist="38100">
                    <a:srgbClr val="000000">
                      <a:alpha val="30000"/>
                    </a:srgbClr>
                  </a:outerShdw>
                </a:effectLst>
                <a:latin charset="-122" panose="020b0400000000000000" pitchFamily="34" typeface="Adobe 黑体 Std R"/>
                <a:ea charset="-122" panose="020b0400000000000000" pitchFamily="34" typeface="Adobe 黑体 Std R"/>
              </a:rPr>
              <a:t>目录</a:t>
            </a:r>
          </a:p>
        </p:txBody>
      </p:sp>
      <p:grpSp>
        <p:nvGrpSpPr>
          <p:cNvPr id="19" name="组合 18"/>
          <p:cNvGrpSpPr/>
          <p:nvPr/>
        </p:nvGrpSpPr>
        <p:grpSpPr>
          <a:xfrm>
            <a:off x="7329412" y="2289655"/>
            <a:ext cx="3308851" cy="558512"/>
            <a:chOff x="7160548" y="2534162"/>
            <a:chExt cx="3308851" cy="558512"/>
          </a:xfrm>
        </p:grpSpPr>
        <p:grpSp>
          <p:nvGrpSpPr>
            <p:cNvPr id="9" name="组合 8"/>
            <p:cNvGrpSpPr/>
            <p:nvPr/>
          </p:nvGrpSpPr>
          <p:grpSpPr>
            <a:xfrm>
              <a:off x="7843210" y="2688777"/>
              <a:ext cx="2325106" cy="403897"/>
              <a:chOff x="7359451" y="2876391"/>
              <a:chExt cx="2325106" cy="403897"/>
            </a:xfrm>
          </p:grpSpPr>
          <p:sp>
            <p:nvSpPr>
              <p:cNvPr id="11" name="文本框 10"/>
              <p:cNvSpPr txBox="1"/>
              <p:nvPr/>
            </p:nvSpPr>
            <p:spPr>
              <a:xfrm>
                <a:off x="7359452" y="2876391"/>
                <a:ext cx="1273159" cy="365760"/>
              </a:xfrm>
              <a:prstGeom prst="rect">
                <a:avLst/>
              </a:prstGeom>
              <a:noFill/>
            </p:spPr>
            <p:txBody>
              <a:bodyPr rtlCol="0" wrap="square">
                <a:spAutoFit/>
              </a:bodyPr>
              <a:lstStyle/>
              <a:p>
                <a:r>
                  <a:rPr altLang="en-US" b="1" lang="zh-CN" smtClean="0">
                    <a:solidFill>
                      <a:srgbClr val="2C344B"/>
                    </a:solidFill>
                    <a:effectLst>
                      <a:outerShdw algn="tl" blurRad="38100" dir="2700000" dist="38100">
                        <a:srgbClr val="000000">
                          <a:alpha val="30000"/>
                        </a:srgbClr>
                      </a:outerShdw>
                    </a:effectLst>
                    <a:latin charset="-122" panose="020b0400000000000000" pitchFamily="34" typeface="Adobe 黑体 Std R"/>
                    <a:ea charset="-122" panose="020b0400000000000000" pitchFamily="34" typeface="Adobe 黑体 Std R"/>
                  </a:rPr>
                  <a:t>项目介绍</a:t>
                </a:r>
              </a:p>
            </p:txBody>
          </p:sp>
          <p:sp>
            <p:nvSpPr>
              <p:cNvPr id="12" name="文本框 11"/>
              <p:cNvSpPr txBox="1"/>
              <p:nvPr/>
            </p:nvSpPr>
            <p:spPr>
              <a:xfrm>
                <a:off x="8410180" y="3003289"/>
                <a:ext cx="1274379" cy="274320"/>
              </a:xfrm>
              <a:prstGeom prst="rect">
                <a:avLst/>
              </a:prstGeom>
              <a:noFill/>
            </p:spPr>
            <p:txBody>
              <a:bodyPr rtlCol="0" wrap="square">
                <a:spAutoFit/>
              </a:bodyPr>
              <a:lstStyle/>
              <a:p>
                <a:r>
                  <a:rPr altLang="zh-CN" lang="en-US" smtClean="0" sz="1200">
                    <a:solidFill>
                      <a:srgbClr val="2C344B"/>
                    </a:solidFill>
                    <a:effectLst>
                      <a:outerShdw algn="tl" blurRad="38100" dir="2700000" dist="38100">
                        <a:srgbClr val="000000">
                          <a:alpha val="30000"/>
                        </a:srgbClr>
                      </a:outerShdw>
                    </a:effectLst>
                    <a:latin charset="0" panose="020b0604020202020204" pitchFamily="34" typeface="Aparajita"/>
                    <a:ea charset="-122" panose="020b0400000000000000" pitchFamily="34" typeface="Adobe 黑体 Std R"/>
                    <a:cs charset="0" panose="020b0604020202020204" pitchFamily="34" typeface="Aparajita"/>
                  </a:rPr>
                  <a:t>BUSINESS PLAN</a:t>
                </a:r>
              </a:p>
            </p:txBody>
          </p:sp>
        </p:grpSp>
        <p:sp>
          <p:nvSpPr>
            <p:cNvPr id="18" name="圆角矩形 17"/>
            <p:cNvSpPr/>
            <p:nvPr/>
          </p:nvSpPr>
          <p:spPr>
            <a:xfrm>
              <a:off x="7160548" y="2648693"/>
              <a:ext cx="3308851" cy="414154"/>
            </a:xfrm>
            <a:prstGeom prst="roundRect">
              <a:avLst>
                <a:gd fmla="val 7796" name="adj"/>
              </a:avLst>
            </a:prstGeom>
            <a:noFill/>
            <a:ln>
              <a:solidFill>
                <a:srgbClr val="2C344B">
                  <a:alpha val="50000"/>
                </a:srgbClr>
              </a:solidFill>
            </a:ln>
            <a:effectLst>
              <a:outerShdw algn="tl" blurRad="1270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400000000000000" pitchFamily="34" typeface="Adobe 黑体 Std R"/>
              </a:endParaRPr>
            </a:p>
          </p:txBody>
        </p:sp>
        <p:sp>
          <p:nvSpPr>
            <p:cNvPr id="16" name="矩形 15"/>
            <p:cNvSpPr/>
            <p:nvPr/>
          </p:nvSpPr>
          <p:spPr>
            <a:xfrm>
              <a:off x="7342620" y="2534162"/>
              <a:ext cx="399972" cy="399972"/>
            </a:xfrm>
            <a:prstGeom prst="rect">
              <a:avLst/>
            </a:prstGeom>
            <a:gradFill>
              <a:gsLst>
                <a:gs pos="0">
                  <a:srgbClr val="2C344B"/>
                </a:gs>
                <a:gs pos="100000">
                  <a:srgbClr val="21273E"/>
                </a:gs>
              </a:gsLst>
              <a:lin ang="5400000" scaled="0"/>
            </a:gradFill>
            <a:ln>
              <a:noFill/>
            </a:ln>
            <a:effectLst>
              <a:outerShdw algn="tl" blurRad="1270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20000"/>
                </a:lnSpc>
              </a:pPr>
              <a:r>
                <a:rPr altLang="zh-CN" lang="en-US" smtClean="0" sz="2800">
                  <a:latin charset="0" panose="020b0604020202020204" pitchFamily="34" typeface="Aparajita"/>
                  <a:ea charset="-122" panose="020b0400000000000000" pitchFamily="34" typeface="Adobe 黑体 Std R"/>
                  <a:cs charset="0" panose="020b0604020202020204" pitchFamily="34" typeface="Aparajita"/>
                </a:rPr>
                <a:t>01</a:t>
              </a:r>
            </a:p>
          </p:txBody>
        </p:sp>
      </p:grpSp>
      <p:grpSp>
        <p:nvGrpSpPr>
          <p:cNvPr id="50" name="组合 49"/>
          <p:cNvGrpSpPr/>
          <p:nvPr/>
        </p:nvGrpSpPr>
        <p:grpSpPr>
          <a:xfrm>
            <a:off x="7911456" y="3048963"/>
            <a:ext cx="3308851" cy="545634"/>
            <a:chOff x="7160548" y="2534162"/>
            <a:chExt cx="3308851" cy="545634"/>
          </a:xfrm>
        </p:grpSpPr>
        <p:grpSp>
          <p:nvGrpSpPr>
            <p:cNvPr id="51" name="组合 50"/>
            <p:cNvGrpSpPr/>
            <p:nvPr/>
          </p:nvGrpSpPr>
          <p:grpSpPr>
            <a:xfrm>
              <a:off x="7460166" y="2688777"/>
              <a:ext cx="2327369" cy="391019"/>
              <a:chOff x="6976407" y="2876391"/>
              <a:chExt cx="2327369" cy="391019"/>
            </a:xfrm>
          </p:grpSpPr>
          <p:sp>
            <p:nvSpPr>
              <p:cNvPr id="54" name="文本框 53"/>
              <p:cNvSpPr txBox="1"/>
              <p:nvPr/>
            </p:nvSpPr>
            <p:spPr>
              <a:xfrm>
                <a:off x="8030618" y="2876391"/>
                <a:ext cx="1273159" cy="365760"/>
              </a:xfrm>
              <a:prstGeom prst="rect">
                <a:avLst/>
              </a:prstGeom>
              <a:noFill/>
            </p:spPr>
            <p:txBody>
              <a:bodyPr rtlCol="0" wrap="square">
                <a:spAutoFit/>
              </a:bodyPr>
              <a:lstStyle/>
              <a:p>
                <a:pPr algn="r"/>
                <a:r>
                  <a:rPr altLang="en-US" b="1" lang="zh-CN" smtClean="0">
                    <a:solidFill>
                      <a:srgbClr val="2C344B"/>
                    </a:solidFill>
                    <a:effectLst>
                      <a:outerShdw algn="tl" blurRad="38100" dir="2700000" dist="38100">
                        <a:srgbClr val="000000">
                          <a:alpha val="30000"/>
                        </a:srgbClr>
                      </a:outerShdw>
                    </a:effectLst>
                    <a:latin charset="-122" panose="020b0400000000000000" pitchFamily="34" typeface="Adobe 黑体 Std R"/>
                    <a:ea charset="-122" panose="020b0400000000000000" pitchFamily="34" typeface="Adobe 黑体 Std R"/>
                  </a:rPr>
                  <a:t>市场分析</a:t>
                </a:r>
              </a:p>
            </p:txBody>
          </p:sp>
          <p:sp>
            <p:nvSpPr>
              <p:cNvPr id="55" name="文本框 54"/>
              <p:cNvSpPr txBox="1"/>
              <p:nvPr/>
            </p:nvSpPr>
            <p:spPr>
              <a:xfrm>
                <a:off x="6976408" y="2990411"/>
                <a:ext cx="1274379" cy="274320"/>
              </a:xfrm>
              <a:prstGeom prst="rect">
                <a:avLst/>
              </a:prstGeom>
              <a:noFill/>
            </p:spPr>
            <p:txBody>
              <a:bodyPr rtlCol="0" wrap="square">
                <a:spAutoFit/>
              </a:bodyPr>
              <a:lstStyle/>
              <a:p>
                <a:pPr algn="r"/>
                <a:r>
                  <a:rPr altLang="zh-CN" lang="en-US" smtClean="0" sz="1200">
                    <a:solidFill>
                      <a:srgbClr val="2C344B"/>
                    </a:solidFill>
                    <a:effectLst>
                      <a:outerShdw algn="tl" blurRad="38100" dir="2700000" dist="38100">
                        <a:srgbClr val="000000">
                          <a:alpha val="30000"/>
                        </a:srgbClr>
                      </a:outerShdw>
                    </a:effectLst>
                    <a:latin charset="0" panose="020b0604020202020204" pitchFamily="34" typeface="Aparajita"/>
                    <a:ea charset="-122" panose="020b0400000000000000" pitchFamily="34" typeface="Adobe 黑体 Std R"/>
                    <a:cs charset="0" panose="020b0604020202020204" pitchFamily="34" typeface="Aparajita"/>
                  </a:rPr>
                  <a:t>BUSINESS PLAN</a:t>
                </a:r>
              </a:p>
            </p:txBody>
          </p:sp>
        </p:grpSp>
        <p:sp>
          <p:nvSpPr>
            <p:cNvPr id="52" name="圆角矩形 51"/>
            <p:cNvSpPr/>
            <p:nvPr/>
          </p:nvSpPr>
          <p:spPr>
            <a:xfrm>
              <a:off x="7160548" y="2648693"/>
              <a:ext cx="3308851" cy="414154"/>
            </a:xfrm>
            <a:prstGeom prst="roundRect">
              <a:avLst>
                <a:gd fmla="val 7796" name="adj"/>
              </a:avLst>
            </a:prstGeom>
            <a:noFill/>
            <a:ln>
              <a:solidFill>
                <a:srgbClr val="2C344B">
                  <a:alpha val="50000"/>
                </a:srgbClr>
              </a:solidFill>
            </a:ln>
            <a:effectLst>
              <a:outerShdw algn="tl" blurRad="1270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400000000000000" pitchFamily="34" typeface="Adobe 黑体 Std R"/>
              </a:endParaRPr>
            </a:p>
          </p:txBody>
        </p:sp>
        <p:sp>
          <p:nvSpPr>
            <p:cNvPr id="53" name="矩形 52"/>
            <p:cNvSpPr/>
            <p:nvPr/>
          </p:nvSpPr>
          <p:spPr>
            <a:xfrm>
              <a:off x="9879757" y="2534162"/>
              <a:ext cx="399972" cy="399972"/>
            </a:xfrm>
            <a:prstGeom prst="rect">
              <a:avLst/>
            </a:prstGeom>
            <a:gradFill>
              <a:gsLst>
                <a:gs pos="0">
                  <a:srgbClr val="2C344B"/>
                </a:gs>
                <a:gs pos="100000">
                  <a:srgbClr val="21273E"/>
                </a:gs>
              </a:gsLst>
              <a:lin ang="5400000" scaled="0"/>
            </a:gradFill>
            <a:ln>
              <a:noFill/>
            </a:ln>
            <a:effectLst>
              <a:outerShdw algn="tl" blurRad="1270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20000"/>
                </a:lnSpc>
              </a:pPr>
              <a:r>
                <a:rPr altLang="zh-CN" lang="en-US" smtClean="0" sz="2800">
                  <a:latin charset="0" panose="020b0604020202020204" pitchFamily="34" typeface="Aparajita"/>
                  <a:ea charset="-122" panose="020b0400000000000000" pitchFamily="34" typeface="Adobe 黑体 Std R"/>
                  <a:cs charset="0" panose="020b0604020202020204" pitchFamily="34" typeface="Aparajita"/>
                </a:rPr>
                <a:t>02</a:t>
              </a:r>
            </a:p>
          </p:txBody>
        </p:sp>
      </p:grpSp>
      <p:grpSp>
        <p:nvGrpSpPr>
          <p:cNvPr id="74" name="组合 73"/>
          <p:cNvGrpSpPr/>
          <p:nvPr/>
        </p:nvGrpSpPr>
        <p:grpSpPr>
          <a:xfrm>
            <a:off x="7329412" y="3795393"/>
            <a:ext cx="3308851" cy="558512"/>
            <a:chOff x="7160548" y="2534162"/>
            <a:chExt cx="3308851" cy="558512"/>
          </a:xfrm>
        </p:grpSpPr>
        <p:grpSp>
          <p:nvGrpSpPr>
            <p:cNvPr id="75" name="组合 74"/>
            <p:cNvGrpSpPr/>
            <p:nvPr/>
          </p:nvGrpSpPr>
          <p:grpSpPr>
            <a:xfrm>
              <a:off x="7843210" y="2688777"/>
              <a:ext cx="2325106" cy="403897"/>
              <a:chOff x="7359451" y="2876391"/>
              <a:chExt cx="2325106" cy="403897"/>
            </a:xfrm>
          </p:grpSpPr>
          <p:sp>
            <p:nvSpPr>
              <p:cNvPr id="78" name="文本框 77"/>
              <p:cNvSpPr txBox="1"/>
              <p:nvPr/>
            </p:nvSpPr>
            <p:spPr>
              <a:xfrm>
                <a:off x="7359452" y="2876391"/>
                <a:ext cx="1273159" cy="365760"/>
              </a:xfrm>
              <a:prstGeom prst="rect">
                <a:avLst/>
              </a:prstGeom>
              <a:noFill/>
            </p:spPr>
            <p:txBody>
              <a:bodyPr rtlCol="0" wrap="square">
                <a:spAutoFit/>
              </a:bodyPr>
              <a:lstStyle/>
              <a:p>
                <a:r>
                  <a:rPr altLang="en-US" b="1" lang="zh-CN" smtClean="0">
                    <a:solidFill>
                      <a:srgbClr val="2C344B"/>
                    </a:solidFill>
                    <a:effectLst>
                      <a:outerShdw algn="tl" blurRad="38100" dir="2700000" dist="38100">
                        <a:srgbClr val="000000">
                          <a:alpha val="30000"/>
                        </a:srgbClr>
                      </a:outerShdw>
                    </a:effectLst>
                    <a:latin charset="-122" panose="020b0400000000000000" pitchFamily="34" typeface="Adobe 黑体 Std R"/>
                    <a:ea charset="-122" panose="020b0400000000000000" pitchFamily="34" typeface="Adobe 黑体 Std R"/>
                  </a:rPr>
                  <a:t>项目规划</a:t>
                </a:r>
              </a:p>
            </p:txBody>
          </p:sp>
          <p:sp>
            <p:nvSpPr>
              <p:cNvPr id="79" name="文本框 78"/>
              <p:cNvSpPr txBox="1"/>
              <p:nvPr/>
            </p:nvSpPr>
            <p:spPr>
              <a:xfrm>
                <a:off x="8410180" y="3003289"/>
                <a:ext cx="1274379" cy="274320"/>
              </a:xfrm>
              <a:prstGeom prst="rect">
                <a:avLst/>
              </a:prstGeom>
              <a:noFill/>
            </p:spPr>
            <p:txBody>
              <a:bodyPr rtlCol="0" wrap="square">
                <a:spAutoFit/>
              </a:bodyPr>
              <a:lstStyle/>
              <a:p>
                <a:r>
                  <a:rPr altLang="zh-CN" lang="en-US" smtClean="0" sz="1200">
                    <a:solidFill>
                      <a:srgbClr val="2C344B"/>
                    </a:solidFill>
                    <a:effectLst>
                      <a:outerShdw algn="tl" blurRad="38100" dir="2700000" dist="38100">
                        <a:srgbClr val="000000">
                          <a:alpha val="30000"/>
                        </a:srgbClr>
                      </a:outerShdw>
                    </a:effectLst>
                    <a:latin charset="0" panose="020b0604020202020204" pitchFamily="34" typeface="Aparajita"/>
                    <a:ea charset="-122" panose="020b0400000000000000" pitchFamily="34" typeface="Adobe 黑体 Std R"/>
                    <a:cs charset="0" panose="020b0604020202020204" pitchFamily="34" typeface="Aparajita"/>
                  </a:rPr>
                  <a:t>BUSINESS PLAN</a:t>
                </a:r>
              </a:p>
            </p:txBody>
          </p:sp>
        </p:grpSp>
        <p:sp>
          <p:nvSpPr>
            <p:cNvPr id="76" name="圆角矩形 75"/>
            <p:cNvSpPr/>
            <p:nvPr/>
          </p:nvSpPr>
          <p:spPr>
            <a:xfrm>
              <a:off x="7160548" y="2648693"/>
              <a:ext cx="3308851" cy="414154"/>
            </a:xfrm>
            <a:prstGeom prst="roundRect">
              <a:avLst>
                <a:gd fmla="val 7796" name="adj"/>
              </a:avLst>
            </a:prstGeom>
            <a:noFill/>
            <a:ln>
              <a:solidFill>
                <a:srgbClr val="2C344B">
                  <a:alpha val="50000"/>
                </a:srgbClr>
              </a:solidFill>
            </a:ln>
            <a:effectLst>
              <a:outerShdw algn="tl" blurRad="1270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400000000000000" pitchFamily="34" typeface="Adobe 黑体 Std R"/>
              </a:endParaRPr>
            </a:p>
          </p:txBody>
        </p:sp>
        <p:sp>
          <p:nvSpPr>
            <p:cNvPr id="77" name="矩形 76"/>
            <p:cNvSpPr/>
            <p:nvPr/>
          </p:nvSpPr>
          <p:spPr>
            <a:xfrm>
              <a:off x="7342620" y="2534162"/>
              <a:ext cx="399972" cy="399972"/>
            </a:xfrm>
            <a:prstGeom prst="rect">
              <a:avLst/>
            </a:prstGeom>
            <a:gradFill>
              <a:gsLst>
                <a:gs pos="0">
                  <a:srgbClr val="2C344B"/>
                </a:gs>
                <a:gs pos="100000">
                  <a:srgbClr val="21273E"/>
                </a:gs>
              </a:gsLst>
              <a:lin ang="5400000" scaled="0"/>
            </a:gradFill>
            <a:ln>
              <a:noFill/>
            </a:ln>
            <a:effectLst>
              <a:outerShdw algn="tl" blurRad="1270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20000"/>
                </a:lnSpc>
              </a:pPr>
              <a:r>
                <a:rPr altLang="zh-CN" lang="en-US" smtClean="0" sz="2800">
                  <a:latin charset="0" panose="020b0604020202020204" pitchFamily="34" typeface="Aparajita"/>
                  <a:ea charset="-122" panose="020b0400000000000000" pitchFamily="34" typeface="Adobe 黑体 Std R"/>
                  <a:cs charset="0" panose="020b0604020202020204" pitchFamily="34" typeface="Aparajita"/>
                </a:rPr>
                <a:t>03</a:t>
              </a:r>
            </a:p>
          </p:txBody>
        </p:sp>
      </p:grpSp>
      <p:grpSp>
        <p:nvGrpSpPr>
          <p:cNvPr id="80" name="组合 79"/>
          <p:cNvGrpSpPr/>
          <p:nvPr/>
        </p:nvGrpSpPr>
        <p:grpSpPr>
          <a:xfrm>
            <a:off x="7911456" y="4554701"/>
            <a:ext cx="3308851" cy="545634"/>
            <a:chOff x="7160548" y="2534162"/>
            <a:chExt cx="3308851" cy="545634"/>
          </a:xfrm>
        </p:grpSpPr>
        <p:grpSp>
          <p:nvGrpSpPr>
            <p:cNvPr id="81" name="组合 80"/>
            <p:cNvGrpSpPr/>
            <p:nvPr/>
          </p:nvGrpSpPr>
          <p:grpSpPr>
            <a:xfrm>
              <a:off x="7460166" y="2688777"/>
              <a:ext cx="2327369" cy="391019"/>
              <a:chOff x="6976407" y="2876391"/>
              <a:chExt cx="2327369" cy="391019"/>
            </a:xfrm>
          </p:grpSpPr>
          <p:sp>
            <p:nvSpPr>
              <p:cNvPr id="84" name="文本框 83"/>
              <p:cNvSpPr txBox="1"/>
              <p:nvPr/>
            </p:nvSpPr>
            <p:spPr>
              <a:xfrm>
                <a:off x="8030618" y="2876391"/>
                <a:ext cx="1273159" cy="365760"/>
              </a:xfrm>
              <a:prstGeom prst="rect">
                <a:avLst/>
              </a:prstGeom>
              <a:noFill/>
            </p:spPr>
            <p:txBody>
              <a:bodyPr rtlCol="0" wrap="square">
                <a:spAutoFit/>
              </a:bodyPr>
              <a:lstStyle/>
              <a:p>
                <a:pPr algn="r"/>
                <a:r>
                  <a:rPr altLang="en-US" b="1" lang="zh-CN" smtClean="0">
                    <a:solidFill>
                      <a:srgbClr val="2C344B"/>
                    </a:solidFill>
                    <a:effectLst>
                      <a:outerShdw algn="tl" blurRad="38100" dir="2700000" dist="38100">
                        <a:srgbClr val="000000">
                          <a:alpha val="30000"/>
                        </a:srgbClr>
                      </a:outerShdw>
                    </a:effectLst>
                    <a:latin charset="-122" panose="020b0400000000000000" pitchFamily="34" typeface="Adobe 黑体 Std R"/>
                    <a:ea charset="-122" panose="020b0400000000000000" pitchFamily="34" typeface="Adobe 黑体 Std R"/>
                  </a:rPr>
                  <a:t>产品展示</a:t>
                </a:r>
              </a:p>
            </p:txBody>
          </p:sp>
          <p:sp>
            <p:nvSpPr>
              <p:cNvPr id="85" name="文本框 84"/>
              <p:cNvSpPr txBox="1"/>
              <p:nvPr/>
            </p:nvSpPr>
            <p:spPr>
              <a:xfrm>
                <a:off x="6976408" y="2990410"/>
                <a:ext cx="1274379" cy="274320"/>
              </a:xfrm>
              <a:prstGeom prst="rect">
                <a:avLst/>
              </a:prstGeom>
              <a:noFill/>
            </p:spPr>
            <p:txBody>
              <a:bodyPr rtlCol="0" wrap="square">
                <a:spAutoFit/>
              </a:bodyPr>
              <a:lstStyle/>
              <a:p>
                <a:pPr algn="r"/>
                <a:r>
                  <a:rPr altLang="zh-CN" lang="en-US" smtClean="0" sz="1200">
                    <a:solidFill>
                      <a:srgbClr val="2C344B"/>
                    </a:solidFill>
                    <a:effectLst>
                      <a:outerShdw algn="tl" blurRad="38100" dir="2700000" dist="38100">
                        <a:srgbClr val="000000">
                          <a:alpha val="30000"/>
                        </a:srgbClr>
                      </a:outerShdw>
                    </a:effectLst>
                    <a:latin charset="0" panose="020b0604020202020204" pitchFamily="34" typeface="Aparajita"/>
                    <a:ea charset="-122" panose="020b0400000000000000" pitchFamily="34" typeface="Adobe 黑体 Std R"/>
                    <a:cs charset="0" panose="020b0604020202020204" pitchFamily="34" typeface="Aparajita"/>
                  </a:rPr>
                  <a:t>BUSINESS PLAN</a:t>
                </a:r>
              </a:p>
            </p:txBody>
          </p:sp>
        </p:grpSp>
        <p:sp>
          <p:nvSpPr>
            <p:cNvPr id="82" name="圆角矩形 81"/>
            <p:cNvSpPr/>
            <p:nvPr/>
          </p:nvSpPr>
          <p:spPr>
            <a:xfrm>
              <a:off x="7160548" y="2648693"/>
              <a:ext cx="3308851" cy="414154"/>
            </a:xfrm>
            <a:prstGeom prst="roundRect">
              <a:avLst>
                <a:gd fmla="val 7796" name="adj"/>
              </a:avLst>
            </a:prstGeom>
            <a:noFill/>
            <a:ln>
              <a:solidFill>
                <a:srgbClr val="2C344B">
                  <a:alpha val="50000"/>
                </a:srgbClr>
              </a:solidFill>
            </a:ln>
            <a:effectLst>
              <a:outerShdw algn="tl" blurRad="1270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400000000000000" pitchFamily="34" typeface="Adobe 黑体 Std R"/>
              </a:endParaRPr>
            </a:p>
          </p:txBody>
        </p:sp>
        <p:sp>
          <p:nvSpPr>
            <p:cNvPr id="83" name="矩形 82"/>
            <p:cNvSpPr/>
            <p:nvPr/>
          </p:nvSpPr>
          <p:spPr>
            <a:xfrm>
              <a:off x="9879757" y="2534162"/>
              <a:ext cx="399972" cy="399972"/>
            </a:xfrm>
            <a:prstGeom prst="rect">
              <a:avLst/>
            </a:prstGeom>
            <a:gradFill>
              <a:gsLst>
                <a:gs pos="0">
                  <a:srgbClr val="2C344B"/>
                </a:gs>
                <a:gs pos="100000">
                  <a:srgbClr val="21273E"/>
                </a:gs>
              </a:gsLst>
              <a:lin ang="5400000" scaled="0"/>
            </a:gradFill>
            <a:ln>
              <a:noFill/>
            </a:ln>
            <a:effectLst>
              <a:outerShdw algn="tl" blurRad="1270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20000"/>
                </a:lnSpc>
              </a:pPr>
              <a:r>
                <a:rPr altLang="zh-CN" lang="en-US" smtClean="0" sz="2800">
                  <a:latin charset="0" panose="020b0604020202020204" pitchFamily="34" typeface="Aparajita"/>
                  <a:ea charset="-122" panose="020b0400000000000000" pitchFamily="34" typeface="Adobe 黑体 Std R"/>
                  <a:cs charset="0" panose="020b0604020202020204" pitchFamily="34" typeface="Aparajita"/>
                </a:rPr>
                <a:t>04</a:t>
              </a:r>
            </a:p>
          </p:txBody>
        </p:sp>
      </p:grpSp>
      <p:grpSp>
        <p:nvGrpSpPr>
          <p:cNvPr id="86" name="组合 85"/>
          <p:cNvGrpSpPr/>
          <p:nvPr/>
        </p:nvGrpSpPr>
        <p:grpSpPr>
          <a:xfrm>
            <a:off x="7329412" y="5301130"/>
            <a:ext cx="3308851" cy="558512"/>
            <a:chOff x="7160548" y="2534162"/>
            <a:chExt cx="3308851" cy="558512"/>
          </a:xfrm>
        </p:grpSpPr>
        <p:grpSp>
          <p:nvGrpSpPr>
            <p:cNvPr id="87" name="组合 86"/>
            <p:cNvGrpSpPr/>
            <p:nvPr/>
          </p:nvGrpSpPr>
          <p:grpSpPr>
            <a:xfrm>
              <a:off x="7843210" y="2688777"/>
              <a:ext cx="2325106" cy="403897"/>
              <a:chOff x="7359451" y="2876391"/>
              <a:chExt cx="2325106" cy="403897"/>
            </a:xfrm>
          </p:grpSpPr>
          <p:sp>
            <p:nvSpPr>
              <p:cNvPr id="90" name="文本框 89"/>
              <p:cNvSpPr txBox="1"/>
              <p:nvPr/>
            </p:nvSpPr>
            <p:spPr>
              <a:xfrm>
                <a:off x="7359452" y="2876391"/>
                <a:ext cx="1273159" cy="365760"/>
              </a:xfrm>
              <a:prstGeom prst="rect">
                <a:avLst/>
              </a:prstGeom>
              <a:noFill/>
            </p:spPr>
            <p:txBody>
              <a:bodyPr rtlCol="0" wrap="square">
                <a:spAutoFit/>
              </a:bodyPr>
              <a:lstStyle/>
              <a:p>
                <a:r>
                  <a:rPr altLang="en-US" b="1" lang="zh-CN" smtClean="0">
                    <a:solidFill>
                      <a:srgbClr val="2C344B"/>
                    </a:solidFill>
                    <a:effectLst>
                      <a:outerShdw algn="tl" blurRad="38100" dir="2700000" dist="38100">
                        <a:srgbClr val="000000">
                          <a:alpha val="30000"/>
                        </a:srgbClr>
                      </a:outerShdw>
                    </a:effectLst>
                    <a:latin charset="-122" panose="020b0400000000000000" pitchFamily="34" typeface="Adobe 黑体 Std R"/>
                    <a:ea charset="-122" panose="020b0400000000000000" pitchFamily="34" typeface="Adobe 黑体 Std R"/>
                  </a:rPr>
                  <a:t>投资回报</a:t>
                </a:r>
              </a:p>
            </p:txBody>
          </p:sp>
          <p:sp>
            <p:nvSpPr>
              <p:cNvPr id="91" name="文本框 90"/>
              <p:cNvSpPr txBox="1"/>
              <p:nvPr/>
            </p:nvSpPr>
            <p:spPr>
              <a:xfrm>
                <a:off x="8410180" y="3003289"/>
                <a:ext cx="1274379" cy="274320"/>
              </a:xfrm>
              <a:prstGeom prst="rect">
                <a:avLst/>
              </a:prstGeom>
              <a:noFill/>
            </p:spPr>
            <p:txBody>
              <a:bodyPr rtlCol="0" wrap="square">
                <a:spAutoFit/>
              </a:bodyPr>
              <a:lstStyle/>
              <a:p>
                <a:r>
                  <a:rPr altLang="zh-CN" lang="en-US" smtClean="0" sz="1200">
                    <a:solidFill>
                      <a:srgbClr val="2C344B"/>
                    </a:solidFill>
                    <a:effectLst>
                      <a:outerShdw algn="tl" blurRad="38100" dir="2700000" dist="38100">
                        <a:srgbClr val="000000">
                          <a:alpha val="30000"/>
                        </a:srgbClr>
                      </a:outerShdw>
                    </a:effectLst>
                    <a:latin charset="0" panose="020b0604020202020204" pitchFamily="34" typeface="Aparajita"/>
                    <a:ea charset="-122" panose="020b0400000000000000" pitchFamily="34" typeface="Adobe 黑体 Std R"/>
                    <a:cs charset="0" panose="020b0604020202020204" pitchFamily="34" typeface="Aparajita"/>
                  </a:rPr>
                  <a:t>BUSINESS PLAN</a:t>
                </a:r>
              </a:p>
            </p:txBody>
          </p:sp>
        </p:grpSp>
        <p:sp>
          <p:nvSpPr>
            <p:cNvPr id="88" name="圆角矩形 87"/>
            <p:cNvSpPr/>
            <p:nvPr/>
          </p:nvSpPr>
          <p:spPr>
            <a:xfrm>
              <a:off x="7160548" y="2648693"/>
              <a:ext cx="3308851" cy="414154"/>
            </a:xfrm>
            <a:prstGeom prst="roundRect">
              <a:avLst>
                <a:gd fmla="val 7796" name="adj"/>
              </a:avLst>
            </a:prstGeom>
            <a:noFill/>
            <a:ln>
              <a:solidFill>
                <a:srgbClr val="2C344B">
                  <a:alpha val="50000"/>
                </a:srgbClr>
              </a:solidFill>
            </a:ln>
            <a:effectLst>
              <a:outerShdw algn="tl" blurRad="1270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400000000000000" pitchFamily="34" typeface="Adobe 黑体 Std R"/>
              </a:endParaRPr>
            </a:p>
          </p:txBody>
        </p:sp>
        <p:sp>
          <p:nvSpPr>
            <p:cNvPr id="89" name="矩形 88"/>
            <p:cNvSpPr/>
            <p:nvPr/>
          </p:nvSpPr>
          <p:spPr>
            <a:xfrm>
              <a:off x="7342620" y="2534162"/>
              <a:ext cx="399972" cy="399972"/>
            </a:xfrm>
            <a:prstGeom prst="rect">
              <a:avLst/>
            </a:prstGeom>
            <a:gradFill>
              <a:gsLst>
                <a:gs pos="0">
                  <a:srgbClr val="2C344B"/>
                </a:gs>
                <a:gs pos="100000">
                  <a:srgbClr val="21273E"/>
                </a:gs>
              </a:gsLst>
              <a:lin ang="5400000" scaled="0"/>
            </a:gradFill>
            <a:ln>
              <a:noFill/>
            </a:ln>
            <a:effectLst>
              <a:outerShdw algn="tl" blurRad="1270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20000"/>
                </a:lnSpc>
              </a:pPr>
              <a:r>
                <a:rPr altLang="zh-CN" lang="en-US" smtClean="0" sz="2800">
                  <a:latin charset="0" panose="020b0604020202020204" pitchFamily="34" typeface="Aparajita"/>
                  <a:ea charset="-122" panose="020b0400000000000000" pitchFamily="34" typeface="Adobe 黑体 Std R"/>
                  <a:cs charset="0" panose="020b0604020202020204" pitchFamily="34" typeface="Aparajita"/>
                </a:rPr>
                <a:t>05</a:t>
              </a:r>
            </a:p>
          </p:txBody>
        </p:sp>
      </p:grpSp>
      <p:sp>
        <p:nvSpPr>
          <p:cNvPr id="95" name="矩形 94"/>
          <p:cNvSpPr/>
          <p:nvPr/>
        </p:nvSpPr>
        <p:spPr>
          <a:xfrm>
            <a:off x="2204854" y="2894217"/>
            <a:ext cx="1748168" cy="1505737"/>
          </a:xfrm>
          <a:prstGeom prst="rect">
            <a:avLst/>
          </a:prstGeom>
          <a:gradFill>
            <a:gsLst>
              <a:gs pos="0">
                <a:srgbClr val="2C344B">
                  <a:alpha val="0"/>
                </a:srgbClr>
              </a:gs>
              <a:gs pos="86000">
                <a:srgbClr val="2127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latin charset="0" panose="020b0604020202020204" pitchFamily="34" typeface="Aparajita"/>
                <a:ea charset="-122" panose="020b0400000000000000" pitchFamily="34" typeface="Adobe 黑体 Std R"/>
                <a:cs charset="0" panose="020b0604020202020204" pitchFamily="34" typeface="Aparajita"/>
              </a:rPr>
              <a:t>BUSINESS PLAN</a:t>
            </a:r>
          </a:p>
        </p:txBody>
      </p:sp>
      <p:grpSp>
        <p:nvGrpSpPr>
          <p:cNvPr id="97" name="组合 96"/>
          <p:cNvGrpSpPr/>
          <p:nvPr/>
        </p:nvGrpSpPr>
        <p:grpSpPr>
          <a:xfrm>
            <a:off x="4973269" y="1609541"/>
            <a:ext cx="7218731" cy="69134"/>
            <a:chOff x="4973269" y="1609541"/>
            <a:chExt cx="7218731" cy="69134"/>
          </a:xfrm>
        </p:grpSpPr>
        <p:cxnSp>
          <p:nvCxnSpPr>
            <p:cNvPr id="15" name="直接连接符 14"/>
            <p:cNvCxnSpPr/>
            <p:nvPr/>
          </p:nvCxnSpPr>
          <p:spPr>
            <a:xfrm>
              <a:off x="4973269" y="1644108"/>
              <a:ext cx="7218731" cy="0"/>
            </a:xfrm>
            <a:prstGeom prst="line">
              <a:avLst/>
            </a:prstGeom>
            <a:ln w="12700">
              <a:solidFill>
                <a:srgbClr val="21273E"/>
              </a:solidFill>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a:off x="4978265" y="1609541"/>
              <a:ext cx="932856" cy="69134"/>
            </a:xfrm>
            <a:prstGeom prst="rect">
              <a:avLst/>
            </a:prstGeom>
            <a:gradFill>
              <a:gsLst>
                <a:gs pos="0">
                  <a:srgbClr val="2C344B"/>
                </a:gs>
                <a:gs pos="100000">
                  <a:srgbClr val="2127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400000000000000" pitchFamily="34" typeface="Adobe 黑体 Std R"/>
              </a:endParaRPr>
            </a:p>
          </p:txBody>
        </p:sp>
      </p:grpSp>
    </p:spTree>
    <p:extLst>
      <p:ext uri="{BB962C8B-B14F-4D97-AF65-F5344CB8AC3E}">
        <p14:creationId val="1048057837"/>
      </p:ext>
    </p:extLst>
  </p:cSld>
  <p:clrMapOvr>
    <a:masterClrMapping/>
  </p:clrMapOvr>
  <mc:AlternateContent>
    <mc:Choice Requires="p15">
      <p:transition advClick="0" p14:dur="1250" spd="slow">
        <p15:prstTrans prst="airplane"/>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par>
                                <p:cTn fill="hold" grpId="0" id="10" nodeType="withEffect" presetClass="entr" presetID="22" presetSubtype="4">
                                  <p:stCondLst>
                                    <p:cond delay="250"/>
                                  </p:stCondLst>
                                  <p:childTnLst>
                                    <p:set>
                                      <p:cBhvr>
                                        <p:cTn dur="1" fill="hold" id="11">
                                          <p:stCondLst>
                                            <p:cond delay="0"/>
                                          </p:stCondLst>
                                        </p:cTn>
                                        <p:tgtEl>
                                          <p:spTgt spid="95"/>
                                        </p:tgtEl>
                                        <p:attrNameLst>
                                          <p:attrName>style.visibility</p:attrName>
                                        </p:attrNameLst>
                                      </p:cBhvr>
                                      <p:to>
                                        <p:strVal val="visible"/>
                                      </p:to>
                                    </p:set>
                                    <p:animEffect filter="wipe(down)" transition="in">
                                      <p:cBhvr>
                                        <p:cTn dur="500" id="12"/>
                                        <p:tgtEl>
                                          <p:spTgt spid="95"/>
                                        </p:tgtEl>
                                      </p:cBhvr>
                                    </p:animEffect>
                                  </p:childTnLst>
                                </p:cTn>
                              </p:par>
                              <p:par>
                                <p:cTn fill="hold" id="13" nodeType="withEffect" presetClass="entr" presetID="22" presetSubtype="2">
                                  <p:stCondLst>
                                    <p:cond delay="500"/>
                                  </p:stCondLst>
                                  <p:childTnLst>
                                    <p:set>
                                      <p:cBhvr>
                                        <p:cTn dur="1" fill="hold" id="14">
                                          <p:stCondLst>
                                            <p:cond delay="0"/>
                                          </p:stCondLst>
                                        </p:cTn>
                                        <p:tgtEl>
                                          <p:spTgt spid="97"/>
                                        </p:tgtEl>
                                        <p:attrNameLst>
                                          <p:attrName>style.visibility</p:attrName>
                                        </p:attrNameLst>
                                      </p:cBhvr>
                                      <p:to>
                                        <p:strVal val="visible"/>
                                      </p:to>
                                    </p:set>
                                    <p:animEffect filter="wipe(right)" transition="in">
                                      <p:cBhvr>
                                        <p:cTn dur="500" id="15"/>
                                        <p:tgtEl>
                                          <p:spTgt spid="97"/>
                                        </p:tgtEl>
                                      </p:cBhvr>
                                    </p:animEffect>
                                  </p:childTnLst>
                                </p:cTn>
                              </p:par>
                              <p:par>
                                <p:cTn fill="hold" grpId="0" id="16" nodeType="withEffect" presetClass="entr" presetID="2" presetSubtype="8">
                                  <p:stCondLst>
                                    <p:cond delay="750"/>
                                  </p:stCondLst>
                                  <p:childTnLst>
                                    <p:set>
                                      <p:cBhvr>
                                        <p:cTn dur="1" fill="hold" id="17">
                                          <p:stCondLst>
                                            <p:cond delay="0"/>
                                          </p:stCondLst>
                                        </p:cTn>
                                        <p:tgtEl>
                                          <p:spTgt spid="4"/>
                                        </p:tgtEl>
                                        <p:attrNameLst>
                                          <p:attrName>style.visibility</p:attrName>
                                        </p:attrNameLst>
                                      </p:cBhvr>
                                      <p:to>
                                        <p:strVal val="visible"/>
                                      </p:to>
                                    </p:set>
                                    <p:anim calcmode="lin" valueType="num">
                                      <p:cBhvr additive="base">
                                        <p:cTn dur="500" fill="hold" id="18"/>
                                        <p:tgtEl>
                                          <p:spTgt spid="4"/>
                                        </p:tgtEl>
                                        <p:attrNameLst>
                                          <p:attrName>ppt_x</p:attrName>
                                        </p:attrNameLst>
                                      </p:cBhvr>
                                      <p:tavLst>
                                        <p:tav tm="0">
                                          <p:val>
                                            <p:strVal val="0-#ppt_w/2"/>
                                          </p:val>
                                        </p:tav>
                                        <p:tav tm="100000">
                                          <p:val>
                                            <p:strVal val="#ppt_x"/>
                                          </p:val>
                                        </p:tav>
                                      </p:tavLst>
                                    </p:anim>
                                    <p:anim calcmode="lin" valueType="num">
                                      <p:cBhvr additive="base">
                                        <p:cTn dur="500" fill="hold" id="19"/>
                                        <p:tgtEl>
                                          <p:spTgt spid="4"/>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2">
                                  <p:stCondLst>
                                    <p:cond delay="1000"/>
                                  </p:stCondLst>
                                  <p:childTnLst>
                                    <p:set>
                                      <p:cBhvr>
                                        <p:cTn dur="1" fill="hold" id="21">
                                          <p:stCondLst>
                                            <p:cond delay="0"/>
                                          </p:stCondLst>
                                        </p:cTn>
                                        <p:tgtEl>
                                          <p:spTgt spid="5"/>
                                        </p:tgtEl>
                                        <p:attrNameLst>
                                          <p:attrName>style.visibility</p:attrName>
                                        </p:attrNameLst>
                                      </p:cBhvr>
                                      <p:to>
                                        <p:strVal val="visible"/>
                                      </p:to>
                                    </p:set>
                                    <p:anim calcmode="lin" valueType="num">
                                      <p:cBhvr additive="base">
                                        <p:cTn dur="500" fill="hold" id="22"/>
                                        <p:tgtEl>
                                          <p:spTgt spid="5"/>
                                        </p:tgtEl>
                                        <p:attrNameLst>
                                          <p:attrName>ppt_x</p:attrName>
                                        </p:attrNameLst>
                                      </p:cBhvr>
                                      <p:tavLst>
                                        <p:tav tm="0">
                                          <p:val>
                                            <p:strVal val="1+#ppt_w/2"/>
                                          </p:val>
                                        </p:tav>
                                        <p:tav tm="100000">
                                          <p:val>
                                            <p:strVal val="#ppt_x"/>
                                          </p:val>
                                        </p:tav>
                                      </p:tavLst>
                                    </p:anim>
                                    <p:anim calcmode="lin" valueType="num">
                                      <p:cBhvr additive="base">
                                        <p:cTn dur="500" fill="hold" id="23"/>
                                        <p:tgtEl>
                                          <p:spTgt spid="5"/>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500"/>
                            </p:stCondLst>
                            <p:childTnLst>
                              <p:par>
                                <p:cTn fill="hold" id="25" nodeType="afterEffect" presetClass="entr" presetID="2" presetSubtype="2">
                                  <p:stCondLst>
                                    <p:cond delay="0"/>
                                  </p:stCondLst>
                                  <p:childTnLst>
                                    <p:set>
                                      <p:cBhvr>
                                        <p:cTn dur="1" fill="hold" id="26">
                                          <p:stCondLst>
                                            <p:cond delay="0"/>
                                          </p:stCondLst>
                                        </p:cTn>
                                        <p:tgtEl>
                                          <p:spTgt spid="19"/>
                                        </p:tgtEl>
                                        <p:attrNameLst>
                                          <p:attrName>style.visibility</p:attrName>
                                        </p:attrNameLst>
                                      </p:cBhvr>
                                      <p:to>
                                        <p:strVal val="visible"/>
                                      </p:to>
                                    </p:set>
                                    <p:anim calcmode="lin" valueType="num">
                                      <p:cBhvr additive="base">
                                        <p:cTn dur="750" fill="hold" id="27"/>
                                        <p:tgtEl>
                                          <p:spTgt spid="19"/>
                                        </p:tgtEl>
                                        <p:attrNameLst>
                                          <p:attrName>ppt_x</p:attrName>
                                        </p:attrNameLst>
                                      </p:cBhvr>
                                      <p:tavLst>
                                        <p:tav tm="0">
                                          <p:val>
                                            <p:strVal val="1+#ppt_w/2"/>
                                          </p:val>
                                        </p:tav>
                                        <p:tav tm="100000">
                                          <p:val>
                                            <p:strVal val="#ppt_x"/>
                                          </p:val>
                                        </p:tav>
                                      </p:tavLst>
                                    </p:anim>
                                    <p:anim calcmode="lin" valueType="num">
                                      <p:cBhvr additive="base">
                                        <p:cTn dur="750" fill="hold" id="28"/>
                                        <p:tgtEl>
                                          <p:spTgt spid="1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250"/>
                            </p:stCondLst>
                            <p:childTnLst>
                              <p:par>
                                <p:cTn fill="hold" id="30" nodeType="afterEffect" presetClass="entr" presetID="2" presetSubtype="2">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750" fill="hold" id="32"/>
                                        <p:tgtEl>
                                          <p:spTgt spid="50"/>
                                        </p:tgtEl>
                                        <p:attrNameLst>
                                          <p:attrName>ppt_x</p:attrName>
                                        </p:attrNameLst>
                                      </p:cBhvr>
                                      <p:tavLst>
                                        <p:tav tm="0">
                                          <p:val>
                                            <p:strVal val="1+#ppt_w/2"/>
                                          </p:val>
                                        </p:tav>
                                        <p:tav tm="100000">
                                          <p:val>
                                            <p:strVal val="#ppt_x"/>
                                          </p:val>
                                        </p:tav>
                                      </p:tavLst>
                                    </p:anim>
                                    <p:anim calcmode="lin" valueType="num">
                                      <p:cBhvr additive="base">
                                        <p:cTn dur="750" fill="hold" id="33"/>
                                        <p:tgtEl>
                                          <p:spTgt spid="50"/>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id="35" nodeType="afterEffect" presetClass="entr" presetID="2" presetSubtype="2">
                                  <p:stCondLst>
                                    <p:cond delay="0"/>
                                  </p:stCondLst>
                                  <p:childTnLst>
                                    <p:set>
                                      <p:cBhvr>
                                        <p:cTn dur="1" fill="hold" id="36">
                                          <p:stCondLst>
                                            <p:cond delay="0"/>
                                          </p:stCondLst>
                                        </p:cTn>
                                        <p:tgtEl>
                                          <p:spTgt spid="74"/>
                                        </p:tgtEl>
                                        <p:attrNameLst>
                                          <p:attrName>style.visibility</p:attrName>
                                        </p:attrNameLst>
                                      </p:cBhvr>
                                      <p:to>
                                        <p:strVal val="visible"/>
                                      </p:to>
                                    </p:set>
                                    <p:anim calcmode="lin" valueType="num">
                                      <p:cBhvr additive="base">
                                        <p:cTn dur="750" fill="hold" id="37"/>
                                        <p:tgtEl>
                                          <p:spTgt spid="74"/>
                                        </p:tgtEl>
                                        <p:attrNameLst>
                                          <p:attrName>ppt_x</p:attrName>
                                        </p:attrNameLst>
                                      </p:cBhvr>
                                      <p:tavLst>
                                        <p:tav tm="0">
                                          <p:val>
                                            <p:strVal val="1+#ppt_w/2"/>
                                          </p:val>
                                        </p:tav>
                                        <p:tav tm="100000">
                                          <p:val>
                                            <p:strVal val="#ppt_x"/>
                                          </p:val>
                                        </p:tav>
                                      </p:tavLst>
                                    </p:anim>
                                    <p:anim calcmode="lin" valueType="num">
                                      <p:cBhvr additive="base">
                                        <p:cTn dur="750" fill="hold" id="38"/>
                                        <p:tgtEl>
                                          <p:spTgt spid="74"/>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750"/>
                            </p:stCondLst>
                            <p:childTnLst>
                              <p:par>
                                <p:cTn fill="hold" id="40" nodeType="afterEffect" presetClass="entr" presetID="2" presetSubtype="2">
                                  <p:stCondLst>
                                    <p:cond delay="0"/>
                                  </p:stCondLst>
                                  <p:childTnLst>
                                    <p:set>
                                      <p:cBhvr>
                                        <p:cTn dur="1" fill="hold" id="41">
                                          <p:stCondLst>
                                            <p:cond delay="0"/>
                                          </p:stCondLst>
                                        </p:cTn>
                                        <p:tgtEl>
                                          <p:spTgt spid="80"/>
                                        </p:tgtEl>
                                        <p:attrNameLst>
                                          <p:attrName>style.visibility</p:attrName>
                                        </p:attrNameLst>
                                      </p:cBhvr>
                                      <p:to>
                                        <p:strVal val="visible"/>
                                      </p:to>
                                    </p:set>
                                    <p:anim calcmode="lin" valueType="num">
                                      <p:cBhvr additive="base">
                                        <p:cTn dur="750" fill="hold" id="42"/>
                                        <p:tgtEl>
                                          <p:spTgt spid="80"/>
                                        </p:tgtEl>
                                        <p:attrNameLst>
                                          <p:attrName>ppt_x</p:attrName>
                                        </p:attrNameLst>
                                      </p:cBhvr>
                                      <p:tavLst>
                                        <p:tav tm="0">
                                          <p:val>
                                            <p:strVal val="1+#ppt_w/2"/>
                                          </p:val>
                                        </p:tav>
                                        <p:tav tm="100000">
                                          <p:val>
                                            <p:strVal val="#ppt_x"/>
                                          </p:val>
                                        </p:tav>
                                      </p:tavLst>
                                    </p:anim>
                                    <p:anim calcmode="lin" valueType="num">
                                      <p:cBhvr additive="base">
                                        <p:cTn dur="750" fill="hold" id="43"/>
                                        <p:tgtEl>
                                          <p:spTgt spid="80"/>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4500"/>
                            </p:stCondLst>
                            <p:childTnLst>
                              <p:par>
                                <p:cTn fill="hold" id="45" nodeType="afterEffect" presetClass="entr" presetID="2" presetSubtype="2">
                                  <p:stCondLst>
                                    <p:cond delay="0"/>
                                  </p:stCondLst>
                                  <p:childTnLst>
                                    <p:set>
                                      <p:cBhvr>
                                        <p:cTn dur="1" fill="hold" id="46">
                                          <p:stCondLst>
                                            <p:cond delay="0"/>
                                          </p:stCondLst>
                                        </p:cTn>
                                        <p:tgtEl>
                                          <p:spTgt spid="86"/>
                                        </p:tgtEl>
                                        <p:attrNameLst>
                                          <p:attrName>style.visibility</p:attrName>
                                        </p:attrNameLst>
                                      </p:cBhvr>
                                      <p:to>
                                        <p:strVal val="visible"/>
                                      </p:to>
                                    </p:set>
                                    <p:anim calcmode="lin" valueType="num">
                                      <p:cBhvr additive="base">
                                        <p:cTn dur="750" fill="hold" id="47"/>
                                        <p:tgtEl>
                                          <p:spTgt spid="86"/>
                                        </p:tgtEl>
                                        <p:attrNameLst>
                                          <p:attrName>ppt_x</p:attrName>
                                        </p:attrNameLst>
                                      </p:cBhvr>
                                      <p:tavLst>
                                        <p:tav tm="0">
                                          <p:val>
                                            <p:strVal val="1+#ppt_w/2"/>
                                          </p:val>
                                        </p:tav>
                                        <p:tav tm="100000">
                                          <p:val>
                                            <p:strVal val="#ppt_x"/>
                                          </p:val>
                                        </p:tav>
                                      </p:tavLst>
                                    </p:anim>
                                    <p:anim calcmode="lin" valueType="num">
                                      <p:cBhvr additive="base">
                                        <p:cTn dur="750" fill="hold" id="48"/>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9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Oval 5"/>
          <p:cNvSpPr>
            <a:spLocks noChangeArrowheads="1"/>
          </p:cNvSpPr>
          <p:nvPr/>
        </p:nvSpPr>
        <p:spPr bwMode="auto">
          <a:xfrm>
            <a:off x="4416325" y="2202280"/>
            <a:ext cx="3089921" cy="3084977"/>
          </a:xfrm>
          <a:prstGeom prst="ellipse">
            <a:avLst/>
          </a:prstGeom>
          <a:gradFill>
            <a:gsLst>
              <a:gs pos="0">
                <a:srgbClr val="2C344B"/>
              </a:gs>
              <a:gs pos="100000">
                <a:srgbClr val="21273E"/>
              </a:gs>
            </a:gsLst>
          </a:gra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nvGrpSpPr>
          <p:cNvPr id="3" name="组合 2"/>
          <p:cNvGrpSpPr/>
          <p:nvPr/>
        </p:nvGrpSpPr>
        <p:grpSpPr>
          <a:xfrm>
            <a:off x="4544866" y="2176323"/>
            <a:ext cx="2931717" cy="2836547"/>
            <a:chOff x="4544865" y="2176322"/>
            <a:chExt cx="2931717" cy="2836547"/>
          </a:xfrm>
        </p:grpSpPr>
        <p:sp>
          <p:nvSpPr>
            <p:cNvPr id="12" name="Freeform 6"/>
            <p:cNvSpPr/>
            <p:nvPr/>
          </p:nvSpPr>
          <p:spPr bwMode="auto">
            <a:xfrm>
              <a:off x="6364211" y="2275200"/>
              <a:ext cx="61798" cy="46967"/>
            </a:xfrm>
            <a:custGeom>
              <a:gdLst>
                <a:gd fmla="*/ 4 w 21" name="T0"/>
                <a:gd fmla="*/ 16 h 16" name="T1"/>
                <a:gd fmla="*/ 1 w 21" name="T2"/>
                <a:gd fmla="*/ 14 h 16" name="T3"/>
                <a:gd fmla="*/ 0 w 21" name="T4"/>
                <a:gd fmla="*/ 11 h 16" name="T5"/>
                <a:gd fmla="*/ 0 w 21" name="T6"/>
                <a:gd fmla="*/ 10 h 16" name="T7"/>
                <a:gd fmla="*/ 0 w 21" name="T8"/>
                <a:gd fmla="*/ 0 h 16" name="T9"/>
                <a:gd fmla="*/ 16 w 21" name="T10"/>
                <a:gd fmla="*/ 0 h 16" name="T11"/>
                <a:gd fmla="*/ 16 w 21" name="T12"/>
                <a:gd fmla="*/ 3 h 16" name="T13"/>
                <a:gd fmla="*/ 16 w 21" name="T14"/>
                <a:gd fmla="*/ 5 h 16" name="T15"/>
                <a:gd fmla="*/ 18 w 21" name="T16"/>
                <a:gd fmla="*/ 7 h 16" name="T17"/>
                <a:gd fmla="*/ 20 w 21" name="T18"/>
                <a:gd fmla="*/ 11 h 16" name="T19"/>
                <a:gd fmla="*/ 20 w 21" name="T20"/>
                <a:gd fmla="*/ 12 h 16" name="T21"/>
                <a:gd fmla="*/ 21 w 21" name="T22"/>
                <a:gd fmla="*/ 16 h 16" name="T23"/>
                <a:gd fmla="*/ 17 w 21" name="T24"/>
                <a:gd fmla="*/ 16 h 16" name="T25"/>
                <a:gd fmla="*/ 4 w 21" name="T26"/>
                <a:gd fmla="*/ 16 h 1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 w="21">
                  <a:moveTo>
                    <a:pt x="4" y="16"/>
                  </a:moveTo>
                  <a:cubicBezTo>
                    <a:pt x="4" y="16"/>
                    <a:pt x="2" y="16"/>
                    <a:pt x="1" y="14"/>
                  </a:cubicBezTo>
                  <a:cubicBezTo>
                    <a:pt x="0" y="13"/>
                    <a:pt x="0" y="12"/>
                    <a:pt x="0" y="11"/>
                  </a:cubicBezTo>
                  <a:cubicBezTo>
                    <a:pt x="0" y="11"/>
                    <a:pt x="0" y="11"/>
                    <a:pt x="0" y="10"/>
                  </a:cubicBezTo>
                  <a:cubicBezTo>
                    <a:pt x="0" y="0"/>
                    <a:pt x="0" y="0"/>
                    <a:pt x="0" y="0"/>
                  </a:cubicBezTo>
                  <a:cubicBezTo>
                    <a:pt x="16" y="0"/>
                    <a:pt x="16" y="0"/>
                    <a:pt x="16" y="0"/>
                  </a:cubicBezTo>
                  <a:cubicBezTo>
                    <a:pt x="16" y="3"/>
                    <a:pt x="16" y="3"/>
                    <a:pt x="16" y="3"/>
                  </a:cubicBezTo>
                  <a:cubicBezTo>
                    <a:pt x="16" y="4"/>
                    <a:pt x="16" y="5"/>
                    <a:pt x="16" y="5"/>
                  </a:cubicBezTo>
                  <a:cubicBezTo>
                    <a:pt x="17" y="6"/>
                    <a:pt x="17" y="6"/>
                    <a:pt x="18" y="7"/>
                  </a:cubicBezTo>
                  <a:cubicBezTo>
                    <a:pt x="18" y="8"/>
                    <a:pt x="19" y="9"/>
                    <a:pt x="20" y="11"/>
                  </a:cubicBezTo>
                  <a:cubicBezTo>
                    <a:pt x="20" y="11"/>
                    <a:pt x="20" y="11"/>
                    <a:pt x="20" y="12"/>
                  </a:cubicBezTo>
                  <a:cubicBezTo>
                    <a:pt x="21" y="16"/>
                    <a:pt x="21" y="16"/>
                    <a:pt x="21" y="16"/>
                  </a:cubicBezTo>
                  <a:cubicBezTo>
                    <a:pt x="17" y="16"/>
                    <a:pt x="17" y="16"/>
                    <a:pt x="17" y="16"/>
                  </a:cubicBezTo>
                  <a:lnTo>
                    <a:pt x="4" y="16"/>
                  </a:lnTo>
                  <a:close/>
                </a:path>
              </a:pathLst>
            </a:cu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3" name="Freeform 7"/>
            <p:cNvSpPr/>
            <p:nvPr/>
          </p:nvSpPr>
          <p:spPr bwMode="auto">
            <a:xfrm>
              <a:off x="6364211" y="2301155"/>
              <a:ext cx="132249" cy="132249"/>
            </a:xfrm>
            <a:custGeom>
              <a:gdLst>
                <a:gd fmla="*/ 23 w 45" name="T0"/>
                <a:gd fmla="*/ 45 h 45" name="T1"/>
                <a:gd fmla="*/ 20 w 45" name="T2"/>
                <a:gd fmla="*/ 45 h 45" name="T3"/>
                <a:gd fmla="*/ 17 w 45" name="T4"/>
                <a:gd fmla="*/ 45 h 45" name="T5"/>
                <a:gd fmla="*/ 11 w 45" name="T6"/>
                <a:gd fmla="*/ 42 h 45" name="T7"/>
                <a:gd fmla="*/ 10 w 45" name="T8"/>
                <a:gd fmla="*/ 36 h 45" name="T9"/>
                <a:gd fmla="*/ 10 w 45" name="T10"/>
                <a:gd fmla="*/ 35 h 45" name="T11"/>
                <a:gd fmla="*/ 10 w 45" name="T12"/>
                <a:gd fmla="*/ 35 h 45" name="T13"/>
                <a:gd fmla="*/ 8 w 45" name="T14"/>
                <a:gd fmla="*/ 35 h 45" name="T15"/>
                <a:gd fmla="*/ 4 w 45" name="T16"/>
                <a:gd fmla="*/ 35 h 45" name="T17"/>
                <a:gd fmla="*/ 5 w 45" name="T18"/>
                <a:gd fmla="*/ 31 h 45" name="T19"/>
                <a:gd fmla="*/ 5 w 45" name="T20"/>
                <a:gd fmla="*/ 31 h 45" name="T21"/>
                <a:gd fmla="*/ 5 w 45" name="T22"/>
                <a:gd fmla="*/ 31 h 45" name="T23"/>
                <a:gd fmla="*/ 3 w 45" name="T24"/>
                <a:gd fmla="*/ 30 h 45" name="T25"/>
                <a:gd fmla="*/ 0 w 45" name="T26"/>
                <a:gd fmla="*/ 30 h 45" name="T27"/>
                <a:gd fmla="*/ 0 w 45" name="T28"/>
                <a:gd fmla="*/ 20 h 45" name="T29"/>
                <a:gd fmla="*/ 0 w 45" name="T30"/>
                <a:gd fmla="*/ 20 h 45" name="T31"/>
                <a:gd fmla="*/ 1 w 45" name="T32"/>
                <a:gd fmla="*/ 16 h 45" name="T33"/>
                <a:gd fmla="*/ 4 w 45" name="T34"/>
                <a:gd fmla="*/ 15 h 45" name="T35"/>
                <a:gd fmla="*/ 8 w 45" name="T36"/>
                <a:gd fmla="*/ 15 h 45" name="T37"/>
                <a:gd fmla="*/ 9 w 45" name="T38"/>
                <a:gd fmla="*/ 15 h 45" name="T39"/>
                <a:gd fmla="*/ 9 w 45" name="T40"/>
                <a:gd fmla="*/ 15 h 45" name="T41"/>
                <a:gd fmla="*/ 9 w 45" name="T42"/>
                <a:gd fmla="*/ 15 h 45" name="T43"/>
                <a:gd fmla="*/ 10 w 45" name="T44"/>
                <a:gd fmla="*/ 13 h 45" name="T45"/>
                <a:gd fmla="*/ 10 w 45" name="T46"/>
                <a:gd fmla="*/ 10 h 45" name="T47"/>
                <a:gd fmla="*/ 13 w 45" name="T48"/>
                <a:gd fmla="*/ 10 h 45" name="T49"/>
                <a:gd fmla="*/ 14 w 45" name="T50"/>
                <a:gd fmla="*/ 10 h 45" name="T51"/>
                <a:gd fmla="*/ 16 w 45" name="T52"/>
                <a:gd fmla="*/ 10 h 45" name="T53"/>
                <a:gd fmla="*/ 18 w 45" name="T54"/>
                <a:gd fmla="*/ 9 h 45" name="T55"/>
                <a:gd fmla="*/ 19 w 45" name="T56"/>
                <a:gd fmla="*/ 7 h 45" name="T57"/>
                <a:gd fmla="*/ 19 w 45" name="T58"/>
                <a:gd fmla="*/ 6 h 45" name="T59"/>
                <a:gd fmla="*/ 19 w 45" name="T60"/>
                <a:gd fmla="*/ 4 h 45" name="T61"/>
                <a:gd fmla="*/ 23 w 45" name="T62"/>
                <a:gd fmla="*/ 0 h 45" name="T63"/>
                <a:gd fmla="*/ 24 w 45" name="T64"/>
                <a:gd fmla="*/ 1 h 45" name="T65"/>
                <a:gd fmla="*/ 25 w 45" name="T66"/>
                <a:gd fmla="*/ 1 h 45" name="T67"/>
                <a:gd fmla="*/ 26 w 45" name="T68"/>
                <a:gd fmla="*/ 1 h 45" name="T69"/>
                <a:gd fmla="*/ 28 w 45" name="T70"/>
                <a:gd fmla="*/ 1 h 45" name="T71"/>
                <a:gd fmla="*/ 37 w 45" name="T72"/>
                <a:gd fmla="*/ 3 h 45" name="T73"/>
                <a:gd fmla="*/ 40 w 45" name="T74"/>
                <a:gd fmla="*/ 5 h 45" name="T75"/>
                <a:gd fmla="*/ 41 w 45" name="T76"/>
                <a:gd fmla="*/ 5 h 45" name="T77"/>
                <a:gd fmla="*/ 44 w 45" name="T78"/>
                <a:gd fmla="*/ 5 h 45" name="T79"/>
                <a:gd fmla="*/ 44 w 45" name="T80"/>
                <a:gd fmla="*/ 8 h 45" name="T81"/>
                <a:gd fmla="*/ 44 w 45" name="T82"/>
                <a:gd fmla="*/ 12 h 45" name="T83"/>
                <a:gd fmla="*/ 41 w 45" name="T84"/>
                <a:gd fmla="*/ 17 h 45" name="T85"/>
                <a:gd fmla="*/ 40 w 45" name="T86"/>
                <a:gd fmla="*/ 17 h 45" name="T87"/>
                <a:gd fmla="*/ 40 w 45" name="T88"/>
                <a:gd fmla="*/ 17 h 45" name="T89"/>
                <a:gd fmla="*/ 41 w 45" name="T90"/>
                <a:gd fmla="*/ 23 h 45" name="T91"/>
                <a:gd fmla="*/ 43 w 45" name="T92"/>
                <a:gd fmla="*/ 25 h 45" name="T93"/>
                <a:gd fmla="*/ 39 w 45" name="T94"/>
                <a:gd fmla="*/ 39 h 45" name="T95"/>
                <a:gd fmla="*/ 35 w 45" name="T96"/>
                <a:gd fmla="*/ 40 h 45" name="T97"/>
                <a:gd fmla="*/ 34 w 45" name="T98"/>
                <a:gd fmla="*/ 40 h 45" name="T99"/>
                <a:gd fmla="*/ 33 w 45" name="T100"/>
                <a:gd fmla="*/ 42 h 45" name="T101"/>
                <a:gd fmla="*/ 31 w 45" name="T102"/>
                <a:gd fmla="*/ 43 h 45" name="T103"/>
                <a:gd fmla="*/ 23 w 45" name="T104"/>
                <a:gd fmla="*/ 45 h 4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5" w="45">
                  <a:moveTo>
                    <a:pt x="23" y="45"/>
                  </a:moveTo>
                  <a:cubicBezTo>
                    <a:pt x="22" y="45"/>
                    <a:pt x="21" y="45"/>
                    <a:pt x="20" y="45"/>
                  </a:cubicBezTo>
                  <a:cubicBezTo>
                    <a:pt x="19" y="45"/>
                    <a:pt x="18" y="45"/>
                    <a:pt x="17" y="45"/>
                  </a:cubicBezTo>
                  <a:cubicBezTo>
                    <a:pt x="15" y="44"/>
                    <a:pt x="12" y="44"/>
                    <a:pt x="11" y="42"/>
                  </a:cubicBezTo>
                  <a:cubicBezTo>
                    <a:pt x="10" y="41"/>
                    <a:pt x="9" y="39"/>
                    <a:pt x="10" y="36"/>
                  </a:cubicBezTo>
                  <a:cubicBezTo>
                    <a:pt x="10" y="36"/>
                    <a:pt x="10" y="36"/>
                    <a:pt x="10" y="35"/>
                  </a:cubicBezTo>
                  <a:cubicBezTo>
                    <a:pt x="10" y="35"/>
                    <a:pt x="10" y="35"/>
                    <a:pt x="10" y="35"/>
                  </a:cubicBezTo>
                  <a:cubicBezTo>
                    <a:pt x="10" y="35"/>
                    <a:pt x="9" y="35"/>
                    <a:pt x="8" y="35"/>
                  </a:cubicBezTo>
                  <a:cubicBezTo>
                    <a:pt x="4" y="35"/>
                    <a:pt x="4" y="35"/>
                    <a:pt x="4" y="35"/>
                  </a:cubicBezTo>
                  <a:cubicBezTo>
                    <a:pt x="5" y="31"/>
                    <a:pt x="5" y="31"/>
                    <a:pt x="5" y="31"/>
                  </a:cubicBezTo>
                  <a:cubicBezTo>
                    <a:pt x="5" y="31"/>
                    <a:pt x="5" y="31"/>
                    <a:pt x="5" y="31"/>
                  </a:cubicBezTo>
                  <a:cubicBezTo>
                    <a:pt x="5" y="31"/>
                    <a:pt x="5" y="31"/>
                    <a:pt x="5" y="31"/>
                  </a:cubicBezTo>
                  <a:cubicBezTo>
                    <a:pt x="5" y="31"/>
                    <a:pt x="4" y="30"/>
                    <a:pt x="3" y="30"/>
                  </a:cubicBezTo>
                  <a:cubicBezTo>
                    <a:pt x="0" y="30"/>
                    <a:pt x="0" y="30"/>
                    <a:pt x="0" y="30"/>
                  </a:cubicBezTo>
                  <a:cubicBezTo>
                    <a:pt x="0" y="20"/>
                    <a:pt x="0" y="20"/>
                    <a:pt x="0" y="20"/>
                  </a:cubicBezTo>
                  <a:cubicBezTo>
                    <a:pt x="0" y="20"/>
                    <a:pt x="0" y="20"/>
                    <a:pt x="0" y="20"/>
                  </a:cubicBezTo>
                  <a:cubicBezTo>
                    <a:pt x="0" y="19"/>
                    <a:pt x="0" y="17"/>
                    <a:pt x="1" y="16"/>
                  </a:cubicBezTo>
                  <a:cubicBezTo>
                    <a:pt x="2" y="15"/>
                    <a:pt x="4" y="15"/>
                    <a:pt x="4" y="15"/>
                  </a:cubicBezTo>
                  <a:cubicBezTo>
                    <a:pt x="8" y="15"/>
                    <a:pt x="8" y="15"/>
                    <a:pt x="8" y="15"/>
                  </a:cubicBezTo>
                  <a:cubicBezTo>
                    <a:pt x="9" y="15"/>
                    <a:pt x="9" y="15"/>
                    <a:pt x="9" y="15"/>
                  </a:cubicBezTo>
                  <a:cubicBezTo>
                    <a:pt x="9" y="15"/>
                    <a:pt x="9" y="15"/>
                    <a:pt x="9" y="15"/>
                  </a:cubicBezTo>
                  <a:cubicBezTo>
                    <a:pt x="9" y="15"/>
                    <a:pt x="9" y="15"/>
                    <a:pt x="9" y="15"/>
                  </a:cubicBezTo>
                  <a:cubicBezTo>
                    <a:pt x="9" y="15"/>
                    <a:pt x="10" y="14"/>
                    <a:pt x="10" y="13"/>
                  </a:cubicBezTo>
                  <a:cubicBezTo>
                    <a:pt x="10" y="10"/>
                    <a:pt x="10" y="10"/>
                    <a:pt x="10" y="10"/>
                  </a:cubicBezTo>
                  <a:cubicBezTo>
                    <a:pt x="13" y="10"/>
                    <a:pt x="13" y="10"/>
                    <a:pt x="13" y="10"/>
                  </a:cubicBezTo>
                  <a:cubicBezTo>
                    <a:pt x="13" y="10"/>
                    <a:pt x="14" y="10"/>
                    <a:pt x="14" y="10"/>
                  </a:cubicBezTo>
                  <a:cubicBezTo>
                    <a:pt x="15" y="10"/>
                    <a:pt x="15" y="10"/>
                    <a:pt x="16" y="10"/>
                  </a:cubicBezTo>
                  <a:cubicBezTo>
                    <a:pt x="18" y="10"/>
                    <a:pt x="18" y="10"/>
                    <a:pt x="18" y="9"/>
                  </a:cubicBezTo>
                  <a:cubicBezTo>
                    <a:pt x="18" y="9"/>
                    <a:pt x="18" y="8"/>
                    <a:pt x="19" y="7"/>
                  </a:cubicBezTo>
                  <a:cubicBezTo>
                    <a:pt x="19" y="6"/>
                    <a:pt x="19" y="6"/>
                    <a:pt x="19" y="6"/>
                  </a:cubicBezTo>
                  <a:cubicBezTo>
                    <a:pt x="19" y="5"/>
                    <a:pt x="19" y="4"/>
                    <a:pt x="19" y="4"/>
                  </a:cubicBezTo>
                  <a:cubicBezTo>
                    <a:pt x="19" y="2"/>
                    <a:pt x="21" y="0"/>
                    <a:pt x="23" y="0"/>
                  </a:cubicBezTo>
                  <a:cubicBezTo>
                    <a:pt x="23" y="0"/>
                    <a:pt x="24" y="0"/>
                    <a:pt x="24" y="1"/>
                  </a:cubicBezTo>
                  <a:cubicBezTo>
                    <a:pt x="24" y="1"/>
                    <a:pt x="24" y="1"/>
                    <a:pt x="25" y="1"/>
                  </a:cubicBezTo>
                  <a:cubicBezTo>
                    <a:pt x="25" y="1"/>
                    <a:pt x="26" y="1"/>
                    <a:pt x="26" y="1"/>
                  </a:cubicBezTo>
                  <a:cubicBezTo>
                    <a:pt x="27" y="1"/>
                    <a:pt x="28" y="1"/>
                    <a:pt x="28" y="1"/>
                  </a:cubicBezTo>
                  <a:cubicBezTo>
                    <a:pt x="31" y="1"/>
                    <a:pt x="34" y="1"/>
                    <a:pt x="37" y="3"/>
                  </a:cubicBezTo>
                  <a:cubicBezTo>
                    <a:pt x="38" y="4"/>
                    <a:pt x="39" y="5"/>
                    <a:pt x="40" y="5"/>
                  </a:cubicBezTo>
                  <a:cubicBezTo>
                    <a:pt x="40" y="5"/>
                    <a:pt x="41" y="5"/>
                    <a:pt x="41" y="5"/>
                  </a:cubicBezTo>
                  <a:cubicBezTo>
                    <a:pt x="44" y="5"/>
                    <a:pt x="44" y="5"/>
                    <a:pt x="44" y="5"/>
                  </a:cubicBezTo>
                  <a:cubicBezTo>
                    <a:pt x="44" y="8"/>
                    <a:pt x="44" y="8"/>
                    <a:pt x="44" y="8"/>
                  </a:cubicBezTo>
                  <a:cubicBezTo>
                    <a:pt x="44" y="12"/>
                    <a:pt x="44" y="12"/>
                    <a:pt x="44" y="12"/>
                  </a:cubicBezTo>
                  <a:cubicBezTo>
                    <a:pt x="44" y="15"/>
                    <a:pt x="42" y="16"/>
                    <a:pt x="41" y="17"/>
                  </a:cubicBezTo>
                  <a:cubicBezTo>
                    <a:pt x="41" y="17"/>
                    <a:pt x="40" y="17"/>
                    <a:pt x="40" y="17"/>
                  </a:cubicBezTo>
                  <a:cubicBezTo>
                    <a:pt x="40" y="17"/>
                    <a:pt x="40" y="17"/>
                    <a:pt x="40" y="17"/>
                  </a:cubicBezTo>
                  <a:cubicBezTo>
                    <a:pt x="39" y="18"/>
                    <a:pt x="41" y="21"/>
                    <a:pt x="41" y="23"/>
                  </a:cubicBezTo>
                  <a:cubicBezTo>
                    <a:pt x="42" y="23"/>
                    <a:pt x="42" y="24"/>
                    <a:pt x="43" y="25"/>
                  </a:cubicBezTo>
                  <a:cubicBezTo>
                    <a:pt x="45" y="31"/>
                    <a:pt x="44" y="36"/>
                    <a:pt x="39" y="39"/>
                  </a:cubicBezTo>
                  <a:cubicBezTo>
                    <a:pt x="37" y="40"/>
                    <a:pt x="36" y="40"/>
                    <a:pt x="35" y="40"/>
                  </a:cubicBezTo>
                  <a:cubicBezTo>
                    <a:pt x="35" y="40"/>
                    <a:pt x="34" y="40"/>
                    <a:pt x="34" y="40"/>
                  </a:cubicBezTo>
                  <a:cubicBezTo>
                    <a:pt x="34" y="41"/>
                    <a:pt x="33" y="41"/>
                    <a:pt x="33" y="42"/>
                  </a:cubicBezTo>
                  <a:cubicBezTo>
                    <a:pt x="32" y="42"/>
                    <a:pt x="32" y="42"/>
                    <a:pt x="31" y="43"/>
                  </a:cubicBezTo>
                  <a:cubicBezTo>
                    <a:pt x="29" y="45"/>
                    <a:pt x="26" y="45"/>
                    <a:pt x="23" y="45"/>
                  </a:cubicBezTo>
                  <a:close/>
                </a:path>
              </a:pathLst>
            </a:cu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4" name="Freeform 8"/>
            <p:cNvSpPr/>
            <p:nvPr/>
          </p:nvSpPr>
          <p:spPr bwMode="auto">
            <a:xfrm>
              <a:off x="6490279" y="2328346"/>
              <a:ext cx="87754" cy="75394"/>
            </a:xfrm>
            <a:custGeom>
              <a:gdLst>
                <a:gd fmla="*/ 14 w 30" name="T0"/>
                <a:gd fmla="*/ 26 h 26" name="T1"/>
                <a:gd fmla="*/ 14 w 30" name="T2"/>
                <a:gd fmla="*/ 23 h 26" name="T3"/>
                <a:gd fmla="*/ 13 w 30" name="T4"/>
                <a:gd fmla="*/ 21 h 26" name="T5"/>
                <a:gd fmla="*/ 13 w 30" name="T6"/>
                <a:gd fmla="*/ 21 h 26" name="T7"/>
                <a:gd fmla="*/ 10 w 30" name="T8"/>
                <a:gd fmla="*/ 22 h 26" name="T9"/>
                <a:gd fmla="*/ 9 w 30" name="T10"/>
                <a:gd fmla="*/ 19 h 26" name="T11"/>
                <a:gd fmla="*/ 5 w 30" name="T12"/>
                <a:gd fmla="*/ 14 h 26" name="T13"/>
                <a:gd fmla="*/ 2 w 30" name="T14"/>
                <a:gd fmla="*/ 12 h 26" name="T15"/>
                <a:gd fmla="*/ 0 w 30" name="T16"/>
                <a:gd fmla="*/ 9 h 26" name="T17"/>
                <a:gd fmla="*/ 1 w 30" name="T18"/>
                <a:gd fmla="*/ 4 h 26" name="T19"/>
                <a:gd fmla="*/ 12 w 30" name="T20"/>
                <a:gd fmla="*/ 0 h 26" name="T21"/>
                <a:gd fmla="*/ 18 w 30" name="T22"/>
                <a:gd fmla="*/ 1 h 26" name="T23"/>
                <a:gd fmla="*/ 22 w 30" name="T24"/>
                <a:gd fmla="*/ 1 h 26" name="T25"/>
                <a:gd fmla="*/ 25 w 30" name="T26"/>
                <a:gd fmla="*/ 1 h 26" name="T27"/>
                <a:gd fmla="*/ 25 w 30" name="T28"/>
                <a:gd fmla="*/ 5 h 26" name="T29"/>
                <a:gd fmla="*/ 25 w 30" name="T30"/>
                <a:gd fmla="*/ 5 h 26" name="T31"/>
                <a:gd fmla="*/ 25 w 30" name="T32"/>
                <a:gd fmla="*/ 5 h 26" name="T33"/>
                <a:gd fmla="*/ 27 w 30" name="T34"/>
                <a:gd fmla="*/ 6 h 26" name="T35"/>
                <a:gd fmla="*/ 29 w 30" name="T36"/>
                <a:gd fmla="*/ 6 h 26" name="T37"/>
                <a:gd fmla="*/ 29 w 30" name="T38"/>
                <a:gd fmla="*/ 9 h 26" name="T39"/>
                <a:gd fmla="*/ 30 w 30" name="T40"/>
                <a:gd fmla="*/ 11 h 26" name="T41"/>
                <a:gd fmla="*/ 28 w 30" name="T42"/>
                <a:gd fmla="*/ 21 h 26" name="T43"/>
                <a:gd fmla="*/ 19 w 30" name="T44"/>
                <a:gd fmla="*/ 26 h 26" name="T45"/>
                <a:gd fmla="*/ 14 w 30" name="T46"/>
                <a:gd fmla="*/ 26 h 2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6" w="30">
                  <a:moveTo>
                    <a:pt x="14" y="26"/>
                  </a:moveTo>
                  <a:cubicBezTo>
                    <a:pt x="14" y="23"/>
                    <a:pt x="14" y="23"/>
                    <a:pt x="14" y="23"/>
                  </a:cubicBezTo>
                  <a:cubicBezTo>
                    <a:pt x="14" y="22"/>
                    <a:pt x="13" y="21"/>
                    <a:pt x="13" y="21"/>
                  </a:cubicBezTo>
                  <a:cubicBezTo>
                    <a:pt x="13" y="21"/>
                    <a:pt x="13" y="21"/>
                    <a:pt x="13" y="21"/>
                  </a:cubicBezTo>
                  <a:cubicBezTo>
                    <a:pt x="10" y="22"/>
                    <a:pt x="10" y="22"/>
                    <a:pt x="10" y="22"/>
                  </a:cubicBezTo>
                  <a:cubicBezTo>
                    <a:pt x="9" y="19"/>
                    <a:pt x="9" y="19"/>
                    <a:pt x="9" y="19"/>
                  </a:cubicBezTo>
                  <a:cubicBezTo>
                    <a:pt x="9" y="17"/>
                    <a:pt x="8" y="15"/>
                    <a:pt x="5" y="14"/>
                  </a:cubicBezTo>
                  <a:cubicBezTo>
                    <a:pt x="4" y="13"/>
                    <a:pt x="3" y="13"/>
                    <a:pt x="2" y="12"/>
                  </a:cubicBezTo>
                  <a:cubicBezTo>
                    <a:pt x="1" y="11"/>
                    <a:pt x="0" y="10"/>
                    <a:pt x="0" y="9"/>
                  </a:cubicBezTo>
                  <a:cubicBezTo>
                    <a:pt x="0" y="8"/>
                    <a:pt x="0" y="6"/>
                    <a:pt x="1" y="4"/>
                  </a:cubicBezTo>
                  <a:cubicBezTo>
                    <a:pt x="4" y="1"/>
                    <a:pt x="9" y="0"/>
                    <a:pt x="12" y="0"/>
                  </a:cubicBezTo>
                  <a:cubicBezTo>
                    <a:pt x="14" y="0"/>
                    <a:pt x="16" y="1"/>
                    <a:pt x="18" y="1"/>
                  </a:cubicBezTo>
                  <a:cubicBezTo>
                    <a:pt x="19" y="1"/>
                    <a:pt x="21" y="1"/>
                    <a:pt x="22" y="1"/>
                  </a:cubicBezTo>
                  <a:cubicBezTo>
                    <a:pt x="25" y="1"/>
                    <a:pt x="25" y="1"/>
                    <a:pt x="25" y="1"/>
                  </a:cubicBezTo>
                  <a:cubicBezTo>
                    <a:pt x="25" y="5"/>
                    <a:pt x="25" y="5"/>
                    <a:pt x="25" y="5"/>
                  </a:cubicBezTo>
                  <a:cubicBezTo>
                    <a:pt x="25" y="5"/>
                    <a:pt x="25" y="5"/>
                    <a:pt x="25" y="5"/>
                  </a:cubicBezTo>
                  <a:cubicBezTo>
                    <a:pt x="25" y="5"/>
                    <a:pt x="25" y="5"/>
                    <a:pt x="25" y="5"/>
                  </a:cubicBezTo>
                  <a:cubicBezTo>
                    <a:pt x="25" y="5"/>
                    <a:pt x="25" y="6"/>
                    <a:pt x="27" y="6"/>
                  </a:cubicBezTo>
                  <a:cubicBezTo>
                    <a:pt x="29" y="6"/>
                    <a:pt x="29" y="6"/>
                    <a:pt x="29" y="6"/>
                  </a:cubicBezTo>
                  <a:cubicBezTo>
                    <a:pt x="29" y="9"/>
                    <a:pt x="29" y="9"/>
                    <a:pt x="29" y="9"/>
                  </a:cubicBezTo>
                  <a:cubicBezTo>
                    <a:pt x="29" y="10"/>
                    <a:pt x="30" y="11"/>
                    <a:pt x="30" y="11"/>
                  </a:cubicBezTo>
                  <a:cubicBezTo>
                    <a:pt x="30" y="15"/>
                    <a:pt x="30" y="18"/>
                    <a:pt x="28" y="21"/>
                  </a:cubicBezTo>
                  <a:cubicBezTo>
                    <a:pt x="26" y="26"/>
                    <a:pt x="21" y="26"/>
                    <a:pt x="19" y="26"/>
                  </a:cubicBezTo>
                  <a:lnTo>
                    <a:pt x="14" y="26"/>
                  </a:lnTo>
                  <a:close/>
                </a:path>
              </a:pathLst>
            </a:cu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9" name="Freeform 9"/>
            <p:cNvSpPr/>
            <p:nvPr/>
          </p:nvSpPr>
          <p:spPr bwMode="auto">
            <a:xfrm>
              <a:off x="6487807" y="2401268"/>
              <a:ext cx="90226" cy="58091"/>
            </a:xfrm>
            <a:custGeom>
              <a:gdLst>
                <a:gd fmla="*/ 27 w 31" name="T0"/>
                <a:gd fmla="*/ 20 h 20" name="T1"/>
                <a:gd fmla="*/ 26 w 31" name="T2"/>
                <a:gd fmla="*/ 20 h 20" name="T3"/>
                <a:gd fmla="*/ 10 w 31" name="T4"/>
                <a:gd fmla="*/ 20 h 20" name="T5"/>
                <a:gd fmla="*/ 10 w 31" name="T6"/>
                <a:gd fmla="*/ 15 h 20" name="T7"/>
                <a:gd fmla="*/ 1 w 31" name="T8"/>
                <a:gd fmla="*/ 15 h 20" name="T9"/>
                <a:gd fmla="*/ 1 w 31" name="T10"/>
                <a:gd fmla="*/ 5 h 20" name="T11"/>
                <a:gd fmla="*/ 1 w 31" name="T12"/>
                <a:gd fmla="*/ 4 h 20" name="T13"/>
                <a:gd fmla="*/ 1 w 31" name="T14"/>
                <a:gd fmla="*/ 1 h 20" name="T15"/>
                <a:gd fmla="*/ 5 w 31" name="T16"/>
                <a:gd fmla="*/ 0 h 20" name="T17"/>
                <a:gd fmla="*/ 21 w 31" name="T18"/>
                <a:gd fmla="*/ 0 h 20" name="T19"/>
                <a:gd fmla="*/ 21 w 31" name="T20"/>
                <a:gd fmla="*/ 2 h 20" name="T21"/>
                <a:gd fmla="*/ 21 w 31" name="T22"/>
                <a:gd fmla="*/ 4 h 20" name="T23"/>
                <a:gd fmla="*/ 23 w 31" name="T24"/>
                <a:gd fmla="*/ 4 h 20" name="T25"/>
                <a:gd fmla="*/ 23 w 31" name="T26"/>
                <a:gd fmla="*/ 4 h 20" name="T27"/>
                <a:gd fmla="*/ 24 w 31" name="T28"/>
                <a:gd fmla="*/ 4 h 20" name="T29"/>
                <a:gd fmla="*/ 30 w 31" name="T30"/>
                <a:gd fmla="*/ 10 h 20" name="T31"/>
                <a:gd fmla="*/ 30 w 31" name="T32"/>
                <a:gd fmla="*/ 15 h 20" name="T33"/>
                <a:gd fmla="*/ 30 w 31" name="T34"/>
                <a:gd fmla="*/ 15 h 20" name="T35"/>
                <a:gd fmla="*/ 30 w 31" name="T36"/>
                <a:gd fmla="*/ 19 h 20" name="T37"/>
                <a:gd fmla="*/ 27 w 31" name="T38"/>
                <a:gd fmla="*/ 20 h 2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 w="31">
                  <a:moveTo>
                    <a:pt x="27" y="20"/>
                  </a:moveTo>
                  <a:cubicBezTo>
                    <a:pt x="27" y="20"/>
                    <a:pt x="26" y="20"/>
                    <a:pt x="26" y="20"/>
                  </a:cubicBezTo>
                  <a:cubicBezTo>
                    <a:pt x="10" y="20"/>
                    <a:pt x="10" y="20"/>
                    <a:pt x="10" y="20"/>
                  </a:cubicBezTo>
                  <a:cubicBezTo>
                    <a:pt x="10" y="15"/>
                    <a:pt x="10" y="15"/>
                    <a:pt x="10" y="15"/>
                  </a:cubicBezTo>
                  <a:cubicBezTo>
                    <a:pt x="1" y="15"/>
                    <a:pt x="1" y="15"/>
                    <a:pt x="1" y="15"/>
                  </a:cubicBezTo>
                  <a:cubicBezTo>
                    <a:pt x="1" y="5"/>
                    <a:pt x="1" y="5"/>
                    <a:pt x="1" y="5"/>
                  </a:cubicBezTo>
                  <a:cubicBezTo>
                    <a:pt x="1" y="5"/>
                    <a:pt x="1" y="5"/>
                    <a:pt x="1" y="4"/>
                  </a:cubicBezTo>
                  <a:cubicBezTo>
                    <a:pt x="1" y="4"/>
                    <a:pt x="0" y="2"/>
                    <a:pt x="1" y="1"/>
                  </a:cubicBezTo>
                  <a:cubicBezTo>
                    <a:pt x="3" y="0"/>
                    <a:pt x="4" y="0"/>
                    <a:pt x="5" y="0"/>
                  </a:cubicBezTo>
                  <a:cubicBezTo>
                    <a:pt x="21" y="0"/>
                    <a:pt x="21" y="0"/>
                    <a:pt x="21" y="0"/>
                  </a:cubicBezTo>
                  <a:cubicBezTo>
                    <a:pt x="21" y="2"/>
                    <a:pt x="21" y="2"/>
                    <a:pt x="21" y="2"/>
                  </a:cubicBezTo>
                  <a:cubicBezTo>
                    <a:pt x="21" y="3"/>
                    <a:pt x="21" y="4"/>
                    <a:pt x="21" y="4"/>
                  </a:cubicBezTo>
                  <a:cubicBezTo>
                    <a:pt x="22" y="4"/>
                    <a:pt x="22" y="4"/>
                    <a:pt x="23" y="4"/>
                  </a:cubicBezTo>
                  <a:cubicBezTo>
                    <a:pt x="23" y="4"/>
                    <a:pt x="23" y="4"/>
                    <a:pt x="23" y="4"/>
                  </a:cubicBezTo>
                  <a:cubicBezTo>
                    <a:pt x="24" y="4"/>
                    <a:pt x="24" y="4"/>
                    <a:pt x="24" y="4"/>
                  </a:cubicBezTo>
                  <a:cubicBezTo>
                    <a:pt x="27" y="4"/>
                    <a:pt x="30" y="6"/>
                    <a:pt x="30" y="10"/>
                  </a:cubicBezTo>
                  <a:cubicBezTo>
                    <a:pt x="30" y="12"/>
                    <a:pt x="30" y="13"/>
                    <a:pt x="30" y="15"/>
                  </a:cubicBezTo>
                  <a:cubicBezTo>
                    <a:pt x="30" y="15"/>
                    <a:pt x="30" y="15"/>
                    <a:pt x="30" y="15"/>
                  </a:cubicBezTo>
                  <a:cubicBezTo>
                    <a:pt x="31" y="17"/>
                    <a:pt x="31" y="18"/>
                    <a:pt x="30" y="19"/>
                  </a:cubicBezTo>
                  <a:cubicBezTo>
                    <a:pt x="29" y="20"/>
                    <a:pt x="28" y="20"/>
                    <a:pt x="27" y="20"/>
                  </a:cubicBezTo>
                  <a:close/>
                </a:path>
              </a:pathLst>
            </a:cu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0" name="Freeform 10"/>
            <p:cNvSpPr/>
            <p:nvPr/>
          </p:nvSpPr>
          <p:spPr bwMode="auto">
            <a:xfrm>
              <a:off x="5704203" y="2176322"/>
              <a:ext cx="321352" cy="227418"/>
            </a:xfrm>
            <a:custGeom>
              <a:gdLst>
                <a:gd fmla="*/ 34 w 110" name="T0"/>
                <a:gd fmla="*/ 78 h 78" name="T1"/>
                <a:gd fmla="*/ 16 w 110" name="T2"/>
                <a:gd fmla="*/ 78 h 78" name="T3"/>
                <a:gd fmla="*/ 5 w 110" name="T4"/>
                <a:gd fmla="*/ 67 h 78" name="T5"/>
                <a:gd fmla="*/ 0 w 110" name="T6"/>
                <a:gd fmla="*/ 59 h 78" name="T7"/>
                <a:gd fmla="*/ 0 w 110" name="T8"/>
                <a:gd fmla="*/ 49 h 78" name="T9"/>
                <a:gd fmla="*/ 8 w 110" name="T10"/>
                <a:gd fmla="*/ 44 h 78" name="T11"/>
                <a:gd fmla="*/ 13 w 110" name="T12"/>
                <a:gd fmla="*/ 39 h 78" name="T13"/>
                <a:gd fmla="*/ 14 w 110" name="T14"/>
                <a:gd fmla="*/ 31 h 78" name="T15"/>
                <a:gd fmla="*/ 11 w 110" name="T16"/>
                <a:gd fmla="*/ 19 h 78" name="T17"/>
                <a:gd fmla="*/ 7 w 110" name="T18"/>
                <a:gd fmla="*/ 17 h 78" name="T19"/>
                <a:gd fmla="*/ 5 w 110" name="T20"/>
                <a:gd fmla="*/ 6 h 78" name="T21"/>
                <a:gd fmla="*/ 46 w 110" name="T22"/>
                <a:gd fmla="*/ 3 h 78" name="T23"/>
                <a:gd fmla="*/ 100 w 110" name="T24"/>
                <a:gd fmla="*/ 1 h 78" name="T25"/>
                <a:gd fmla="*/ 109 w 110" name="T26"/>
                <a:gd fmla="*/ 3 h 78" name="T27"/>
                <a:gd fmla="*/ 110 w 110" name="T28"/>
                <a:gd fmla="*/ 7 h 78" name="T29"/>
                <a:gd fmla="*/ 110 w 110" name="T30"/>
                <a:gd fmla="*/ 10 h 78" name="T31"/>
                <a:gd fmla="*/ 104 w 110" name="T32"/>
                <a:gd fmla="*/ 18 h 78" name="T33"/>
                <a:gd fmla="*/ 101 w 110" name="T34"/>
                <a:gd fmla="*/ 29 h 78" name="T35"/>
                <a:gd fmla="*/ 103 w 110" name="T36"/>
                <a:gd fmla="*/ 33 h 78" name="T37"/>
                <a:gd fmla="*/ 97 w 110" name="T38"/>
                <a:gd fmla="*/ 40 h 78" name="T39"/>
                <a:gd fmla="*/ 96 w 110" name="T40"/>
                <a:gd fmla="*/ 40 h 78" name="T41"/>
                <a:gd fmla="*/ 92 w 110" name="T42"/>
                <a:gd fmla="*/ 45 h 78" name="T43"/>
                <a:gd fmla="*/ 85 w 110" name="T44"/>
                <a:gd fmla="*/ 45 h 78" name="T45"/>
                <a:gd fmla="*/ 77 w 110" name="T46"/>
                <a:gd fmla="*/ 51 h 78" name="T47"/>
                <a:gd fmla="*/ 71 w 110" name="T48"/>
                <a:gd fmla="*/ 55 h 78" name="T49"/>
                <a:gd fmla="*/ 68 w 110" name="T50"/>
                <a:gd fmla="*/ 54 h 78" name="T51"/>
                <a:gd fmla="*/ 63 w 110" name="T52"/>
                <a:gd fmla="*/ 59 h 78" name="T53"/>
                <a:gd fmla="*/ 54 w 110" name="T54"/>
                <a:gd fmla="*/ 59 h 78" name="T55"/>
                <a:gd fmla="*/ 49 w 110" name="T56"/>
                <a:gd fmla="*/ 59 h 78" name="T57"/>
                <a:gd fmla="*/ 45 w 110" name="T58"/>
                <a:gd fmla="*/ 64 h 78" name="T59"/>
                <a:gd fmla="*/ 44 w 110" name="T60"/>
                <a:gd fmla="*/ 69 h 78" name="T61"/>
                <a:gd fmla="*/ 36 w 110" name="T62"/>
                <a:gd fmla="*/ 78 h 7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8" w="110">
                  <a:moveTo>
                    <a:pt x="36" y="78"/>
                  </a:moveTo>
                  <a:cubicBezTo>
                    <a:pt x="36" y="78"/>
                    <a:pt x="35" y="78"/>
                    <a:pt x="34" y="78"/>
                  </a:cubicBezTo>
                  <a:cubicBezTo>
                    <a:pt x="34" y="78"/>
                    <a:pt x="33" y="78"/>
                    <a:pt x="32" y="78"/>
                  </a:cubicBezTo>
                  <a:cubicBezTo>
                    <a:pt x="16" y="78"/>
                    <a:pt x="16" y="78"/>
                    <a:pt x="16" y="78"/>
                  </a:cubicBezTo>
                  <a:cubicBezTo>
                    <a:pt x="15" y="77"/>
                    <a:pt x="15" y="77"/>
                    <a:pt x="15" y="77"/>
                  </a:cubicBezTo>
                  <a:cubicBezTo>
                    <a:pt x="12" y="74"/>
                    <a:pt x="8" y="70"/>
                    <a:pt x="5" y="67"/>
                  </a:cubicBezTo>
                  <a:cubicBezTo>
                    <a:pt x="4" y="66"/>
                    <a:pt x="3" y="65"/>
                    <a:pt x="2" y="64"/>
                  </a:cubicBezTo>
                  <a:cubicBezTo>
                    <a:pt x="0" y="62"/>
                    <a:pt x="0" y="61"/>
                    <a:pt x="0" y="59"/>
                  </a:cubicBezTo>
                  <a:cubicBezTo>
                    <a:pt x="0" y="58"/>
                    <a:pt x="0" y="58"/>
                    <a:pt x="0" y="58"/>
                  </a:cubicBezTo>
                  <a:cubicBezTo>
                    <a:pt x="0" y="49"/>
                    <a:pt x="0" y="49"/>
                    <a:pt x="0" y="49"/>
                  </a:cubicBezTo>
                  <a:cubicBezTo>
                    <a:pt x="2" y="48"/>
                    <a:pt x="2" y="48"/>
                    <a:pt x="2" y="48"/>
                  </a:cubicBezTo>
                  <a:cubicBezTo>
                    <a:pt x="5" y="48"/>
                    <a:pt x="6" y="47"/>
                    <a:pt x="8" y="44"/>
                  </a:cubicBezTo>
                  <a:cubicBezTo>
                    <a:pt x="8" y="43"/>
                    <a:pt x="9" y="42"/>
                    <a:pt x="9" y="41"/>
                  </a:cubicBezTo>
                  <a:cubicBezTo>
                    <a:pt x="10" y="39"/>
                    <a:pt x="12" y="39"/>
                    <a:pt x="13" y="39"/>
                  </a:cubicBezTo>
                  <a:cubicBezTo>
                    <a:pt x="13" y="39"/>
                    <a:pt x="13" y="39"/>
                    <a:pt x="14" y="39"/>
                  </a:cubicBezTo>
                  <a:cubicBezTo>
                    <a:pt x="14" y="37"/>
                    <a:pt x="14" y="34"/>
                    <a:pt x="14" y="31"/>
                  </a:cubicBezTo>
                  <a:cubicBezTo>
                    <a:pt x="14" y="30"/>
                    <a:pt x="14" y="29"/>
                    <a:pt x="14" y="28"/>
                  </a:cubicBezTo>
                  <a:cubicBezTo>
                    <a:pt x="14" y="23"/>
                    <a:pt x="14" y="21"/>
                    <a:pt x="11" y="19"/>
                  </a:cubicBezTo>
                  <a:cubicBezTo>
                    <a:pt x="10" y="19"/>
                    <a:pt x="9" y="18"/>
                    <a:pt x="8" y="17"/>
                  </a:cubicBezTo>
                  <a:cubicBezTo>
                    <a:pt x="7" y="17"/>
                    <a:pt x="7" y="17"/>
                    <a:pt x="7" y="17"/>
                  </a:cubicBezTo>
                  <a:cubicBezTo>
                    <a:pt x="5" y="16"/>
                    <a:pt x="5" y="14"/>
                    <a:pt x="5" y="13"/>
                  </a:cubicBezTo>
                  <a:cubicBezTo>
                    <a:pt x="5" y="6"/>
                    <a:pt x="5" y="6"/>
                    <a:pt x="5" y="6"/>
                  </a:cubicBezTo>
                  <a:cubicBezTo>
                    <a:pt x="8" y="6"/>
                    <a:pt x="8" y="6"/>
                    <a:pt x="8" y="6"/>
                  </a:cubicBezTo>
                  <a:cubicBezTo>
                    <a:pt x="20" y="6"/>
                    <a:pt x="33" y="4"/>
                    <a:pt x="46" y="3"/>
                  </a:cubicBezTo>
                  <a:cubicBezTo>
                    <a:pt x="59" y="2"/>
                    <a:pt x="74" y="0"/>
                    <a:pt x="88" y="0"/>
                  </a:cubicBezTo>
                  <a:cubicBezTo>
                    <a:pt x="92" y="0"/>
                    <a:pt x="96" y="0"/>
                    <a:pt x="100" y="1"/>
                  </a:cubicBezTo>
                  <a:cubicBezTo>
                    <a:pt x="102" y="1"/>
                    <a:pt x="104" y="1"/>
                    <a:pt x="106" y="1"/>
                  </a:cubicBezTo>
                  <a:cubicBezTo>
                    <a:pt x="106" y="1"/>
                    <a:pt x="108" y="1"/>
                    <a:pt x="109" y="3"/>
                  </a:cubicBezTo>
                  <a:cubicBezTo>
                    <a:pt x="110" y="4"/>
                    <a:pt x="110" y="5"/>
                    <a:pt x="110" y="6"/>
                  </a:cubicBezTo>
                  <a:cubicBezTo>
                    <a:pt x="110" y="6"/>
                    <a:pt x="110" y="6"/>
                    <a:pt x="110" y="7"/>
                  </a:cubicBezTo>
                  <a:cubicBezTo>
                    <a:pt x="110" y="9"/>
                    <a:pt x="110" y="9"/>
                    <a:pt x="110" y="9"/>
                  </a:cubicBezTo>
                  <a:cubicBezTo>
                    <a:pt x="110" y="9"/>
                    <a:pt x="110" y="10"/>
                    <a:pt x="110" y="10"/>
                  </a:cubicBezTo>
                  <a:cubicBezTo>
                    <a:pt x="110" y="12"/>
                    <a:pt x="110" y="16"/>
                    <a:pt x="107" y="17"/>
                  </a:cubicBezTo>
                  <a:cubicBezTo>
                    <a:pt x="106" y="17"/>
                    <a:pt x="105" y="18"/>
                    <a:pt x="104" y="18"/>
                  </a:cubicBezTo>
                  <a:cubicBezTo>
                    <a:pt x="103" y="19"/>
                    <a:pt x="102" y="21"/>
                    <a:pt x="101" y="23"/>
                  </a:cubicBezTo>
                  <a:cubicBezTo>
                    <a:pt x="100" y="25"/>
                    <a:pt x="100" y="28"/>
                    <a:pt x="101" y="29"/>
                  </a:cubicBezTo>
                  <a:cubicBezTo>
                    <a:pt x="101" y="30"/>
                    <a:pt x="101" y="30"/>
                    <a:pt x="101" y="31"/>
                  </a:cubicBezTo>
                  <a:cubicBezTo>
                    <a:pt x="102" y="31"/>
                    <a:pt x="103" y="32"/>
                    <a:pt x="103" y="33"/>
                  </a:cubicBezTo>
                  <a:cubicBezTo>
                    <a:pt x="104" y="35"/>
                    <a:pt x="103" y="36"/>
                    <a:pt x="103" y="38"/>
                  </a:cubicBezTo>
                  <a:cubicBezTo>
                    <a:pt x="101" y="40"/>
                    <a:pt x="97" y="40"/>
                    <a:pt x="97" y="40"/>
                  </a:cubicBezTo>
                  <a:cubicBezTo>
                    <a:pt x="96" y="40"/>
                    <a:pt x="96" y="40"/>
                    <a:pt x="96" y="40"/>
                  </a:cubicBezTo>
                  <a:cubicBezTo>
                    <a:pt x="96" y="40"/>
                    <a:pt x="96" y="40"/>
                    <a:pt x="96" y="40"/>
                  </a:cubicBezTo>
                  <a:cubicBezTo>
                    <a:pt x="96" y="40"/>
                    <a:pt x="96" y="40"/>
                    <a:pt x="96" y="41"/>
                  </a:cubicBezTo>
                  <a:cubicBezTo>
                    <a:pt x="95" y="44"/>
                    <a:pt x="93" y="45"/>
                    <a:pt x="92" y="45"/>
                  </a:cubicBezTo>
                  <a:cubicBezTo>
                    <a:pt x="91" y="45"/>
                    <a:pt x="90" y="45"/>
                    <a:pt x="90" y="45"/>
                  </a:cubicBezTo>
                  <a:cubicBezTo>
                    <a:pt x="85" y="45"/>
                    <a:pt x="85" y="45"/>
                    <a:pt x="85" y="45"/>
                  </a:cubicBezTo>
                  <a:cubicBezTo>
                    <a:pt x="84" y="45"/>
                    <a:pt x="83" y="45"/>
                    <a:pt x="82" y="46"/>
                  </a:cubicBezTo>
                  <a:cubicBezTo>
                    <a:pt x="80" y="47"/>
                    <a:pt x="79" y="49"/>
                    <a:pt x="77" y="51"/>
                  </a:cubicBezTo>
                  <a:cubicBezTo>
                    <a:pt x="76" y="53"/>
                    <a:pt x="75" y="55"/>
                    <a:pt x="72" y="55"/>
                  </a:cubicBezTo>
                  <a:cubicBezTo>
                    <a:pt x="71" y="55"/>
                    <a:pt x="71" y="55"/>
                    <a:pt x="71" y="55"/>
                  </a:cubicBezTo>
                  <a:cubicBezTo>
                    <a:pt x="70" y="55"/>
                    <a:pt x="69" y="54"/>
                    <a:pt x="68" y="54"/>
                  </a:cubicBezTo>
                  <a:cubicBezTo>
                    <a:pt x="68" y="54"/>
                    <a:pt x="68" y="54"/>
                    <a:pt x="68" y="54"/>
                  </a:cubicBezTo>
                  <a:cubicBezTo>
                    <a:pt x="68" y="54"/>
                    <a:pt x="68" y="55"/>
                    <a:pt x="68" y="55"/>
                  </a:cubicBezTo>
                  <a:cubicBezTo>
                    <a:pt x="67" y="58"/>
                    <a:pt x="65" y="59"/>
                    <a:pt x="63" y="59"/>
                  </a:cubicBezTo>
                  <a:cubicBezTo>
                    <a:pt x="56" y="59"/>
                    <a:pt x="56" y="59"/>
                    <a:pt x="56" y="59"/>
                  </a:cubicBezTo>
                  <a:cubicBezTo>
                    <a:pt x="55" y="59"/>
                    <a:pt x="54" y="59"/>
                    <a:pt x="54" y="59"/>
                  </a:cubicBezTo>
                  <a:cubicBezTo>
                    <a:pt x="53" y="59"/>
                    <a:pt x="52" y="59"/>
                    <a:pt x="51" y="59"/>
                  </a:cubicBezTo>
                  <a:cubicBezTo>
                    <a:pt x="49" y="59"/>
                    <a:pt x="49" y="59"/>
                    <a:pt x="49" y="59"/>
                  </a:cubicBezTo>
                  <a:cubicBezTo>
                    <a:pt x="49" y="60"/>
                    <a:pt x="49" y="60"/>
                    <a:pt x="49" y="60"/>
                  </a:cubicBezTo>
                  <a:cubicBezTo>
                    <a:pt x="48" y="63"/>
                    <a:pt x="47" y="64"/>
                    <a:pt x="45" y="64"/>
                  </a:cubicBezTo>
                  <a:cubicBezTo>
                    <a:pt x="45" y="64"/>
                    <a:pt x="45" y="64"/>
                    <a:pt x="45" y="65"/>
                  </a:cubicBezTo>
                  <a:cubicBezTo>
                    <a:pt x="44" y="66"/>
                    <a:pt x="44" y="67"/>
                    <a:pt x="44" y="69"/>
                  </a:cubicBezTo>
                  <a:cubicBezTo>
                    <a:pt x="44" y="70"/>
                    <a:pt x="44" y="72"/>
                    <a:pt x="43" y="73"/>
                  </a:cubicBezTo>
                  <a:cubicBezTo>
                    <a:pt x="43" y="75"/>
                    <a:pt x="41" y="78"/>
                    <a:pt x="36" y="78"/>
                  </a:cubicBezTo>
                  <a:close/>
                </a:path>
              </a:pathLst>
            </a:cu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1" name="Freeform 11"/>
            <p:cNvSpPr>
              <a:spLocks noEditPoints="1"/>
            </p:cNvSpPr>
            <p:nvPr/>
          </p:nvSpPr>
          <p:spPr bwMode="auto">
            <a:xfrm>
              <a:off x="6254209" y="2296211"/>
              <a:ext cx="1222373" cy="2356992"/>
            </a:xfrm>
            <a:custGeom>
              <a:gdLst>
                <a:gd fmla="*/ 232 w 418" name="T0"/>
                <a:gd fmla="*/ 714 h 806" name="T1"/>
                <a:gd fmla="*/ 232 w 418" name="T2"/>
                <a:gd fmla="*/ 693 h 806" name="T3"/>
                <a:gd fmla="*/ 241 w 418" name="T4"/>
                <a:gd fmla="*/ 635 h 806" name="T5"/>
                <a:gd fmla="*/ 250 w 418" name="T6"/>
                <a:gd fmla="*/ 577 h 806" name="T7"/>
                <a:gd fmla="*/ 251 w 418" name="T8"/>
                <a:gd fmla="*/ 542 h 806" name="T9"/>
                <a:gd fmla="*/ 225 w 418" name="T10"/>
                <a:gd fmla="*/ 499 h 806" name="T11"/>
                <a:gd fmla="*/ 213 w 418" name="T12"/>
                <a:gd fmla="*/ 453 h 806" name="T13"/>
                <a:gd fmla="*/ 170 w 418" name="T14"/>
                <a:gd fmla="*/ 438 h 806" name="T15"/>
                <a:gd fmla="*/ 141 w 418" name="T16"/>
                <a:gd fmla="*/ 457 h 806" name="T17"/>
                <a:gd fmla="*/ 101 w 418" name="T18"/>
                <a:gd fmla="*/ 452 h 806" name="T19"/>
                <a:gd fmla="*/ 69 w 418" name="T20"/>
                <a:gd fmla="*/ 433 h 806" name="T21"/>
                <a:gd fmla="*/ 26 w 418" name="T22"/>
                <a:gd fmla="*/ 389 h 806" name="T23"/>
                <a:gd fmla="*/ 10 w 418" name="T24"/>
                <a:gd fmla="*/ 351 h 806" name="T25"/>
                <a:gd fmla="*/ 3 w 418" name="T26"/>
                <a:gd fmla="*/ 313 h 806" name="T27"/>
                <a:gd fmla="*/ 24 w 418" name="T28"/>
                <a:gd fmla="*/ 258 h 806" name="T29"/>
                <a:gd fmla="*/ 51 w 418" name="T30"/>
                <a:gd fmla="*/ 234 h 806" name="T31"/>
                <a:gd fmla="*/ 80 w 418" name="T32"/>
                <a:gd fmla="*/ 190 h 806" name="T33"/>
                <a:gd fmla="*/ 112 w 418" name="T34"/>
                <a:gd fmla="*/ 177 h 806" name="T35"/>
                <a:gd fmla="*/ 169 w 418" name="T36"/>
                <a:gd fmla="*/ 168 h 806" name="T37"/>
                <a:gd fmla="*/ 188 w 418" name="T38"/>
                <a:gd fmla="*/ 191 h 806" name="T39"/>
                <a:gd fmla="*/ 218 w 418" name="T40"/>
                <a:gd fmla="*/ 205 h 806" name="T41"/>
                <a:gd fmla="*/ 238 w 418" name="T42"/>
                <a:gd fmla="*/ 215 h 806" name="T43"/>
                <a:gd fmla="*/ 266 w 418" name="T44"/>
                <a:gd fmla="*/ 215 h 806" name="T45"/>
                <a:gd fmla="*/ 296 w 418" name="T46"/>
                <a:gd fmla="*/ 207 h 806" name="T47"/>
                <a:gd fmla="*/ 283 w 418" name="T48"/>
                <a:gd fmla="*/ 180 h 806" name="T49"/>
                <a:gd fmla="*/ 259 w 418" name="T50"/>
                <a:gd fmla="*/ 178 h 806" name="T51"/>
                <a:gd fmla="*/ 245 w 418" name="T52"/>
                <a:gd fmla="*/ 144 h 806" name="T53"/>
                <a:gd fmla="*/ 224 w 418" name="T54"/>
                <a:gd fmla="*/ 112 h 806" name="T55"/>
                <a:gd fmla="*/ 217 w 418" name="T56"/>
                <a:gd fmla="*/ 161 h 806" name="T57"/>
                <a:gd fmla="*/ 193 w 418" name="T58"/>
                <a:gd fmla="*/ 141 h 806" name="T59"/>
                <a:gd fmla="*/ 195 w 418" name="T60"/>
                <a:gd fmla="*/ 175 h 806" name="T61"/>
                <a:gd fmla="*/ 162 w 418" name="T62"/>
                <a:gd fmla="*/ 146 h 806" name="T63"/>
                <a:gd fmla="*/ 129 w 418" name="T64"/>
                <a:gd fmla="*/ 136 h 806" name="T65"/>
                <a:gd fmla="*/ 74 w 418" name="T66"/>
                <a:gd fmla="*/ 84 h 806" name="T67"/>
                <a:gd fmla="*/ 114 w 418" name="T68"/>
                <a:gd fmla="*/ 59 h 806" name="T69"/>
                <a:gd fmla="*/ 118 w 418" name="T70"/>
                <a:gd fmla="*/ 30 h 806" name="T71"/>
                <a:gd fmla="*/ 114 w 418" name="T72"/>
                <a:gd fmla="*/ 9 h 806" name="T73"/>
                <a:gd fmla="*/ 211 w 418" name="T74"/>
                <a:gd fmla="*/ 61 h 806" name="T75"/>
                <a:gd fmla="*/ 282 w 418" name="T76"/>
                <a:gd fmla="*/ 122 h 806" name="T77"/>
                <a:gd fmla="*/ 330 w 418" name="T78"/>
                <a:gd fmla="*/ 173 h 806" name="T79"/>
                <a:gd fmla="*/ 355 w 418" name="T80"/>
                <a:gd fmla="*/ 209 h 806" name="T81"/>
                <a:gd fmla="*/ 370 w 418" name="T82"/>
                <a:gd fmla="*/ 237 h 806" name="T83"/>
                <a:gd fmla="*/ 381 w 418" name="T84"/>
                <a:gd fmla="*/ 257 h 806" name="T85"/>
                <a:gd fmla="*/ 393 w 418" name="T86"/>
                <a:gd fmla="*/ 282 h 806" name="T87"/>
                <a:gd fmla="*/ 382 w 418" name="T88"/>
                <a:gd fmla="*/ 334 h 806" name="T89"/>
                <a:gd fmla="*/ 363 w 418" name="T90"/>
                <a:gd fmla="*/ 301 h 806" name="T91"/>
                <a:gd fmla="*/ 338 w 418" name="T92"/>
                <a:gd fmla="*/ 268 h 806" name="T93"/>
                <a:gd fmla="*/ 322 w 418" name="T94"/>
                <a:gd fmla="*/ 245 h 806" name="T95"/>
                <a:gd fmla="*/ 351 w 418" name="T96"/>
                <a:gd fmla="*/ 299 h 806" name="T97"/>
                <a:gd fmla="*/ 384 w 418" name="T98"/>
                <a:gd fmla="*/ 356 h 806" name="T99"/>
                <a:gd fmla="*/ 415 w 418" name="T100"/>
                <a:gd fmla="*/ 408 h 806" name="T101"/>
                <a:gd fmla="*/ 407 w 418" name="T102"/>
                <a:gd fmla="*/ 481 h 806" name="T103"/>
                <a:gd fmla="*/ 403 w 418" name="T104"/>
                <a:gd fmla="*/ 521 h 806" name="T105"/>
                <a:gd fmla="*/ 388 w 418" name="T106"/>
                <a:gd fmla="*/ 607 h 806" name="T107"/>
                <a:gd fmla="*/ 351 w 418" name="T108"/>
                <a:gd fmla="*/ 684 h 806" name="T109"/>
                <a:gd fmla="*/ 328 w 418" name="T110"/>
                <a:gd fmla="*/ 725 h 806" name="T111"/>
                <a:gd fmla="*/ 313 w 418" name="T112"/>
                <a:gd fmla="*/ 763 h 806" name="T113"/>
                <a:gd fmla="*/ 249 w 418" name="T114"/>
                <a:gd fmla="*/ 800 h 806" name="T115"/>
                <a:gd fmla="*/ 156 w 418" name="T116"/>
                <a:gd fmla="*/ 113 h 806" name="T117"/>
                <a:gd fmla="*/ 172 w 418" name="T118"/>
                <a:gd fmla="*/ 129 h 80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805" w="418">
                  <a:moveTo>
                    <a:pt x="229" y="806"/>
                  </a:moveTo>
                  <a:cubicBezTo>
                    <a:pt x="228" y="806"/>
                    <a:pt x="227" y="805"/>
                    <a:pt x="226" y="804"/>
                  </a:cubicBezTo>
                  <a:cubicBezTo>
                    <a:pt x="223" y="802"/>
                    <a:pt x="223" y="799"/>
                    <a:pt x="223" y="797"/>
                  </a:cubicBezTo>
                  <a:cubicBezTo>
                    <a:pt x="223" y="796"/>
                    <a:pt x="223" y="795"/>
                    <a:pt x="222" y="795"/>
                  </a:cubicBezTo>
                  <a:cubicBezTo>
                    <a:pt x="222" y="792"/>
                    <a:pt x="221" y="788"/>
                    <a:pt x="224" y="786"/>
                  </a:cubicBezTo>
                  <a:cubicBezTo>
                    <a:pt x="225" y="785"/>
                    <a:pt x="226" y="784"/>
                    <a:pt x="228" y="783"/>
                  </a:cubicBezTo>
                  <a:cubicBezTo>
                    <a:pt x="229" y="783"/>
                    <a:pt x="230" y="782"/>
                    <a:pt x="232" y="782"/>
                  </a:cubicBezTo>
                  <a:cubicBezTo>
                    <a:pt x="233" y="781"/>
                    <a:pt x="234" y="781"/>
                    <a:pt x="236" y="780"/>
                  </a:cubicBezTo>
                  <a:cubicBezTo>
                    <a:pt x="238" y="779"/>
                    <a:pt x="240" y="778"/>
                    <a:pt x="240" y="776"/>
                  </a:cubicBezTo>
                  <a:cubicBezTo>
                    <a:pt x="241" y="774"/>
                    <a:pt x="241" y="770"/>
                    <a:pt x="240" y="768"/>
                  </a:cubicBezTo>
                  <a:cubicBezTo>
                    <a:pt x="239" y="765"/>
                    <a:pt x="238" y="762"/>
                    <a:pt x="236" y="760"/>
                  </a:cubicBezTo>
                  <a:cubicBezTo>
                    <a:pt x="235" y="759"/>
                    <a:pt x="234" y="759"/>
                    <a:pt x="233" y="758"/>
                  </a:cubicBezTo>
                  <a:cubicBezTo>
                    <a:pt x="232" y="757"/>
                    <a:pt x="232" y="757"/>
                    <a:pt x="232" y="757"/>
                  </a:cubicBezTo>
                  <a:cubicBezTo>
                    <a:pt x="232" y="714"/>
                    <a:pt x="232" y="714"/>
                    <a:pt x="232" y="714"/>
                  </a:cubicBezTo>
                  <a:cubicBezTo>
                    <a:pt x="235" y="715"/>
                    <a:pt x="235" y="715"/>
                    <a:pt x="235" y="715"/>
                  </a:cubicBezTo>
                  <a:cubicBezTo>
                    <a:pt x="236" y="715"/>
                    <a:pt x="236" y="715"/>
                    <a:pt x="236" y="715"/>
                  </a:cubicBezTo>
                  <a:cubicBezTo>
                    <a:pt x="237" y="714"/>
                    <a:pt x="237" y="711"/>
                    <a:pt x="236" y="706"/>
                  </a:cubicBezTo>
                  <a:cubicBezTo>
                    <a:pt x="236" y="705"/>
                    <a:pt x="236" y="704"/>
                    <a:pt x="236" y="704"/>
                  </a:cubicBezTo>
                  <a:cubicBezTo>
                    <a:pt x="236" y="703"/>
                    <a:pt x="236" y="703"/>
                    <a:pt x="236" y="703"/>
                  </a:cubicBezTo>
                  <a:cubicBezTo>
                    <a:pt x="236" y="703"/>
                    <a:pt x="236" y="703"/>
                    <a:pt x="236" y="703"/>
                  </a:cubicBezTo>
                  <a:cubicBezTo>
                    <a:pt x="236" y="703"/>
                    <a:pt x="236" y="702"/>
                    <a:pt x="236" y="702"/>
                  </a:cubicBezTo>
                  <a:cubicBezTo>
                    <a:pt x="236" y="702"/>
                    <a:pt x="236" y="702"/>
                    <a:pt x="236" y="702"/>
                  </a:cubicBezTo>
                  <a:cubicBezTo>
                    <a:pt x="236" y="702"/>
                    <a:pt x="236" y="702"/>
                    <a:pt x="236" y="702"/>
                  </a:cubicBezTo>
                  <a:cubicBezTo>
                    <a:pt x="235" y="702"/>
                    <a:pt x="235" y="702"/>
                    <a:pt x="235" y="702"/>
                  </a:cubicBezTo>
                  <a:cubicBezTo>
                    <a:pt x="233" y="702"/>
                    <a:pt x="232" y="701"/>
                    <a:pt x="232" y="698"/>
                  </a:cubicBezTo>
                  <a:cubicBezTo>
                    <a:pt x="232" y="695"/>
                    <a:pt x="232" y="695"/>
                    <a:pt x="232" y="695"/>
                  </a:cubicBezTo>
                  <a:cubicBezTo>
                    <a:pt x="232" y="695"/>
                    <a:pt x="232" y="694"/>
                    <a:pt x="232" y="694"/>
                  </a:cubicBezTo>
                  <a:cubicBezTo>
                    <a:pt x="232" y="694"/>
                    <a:pt x="232" y="693"/>
                    <a:pt x="232" y="693"/>
                  </a:cubicBezTo>
                  <a:cubicBezTo>
                    <a:pt x="232" y="693"/>
                    <a:pt x="232" y="693"/>
                    <a:pt x="231" y="693"/>
                  </a:cubicBezTo>
                  <a:cubicBezTo>
                    <a:pt x="231" y="693"/>
                    <a:pt x="230" y="693"/>
                    <a:pt x="230" y="693"/>
                  </a:cubicBezTo>
                  <a:cubicBezTo>
                    <a:pt x="227" y="692"/>
                    <a:pt x="227" y="692"/>
                    <a:pt x="227" y="692"/>
                  </a:cubicBezTo>
                  <a:cubicBezTo>
                    <a:pt x="227" y="648"/>
                    <a:pt x="227" y="648"/>
                    <a:pt x="227" y="648"/>
                  </a:cubicBezTo>
                  <a:cubicBezTo>
                    <a:pt x="231" y="649"/>
                    <a:pt x="231" y="649"/>
                    <a:pt x="231" y="649"/>
                  </a:cubicBezTo>
                  <a:cubicBezTo>
                    <a:pt x="231" y="649"/>
                    <a:pt x="231" y="649"/>
                    <a:pt x="231" y="649"/>
                  </a:cubicBezTo>
                  <a:cubicBezTo>
                    <a:pt x="231" y="648"/>
                    <a:pt x="231" y="648"/>
                    <a:pt x="231" y="648"/>
                  </a:cubicBezTo>
                  <a:cubicBezTo>
                    <a:pt x="232" y="647"/>
                    <a:pt x="232" y="645"/>
                    <a:pt x="232" y="644"/>
                  </a:cubicBezTo>
                  <a:cubicBezTo>
                    <a:pt x="233" y="643"/>
                    <a:pt x="234" y="642"/>
                    <a:pt x="235" y="641"/>
                  </a:cubicBezTo>
                  <a:cubicBezTo>
                    <a:pt x="236" y="640"/>
                    <a:pt x="236" y="639"/>
                    <a:pt x="236" y="638"/>
                  </a:cubicBezTo>
                  <a:cubicBezTo>
                    <a:pt x="236" y="634"/>
                    <a:pt x="236" y="634"/>
                    <a:pt x="236" y="634"/>
                  </a:cubicBezTo>
                  <a:cubicBezTo>
                    <a:pt x="240" y="635"/>
                    <a:pt x="240" y="635"/>
                    <a:pt x="240" y="635"/>
                  </a:cubicBezTo>
                  <a:cubicBezTo>
                    <a:pt x="240" y="635"/>
                    <a:pt x="240" y="635"/>
                    <a:pt x="241" y="635"/>
                  </a:cubicBezTo>
                  <a:cubicBezTo>
                    <a:pt x="241" y="635"/>
                    <a:pt x="241" y="635"/>
                    <a:pt x="241" y="635"/>
                  </a:cubicBezTo>
                  <a:cubicBezTo>
                    <a:pt x="241" y="635"/>
                    <a:pt x="241" y="634"/>
                    <a:pt x="241" y="633"/>
                  </a:cubicBezTo>
                  <a:cubicBezTo>
                    <a:pt x="241" y="615"/>
                    <a:pt x="241" y="615"/>
                    <a:pt x="241" y="615"/>
                  </a:cubicBezTo>
                  <a:cubicBezTo>
                    <a:pt x="245" y="616"/>
                    <a:pt x="245" y="616"/>
                    <a:pt x="245" y="616"/>
                  </a:cubicBezTo>
                  <a:cubicBezTo>
                    <a:pt x="245" y="616"/>
                    <a:pt x="245" y="616"/>
                    <a:pt x="245" y="616"/>
                  </a:cubicBezTo>
                  <a:cubicBezTo>
                    <a:pt x="245" y="616"/>
                    <a:pt x="246" y="614"/>
                    <a:pt x="246" y="613"/>
                  </a:cubicBezTo>
                  <a:cubicBezTo>
                    <a:pt x="246" y="612"/>
                    <a:pt x="247" y="610"/>
                    <a:pt x="248" y="609"/>
                  </a:cubicBezTo>
                  <a:cubicBezTo>
                    <a:pt x="249" y="607"/>
                    <a:pt x="250" y="606"/>
                    <a:pt x="251" y="605"/>
                  </a:cubicBezTo>
                  <a:cubicBezTo>
                    <a:pt x="253" y="604"/>
                    <a:pt x="254" y="602"/>
                    <a:pt x="255" y="600"/>
                  </a:cubicBezTo>
                  <a:cubicBezTo>
                    <a:pt x="255" y="600"/>
                    <a:pt x="255" y="600"/>
                    <a:pt x="255" y="600"/>
                  </a:cubicBezTo>
                  <a:cubicBezTo>
                    <a:pt x="255" y="599"/>
                    <a:pt x="256" y="598"/>
                    <a:pt x="258" y="597"/>
                  </a:cubicBezTo>
                  <a:cubicBezTo>
                    <a:pt x="258" y="596"/>
                    <a:pt x="257" y="596"/>
                    <a:pt x="257" y="596"/>
                  </a:cubicBezTo>
                  <a:cubicBezTo>
                    <a:pt x="255" y="594"/>
                    <a:pt x="254" y="594"/>
                    <a:pt x="253" y="593"/>
                  </a:cubicBezTo>
                  <a:cubicBezTo>
                    <a:pt x="250" y="593"/>
                    <a:pt x="250" y="593"/>
                    <a:pt x="250" y="593"/>
                  </a:cubicBezTo>
                  <a:cubicBezTo>
                    <a:pt x="250" y="577"/>
                    <a:pt x="250" y="577"/>
                    <a:pt x="250" y="577"/>
                  </a:cubicBezTo>
                  <a:cubicBezTo>
                    <a:pt x="254" y="578"/>
                    <a:pt x="254" y="578"/>
                    <a:pt x="254" y="578"/>
                  </a:cubicBezTo>
                  <a:cubicBezTo>
                    <a:pt x="254" y="578"/>
                    <a:pt x="255" y="578"/>
                    <a:pt x="255" y="578"/>
                  </a:cubicBezTo>
                  <a:cubicBezTo>
                    <a:pt x="256" y="577"/>
                    <a:pt x="255" y="572"/>
                    <a:pt x="255" y="570"/>
                  </a:cubicBezTo>
                  <a:cubicBezTo>
                    <a:pt x="255" y="569"/>
                    <a:pt x="255" y="569"/>
                    <a:pt x="255" y="568"/>
                  </a:cubicBezTo>
                  <a:cubicBezTo>
                    <a:pt x="255" y="557"/>
                    <a:pt x="255" y="557"/>
                    <a:pt x="255" y="557"/>
                  </a:cubicBezTo>
                  <a:cubicBezTo>
                    <a:pt x="255" y="557"/>
                    <a:pt x="255" y="557"/>
                    <a:pt x="255" y="557"/>
                  </a:cubicBezTo>
                  <a:cubicBezTo>
                    <a:pt x="255" y="556"/>
                    <a:pt x="255" y="556"/>
                    <a:pt x="255" y="556"/>
                  </a:cubicBezTo>
                  <a:cubicBezTo>
                    <a:pt x="255" y="556"/>
                    <a:pt x="255" y="556"/>
                    <a:pt x="255" y="556"/>
                  </a:cubicBezTo>
                  <a:cubicBezTo>
                    <a:pt x="254" y="556"/>
                    <a:pt x="254" y="556"/>
                    <a:pt x="253" y="556"/>
                  </a:cubicBezTo>
                  <a:cubicBezTo>
                    <a:pt x="250" y="556"/>
                    <a:pt x="250" y="556"/>
                    <a:pt x="250" y="556"/>
                  </a:cubicBezTo>
                  <a:cubicBezTo>
                    <a:pt x="250" y="550"/>
                    <a:pt x="250" y="550"/>
                    <a:pt x="250" y="550"/>
                  </a:cubicBezTo>
                  <a:cubicBezTo>
                    <a:pt x="250" y="549"/>
                    <a:pt x="251" y="548"/>
                    <a:pt x="251" y="546"/>
                  </a:cubicBezTo>
                  <a:cubicBezTo>
                    <a:pt x="251" y="545"/>
                    <a:pt x="251" y="545"/>
                    <a:pt x="251" y="545"/>
                  </a:cubicBezTo>
                  <a:cubicBezTo>
                    <a:pt x="251" y="544"/>
                    <a:pt x="251" y="543"/>
                    <a:pt x="251" y="542"/>
                  </a:cubicBezTo>
                  <a:cubicBezTo>
                    <a:pt x="250" y="541"/>
                    <a:pt x="249" y="540"/>
                    <a:pt x="247" y="539"/>
                  </a:cubicBezTo>
                  <a:cubicBezTo>
                    <a:pt x="247" y="539"/>
                    <a:pt x="246" y="538"/>
                    <a:pt x="245" y="538"/>
                  </a:cubicBezTo>
                  <a:cubicBezTo>
                    <a:pt x="243" y="536"/>
                    <a:pt x="242" y="534"/>
                    <a:pt x="241" y="532"/>
                  </a:cubicBezTo>
                  <a:cubicBezTo>
                    <a:pt x="241" y="531"/>
                    <a:pt x="241" y="529"/>
                    <a:pt x="241" y="528"/>
                  </a:cubicBezTo>
                  <a:cubicBezTo>
                    <a:pt x="241" y="527"/>
                    <a:pt x="241" y="526"/>
                    <a:pt x="241" y="526"/>
                  </a:cubicBezTo>
                  <a:cubicBezTo>
                    <a:pt x="239" y="523"/>
                    <a:pt x="238" y="521"/>
                    <a:pt x="238" y="518"/>
                  </a:cubicBezTo>
                  <a:cubicBezTo>
                    <a:pt x="237" y="517"/>
                    <a:pt x="236" y="515"/>
                    <a:pt x="236" y="514"/>
                  </a:cubicBezTo>
                  <a:cubicBezTo>
                    <a:pt x="235" y="512"/>
                    <a:pt x="234" y="511"/>
                    <a:pt x="233" y="510"/>
                  </a:cubicBezTo>
                  <a:cubicBezTo>
                    <a:pt x="232" y="509"/>
                    <a:pt x="231" y="509"/>
                    <a:pt x="231" y="509"/>
                  </a:cubicBezTo>
                  <a:cubicBezTo>
                    <a:pt x="228" y="508"/>
                    <a:pt x="227" y="507"/>
                    <a:pt x="227" y="504"/>
                  </a:cubicBezTo>
                  <a:cubicBezTo>
                    <a:pt x="227" y="503"/>
                    <a:pt x="227" y="503"/>
                    <a:pt x="227" y="503"/>
                  </a:cubicBezTo>
                  <a:cubicBezTo>
                    <a:pt x="227" y="503"/>
                    <a:pt x="227" y="502"/>
                    <a:pt x="227" y="501"/>
                  </a:cubicBezTo>
                  <a:cubicBezTo>
                    <a:pt x="227" y="501"/>
                    <a:pt x="227" y="500"/>
                    <a:pt x="227" y="500"/>
                  </a:cubicBezTo>
                  <a:cubicBezTo>
                    <a:pt x="226" y="499"/>
                    <a:pt x="226" y="499"/>
                    <a:pt x="225" y="499"/>
                  </a:cubicBezTo>
                  <a:cubicBezTo>
                    <a:pt x="222" y="499"/>
                    <a:pt x="222" y="499"/>
                    <a:pt x="222" y="499"/>
                  </a:cubicBezTo>
                  <a:cubicBezTo>
                    <a:pt x="222" y="496"/>
                    <a:pt x="222" y="496"/>
                    <a:pt x="222" y="496"/>
                  </a:cubicBezTo>
                  <a:cubicBezTo>
                    <a:pt x="222" y="488"/>
                    <a:pt x="222" y="488"/>
                    <a:pt x="222" y="488"/>
                  </a:cubicBezTo>
                  <a:cubicBezTo>
                    <a:pt x="226" y="488"/>
                    <a:pt x="226" y="488"/>
                    <a:pt x="226" y="488"/>
                  </a:cubicBezTo>
                  <a:cubicBezTo>
                    <a:pt x="226" y="488"/>
                    <a:pt x="226" y="488"/>
                    <a:pt x="226" y="488"/>
                  </a:cubicBezTo>
                  <a:cubicBezTo>
                    <a:pt x="227" y="488"/>
                    <a:pt x="227" y="487"/>
                    <a:pt x="227" y="486"/>
                  </a:cubicBezTo>
                  <a:cubicBezTo>
                    <a:pt x="227" y="485"/>
                    <a:pt x="228" y="483"/>
                    <a:pt x="228" y="482"/>
                  </a:cubicBezTo>
                  <a:cubicBezTo>
                    <a:pt x="229" y="481"/>
                    <a:pt x="229" y="480"/>
                    <a:pt x="230" y="480"/>
                  </a:cubicBezTo>
                  <a:cubicBezTo>
                    <a:pt x="231" y="477"/>
                    <a:pt x="232" y="475"/>
                    <a:pt x="232" y="472"/>
                  </a:cubicBezTo>
                  <a:cubicBezTo>
                    <a:pt x="232" y="468"/>
                    <a:pt x="229" y="464"/>
                    <a:pt x="227" y="461"/>
                  </a:cubicBezTo>
                  <a:cubicBezTo>
                    <a:pt x="226" y="460"/>
                    <a:pt x="224" y="459"/>
                    <a:pt x="222" y="458"/>
                  </a:cubicBezTo>
                  <a:cubicBezTo>
                    <a:pt x="220" y="457"/>
                    <a:pt x="219" y="457"/>
                    <a:pt x="216" y="457"/>
                  </a:cubicBezTo>
                  <a:cubicBezTo>
                    <a:pt x="212" y="457"/>
                    <a:pt x="212" y="457"/>
                    <a:pt x="212" y="457"/>
                  </a:cubicBezTo>
                  <a:cubicBezTo>
                    <a:pt x="213" y="453"/>
                    <a:pt x="213" y="453"/>
                    <a:pt x="213" y="453"/>
                  </a:cubicBezTo>
                  <a:cubicBezTo>
                    <a:pt x="213" y="453"/>
                    <a:pt x="213" y="452"/>
                    <a:pt x="213" y="452"/>
                  </a:cubicBezTo>
                  <a:cubicBezTo>
                    <a:pt x="213" y="452"/>
                    <a:pt x="213" y="452"/>
                    <a:pt x="213" y="452"/>
                  </a:cubicBezTo>
                  <a:cubicBezTo>
                    <a:pt x="213" y="452"/>
                    <a:pt x="212" y="452"/>
                    <a:pt x="208" y="452"/>
                  </a:cubicBezTo>
                  <a:cubicBezTo>
                    <a:pt x="207" y="452"/>
                    <a:pt x="205" y="452"/>
                    <a:pt x="204" y="452"/>
                  </a:cubicBezTo>
                  <a:cubicBezTo>
                    <a:pt x="203" y="452"/>
                    <a:pt x="202" y="452"/>
                    <a:pt x="202" y="452"/>
                  </a:cubicBezTo>
                  <a:cubicBezTo>
                    <a:pt x="198" y="452"/>
                    <a:pt x="198" y="452"/>
                    <a:pt x="198" y="452"/>
                  </a:cubicBezTo>
                  <a:cubicBezTo>
                    <a:pt x="199" y="448"/>
                    <a:pt x="199" y="448"/>
                    <a:pt x="199" y="448"/>
                  </a:cubicBezTo>
                  <a:cubicBezTo>
                    <a:pt x="199" y="448"/>
                    <a:pt x="199" y="448"/>
                    <a:pt x="199" y="448"/>
                  </a:cubicBezTo>
                  <a:cubicBezTo>
                    <a:pt x="199" y="448"/>
                    <a:pt x="199" y="448"/>
                    <a:pt x="198" y="448"/>
                  </a:cubicBezTo>
                  <a:cubicBezTo>
                    <a:pt x="197" y="447"/>
                    <a:pt x="196" y="447"/>
                    <a:pt x="195" y="447"/>
                  </a:cubicBezTo>
                  <a:cubicBezTo>
                    <a:pt x="194" y="447"/>
                    <a:pt x="194" y="447"/>
                    <a:pt x="194" y="447"/>
                  </a:cubicBezTo>
                  <a:cubicBezTo>
                    <a:pt x="190" y="447"/>
                    <a:pt x="189" y="445"/>
                    <a:pt x="189" y="444"/>
                  </a:cubicBezTo>
                  <a:cubicBezTo>
                    <a:pt x="188" y="441"/>
                    <a:pt x="184" y="438"/>
                    <a:pt x="180" y="438"/>
                  </a:cubicBezTo>
                  <a:cubicBezTo>
                    <a:pt x="170" y="438"/>
                    <a:pt x="170" y="438"/>
                    <a:pt x="170" y="438"/>
                  </a:cubicBezTo>
                  <a:cubicBezTo>
                    <a:pt x="169" y="438"/>
                    <a:pt x="169" y="438"/>
                    <a:pt x="168" y="438"/>
                  </a:cubicBezTo>
                  <a:cubicBezTo>
                    <a:pt x="168" y="438"/>
                    <a:pt x="167" y="438"/>
                    <a:pt x="166" y="438"/>
                  </a:cubicBezTo>
                  <a:cubicBezTo>
                    <a:pt x="164" y="438"/>
                    <a:pt x="163" y="438"/>
                    <a:pt x="162" y="439"/>
                  </a:cubicBezTo>
                  <a:cubicBezTo>
                    <a:pt x="161" y="439"/>
                    <a:pt x="160" y="441"/>
                    <a:pt x="159" y="443"/>
                  </a:cubicBezTo>
                  <a:cubicBezTo>
                    <a:pt x="158" y="445"/>
                    <a:pt x="158" y="446"/>
                    <a:pt x="158" y="449"/>
                  </a:cubicBezTo>
                  <a:cubicBezTo>
                    <a:pt x="158" y="453"/>
                    <a:pt x="158" y="453"/>
                    <a:pt x="158" y="453"/>
                  </a:cubicBezTo>
                  <a:cubicBezTo>
                    <a:pt x="154" y="452"/>
                    <a:pt x="154" y="452"/>
                    <a:pt x="154" y="452"/>
                  </a:cubicBezTo>
                  <a:cubicBezTo>
                    <a:pt x="154" y="452"/>
                    <a:pt x="153" y="452"/>
                    <a:pt x="153" y="452"/>
                  </a:cubicBezTo>
                  <a:cubicBezTo>
                    <a:pt x="153" y="452"/>
                    <a:pt x="153" y="452"/>
                    <a:pt x="153" y="452"/>
                  </a:cubicBezTo>
                  <a:cubicBezTo>
                    <a:pt x="153" y="452"/>
                    <a:pt x="153" y="452"/>
                    <a:pt x="153" y="453"/>
                  </a:cubicBezTo>
                  <a:cubicBezTo>
                    <a:pt x="153" y="455"/>
                    <a:pt x="152" y="457"/>
                    <a:pt x="147" y="457"/>
                  </a:cubicBezTo>
                  <a:cubicBezTo>
                    <a:pt x="146" y="457"/>
                    <a:pt x="145" y="457"/>
                    <a:pt x="144" y="457"/>
                  </a:cubicBezTo>
                  <a:cubicBezTo>
                    <a:pt x="144" y="457"/>
                    <a:pt x="144" y="457"/>
                    <a:pt x="144" y="457"/>
                  </a:cubicBezTo>
                  <a:cubicBezTo>
                    <a:pt x="143" y="457"/>
                    <a:pt x="142" y="457"/>
                    <a:pt x="141" y="457"/>
                  </a:cubicBezTo>
                  <a:cubicBezTo>
                    <a:pt x="140" y="456"/>
                    <a:pt x="140" y="456"/>
                    <a:pt x="140" y="456"/>
                  </a:cubicBezTo>
                  <a:cubicBezTo>
                    <a:pt x="137" y="456"/>
                    <a:pt x="134" y="456"/>
                    <a:pt x="132" y="455"/>
                  </a:cubicBezTo>
                  <a:cubicBezTo>
                    <a:pt x="130" y="454"/>
                    <a:pt x="129" y="453"/>
                    <a:pt x="129" y="452"/>
                  </a:cubicBezTo>
                  <a:cubicBezTo>
                    <a:pt x="128" y="452"/>
                    <a:pt x="128" y="452"/>
                    <a:pt x="127" y="452"/>
                  </a:cubicBezTo>
                  <a:cubicBezTo>
                    <a:pt x="127" y="452"/>
                    <a:pt x="127" y="452"/>
                    <a:pt x="126" y="452"/>
                  </a:cubicBezTo>
                  <a:cubicBezTo>
                    <a:pt x="122" y="452"/>
                    <a:pt x="122" y="452"/>
                    <a:pt x="122" y="452"/>
                  </a:cubicBezTo>
                  <a:cubicBezTo>
                    <a:pt x="119" y="452"/>
                    <a:pt x="119" y="450"/>
                    <a:pt x="118" y="449"/>
                  </a:cubicBezTo>
                  <a:cubicBezTo>
                    <a:pt x="118" y="449"/>
                    <a:pt x="118" y="449"/>
                    <a:pt x="118" y="449"/>
                  </a:cubicBezTo>
                  <a:cubicBezTo>
                    <a:pt x="117" y="448"/>
                    <a:pt x="115" y="448"/>
                    <a:pt x="114" y="448"/>
                  </a:cubicBezTo>
                  <a:cubicBezTo>
                    <a:pt x="112" y="448"/>
                    <a:pt x="111" y="448"/>
                    <a:pt x="111" y="448"/>
                  </a:cubicBezTo>
                  <a:cubicBezTo>
                    <a:pt x="111" y="449"/>
                    <a:pt x="110" y="449"/>
                    <a:pt x="110" y="449"/>
                  </a:cubicBezTo>
                  <a:cubicBezTo>
                    <a:pt x="110" y="452"/>
                    <a:pt x="110" y="452"/>
                    <a:pt x="110" y="452"/>
                  </a:cubicBezTo>
                  <a:cubicBezTo>
                    <a:pt x="106" y="452"/>
                    <a:pt x="106" y="452"/>
                    <a:pt x="106" y="452"/>
                  </a:cubicBezTo>
                  <a:cubicBezTo>
                    <a:pt x="105" y="452"/>
                    <a:pt x="103" y="452"/>
                    <a:pt x="101" y="452"/>
                  </a:cubicBezTo>
                  <a:cubicBezTo>
                    <a:pt x="101" y="452"/>
                    <a:pt x="101" y="452"/>
                    <a:pt x="101" y="452"/>
                  </a:cubicBezTo>
                  <a:cubicBezTo>
                    <a:pt x="101" y="452"/>
                    <a:pt x="101" y="452"/>
                    <a:pt x="101" y="454"/>
                  </a:cubicBezTo>
                  <a:cubicBezTo>
                    <a:pt x="101" y="457"/>
                    <a:pt x="101" y="457"/>
                    <a:pt x="101" y="457"/>
                  </a:cubicBezTo>
                  <a:cubicBezTo>
                    <a:pt x="94" y="457"/>
                    <a:pt x="94" y="457"/>
                    <a:pt x="94" y="457"/>
                  </a:cubicBezTo>
                  <a:cubicBezTo>
                    <a:pt x="93" y="457"/>
                    <a:pt x="91" y="457"/>
                    <a:pt x="90" y="453"/>
                  </a:cubicBezTo>
                  <a:cubicBezTo>
                    <a:pt x="90" y="453"/>
                    <a:pt x="90" y="453"/>
                    <a:pt x="90" y="453"/>
                  </a:cubicBezTo>
                  <a:cubicBezTo>
                    <a:pt x="89" y="452"/>
                    <a:pt x="89" y="451"/>
                    <a:pt x="88" y="451"/>
                  </a:cubicBezTo>
                  <a:cubicBezTo>
                    <a:pt x="87" y="449"/>
                    <a:pt x="84" y="448"/>
                    <a:pt x="82" y="447"/>
                  </a:cubicBezTo>
                  <a:cubicBezTo>
                    <a:pt x="79" y="446"/>
                    <a:pt x="76" y="444"/>
                    <a:pt x="74" y="440"/>
                  </a:cubicBezTo>
                  <a:cubicBezTo>
                    <a:pt x="73" y="440"/>
                    <a:pt x="73" y="440"/>
                    <a:pt x="73" y="440"/>
                  </a:cubicBezTo>
                  <a:cubicBezTo>
                    <a:pt x="72" y="438"/>
                    <a:pt x="71" y="436"/>
                    <a:pt x="71" y="434"/>
                  </a:cubicBezTo>
                  <a:cubicBezTo>
                    <a:pt x="71" y="434"/>
                    <a:pt x="71" y="434"/>
                    <a:pt x="71" y="434"/>
                  </a:cubicBezTo>
                  <a:cubicBezTo>
                    <a:pt x="71" y="433"/>
                    <a:pt x="70" y="433"/>
                    <a:pt x="70" y="433"/>
                  </a:cubicBezTo>
                  <a:cubicBezTo>
                    <a:pt x="70" y="433"/>
                    <a:pt x="70" y="433"/>
                    <a:pt x="69" y="433"/>
                  </a:cubicBezTo>
                  <a:cubicBezTo>
                    <a:pt x="69" y="433"/>
                    <a:pt x="69" y="433"/>
                    <a:pt x="69" y="433"/>
                  </a:cubicBezTo>
                  <a:cubicBezTo>
                    <a:pt x="68" y="433"/>
                    <a:pt x="68" y="433"/>
                    <a:pt x="67" y="433"/>
                  </a:cubicBezTo>
                  <a:cubicBezTo>
                    <a:pt x="63" y="433"/>
                    <a:pt x="62" y="431"/>
                    <a:pt x="62" y="430"/>
                  </a:cubicBezTo>
                  <a:cubicBezTo>
                    <a:pt x="62" y="430"/>
                    <a:pt x="61" y="428"/>
                    <a:pt x="54" y="428"/>
                  </a:cubicBezTo>
                  <a:cubicBezTo>
                    <a:pt x="51" y="428"/>
                    <a:pt x="51" y="428"/>
                    <a:pt x="51" y="428"/>
                  </a:cubicBezTo>
                  <a:cubicBezTo>
                    <a:pt x="47" y="428"/>
                    <a:pt x="47" y="428"/>
                    <a:pt x="47" y="428"/>
                  </a:cubicBezTo>
                  <a:cubicBezTo>
                    <a:pt x="48" y="425"/>
                    <a:pt x="48" y="425"/>
                    <a:pt x="48" y="425"/>
                  </a:cubicBezTo>
                  <a:cubicBezTo>
                    <a:pt x="48" y="425"/>
                    <a:pt x="48" y="424"/>
                    <a:pt x="48" y="424"/>
                  </a:cubicBezTo>
                  <a:cubicBezTo>
                    <a:pt x="47" y="424"/>
                    <a:pt x="46" y="424"/>
                    <a:pt x="45" y="424"/>
                  </a:cubicBezTo>
                  <a:cubicBezTo>
                    <a:pt x="45" y="424"/>
                    <a:pt x="44" y="424"/>
                    <a:pt x="43" y="423"/>
                  </a:cubicBezTo>
                  <a:cubicBezTo>
                    <a:pt x="37" y="422"/>
                    <a:pt x="38" y="415"/>
                    <a:pt x="38" y="411"/>
                  </a:cubicBezTo>
                  <a:cubicBezTo>
                    <a:pt x="38" y="411"/>
                    <a:pt x="38" y="410"/>
                    <a:pt x="38" y="410"/>
                  </a:cubicBezTo>
                  <a:cubicBezTo>
                    <a:pt x="39" y="403"/>
                    <a:pt x="37" y="398"/>
                    <a:pt x="33" y="394"/>
                  </a:cubicBezTo>
                  <a:cubicBezTo>
                    <a:pt x="31" y="392"/>
                    <a:pt x="28" y="391"/>
                    <a:pt x="26" y="389"/>
                  </a:cubicBezTo>
                  <a:cubicBezTo>
                    <a:pt x="25" y="389"/>
                    <a:pt x="25" y="389"/>
                    <a:pt x="25" y="389"/>
                  </a:cubicBezTo>
                  <a:cubicBezTo>
                    <a:pt x="24" y="388"/>
                    <a:pt x="22" y="387"/>
                    <a:pt x="21" y="386"/>
                  </a:cubicBezTo>
                  <a:cubicBezTo>
                    <a:pt x="19" y="385"/>
                    <a:pt x="19" y="382"/>
                    <a:pt x="18" y="381"/>
                  </a:cubicBezTo>
                  <a:cubicBezTo>
                    <a:pt x="18" y="380"/>
                    <a:pt x="17" y="379"/>
                    <a:pt x="17" y="379"/>
                  </a:cubicBezTo>
                  <a:cubicBezTo>
                    <a:pt x="16" y="377"/>
                    <a:pt x="15" y="375"/>
                    <a:pt x="14" y="374"/>
                  </a:cubicBezTo>
                  <a:cubicBezTo>
                    <a:pt x="13" y="373"/>
                    <a:pt x="12" y="372"/>
                    <a:pt x="12" y="372"/>
                  </a:cubicBezTo>
                  <a:cubicBezTo>
                    <a:pt x="10" y="370"/>
                    <a:pt x="10" y="368"/>
                    <a:pt x="10" y="367"/>
                  </a:cubicBezTo>
                  <a:cubicBezTo>
                    <a:pt x="10" y="367"/>
                    <a:pt x="10" y="367"/>
                    <a:pt x="10" y="366"/>
                  </a:cubicBezTo>
                  <a:cubicBezTo>
                    <a:pt x="10" y="366"/>
                    <a:pt x="10" y="365"/>
                    <a:pt x="10" y="365"/>
                  </a:cubicBezTo>
                  <a:cubicBezTo>
                    <a:pt x="10" y="364"/>
                    <a:pt x="10" y="363"/>
                    <a:pt x="10" y="363"/>
                  </a:cubicBezTo>
                  <a:cubicBezTo>
                    <a:pt x="10" y="363"/>
                    <a:pt x="9" y="363"/>
                    <a:pt x="8" y="362"/>
                  </a:cubicBezTo>
                  <a:cubicBezTo>
                    <a:pt x="4" y="362"/>
                    <a:pt x="4" y="362"/>
                    <a:pt x="4" y="362"/>
                  </a:cubicBezTo>
                  <a:cubicBezTo>
                    <a:pt x="6" y="358"/>
                    <a:pt x="6" y="358"/>
                    <a:pt x="6" y="358"/>
                  </a:cubicBezTo>
                  <a:cubicBezTo>
                    <a:pt x="7" y="355"/>
                    <a:pt x="8" y="353"/>
                    <a:pt x="10" y="351"/>
                  </a:cubicBezTo>
                  <a:cubicBezTo>
                    <a:pt x="11" y="350"/>
                    <a:pt x="12" y="349"/>
                    <a:pt x="13" y="348"/>
                  </a:cubicBezTo>
                  <a:cubicBezTo>
                    <a:pt x="15" y="345"/>
                    <a:pt x="16" y="341"/>
                    <a:pt x="15" y="337"/>
                  </a:cubicBezTo>
                  <a:cubicBezTo>
                    <a:pt x="15" y="336"/>
                    <a:pt x="15" y="335"/>
                    <a:pt x="15" y="335"/>
                  </a:cubicBezTo>
                  <a:cubicBezTo>
                    <a:pt x="15" y="333"/>
                    <a:pt x="15" y="332"/>
                    <a:pt x="15" y="330"/>
                  </a:cubicBezTo>
                  <a:cubicBezTo>
                    <a:pt x="15" y="330"/>
                    <a:pt x="15" y="330"/>
                    <a:pt x="15" y="330"/>
                  </a:cubicBezTo>
                  <a:cubicBezTo>
                    <a:pt x="15" y="330"/>
                    <a:pt x="14" y="330"/>
                    <a:pt x="14" y="330"/>
                  </a:cubicBezTo>
                  <a:cubicBezTo>
                    <a:pt x="11" y="329"/>
                    <a:pt x="10" y="327"/>
                    <a:pt x="10" y="325"/>
                  </a:cubicBezTo>
                  <a:cubicBezTo>
                    <a:pt x="10" y="324"/>
                    <a:pt x="10" y="324"/>
                    <a:pt x="10" y="323"/>
                  </a:cubicBezTo>
                  <a:cubicBezTo>
                    <a:pt x="10" y="322"/>
                    <a:pt x="10" y="321"/>
                    <a:pt x="10" y="320"/>
                  </a:cubicBezTo>
                  <a:cubicBezTo>
                    <a:pt x="10" y="320"/>
                    <a:pt x="10" y="320"/>
                    <a:pt x="9" y="320"/>
                  </a:cubicBezTo>
                  <a:cubicBezTo>
                    <a:pt x="9" y="320"/>
                    <a:pt x="9" y="320"/>
                    <a:pt x="9" y="320"/>
                  </a:cubicBezTo>
                  <a:cubicBezTo>
                    <a:pt x="7" y="320"/>
                    <a:pt x="5" y="319"/>
                    <a:pt x="5" y="316"/>
                  </a:cubicBezTo>
                  <a:cubicBezTo>
                    <a:pt x="5" y="316"/>
                    <a:pt x="5" y="316"/>
                    <a:pt x="5" y="315"/>
                  </a:cubicBezTo>
                  <a:cubicBezTo>
                    <a:pt x="5" y="315"/>
                    <a:pt x="4" y="314"/>
                    <a:pt x="3" y="313"/>
                  </a:cubicBezTo>
                  <a:cubicBezTo>
                    <a:pt x="2" y="312"/>
                    <a:pt x="0" y="310"/>
                    <a:pt x="0" y="306"/>
                  </a:cubicBezTo>
                  <a:cubicBezTo>
                    <a:pt x="0" y="296"/>
                    <a:pt x="0" y="296"/>
                    <a:pt x="0" y="296"/>
                  </a:cubicBezTo>
                  <a:cubicBezTo>
                    <a:pt x="3" y="295"/>
                    <a:pt x="3" y="295"/>
                    <a:pt x="3" y="295"/>
                  </a:cubicBezTo>
                  <a:cubicBezTo>
                    <a:pt x="4" y="295"/>
                    <a:pt x="5" y="294"/>
                    <a:pt x="6" y="294"/>
                  </a:cubicBezTo>
                  <a:cubicBezTo>
                    <a:pt x="7" y="293"/>
                    <a:pt x="9" y="291"/>
                    <a:pt x="9" y="289"/>
                  </a:cubicBezTo>
                  <a:cubicBezTo>
                    <a:pt x="10" y="287"/>
                    <a:pt x="10" y="286"/>
                    <a:pt x="10" y="284"/>
                  </a:cubicBezTo>
                  <a:cubicBezTo>
                    <a:pt x="10" y="281"/>
                    <a:pt x="10" y="281"/>
                    <a:pt x="10" y="281"/>
                  </a:cubicBezTo>
                  <a:cubicBezTo>
                    <a:pt x="12" y="281"/>
                    <a:pt x="12" y="281"/>
                    <a:pt x="12" y="281"/>
                  </a:cubicBezTo>
                  <a:cubicBezTo>
                    <a:pt x="14" y="281"/>
                    <a:pt x="15" y="280"/>
                    <a:pt x="16" y="279"/>
                  </a:cubicBezTo>
                  <a:cubicBezTo>
                    <a:pt x="18" y="278"/>
                    <a:pt x="19" y="275"/>
                    <a:pt x="19" y="273"/>
                  </a:cubicBezTo>
                  <a:cubicBezTo>
                    <a:pt x="19" y="262"/>
                    <a:pt x="19" y="262"/>
                    <a:pt x="19" y="262"/>
                  </a:cubicBezTo>
                  <a:cubicBezTo>
                    <a:pt x="22" y="262"/>
                    <a:pt x="22" y="262"/>
                    <a:pt x="22" y="262"/>
                  </a:cubicBezTo>
                  <a:cubicBezTo>
                    <a:pt x="23" y="262"/>
                    <a:pt x="23" y="262"/>
                    <a:pt x="23" y="262"/>
                  </a:cubicBezTo>
                  <a:cubicBezTo>
                    <a:pt x="23" y="261"/>
                    <a:pt x="23" y="260"/>
                    <a:pt x="24" y="258"/>
                  </a:cubicBezTo>
                  <a:cubicBezTo>
                    <a:pt x="24" y="257"/>
                    <a:pt x="24" y="256"/>
                    <a:pt x="24" y="255"/>
                  </a:cubicBezTo>
                  <a:cubicBezTo>
                    <a:pt x="24" y="251"/>
                    <a:pt x="25" y="247"/>
                    <a:pt x="27" y="243"/>
                  </a:cubicBezTo>
                  <a:cubicBezTo>
                    <a:pt x="28" y="242"/>
                    <a:pt x="28" y="241"/>
                    <a:pt x="29" y="240"/>
                  </a:cubicBezTo>
                  <a:cubicBezTo>
                    <a:pt x="30" y="239"/>
                    <a:pt x="31" y="238"/>
                    <a:pt x="32" y="238"/>
                  </a:cubicBezTo>
                  <a:cubicBezTo>
                    <a:pt x="33" y="238"/>
                    <a:pt x="33" y="238"/>
                    <a:pt x="34" y="238"/>
                  </a:cubicBezTo>
                  <a:cubicBezTo>
                    <a:pt x="34" y="238"/>
                    <a:pt x="34" y="239"/>
                    <a:pt x="34" y="239"/>
                  </a:cubicBezTo>
                  <a:cubicBezTo>
                    <a:pt x="34" y="239"/>
                    <a:pt x="34" y="239"/>
                    <a:pt x="34" y="239"/>
                  </a:cubicBezTo>
                  <a:cubicBezTo>
                    <a:pt x="35" y="239"/>
                    <a:pt x="36" y="238"/>
                    <a:pt x="37" y="238"/>
                  </a:cubicBezTo>
                  <a:cubicBezTo>
                    <a:pt x="38" y="238"/>
                    <a:pt x="38" y="237"/>
                    <a:pt x="38" y="236"/>
                  </a:cubicBezTo>
                  <a:cubicBezTo>
                    <a:pt x="38" y="236"/>
                    <a:pt x="39" y="234"/>
                    <a:pt x="42" y="234"/>
                  </a:cubicBezTo>
                  <a:cubicBezTo>
                    <a:pt x="43" y="234"/>
                    <a:pt x="44" y="234"/>
                    <a:pt x="45" y="234"/>
                  </a:cubicBezTo>
                  <a:cubicBezTo>
                    <a:pt x="45" y="234"/>
                    <a:pt x="45" y="234"/>
                    <a:pt x="46" y="234"/>
                  </a:cubicBezTo>
                  <a:cubicBezTo>
                    <a:pt x="46" y="234"/>
                    <a:pt x="47" y="234"/>
                    <a:pt x="47" y="234"/>
                  </a:cubicBezTo>
                  <a:cubicBezTo>
                    <a:pt x="49" y="234"/>
                    <a:pt x="50" y="234"/>
                    <a:pt x="51" y="234"/>
                  </a:cubicBezTo>
                  <a:cubicBezTo>
                    <a:pt x="53" y="233"/>
                    <a:pt x="54" y="229"/>
                    <a:pt x="52" y="223"/>
                  </a:cubicBezTo>
                  <a:cubicBezTo>
                    <a:pt x="52" y="220"/>
                    <a:pt x="52" y="220"/>
                    <a:pt x="52" y="220"/>
                  </a:cubicBezTo>
                  <a:cubicBezTo>
                    <a:pt x="55" y="220"/>
                    <a:pt x="55" y="220"/>
                    <a:pt x="55" y="220"/>
                  </a:cubicBezTo>
                  <a:cubicBezTo>
                    <a:pt x="56" y="219"/>
                    <a:pt x="57" y="217"/>
                    <a:pt x="57" y="214"/>
                  </a:cubicBezTo>
                  <a:cubicBezTo>
                    <a:pt x="57" y="213"/>
                    <a:pt x="57" y="213"/>
                    <a:pt x="57" y="212"/>
                  </a:cubicBezTo>
                  <a:cubicBezTo>
                    <a:pt x="57" y="209"/>
                    <a:pt x="57" y="202"/>
                    <a:pt x="62" y="201"/>
                  </a:cubicBezTo>
                  <a:cubicBezTo>
                    <a:pt x="62" y="201"/>
                    <a:pt x="63" y="200"/>
                    <a:pt x="63" y="200"/>
                  </a:cubicBezTo>
                  <a:cubicBezTo>
                    <a:pt x="64" y="200"/>
                    <a:pt x="65" y="201"/>
                    <a:pt x="65" y="201"/>
                  </a:cubicBezTo>
                  <a:cubicBezTo>
                    <a:pt x="66" y="201"/>
                    <a:pt x="66" y="201"/>
                    <a:pt x="66" y="201"/>
                  </a:cubicBezTo>
                  <a:cubicBezTo>
                    <a:pt x="66" y="201"/>
                    <a:pt x="66" y="201"/>
                    <a:pt x="66" y="200"/>
                  </a:cubicBezTo>
                  <a:cubicBezTo>
                    <a:pt x="66" y="200"/>
                    <a:pt x="66" y="200"/>
                    <a:pt x="66" y="200"/>
                  </a:cubicBezTo>
                  <a:cubicBezTo>
                    <a:pt x="66" y="197"/>
                    <a:pt x="68" y="196"/>
                    <a:pt x="71" y="196"/>
                  </a:cubicBezTo>
                  <a:cubicBezTo>
                    <a:pt x="75" y="196"/>
                    <a:pt x="77" y="195"/>
                    <a:pt x="80" y="191"/>
                  </a:cubicBezTo>
                  <a:cubicBezTo>
                    <a:pt x="80" y="190"/>
                    <a:pt x="80" y="190"/>
                    <a:pt x="80" y="190"/>
                  </a:cubicBezTo>
                  <a:cubicBezTo>
                    <a:pt x="80" y="190"/>
                    <a:pt x="81" y="189"/>
                    <a:pt x="81" y="189"/>
                  </a:cubicBezTo>
                  <a:cubicBezTo>
                    <a:pt x="81" y="187"/>
                    <a:pt x="81" y="186"/>
                    <a:pt x="82" y="185"/>
                  </a:cubicBezTo>
                  <a:cubicBezTo>
                    <a:pt x="83" y="182"/>
                    <a:pt x="86" y="182"/>
                    <a:pt x="87" y="182"/>
                  </a:cubicBezTo>
                  <a:cubicBezTo>
                    <a:pt x="87" y="185"/>
                    <a:pt x="87" y="185"/>
                    <a:pt x="87" y="185"/>
                  </a:cubicBezTo>
                  <a:cubicBezTo>
                    <a:pt x="87" y="182"/>
                    <a:pt x="87" y="182"/>
                    <a:pt x="87" y="182"/>
                  </a:cubicBezTo>
                  <a:cubicBezTo>
                    <a:pt x="88" y="182"/>
                    <a:pt x="88" y="182"/>
                    <a:pt x="88" y="182"/>
                  </a:cubicBezTo>
                  <a:cubicBezTo>
                    <a:pt x="89" y="181"/>
                    <a:pt x="91" y="181"/>
                    <a:pt x="92" y="181"/>
                  </a:cubicBezTo>
                  <a:cubicBezTo>
                    <a:pt x="94" y="181"/>
                    <a:pt x="96" y="181"/>
                    <a:pt x="98" y="182"/>
                  </a:cubicBezTo>
                  <a:cubicBezTo>
                    <a:pt x="100" y="182"/>
                    <a:pt x="100" y="182"/>
                    <a:pt x="100" y="182"/>
                  </a:cubicBezTo>
                  <a:cubicBezTo>
                    <a:pt x="102" y="182"/>
                    <a:pt x="104" y="182"/>
                    <a:pt x="105" y="182"/>
                  </a:cubicBezTo>
                  <a:cubicBezTo>
                    <a:pt x="108" y="182"/>
                    <a:pt x="109" y="182"/>
                    <a:pt x="109" y="182"/>
                  </a:cubicBezTo>
                  <a:cubicBezTo>
                    <a:pt x="109" y="181"/>
                    <a:pt x="109" y="181"/>
                    <a:pt x="109" y="180"/>
                  </a:cubicBezTo>
                  <a:cubicBezTo>
                    <a:pt x="109" y="177"/>
                    <a:pt x="109" y="177"/>
                    <a:pt x="109" y="177"/>
                  </a:cubicBezTo>
                  <a:cubicBezTo>
                    <a:pt x="112" y="177"/>
                    <a:pt x="112" y="177"/>
                    <a:pt x="112" y="177"/>
                  </a:cubicBezTo>
                  <a:cubicBezTo>
                    <a:pt x="112" y="177"/>
                    <a:pt x="113" y="177"/>
                    <a:pt x="113" y="177"/>
                  </a:cubicBezTo>
                  <a:cubicBezTo>
                    <a:pt x="114" y="177"/>
                    <a:pt x="115" y="177"/>
                    <a:pt x="115" y="177"/>
                  </a:cubicBezTo>
                  <a:cubicBezTo>
                    <a:pt x="118" y="177"/>
                    <a:pt x="118" y="177"/>
                    <a:pt x="119" y="177"/>
                  </a:cubicBezTo>
                  <a:cubicBezTo>
                    <a:pt x="119" y="177"/>
                    <a:pt x="119" y="176"/>
                    <a:pt x="118" y="176"/>
                  </a:cubicBezTo>
                  <a:cubicBezTo>
                    <a:pt x="118" y="172"/>
                    <a:pt x="118" y="172"/>
                    <a:pt x="118" y="172"/>
                  </a:cubicBezTo>
                  <a:cubicBezTo>
                    <a:pt x="121" y="172"/>
                    <a:pt x="121" y="172"/>
                    <a:pt x="121" y="172"/>
                  </a:cubicBezTo>
                  <a:cubicBezTo>
                    <a:pt x="123" y="172"/>
                    <a:pt x="125" y="172"/>
                    <a:pt x="126" y="172"/>
                  </a:cubicBezTo>
                  <a:cubicBezTo>
                    <a:pt x="128" y="172"/>
                    <a:pt x="130" y="172"/>
                    <a:pt x="131" y="172"/>
                  </a:cubicBezTo>
                  <a:cubicBezTo>
                    <a:pt x="134" y="172"/>
                    <a:pt x="139" y="172"/>
                    <a:pt x="143" y="173"/>
                  </a:cubicBezTo>
                  <a:cubicBezTo>
                    <a:pt x="145" y="174"/>
                    <a:pt x="147" y="175"/>
                    <a:pt x="148" y="176"/>
                  </a:cubicBezTo>
                  <a:cubicBezTo>
                    <a:pt x="150" y="177"/>
                    <a:pt x="152" y="178"/>
                    <a:pt x="154" y="178"/>
                  </a:cubicBezTo>
                  <a:cubicBezTo>
                    <a:pt x="154" y="178"/>
                    <a:pt x="154" y="178"/>
                    <a:pt x="154" y="178"/>
                  </a:cubicBezTo>
                  <a:cubicBezTo>
                    <a:pt x="156" y="177"/>
                    <a:pt x="157" y="176"/>
                    <a:pt x="159" y="174"/>
                  </a:cubicBezTo>
                  <a:cubicBezTo>
                    <a:pt x="161" y="171"/>
                    <a:pt x="163" y="168"/>
                    <a:pt x="169" y="168"/>
                  </a:cubicBezTo>
                  <a:cubicBezTo>
                    <a:pt x="173" y="168"/>
                    <a:pt x="173" y="168"/>
                    <a:pt x="173" y="168"/>
                  </a:cubicBezTo>
                  <a:cubicBezTo>
                    <a:pt x="172" y="171"/>
                    <a:pt x="172" y="171"/>
                    <a:pt x="172" y="171"/>
                  </a:cubicBezTo>
                  <a:cubicBezTo>
                    <a:pt x="172" y="172"/>
                    <a:pt x="172" y="172"/>
                    <a:pt x="172" y="172"/>
                  </a:cubicBezTo>
                  <a:cubicBezTo>
                    <a:pt x="172" y="172"/>
                    <a:pt x="174" y="172"/>
                    <a:pt x="174" y="172"/>
                  </a:cubicBezTo>
                  <a:cubicBezTo>
                    <a:pt x="176" y="173"/>
                    <a:pt x="179" y="173"/>
                    <a:pt x="181" y="176"/>
                  </a:cubicBezTo>
                  <a:cubicBezTo>
                    <a:pt x="182" y="178"/>
                    <a:pt x="181" y="179"/>
                    <a:pt x="181" y="181"/>
                  </a:cubicBezTo>
                  <a:cubicBezTo>
                    <a:pt x="181" y="181"/>
                    <a:pt x="181" y="181"/>
                    <a:pt x="181" y="181"/>
                  </a:cubicBezTo>
                  <a:cubicBezTo>
                    <a:pt x="181" y="181"/>
                    <a:pt x="181" y="182"/>
                    <a:pt x="181" y="182"/>
                  </a:cubicBezTo>
                  <a:cubicBezTo>
                    <a:pt x="182" y="182"/>
                    <a:pt x="183" y="182"/>
                    <a:pt x="183" y="182"/>
                  </a:cubicBezTo>
                  <a:cubicBezTo>
                    <a:pt x="186" y="182"/>
                    <a:pt x="186" y="182"/>
                    <a:pt x="186" y="182"/>
                  </a:cubicBezTo>
                  <a:cubicBezTo>
                    <a:pt x="186" y="188"/>
                    <a:pt x="186" y="188"/>
                    <a:pt x="186" y="188"/>
                  </a:cubicBezTo>
                  <a:cubicBezTo>
                    <a:pt x="186" y="189"/>
                    <a:pt x="186" y="189"/>
                    <a:pt x="186" y="190"/>
                  </a:cubicBezTo>
                  <a:cubicBezTo>
                    <a:pt x="186" y="190"/>
                    <a:pt x="186" y="191"/>
                    <a:pt x="186" y="191"/>
                  </a:cubicBezTo>
                  <a:cubicBezTo>
                    <a:pt x="186" y="191"/>
                    <a:pt x="187" y="191"/>
                    <a:pt x="188" y="191"/>
                  </a:cubicBezTo>
                  <a:cubicBezTo>
                    <a:pt x="191" y="192"/>
                    <a:pt x="191" y="192"/>
                    <a:pt x="191" y="192"/>
                  </a:cubicBezTo>
                  <a:cubicBezTo>
                    <a:pt x="190" y="195"/>
                    <a:pt x="190" y="195"/>
                    <a:pt x="190" y="195"/>
                  </a:cubicBezTo>
                  <a:cubicBezTo>
                    <a:pt x="190" y="197"/>
                    <a:pt x="190" y="199"/>
                    <a:pt x="190" y="200"/>
                  </a:cubicBezTo>
                  <a:cubicBezTo>
                    <a:pt x="191" y="201"/>
                    <a:pt x="192" y="201"/>
                    <a:pt x="193" y="201"/>
                  </a:cubicBezTo>
                  <a:cubicBezTo>
                    <a:pt x="193" y="201"/>
                    <a:pt x="194" y="201"/>
                    <a:pt x="194" y="201"/>
                  </a:cubicBezTo>
                  <a:cubicBezTo>
                    <a:pt x="196" y="201"/>
                    <a:pt x="197" y="201"/>
                    <a:pt x="199" y="201"/>
                  </a:cubicBezTo>
                  <a:cubicBezTo>
                    <a:pt x="200" y="201"/>
                    <a:pt x="202" y="200"/>
                    <a:pt x="204" y="200"/>
                  </a:cubicBezTo>
                  <a:cubicBezTo>
                    <a:pt x="205" y="200"/>
                    <a:pt x="206" y="201"/>
                    <a:pt x="207" y="201"/>
                  </a:cubicBezTo>
                  <a:cubicBezTo>
                    <a:pt x="210" y="201"/>
                    <a:pt x="210" y="201"/>
                    <a:pt x="210" y="201"/>
                  </a:cubicBezTo>
                  <a:cubicBezTo>
                    <a:pt x="209" y="204"/>
                    <a:pt x="209" y="204"/>
                    <a:pt x="209" y="204"/>
                  </a:cubicBezTo>
                  <a:cubicBezTo>
                    <a:pt x="209" y="205"/>
                    <a:pt x="209" y="205"/>
                    <a:pt x="209" y="205"/>
                  </a:cubicBezTo>
                  <a:cubicBezTo>
                    <a:pt x="209" y="205"/>
                    <a:pt x="209" y="205"/>
                    <a:pt x="209" y="205"/>
                  </a:cubicBezTo>
                  <a:cubicBezTo>
                    <a:pt x="209" y="205"/>
                    <a:pt x="210" y="206"/>
                    <a:pt x="214" y="206"/>
                  </a:cubicBezTo>
                  <a:cubicBezTo>
                    <a:pt x="215" y="206"/>
                    <a:pt x="217" y="206"/>
                    <a:pt x="218" y="205"/>
                  </a:cubicBezTo>
                  <a:cubicBezTo>
                    <a:pt x="219" y="205"/>
                    <a:pt x="220" y="205"/>
                    <a:pt x="221" y="205"/>
                  </a:cubicBezTo>
                  <a:cubicBezTo>
                    <a:pt x="224" y="205"/>
                    <a:pt x="224" y="205"/>
                    <a:pt x="224" y="205"/>
                  </a:cubicBezTo>
                  <a:cubicBezTo>
                    <a:pt x="224" y="209"/>
                    <a:pt x="224" y="209"/>
                    <a:pt x="224" y="209"/>
                  </a:cubicBezTo>
                  <a:cubicBezTo>
                    <a:pt x="223" y="209"/>
                    <a:pt x="223" y="210"/>
                    <a:pt x="223" y="210"/>
                  </a:cubicBezTo>
                  <a:cubicBezTo>
                    <a:pt x="224" y="210"/>
                    <a:pt x="224" y="210"/>
                    <a:pt x="224" y="210"/>
                  </a:cubicBezTo>
                  <a:cubicBezTo>
                    <a:pt x="224" y="210"/>
                    <a:pt x="224" y="210"/>
                    <a:pt x="226" y="210"/>
                  </a:cubicBezTo>
                  <a:cubicBezTo>
                    <a:pt x="229" y="210"/>
                    <a:pt x="229" y="210"/>
                    <a:pt x="229" y="210"/>
                  </a:cubicBezTo>
                  <a:cubicBezTo>
                    <a:pt x="228" y="214"/>
                    <a:pt x="228" y="214"/>
                    <a:pt x="228" y="214"/>
                  </a:cubicBezTo>
                  <a:cubicBezTo>
                    <a:pt x="228" y="214"/>
                    <a:pt x="228" y="214"/>
                    <a:pt x="228" y="214"/>
                  </a:cubicBezTo>
                  <a:cubicBezTo>
                    <a:pt x="228" y="214"/>
                    <a:pt x="228" y="214"/>
                    <a:pt x="228" y="214"/>
                  </a:cubicBezTo>
                  <a:cubicBezTo>
                    <a:pt x="228" y="214"/>
                    <a:pt x="229" y="215"/>
                    <a:pt x="232" y="215"/>
                  </a:cubicBezTo>
                  <a:cubicBezTo>
                    <a:pt x="232" y="215"/>
                    <a:pt x="233" y="215"/>
                    <a:pt x="233" y="215"/>
                  </a:cubicBezTo>
                  <a:cubicBezTo>
                    <a:pt x="234" y="215"/>
                    <a:pt x="234" y="215"/>
                    <a:pt x="235" y="215"/>
                  </a:cubicBezTo>
                  <a:cubicBezTo>
                    <a:pt x="238" y="215"/>
                    <a:pt x="238" y="215"/>
                    <a:pt x="238" y="215"/>
                  </a:cubicBezTo>
                  <a:cubicBezTo>
                    <a:pt x="238" y="218"/>
                    <a:pt x="238" y="218"/>
                    <a:pt x="238" y="218"/>
                  </a:cubicBezTo>
                  <a:cubicBezTo>
                    <a:pt x="238" y="219"/>
                    <a:pt x="241" y="219"/>
                    <a:pt x="241" y="219"/>
                  </a:cubicBezTo>
                  <a:cubicBezTo>
                    <a:pt x="243" y="219"/>
                    <a:pt x="243" y="219"/>
                    <a:pt x="243" y="219"/>
                  </a:cubicBezTo>
                  <a:cubicBezTo>
                    <a:pt x="244" y="219"/>
                    <a:pt x="244" y="219"/>
                    <a:pt x="244" y="219"/>
                  </a:cubicBezTo>
                  <a:cubicBezTo>
                    <a:pt x="245" y="220"/>
                    <a:pt x="246" y="220"/>
                    <a:pt x="247" y="220"/>
                  </a:cubicBezTo>
                  <a:cubicBezTo>
                    <a:pt x="248" y="220"/>
                    <a:pt x="249" y="219"/>
                    <a:pt x="249" y="219"/>
                  </a:cubicBezTo>
                  <a:cubicBezTo>
                    <a:pt x="250" y="216"/>
                    <a:pt x="250" y="213"/>
                    <a:pt x="250" y="210"/>
                  </a:cubicBezTo>
                  <a:cubicBezTo>
                    <a:pt x="250" y="205"/>
                    <a:pt x="250" y="205"/>
                    <a:pt x="250" y="205"/>
                  </a:cubicBezTo>
                  <a:cubicBezTo>
                    <a:pt x="254" y="205"/>
                    <a:pt x="254" y="205"/>
                    <a:pt x="254" y="205"/>
                  </a:cubicBezTo>
                  <a:cubicBezTo>
                    <a:pt x="257" y="206"/>
                    <a:pt x="258" y="207"/>
                    <a:pt x="260" y="208"/>
                  </a:cubicBezTo>
                  <a:cubicBezTo>
                    <a:pt x="261" y="209"/>
                    <a:pt x="262" y="210"/>
                    <a:pt x="263" y="210"/>
                  </a:cubicBezTo>
                  <a:cubicBezTo>
                    <a:pt x="267" y="210"/>
                    <a:pt x="267" y="210"/>
                    <a:pt x="267" y="210"/>
                  </a:cubicBezTo>
                  <a:cubicBezTo>
                    <a:pt x="266" y="214"/>
                    <a:pt x="266" y="214"/>
                    <a:pt x="266" y="214"/>
                  </a:cubicBezTo>
                  <a:cubicBezTo>
                    <a:pt x="266" y="214"/>
                    <a:pt x="266" y="215"/>
                    <a:pt x="266" y="215"/>
                  </a:cubicBezTo>
                  <a:cubicBezTo>
                    <a:pt x="266" y="215"/>
                    <a:pt x="269" y="215"/>
                    <a:pt x="270" y="215"/>
                  </a:cubicBezTo>
                  <a:cubicBezTo>
                    <a:pt x="270" y="215"/>
                    <a:pt x="271" y="215"/>
                    <a:pt x="271" y="215"/>
                  </a:cubicBezTo>
                  <a:cubicBezTo>
                    <a:pt x="272" y="215"/>
                    <a:pt x="273" y="215"/>
                    <a:pt x="274" y="215"/>
                  </a:cubicBezTo>
                  <a:cubicBezTo>
                    <a:pt x="276" y="215"/>
                    <a:pt x="279" y="215"/>
                    <a:pt x="280" y="217"/>
                  </a:cubicBezTo>
                  <a:cubicBezTo>
                    <a:pt x="280" y="218"/>
                    <a:pt x="281" y="218"/>
                    <a:pt x="281" y="218"/>
                  </a:cubicBezTo>
                  <a:cubicBezTo>
                    <a:pt x="282" y="219"/>
                    <a:pt x="283" y="219"/>
                    <a:pt x="285" y="219"/>
                  </a:cubicBezTo>
                  <a:cubicBezTo>
                    <a:pt x="286" y="219"/>
                    <a:pt x="288" y="219"/>
                    <a:pt x="288" y="218"/>
                  </a:cubicBezTo>
                  <a:cubicBezTo>
                    <a:pt x="288" y="214"/>
                    <a:pt x="288" y="214"/>
                    <a:pt x="288" y="214"/>
                  </a:cubicBezTo>
                  <a:cubicBezTo>
                    <a:pt x="292" y="215"/>
                    <a:pt x="292" y="215"/>
                    <a:pt x="292" y="215"/>
                  </a:cubicBezTo>
                  <a:cubicBezTo>
                    <a:pt x="293" y="215"/>
                    <a:pt x="293" y="215"/>
                    <a:pt x="294" y="215"/>
                  </a:cubicBezTo>
                  <a:cubicBezTo>
                    <a:pt x="295" y="215"/>
                    <a:pt x="296" y="215"/>
                    <a:pt x="297" y="212"/>
                  </a:cubicBezTo>
                  <a:cubicBezTo>
                    <a:pt x="297" y="211"/>
                    <a:pt x="297" y="211"/>
                    <a:pt x="297" y="211"/>
                  </a:cubicBezTo>
                  <a:cubicBezTo>
                    <a:pt x="297" y="210"/>
                    <a:pt x="298" y="208"/>
                    <a:pt x="298" y="207"/>
                  </a:cubicBezTo>
                  <a:cubicBezTo>
                    <a:pt x="297" y="207"/>
                    <a:pt x="296" y="207"/>
                    <a:pt x="296" y="207"/>
                  </a:cubicBezTo>
                  <a:cubicBezTo>
                    <a:pt x="293" y="207"/>
                    <a:pt x="293" y="207"/>
                    <a:pt x="293" y="207"/>
                  </a:cubicBezTo>
                  <a:cubicBezTo>
                    <a:pt x="293" y="204"/>
                    <a:pt x="293" y="204"/>
                    <a:pt x="293" y="204"/>
                  </a:cubicBezTo>
                  <a:cubicBezTo>
                    <a:pt x="293" y="203"/>
                    <a:pt x="293" y="202"/>
                    <a:pt x="293" y="201"/>
                  </a:cubicBezTo>
                  <a:cubicBezTo>
                    <a:pt x="293" y="200"/>
                    <a:pt x="293" y="198"/>
                    <a:pt x="293" y="198"/>
                  </a:cubicBezTo>
                  <a:cubicBezTo>
                    <a:pt x="293" y="198"/>
                    <a:pt x="293" y="198"/>
                    <a:pt x="293" y="198"/>
                  </a:cubicBezTo>
                  <a:cubicBezTo>
                    <a:pt x="293" y="198"/>
                    <a:pt x="293" y="198"/>
                    <a:pt x="292" y="198"/>
                  </a:cubicBezTo>
                  <a:cubicBezTo>
                    <a:pt x="288" y="197"/>
                    <a:pt x="288" y="194"/>
                    <a:pt x="288" y="193"/>
                  </a:cubicBezTo>
                  <a:cubicBezTo>
                    <a:pt x="288" y="192"/>
                    <a:pt x="288" y="192"/>
                    <a:pt x="288" y="192"/>
                  </a:cubicBezTo>
                  <a:cubicBezTo>
                    <a:pt x="288" y="186"/>
                    <a:pt x="288" y="186"/>
                    <a:pt x="288" y="186"/>
                  </a:cubicBezTo>
                  <a:cubicBezTo>
                    <a:pt x="288" y="186"/>
                    <a:pt x="288" y="185"/>
                    <a:pt x="288" y="185"/>
                  </a:cubicBezTo>
                  <a:cubicBezTo>
                    <a:pt x="288" y="184"/>
                    <a:pt x="288" y="184"/>
                    <a:pt x="288" y="184"/>
                  </a:cubicBezTo>
                  <a:cubicBezTo>
                    <a:pt x="288" y="183"/>
                    <a:pt x="287" y="183"/>
                    <a:pt x="286" y="183"/>
                  </a:cubicBezTo>
                  <a:cubicBezTo>
                    <a:pt x="283" y="183"/>
                    <a:pt x="283" y="183"/>
                    <a:pt x="283" y="183"/>
                  </a:cubicBezTo>
                  <a:cubicBezTo>
                    <a:pt x="283" y="180"/>
                    <a:pt x="283" y="180"/>
                    <a:pt x="283" y="180"/>
                  </a:cubicBezTo>
                  <a:cubicBezTo>
                    <a:pt x="284" y="179"/>
                    <a:pt x="284" y="179"/>
                    <a:pt x="284" y="179"/>
                  </a:cubicBezTo>
                  <a:cubicBezTo>
                    <a:pt x="284" y="179"/>
                    <a:pt x="284" y="179"/>
                    <a:pt x="284" y="179"/>
                  </a:cubicBezTo>
                  <a:cubicBezTo>
                    <a:pt x="283" y="179"/>
                    <a:pt x="283" y="179"/>
                    <a:pt x="282" y="179"/>
                  </a:cubicBezTo>
                  <a:cubicBezTo>
                    <a:pt x="281" y="179"/>
                    <a:pt x="281" y="179"/>
                    <a:pt x="281" y="179"/>
                  </a:cubicBezTo>
                  <a:cubicBezTo>
                    <a:pt x="281" y="179"/>
                    <a:pt x="281" y="179"/>
                    <a:pt x="281" y="179"/>
                  </a:cubicBezTo>
                  <a:cubicBezTo>
                    <a:pt x="281" y="178"/>
                    <a:pt x="281" y="178"/>
                    <a:pt x="281" y="178"/>
                  </a:cubicBezTo>
                  <a:cubicBezTo>
                    <a:pt x="281" y="178"/>
                    <a:pt x="281" y="178"/>
                    <a:pt x="281" y="178"/>
                  </a:cubicBezTo>
                  <a:cubicBezTo>
                    <a:pt x="281" y="178"/>
                    <a:pt x="280" y="179"/>
                    <a:pt x="280" y="180"/>
                  </a:cubicBezTo>
                  <a:cubicBezTo>
                    <a:pt x="280" y="183"/>
                    <a:pt x="280" y="183"/>
                    <a:pt x="280" y="183"/>
                  </a:cubicBezTo>
                  <a:cubicBezTo>
                    <a:pt x="278" y="183"/>
                    <a:pt x="278" y="183"/>
                    <a:pt x="278" y="183"/>
                  </a:cubicBezTo>
                  <a:cubicBezTo>
                    <a:pt x="277" y="183"/>
                    <a:pt x="276" y="183"/>
                    <a:pt x="275" y="183"/>
                  </a:cubicBezTo>
                  <a:cubicBezTo>
                    <a:pt x="273" y="183"/>
                    <a:pt x="270" y="183"/>
                    <a:pt x="268" y="181"/>
                  </a:cubicBezTo>
                  <a:cubicBezTo>
                    <a:pt x="266" y="179"/>
                    <a:pt x="264" y="179"/>
                    <a:pt x="263" y="179"/>
                  </a:cubicBezTo>
                  <a:cubicBezTo>
                    <a:pt x="259" y="178"/>
                    <a:pt x="259" y="178"/>
                    <a:pt x="259" y="178"/>
                  </a:cubicBezTo>
                  <a:cubicBezTo>
                    <a:pt x="260" y="175"/>
                    <a:pt x="260" y="175"/>
                    <a:pt x="260" y="175"/>
                  </a:cubicBezTo>
                  <a:cubicBezTo>
                    <a:pt x="260" y="175"/>
                    <a:pt x="260" y="174"/>
                    <a:pt x="260" y="174"/>
                  </a:cubicBezTo>
                  <a:cubicBezTo>
                    <a:pt x="259" y="174"/>
                    <a:pt x="258" y="174"/>
                    <a:pt x="258" y="174"/>
                  </a:cubicBezTo>
                  <a:cubicBezTo>
                    <a:pt x="257" y="174"/>
                    <a:pt x="257" y="174"/>
                    <a:pt x="256" y="174"/>
                  </a:cubicBezTo>
                  <a:cubicBezTo>
                    <a:pt x="251" y="174"/>
                    <a:pt x="251" y="168"/>
                    <a:pt x="251" y="166"/>
                  </a:cubicBezTo>
                  <a:cubicBezTo>
                    <a:pt x="251" y="166"/>
                    <a:pt x="251" y="165"/>
                    <a:pt x="251" y="165"/>
                  </a:cubicBezTo>
                  <a:cubicBezTo>
                    <a:pt x="250" y="165"/>
                    <a:pt x="250" y="165"/>
                    <a:pt x="250" y="165"/>
                  </a:cubicBezTo>
                  <a:cubicBezTo>
                    <a:pt x="247" y="164"/>
                    <a:pt x="246" y="162"/>
                    <a:pt x="245" y="161"/>
                  </a:cubicBezTo>
                  <a:cubicBezTo>
                    <a:pt x="244" y="160"/>
                    <a:pt x="244" y="160"/>
                    <a:pt x="244" y="160"/>
                  </a:cubicBezTo>
                  <a:cubicBezTo>
                    <a:pt x="242" y="156"/>
                    <a:pt x="241" y="152"/>
                    <a:pt x="241" y="147"/>
                  </a:cubicBezTo>
                  <a:cubicBezTo>
                    <a:pt x="241" y="143"/>
                    <a:pt x="241" y="143"/>
                    <a:pt x="241" y="143"/>
                  </a:cubicBezTo>
                  <a:cubicBezTo>
                    <a:pt x="245" y="144"/>
                    <a:pt x="245" y="144"/>
                    <a:pt x="245" y="144"/>
                  </a:cubicBezTo>
                  <a:cubicBezTo>
                    <a:pt x="245" y="144"/>
                    <a:pt x="245" y="144"/>
                    <a:pt x="245" y="144"/>
                  </a:cubicBezTo>
                  <a:cubicBezTo>
                    <a:pt x="245" y="144"/>
                    <a:pt x="245" y="144"/>
                    <a:pt x="245" y="144"/>
                  </a:cubicBezTo>
                  <a:cubicBezTo>
                    <a:pt x="245" y="144"/>
                    <a:pt x="245" y="144"/>
                    <a:pt x="245" y="144"/>
                  </a:cubicBezTo>
                  <a:cubicBezTo>
                    <a:pt x="246" y="143"/>
                    <a:pt x="246" y="143"/>
                    <a:pt x="246" y="143"/>
                  </a:cubicBezTo>
                  <a:cubicBezTo>
                    <a:pt x="246" y="140"/>
                    <a:pt x="248" y="139"/>
                    <a:pt x="251" y="139"/>
                  </a:cubicBezTo>
                  <a:cubicBezTo>
                    <a:pt x="261" y="139"/>
                    <a:pt x="261" y="139"/>
                    <a:pt x="261" y="139"/>
                  </a:cubicBezTo>
                  <a:cubicBezTo>
                    <a:pt x="260" y="138"/>
                    <a:pt x="259" y="137"/>
                    <a:pt x="258" y="135"/>
                  </a:cubicBezTo>
                  <a:cubicBezTo>
                    <a:pt x="258" y="135"/>
                    <a:pt x="258" y="134"/>
                    <a:pt x="258" y="134"/>
                  </a:cubicBezTo>
                  <a:cubicBezTo>
                    <a:pt x="256" y="132"/>
                    <a:pt x="253" y="129"/>
                    <a:pt x="251" y="128"/>
                  </a:cubicBezTo>
                  <a:cubicBezTo>
                    <a:pt x="250" y="127"/>
                    <a:pt x="249" y="127"/>
                    <a:pt x="248" y="127"/>
                  </a:cubicBezTo>
                  <a:cubicBezTo>
                    <a:pt x="246" y="126"/>
                    <a:pt x="246" y="124"/>
                    <a:pt x="246" y="122"/>
                  </a:cubicBezTo>
                  <a:cubicBezTo>
                    <a:pt x="246" y="122"/>
                    <a:pt x="245" y="122"/>
                    <a:pt x="245" y="122"/>
                  </a:cubicBezTo>
                  <a:cubicBezTo>
                    <a:pt x="244" y="122"/>
                    <a:pt x="243" y="122"/>
                    <a:pt x="241" y="121"/>
                  </a:cubicBezTo>
                  <a:cubicBezTo>
                    <a:pt x="239" y="119"/>
                    <a:pt x="239" y="119"/>
                    <a:pt x="239" y="119"/>
                  </a:cubicBezTo>
                  <a:cubicBezTo>
                    <a:pt x="237" y="118"/>
                    <a:pt x="235" y="116"/>
                    <a:pt x="233" y="115"/>
                  </a:cubicBezTo>
                  <a:cubicBezTo>
                    <a:pt x="231" y="113"/>
                    <a:pt x="227" y="112"/>
                    <a:pt x="224" y="112"/>
                  </a:cubicBezTo>
                  <a:cubicBezTo>
                    <a:pt x="223" y="112"/>
                    <a:pt x="222" y="112"/>
                    <a:pt x="221" y="112"/>
                  </a:cubicBezTo>
                  <a:cubicBezTo>
                    <a:pt x="221" y="113"/>
                    <a:pt x="220" y="113"/>
                    <a:pt x="219" y="114"/>
                  </a:cubicBezTo>
                  <a:cubicBezTo>
                    <a:pt x="219" y="115"/>
                    <a:pt x="219" y="116"/>
                    <a:pt x="219" y="117"/>
                  </a:cubicBezTo>
                  <a:cubicBezTo>
                    <a:pt x="219" y="118"/>
                    <a:pt x="219" y="118"/>
                    <a:pt x="219" y="118"/>
                  </a:cubicBezTo>
                  <a:cubicBezTo>
                    <a:pt x="220" y="120"/>
                    <a:pt x="221" y="121"/>
                    <a:pt x="222" y="123"/>
                  </a:cubicBezTo>
                  <a:cubicBezTo>
                    <a:pt x="224" y="125"/>
                    <a:pt x="224" y="125"/>
                    <a:pt x="224" y="125"/>
                  </a:cubicBezTo>
                  <a:cubicBezTo>
                    <a:pt x="228" y="130"/>
                    <a:pt x="232" y="137"/>
                    <a:pt x="233" y="145"/>
                  </a:cubicBezTo>
                  <a:cubicBezTo>
                    <a:pt x="233" y="149"/>
                    <a:pt x="232" y="153"/>
                    <a:pt x="229" y="157"/>
                  </a:cubicBezTo>
                  <a:cubicBezTo>
                    <a:pt x="229" y="157"/>
                    <a:pt x="229" y="157"/>
                    <a:pt x="228" y="158"/>
                  </a:cubicBezTo>
                  <a:cubicBezTo>
                    <a:pt x="229" y="159"/>
                    <a:pt x="228" y="160"/>
                    <a:pt x="228" y="161"/>
                  </a:cubicBezTo>
                  <a:cubicBezTo>
                    <a:pt x="226" y="164"/>
                    <a:pt x="223" y="164"/>
                    <a:pt x="222" y="164"/>
                  </a:cubicBezTo>
                  <a:cubicBezTo>
                    <a:pt x="222" y="164"/>
                    <a:pt x="221" y="164"/>
                    <a:pt x="221" y="164"/>
                  </a:cubicBezTo>
                  <a:cubicBezTo>
                    <a:pt x="219" y="164"/>
                    <a:pt x="218" y="162"/>
                    <a:pt x="217" y="162"/>
                  </a:cubicBezTo>
                  <a:cubicBezTo>
                    <a:pt x="217" y="161"/>
                    <a:pt x="217" y="161"/>
                    <a:pt x="217" y="161"/>
                  </a:cubicBezTo>
                  <a:cubicBezTo>
                    <a:pt x="217" y="161"/>
                    <a:pt x="216" y="160"/>
                    <a:pt x="216" y="159"/>
                  </a:cubicBezTo>
                  <a:cubicBezTo>
                    <a:pt x="215" y="158"/>
                    <a:pt x="214" y="157"/>
                    <a:pt x="214" y="156"/>
                  </a:cubicBezTo>
                  <a:cubicBezTo>
                    <a:pt x="213" y="156"/>
                    <a:pt x="212" y="155"/>
                    <a:pt x="211" y="155"/>
                  </a:cubicBezTo>
                  <a:cubicBezTo>
                    <a:pt x="209" y="155"/>
                    <a:pt x="209" y="155"/>
                    <a:pt x="209" y="155"/>
                  </a:cubicBezTo>
                  <a:cubicBezTo>
                    <a:pt x="208" y="153"/>
                    <a:pt x="208" y="153"/>
                    <a:pt x="208" y="153"/>
                  </a:cubicBezTo>
                  <a:cubicBezTo>
                    <a:pt x="208" y="152"/>
                    <a:pt x="207" y="151"/>
                    <a:pt x="207" y="150"/>
                  </a:cubicBezTo>
                  <a:cubicBezTo>
                    <a:pt x="206" y="149"/>
                    <a:pt x="204" y="147"/>
                    <a:pt x="204" y="145"/>
                  </a:cubicBezTo>
                  <a:cubicBezTo>
                    <a:pt x="203" y="144"/>
                    <a:pt x="203" y="143"/>
                    <a:pt x="203" y="142"/>
                  </a:cubicBezTo>
                  <a:cubicBezTo>
                    <a:pt x="203" y="142"/>
                    <a:pt x="203" y="141"/>
                    <a:pt x="203" y="141"/>
                  </a:cubicBezTo>
                  <a:cubicBezTo>
                    <a:pt x="203" y="141"/>
                    <a:pt x="203" y="141"/>
                    <a:pt x="203" y="141"/>
                  </a:cubicBezTo>
                  <a:cubicBezTo>
                    <a:pt x="203" y="141"/>
                    <a:pt x="203" y="141"/>
                    <a:pt x="201" y="141"/>
                  </a:cubicBezTo>
                  <a:cubicBezTo>
                    <a:pt x="200" y="141"/>
                    <a:pt x="199" y="141"/>
                    <a:pt x="199" y="141"/>
                  </a:cubicBezTo>
                  <a:cubicBezTo>
                    <a:pt x="198" y="141"/>
                    <a:pt x="197" y="141"/>
                    <a:pt x="197" y="141"/>
                  </a:cubicBezTo>
                  <a:cubicBezTo>
                    <a:pt x="193" y="141"/>
                    <a:pt x="193" y="141"/>
                    <a:pt x="193" y="141"/>
                  </a:cubicBezTo>
                  <a:cubicBezTo>
                    <a:pt x="194" y="137"/>
                    <a:pt x="194" y="137"/>
                    <a:pt x="194" y="137"/>
                  </a:cubicBezTo>
                  <a:cubicBezTo>
                    <a:pt x="194" y="137"/>
                    <a:pt x="194" y="136"/>
                    <a:pt x="194" y="136"/>
                  </a:cubicBezTo>
                  <a:cubicBezTo>
                    <a:pt x="194" y="136"/>
                    <a:pt x="194" y="136"/>
                    <a:pt x="194" y="136"/>
                  </a:cubicBezTo>
                  <a:cubicBezTo>
                    <a:pt x="194" y="136"/>
                    <a:pt x="193" y="136"/>
                    <a:pt x="191" y="136"/>
                  </a:cubicBezTo>
                  <a:cubicBezTo>
                    <a:pt x="190" y="136"/>
                    <a:pt x="189" y="136"/>
                    <a:pt x="189" y="136"/>
                  </a:cubicBezTo>
                  <a:cubicBezTo>
                    <a:pt x="189" y="136"/>
                    <a:pt x="188" y="136"/>
                    <a:pt x="188" y="136"/>
                  </a:cubicBezTo>
                  <a:cubicBezTo>
                    <a:pt x="190" y="139"/>
                    <a:pt x="192" y="141"/>
                    <a:pt x="195" y="143"/>
                  </a:cubicBezTo>
                  <a:cubicBezTo>
                    <a:pt x="195" y="143"/>
                    <a:pt x="196" y="143"/>
                    <a:pt x="196" y="143"/>
                  </a:cubicBezTo>
                  <a:cubicBezTo>
                    <a:pt x="197" y="144"/>
                    <a:pt x="200" y="145"/>
                    <a:pt x="200" y="148"/>
                  </a:cubicBezTo>
                  <a:cubicBezTo>
                    <a:pt x="200" y="166"/>
                    <a:pt x="200" y="166"/>
                    <a:pt x="200" y="166"/>
                  </a:cubicBezTo>
                  <a:cubicBezTo>
                    <a:pt x="200" y="167"/>
                    <a:pt x="200" y="167"/>
                    <a:pt x="200" y="167"/>
                  </a:cubicBezTo>
                  <a:cubicBezTo>
                    <a:pt x="199" y="169"/>
                    <a:pt x="198" y="171"/>
                    <a:pt x="197" y="172"/>
                  </a:cubicBezTo>
                  <a:cubicBezTo>
                    <a:pt x="197" y="172"/>
                    <a:pt x="196" y="173"/>
                    <a:pt x="196" y="173"/>
                  </a:cubicBezTo>
                  <a:cubicBezTo>
                    <a:pt x="196" y="174"/>
                    <a:pt x="195" y="175"/>
                    <a:pt x="195" y="175"/>
                  </a:cubicBezTo>
                  <a:cubicBezTo>
                    <a:pt x="195" y="179"/>
                    <a:pt x="195" y="179"/>
                    <a:pt x="195" y="179"/>
                  </a:cubicBezTo>
                  <a:cubicBezTo>
                    <a:pt x="184" y="179"/>
                    <a:pt x="184" y="179"/>
                    <a:pt x="184" y="179"/>
                  </a:cubicBezTo>
                  <a:cubicBezTo>
                    <a:pt x="184" y="175"/>
                    <a:pt x="184" y="175"/>
                    <a:pt x="184" y="175"/>
                  </a:cubicBezTo>
                  <a:cubicBezTo>
                    <a:pt x="185" y="174"/>
                    <a:pt x="185" y="174"/>
                    <a:pt x="185" y="174"/>
                  </a:cubicBezTo>
                  <a:cubicBezTo>
                    <a:pt x="185" y="174"/>
                    <a:pt x="185" y="174"/>
                    <a:pt x="185" y="174"/>
                  </a:cubicBezTo>
                  <a:cubicBezTo>
                    <a:pt x="184" y="174"/>
                    <a:pt x="184" y="174"/>
                    <a:pt x="183" y="174"/>
                  </a:cubicBezTo>
                  <a:cubicBezTo>
                    <a:pt x="180" y="174"/>
                    <a:pt x="180" y="174"/>
                    <a:pt x="180" y="174"/>
                  </a:cubicBezTo>
                  <a:cubicBezTo>
                    <a:pt x="180" y="158"/>
                    <a:pt x="180" y="158"/>
                    <a:pt x="180" y="158"/>
                  </a:cubicBezTo>
                  <a:cubicBezTo>
                    <a:pt x="180" y="156"/>
                    <a:pt x="178" y="154"/>
                    <a:pt x="176" y="152"/>
                  </a:cubicBezTo>
                  <a:cubicBezTo>
                    <a:pt x="175" y="150"/>
                    <a:pt x="173" y="150"/>
                    <a:pt x="170" y="150"/>
                  </a:cubicBezTo>
                  <a:cubicBezTo>
                    <a:pt x="165" y="150"/>
                    <a:pt x="165" y="150"/>
                    <a:pt x="165" y="150"/>
                  </a:cubicBezTo>
                  <a:cubicBezTo>
                    <a:pt x="166" y="147"/>
                    <a:pt x="166" y="147"/>
                    <a:pt x="166" y="147"/>
                  </a:cubicBezTo>
                  <a:cubicBezTo>
                    <a:pt x="166" y="146"/>
                    <a:pt x="166" y="146"/>
                    <a:pt x="166" y="146"/>
                  </a:cubicBezTo>
                  <a:cubicBezTo>
                    <a:pt x="165" y="146"/>
                    <a:pt x="163" y="146"/>
                    <a:pt x="162" y="146"/>
                  </a:cubicBezTo>
                  <a:cubicBezTo>
                    <a:pt x="161" y="146"/>
                    <a:pt x="161" y="146"/>
                    <a:pt x="161" y="146"/>
                  </a:cubicBezTo>
                  <a:cubicBezTo>
                    <a:pt x="158" y="146"/>
                    <a:pt x="157" y="144"/>
                    <a:pt x="156" y="142"/>
                  </a:cubicBezTo>
                  <a:cubicBezTo>
                    <a:pt x="155" y="142"/>
                    <a:pt x="155" y="141"/>
                    <a:pt x="155" y="140"/>
                  </a:cubicBezTo>
                  <a:cubicBezTo>
                    <a:pt x="154" y="139"/>
                    <a:pt x="153" y="138"/>
                    <a:pt x="152" y="137"/>
                  </a:cubicBezTo>
                  <a:cubicBezTo>
                    <a:pt x="151" y="136"/>
                    <a:pt x="150" y="136"/>
                    <a:pt x="147" y="136"/>
                  </a:cubicBezTo>
                  <a:cubicBezTo>
                    <a:pt x="147" y="136"/>
                    <a:pt x="147" y="136"/>
                    <a:pt x="147" y="136"/>
                  </a:cubicBezTo>
                  <a:cubicBezTo>
                    <a:pt x="147" y="136"/>
                    <a:pt x="146" y="136"/>
                    <a:pt x="146" y="136"/>
                  </a:cubicBezTo>
                  <a:cubicBezTo>
                    <a:pt x="144" y="136"/>
                    <a:pt x="143" y="135"/>
                    <a:pt x="142" y="133"/>
                  </a:cubicBezTo>
                  <a:cubicBezTo>
                    <a:pt x="142" y="133"/>
                    <a:pt x="142" y="133"/>
                    <a:pt x="142" y="133"/>
                  </a:cubicBezTo>
                  <a:cubicBezTo>
                    <a:pt x="141" y="132"/>
                    <a:pt x="139" y="132"/>
                    <a:pt x="138" y="132"/>
                  </a:cubicBezTo>
                  <a:cubicBezTo>
                    <a:pt x="137" y="132"/>
                    <a:pt x="137" y="132"/>
                    <a:pt x="137" y="132"/>
                  </a:cubicBezTo>
                  <a:cubicBezTo>
                    <a:pt x="135" y="132"/>
                    <a:pt x="134" y="132"/>
                    <a:pt x="134" y="133"/>
                  </a:cubicBezTo>
                  <a:cubicBezTo>
                    <a:pt x="133" y="136"/>
                    <a:pt x="131" y="136"/>
                    <a:pt x="130" y="136"/>
                  </a:cubicBezTo>
                  <a:cubicBezTo>
                    <a:pt x="130" y="136"/>
                    <a:pt x="130" y="136"/>
                    <a:pt x="129" y="136"/>
                  </a:cubicBezTo>
                  <a:cubicBezTo>
                    <a:pt x="129" y="136"/>
                    <a:pt x="129" y="136"/>
                    <a:pt x="129" y="136"/>
                  </a:cubicBezTo>
                  <a:cubicBezTo>
                    <a:pt x="116" y="136"/>
                    <a:pt x="116" y="136"/>
                    <a:pt x="116" y="136"/>
                  </a:cubicBezTo>
                  <a:cubicBezTo>
                    <a:pt x="116" y="136"/>
                    <a:pt x="116" y="136"/>
                    <a:pt x="116" y="136"/>
                  </a:cubicBezTo>
                  <a:cubicBezTo>
                    <a:pt x="116" y="136"/>
                    <a:pt x="116" y="136"/>
                    <a:pt x="116" y="136"/>
                  </a:cubicBezTo>
                  <a:cubicBezTo>
                    <a:pt x="115" y="136"/>
                    <a:pt x="115" y="137"/>
                    <a:pt x="115" y="140"/>
                  </a:cubicBezTo>
                  <a:cubicBezTo>
                    <a:pt x="115" y="145"/>
                    <a:pt x="113" y="149"/>
                    <a:pt x="108" y="150"/>
                  </a:cubicBezTo>
                  <a:cubicBezTo>
                    <a:pt x="105" y="151"/>
                    <a:pt x="105" y="151"/>
                    <a:pt x="105" y="151"/>
                  </a:cubicBezTo>
                  <a:cubicBezTo>
                    <a:pt x="104" y="148"/>
                    <a:pt x="104" y="148"/>
                    <a:pt x="104" y="148"/>
                  </a:cubicBezTo>
                  <a:cubicBezTo>
                    <a:pt x="103" y="137"/>
                    <a:pt x="98" y="127"/>
                    <a:pt x="89" y="118"/>
                  </a:cubicBezTo>
                  <a:cubicBezTo>
                    <a:pt x="87" y="116"/>
                    <a:pt x="85" y="114"/>
                    <a:pt x="83" y="112"/>
                  </a:cubicBezTo>
                  <a:cubicBezTo>
                    <a:pt x="77" y="106"/>
                    <a:pt x="71" y="100"/>
                    <a:pt x="67" y="92"/>
                  </a:cubicBezTo>
                  <a:cubicBezTo>
                    <a:pt x="65" y="89"/>
                    <a:pt x="65" y="89"/>
                    <a:pt x="65" y="89"/>
                  </a:cubicBezTo>
                  <a:cubicBezTo>
                    <a:pt x="69" y="88"/>
                    <a:pt x="69" y="88"/>
                    <a:pt x="69" y="88"/>
                  </a:cubicBezTo>
                  <a:cubicBezTo>
                    <a:pt x="71" y="87"/>
                    <a:pt x="73" y="86"/>
                    <a:pt x="74" y="84"/>
                  </a:cubicBezTo>
                  <a:cubicBezTo>
                    <a:pt x="75" y="83"/>
                    <a:pt x="75" y="82"/>
                    <a:pt x="76" y="81"/>
                  </a:cubicBezTo>
                  <a:cubicBezTo>
                    <a:pt x="76" y="80"/>
                    <a:pt x="77" y="79"/>
                    <a:pt x="77" y="78"/>
                  </a:cubicBezTo>
                  <a:cubicBezTo>
                    <a:pt x="78" y="76"/>
                    <a:pt x="80" y="73"/>
                    <a:pt x="82" y="71"/>
                  </a:cubicBezTo>
                  <a:cubicBezTo>
                    <a:pt x="85" y="69"/>
                    <a:pt x="88" y="69"/>
                    <a:pt x="90" y="69"/>
                  </a:cubicBezTo>
                  <a:cubicBezTo>
                    <a:pt x="91" y="69"/>
                    <a:pt x="91" y="69"/>
                    <a:pt x="91" y="69"/>
                  </a:cubicBezTo>
                  <a:cubicBezTo>
                    <a:pt x="92" y="69"/>
                    <a:pt x="94" y="68"/>
                    <a:pt x="94" y="68"/>
                  </a:cubicBezTo>
                  <a:cubicBezTo>
                    <a:pt x="94" y="67"/>
                    <a:pt x="94" y="67"/>
                    <a:pt x="95" y="67"/>
                  </a:cubicBezTo>
                  <a:cubicBezTo>
                    <a:pt x="95" y="66"/>
                    <a:pt x="96" y="64"/>
                    <a:pt x="99" y="64"/>
                  </a:cubicBezTo>
                  <a:cubicBezTo>
                    <a:pt x="104" y="64"/>
                    <a:pt x="104" y="64"/>
                    <a:pt x="104" y="64"/>
                  </a:cubicBezTo>
                  <a:cubicBezTo>
                    <a:pt x="104" y="64"/>
                    <a:pt x="105" y="64"/>
                    <a:pt x="106" y="64"/>
                  </a:cubicBezTo>
                  <a:cubicBezTo>
                    <a:pt x="106" y="64"/>
                    <a:pt x="107" y="64"/>
                    <a:pt x="108" y="64"/>
                  </a:cubicBezTo>
                  <a:cubicBezTo>
                    <a:pt x="108" y="64"/>
                    <a:pt x="108" y="64"/>
                    <a:pt x="109" y="64"/>
                  </a:cubicBezTo>
                  <a:cubicBezTo>
                    <a:pt x="109" y="64"/>
                    <a:pt x="109" y="63"/>
                    <a:pt x="109" y="63"/>
                  </a:cubicBezTo>
                  <a:cubicBezTo>
                    <a:pt x="109" y="61"/>
                    <a:pt x="110" y="59"/>
                    <a:pt x="114" y="59"/>
                  </a:cubicBezTo>
                  <a:cubicBezTo>
                    <a:pt x="114" y="59"/>
                    <a:pt x="114" y="59"/>
                    <a:pt x="115" y="59"/>
                  </a:cubicBezTo>
                  <a:cubicBezTo>
                    <a:pt x="115" y="59"/>
                    <a:pt x="115" y="59"/>
                    <a:pt x="116" y="59"/>
                  </a:cubicBezTo>
                  <a:cubicBezTo>
                    <a:pt x="128" y="59"/>
                    <a:pt x="128" y="59"/>
                    <a:pt x="128" y="59"/>
                  </a:cubicBezTo>
                  <a:cubicBezTo>
                    <a:pt x="129" y="61"/>
                    <a:pt x="129" y="61"/>
                    <a:pt x="129" y="61"/>
                  </a:cubicBezTo>
                  <a:cubicBezTo>
                    <a:pt x="130" y="61"/>
                    <a:pt x="131" y="60"/>
                    <a:pt x="132" y="60"/>
                  </a:cubicBezTo>
                  <a:cubicBezTo>
                    <a:pt x="132" y="60"/>
                    <a:pt x="132" y="60"/>
                    <a:pt x="133" y="60"/>
                  </a:cubicBezTo>
                  <a:cubicBezTo>
                    <a:pt x="133" y="59"/>
                    <a:pt x="133" y="59"/>
                    <a:pt x="133" y="58"/>
                  </a:cubicBezTo>
                  <a:cubicBezTo>
                    <a:pt x="132" y="58"/>
                    <a:pt x="132" y="57"/>
                    <a:pt x="131" y="56"/>
                  </a:cubicBezTo>
                  <a:cubicBezTo>
                    <a:pt x="128" y="55"/>
                    <a:pt x="127" y="53"/>
                    <a:pt x="127" y="51"/>
                  </a:cubicBezTo>
                  <a:cubicBezTo>
                    <a:pt x="126" y="51"/>
                    <a:pt x="126" y="50"/>
                    <a:pt x="126" y="50"/>
                  </a:cubicBezTo>
                  <a:cubicBezTo>
                    <a:pt x="124" y="48"/>
                    <a:pt x="123" y="47"/>
                    <a:pt x="122" y="47"/>
                  </a:cubicBezTo>
                  <a:cubicBezTo>
                    <a:pt x="118" y="46"/>
                    <a:pt x="118" y="41"/>
                    <a:pt x="118" y="40"/>
                  </a:cubicBezTo>
                  <a:cubicBezTo>
                    <a:pt x="118" y="39"/>
                    <a:pt x="118" y="39"/>
                    <a:pt x="118" y="39"/>
                  </a:cubicBezTo>
                  <a:cubicBezTo>
                    <a:pt x="118" y="30"/>
                    <a:pt x="118" y="30"/>
                    <a:pt x="118" y="30"/>
                  </a:cubicBezTo>
                  <a:cubicBezTo>
                    <a:pt x="122" y="31"/>
                    <a:pt x="122" y="31"/>
                    <a:pt x="122" y="31"/>
                  </a:cubicBezTo>
                  <a:cubicBezTo>
                    <a:pt x="122" y="31"/>
                    <a:pt x="123" y="31"/>
                    <a:pt x="123" y="31"/>
                  </a:cubicBezTo>
                  <a:cubicBezTo>
                    <a:pt x="123" y="31"/>
                    <a:pt x="123" y="30"/>
                    <a:pt x="123" y="29"/>
                  </a:cubicBezTo>
                  <a:cubicBezTo>
                    <a:pt x="123" y="29"/>
                    <a:pt x="123" y="28"/>
                    <a:pt x="123" y="27"/>
                  </a:cubicBezTo>
                  <a:cubicBezTo>
                    <a:pt x="123" y="26"/>
                    <a:pt x="124" y="24"/>
                    <a:pt x="123" y="23"/>
                  </a:cubicBezTo>
                  <a:cubicBezTo>
                    <a:pt x="123" y="23"/>
                    <a:pt x="122" y="23"/>
                    <a:pt x="122" y="23"/>
                  </a:cubicBezTo>
                  <a:cubicBezTo>
                    <a:pt x="120" y="23"/>
                    <a:pt x="120" y="22"/>
                    <a:pt x="119" y="22"/>
                  </a:cubicBezTo>
                  <a:cubicBezTo>
                    <a:pt x="118" y="20"/>
                    <a:pt x="118" y="19"/>
                    <a:pt x="118" y="18"/>
                  </a:cubicBezTo>
                  <a:cubicBezTo>
                    <a:pt x="118" y="18"/>
                    <a:pt x="118" y="18"/>
                    <a:pt x="118" y="17"/>
                  </a:cubicBezTo>
                  <a:cubicBezTo>
                    <a:pt x="118" y="17"/>
                    <a:pt x="118" y="16"/>
                    <a:pt x="118" y="16"/>
                  </a:cubicBezTo>
                  <a:cubicBezTo>
                    <a:pt x="119" y="15"/>
                    <a:pt x="119" y="14"/>
                    <a:pt x="119" y="14"/>
                  </a:cubicBezTo>
                  <a:cubicBezTo>
                    <a:pt x="118" y="14"/>
                    <a:pt x="118" y="14"/>
                    <a:pt x="118" y="14"/>
                  </a:cubicBezTo>
                  <a:cubicBezTo>
                    <a:pt x="118" y="14"/>
                    <a:pt x="117" y="14"/>
                    <a:pt x="117" y="14"/>
                  </a:cubicBezTo>
                  <a:cubicBezTo>
                    <a:pt x="115" y="14"/>
                    <a:pt x="114" y="12"/>
                    <a:pt x="114" y="9"/>
                  </a:cubicBezTo>
                  <a:cubicBezTo>
                    <a:pt x="114" y="0"/>
                    <a:pt x="114" y="0"/>
                    <a:pt x="114" y="0"/>
                  </a:cubicBezTo>
                  <a:cubicBezTo>
                    <a:pt x="119" y="3"/>
                    <a:pt x="119" y="3"/>
                    <a:pt x="119" y="3"/>
                  </a:cubicBezTo>
                  <a:cubicBezTo>
                    <a:pt x="126" y="7"/>
                    <a:pt x="132" y="10"/>
                    <a:pt x="139" y="13"/>
                  </a:cubicBezTo>
                  <a:cubicBezTo>
                    <a:pt x="147" y="17"/>
                    <a:pt x="156" y="22"/>
                    <a:pt x="164" y="27"/>
                  </a:cubicBezTo>
                  <a:cubicBezTo>
                    <a:pt x="172" y="31"/>
                    <a:pt x="179" y="36"/>
                    <a:pt x="185" y="41"/>
                  </a:cubicBezTo>
                  <a:cubicBezTo>
                    <a:pt x="186" y="42"/>
                    <a:pt x="188" y="44"/>
                    <a:pt x="189" y="45"/>
                  </a:cubicBezTo>
                  <a:cubicBezTo>
                    <a:pt x="191" y="45"/>
                    <a:pt x="191" y="45"/>
                    <a:pt x="191" y="45"/>
                  </a:cubicBezTo>
                  <a:cubicBezTo>
                    <a:pt x="192" y="45"/>
                    <a:pt x="195" y="45"/>
                    <a:pt x="196" y="48"/>
                  </a:cubicBezTo>
                  <a:cubicBezTo>
                    <a:pt x="196" y="48"/>
                    <a:pt x="196" y="49"/>
                    <a:pt x="196" y="49"/>
                  </a:cubicBezTo>
                  <a:cubicBezTo>
                    <a:pt x="196" y="51"/>
                    <a:pt x="198" y="52"/>
                    <a:pt x="201" y="54"/>
                  </a:cubicBezTo>
                  <a:cubicBezTo>
                    <a:pt x="202" y="54"/>
                    <a:pt x="203" y="54"/>
                    <a:pt x="205" y="54"/>
                  </a:cubicBezTo>
                  <a:cubicBezTo>
                    <a:pt x="208" y="54"/>
                    <a:pt x="208" y="54"/>
                    <a:pt x="208" y="54"/>
                  </a:cubicBezTo>
                  <a:cubicBezTo>
                    <a:pt x="209" y="56"/>
                    <a:pt x="209" y="56"/>
                    <a:pt x="209" y="56"/>
                  </a:cubicBezTo>
                  <a:cubicBezTo>
                    <a:pt x="210" y="58"/>
                    <a:pt x="211" y="59"/>
                    <a:pt x="211" y="61"/>
                  </a:cubicBezTo>
                  <a:cubicBezTo>
                    <a:pt x="213" y="63"/>
                    <a:pt x="215" y="65"/>
                    <a:pt x="217" y="67"/>
                  </a:cubicBezTo>
                  <a:cubicBezTo>
                    <a:pt x="219" y="68"/>
                    <a:pt x="220" y="69"/>
                    <a:pt x="222" y="69"/>
                  </a:cubicBezTo>
                  <a:cubicBezTo>
                    <a:pt x="227" y="69"/>
                    <a:pt x="227" y="69"/>
                    <a:pt x="227" y="69"/>
                  </a:cubicBezTo>
                  <a:cubicBezTo>
                    <a:pt x="228" y="71"/>
                    <a:pt x="228" y="71"/>
                    <a:pt x="228" y="71"/>
                  </a:cubicBezTo>
                  <a:cubicBezTo>
                    <a:pt x="228" y="71"/>
                    <a:pt x="229" y="72"/>
                    <a:pt x="229" y="73"/>
                  </a:cubicBezTo>
                  <a:cubicBezTo>
                    <a:pt x="230" y="75"/>
                    <a:pt x="232" y="78"/>
                    <a:pt x="235" y="80"/>
                  </a:cubicBezTo>
                  <a:cubicBezTo>
                    <a:pt x="236" y="81"/>
                    <a:pt x="238" y="82"/>
                    <a:pt x="240" y="83"/>
                  </a:cubicBezTo>
                  <a:cubicBezTo>
                    <a:pt x="241" y="83"/>
                    <a:pt x="243" y="84"/>
                    <a:pt x="244" y="84"/>
                  </a:cubicBezTo>
                  <a:cubicBezTo>
                    <a:pt x="247" y="86"/>
                    <a:pt x="250" y="89"/>
                    <a:pt x="251" y="91"/>
                  </a:cubicBezTo>
                  <a:cubicBezTo>
                    <a:pt x="252" y="91"/>
                    <a:pt x="253" y="92"/>
                    <a:pt x="253" y="93"/>
                  </a:cubicBezTo>
                  <a:cubicBezTo>
                    <a:pt x="257" y="97"/>
                    <a:pt x="259" y="100"/>
                    <a:pt x="264" y="102"/>
                  </a:cubicBezTo>
                  <a:cubicBezTo>
                    <a:pt x="265" y="102"/>
                    <a:pt x="265" y="102"/>
                    <a:pt x="265" y="102"/>
                  </a:cubicBezTo>
                  <a:cubicBezTo>
                    <a:pt x="266" y="103"/>
                    <a:pt x="266" y="103"/>
                    <a:pt x="266" y="103"/>
                  </a:cubicBezTo>
                  <a:cubicBezTo>
                    <a:pt x="270" y="110"/>
                    <a:pt x="276" y="116"/>
                    <a:pt x="282" y="122"/>
                  </a:cubicBezTo>
                  <a:cubicBezTo>
                    <a:pt x="285" y="125"/>
                    <a:pt x="288" y="128"/>
                    <a:pt x="292" y="131"/>
                  </a:cubicBezTo>
                  <a:cubicBezTo>
                    <a:pt x="294" y="132"/>
                    <a:pt x="295" y="133"/>
                    <a:pt x="297" y="135"/>
                  </a:cubicBezTo>
                  <a:cubicBezTo>
                    <a:pt x="299" y="136"/>
                    <a:pt x="299" y="138"/>
                    <a:pt x="299" y="139"/>
                  </a:cubicBezTo>
                  <a:cubicBezTo>
                    <a:pt x="300" y="139"/>
                    <a:pt x="300" y="139"/>
                    <a:pt x="300" y="140"/>
                  </a:cubicBezTo>
                  <a:cubicBezTo>
                    <a:pt x="301" y="142"/>
                    <a:pt x="303" y="143"/>
                    <a:pt x="305" y="145"/>
                  </a:cubicBezTo>
                  <a:cubicBezTo>
                    <a:pt x="307" y="146"/>
                    <a:pt x="310" y="148"/>
                    <a:pt x="311" y="151"/>
                  </a:cubicBezTo>
                  <a:cubicBezTo>
                    <a:pt x="312" y="153"/>
                    <a:pt x="313" y="154"/>
                    <a:pt x="314" y="156"/>
                  </a:cubicBezTo>
                  <a:cubicBezTo>
                    <a:pt x="314" y="157"/>
                    <a:pt x="315" y="159"/>
                    <a:pt x="316" y="160"/>
                  </a:cubicBezTo>
                  <a:cubicBezTo>
                    <a:pt x="317" y="163"/>
                    <a:pt x="319" y="165"/>
                    <a:pt x="322" y="166"/>
                  </a:cubicBezTo>
                  <a:cubicBezTo>
                    <a:pt x="323" y="167"/>
                    <a:pt x="324" y="167"/>
                    <a:pt x="325" y="168"/>
                  </a:cubicBezTo>
                  <a:cubicBezTo>
                    <a:pt x="326" y="168"/>
                    <a:pt x="327" y="169"/>
                    <a:pt x="327" y="170"/>
                  </a:cubicBezTo>
                  <a:cubicBezTo>
                    <a:pt x="327" y="170"/>
                    <a:pt x="327" y="171"/>
                    <a:pt x="328" y="171"/>
                  </a:cubicBezTo>
                  <a:cubicBezTo>
                    <a:pt x="328" y="171"/>
                    <a:pt x="328" y="172"/>
                    <a:pt x="329" y="173"/>
                  </a:cubicBezTo>
                  <a:cubicBezTo>
                    <a:pt x="330" y="173"/>
                    <a:pt x="330" y="173"/>
                    <a:pt x="330" y="173"/>
                  </a:cubicBezTo>
                  <a:cubicBezTo>
                    <a:pt x="331" y="175"/>
                    <a:pt x="332" y="177"/>
                    <a:pt x="332" y="179"/>
                  </a:cubicBezTo>
                  <a:cubicBezTo>
                    <a:pt x="332" y="180"/>
                    <a:pt x="333" y="181"/>
                    <a:pt x="333" y="182"/>
                  </a:cubicBezTo>
                  <a:cubicBezTo>
                    <a:pt x="334" y="183"/>
                    <a:pt x="335" y="184"/>
                    <a:pt x="336" y="185"/>
                  </a:cubicBezTo>
                  <a:cubicBezTo>
                    <a:pt x="337" y="185"/>
                    <a:pt x="337" y="185"/>
                    <a:pt x="337" y="185"/>
                  </a:cubicBezTo>
                  <a:cubicBezTo>
                    <a:pt x="339" y="186"/>
                    <a:pt x="341" y="187"/>
                    <a:pt x="342" y="189"/>
                  </a:cubicBezTo>
                  <a:cubicBezTo>
                    <a:pt x="342" y="190"/>
                    <a:pt x="342" y="191"/>
                    <a:pt x="343" y="192"/>
                  </a:cubicBezTo>
                  <a:cubicBezTo>
                    <a:pt x="344" y="193"/>
                    <a:pt x="345" y="194"/>
                    <a:pt x="346" y="197"/>
                  </a:cubicBezTo>
                  <a:cubicBezTo>
                    <a:pt x="346" y="198"/>
                    <a:pt x="346" y="199"/>
                    <a:pt x="346" y="200"/>
                  </a:cubicBezTo>
                  <a:cubicBezTo>
                    <a:pt x="346" y="200"/>
                    <a:pt x="346" y="200"/>
                    <a:pt x="346" y="200"/>
                  </a:cubicBezTo>
                  <a:cubicBezTo>
                    <a:pt x="346" y="200"/>
                    <a:pt x="347" y="201"/>
                    <a:pt x="347" y="201"/>
                  </a:cubicBezTo>
                  <a:cubicBezTo>
                    <a:pt x="350" y="201"/>
                    <a:pt x="351" y="203"/>
                    <a:pt x="352" y="204"/>
                  </a:cubicBezTo>
                  <a:cubicBezTo>
                    <a:pt x="352" y="204"/>
                    <a:pt x="352" y="205"/>
                    <a:pt x="352" y="205"/>
                  </a:cubicBezTo>
                  <a:cubicBezTo>
                    <a:pt x="352" y="206"/>
                    <a:pt x="352" y="206"/>
                    <a:pt x="352" y="206"/>
                  </a:cubicBezTo>
                  <a:cubicBezTo>
                    <a:pt x="353" y="206"/>
                    <a:pt x="354" y="207"/>
                    <a:pt x="355" y="209"/>
                  </a:cubicBezTo>
                  <a:cubicBezTo>
                    <a:pt x="355" y="210"/>
                    <a:pt x="356" y="212"/>
                    <a:pt x="356" y="213"/>
                  </a:cubicBezTo>
                  <a:cubicBezTo>
                    <a:pt x="356" y="214"/>
                    <a:pt x="356" y="214"/>
                    <a:pt x="356" y="215"/>
                  </a:cubicBezTo>
                  <a:cubicBezTo>
                    <a:pt x="356" y="215"/>
                    <a:pt x="356" y="215"/>
                    <a:pt x="356" y="215"/>
                  </a:cubicBezTo>
                  <a:cubicBezTo>
                    <a:pt x="356" y="215"/>
                    <a:pt x="357" y="215"/>
                    <a:pt x="358" y="215"/>
                  </a:cubicBezTo>
                  <a:cubicBezTo>
                    <a:pt x="360" y="215"/>
                    <a:pt x="360" y="215"/>
                    <a:pt x="360" y="215"/>
                  </a:cubicBezTo>
                  <a:cubicBezTo>
                    <a:pt x="360" y="221"/>
                    <a:pt x="360" y="221"/>
                    <a:pt x="360" y="221"/>
                  </a:cubicBezTo>
                  <a:cubicBezTo>
                    <a:pt x="360" y="222"/>
                    <a:pt x="360" y="222"/>
                    <a:pt x="360" y="223"/>
                  </a:cubicBezTo>
                  <a:cubicBezTo>
                    <a:pt x="360" y="223"/>
                    <a:pt x="360" y="224"/>
                    <a:pt x="360" y="224"/>
                  </a:cubicBezTo>
                  <a:cubicBezTo>
                    <a:pt x="361" y="224"/>
                    <a:pt x="362" y="224"/>
                    <a:pt x="362" y="224"/>
                  </a:cubicBezTo>
                  <a:cubicBezTo>
                    <a:pt x="364" y="224"/>
                    <a:pt x="364" y="224"/>
                    <a:pt x="364" y="224"/>
                  </a:cubicBezTo>
                  <a:cubicBezTo>
                    <a:pt x="365" y="227"/>
                    <a:pt x="365" y="227"/>
                    <a:pt x="365" y="227"/>
                  </a:cubicBezTo>
                  <a:cubicBezTo>
                    <a:pt x="365" y="227"/>
                    <a:pt x="366" y="228"/>
                    <a:pt x="366" y="229"/>
                  </a:cubicBezTo>
                  <a:cubicBezTo>
                    <a:pt x="367" y="230"/>
                    <a:pt x="369" y="231"/>
                    <a:pt x="369" y="233"/>
                  </a:cubicBezTo>
                  <a:cubicBezTo>
                    <a:pt x="370" y="235"/>
                    <a:pt x="370" y="236"/>
                    <a:pt x="370" y="237"/>
                  </a:cubicBezTo>
                  <a:cubicBezTo>
                    <a:pt x="370" y="237"/>
                    <a:pt x="370" y="238"/>
                    <a:pt x="370" y="238"/>
                  </a:cubicBezTo>
                  <a:cubicBezTo>
                    <a:pt x="370" y="238"/>
                    <a:pt x="370" y="238"/>
                    <a:pt x="370" y="238"/>
                  </a:cubicBezTo>
                  <a:cubicBezTo>
                    <a:pt x="371" y="238"/>
                    <a:pt x="371" y="238"/>
                    <a:pt x="371" y="238"/>
                  </a:cubicBezTo>
                  <a:cubicBezTo>
                    <a:pt x="373" y="238"/>
                    <a:pt x="375" y="240"/>
                    <a:pt x="375" y="243"/>
                  </a:cubicBezTo>
                  <a:cubicBezTo>
                    <a:pt x="375" y="247"/>
                    <a:pt x="375" y="247"/>
                    <a:pt x="375" y="247"/>
                  </a:cubicBezTo>
                  <a:cubicBezTo>
                    <a:pt x="374" y="247"/>
                    <a:pt x="374" y="247"/>
                    <a:pt x="374" y="247"/>
                  </a:cubicBezTo>
                  <a:cubicBezTo>
                    <a:pt x="374" y="247"/>
                    <a:pt x="374" y="247"/>
                    <a:pt x="374" y="247"/>
                  </a:cubicBezTo>
                  <a:cubicBezTo>
                    <a:pt x="374" y="247"/>
                    <a:pt x="374" y="247"/>
                    <a:pt x="374" y="247"/>
                  </a:cubicBezTo>
                  <a:cubicBezTo>
                    <a:pt x="375" y="247"/>
                    <a:pt x="375" y="248"/>
                    <a:pt x="376" y="248"/>
                  </a:cubicBezTo>
                  <a:cubicBezTo>
                    <a:pt x="379" y="248"/>
                    <a:pt x="379" y="248"/>
                    <a:pt x="379" y="248"/>
                  </a:cubicBezTo>
                  <a:cubicBezTo>
                    <a:pt x="379" y="251"/>
                    <a:pt x="379" y="251"/>
                    <a:pt x="379" y="251"/>
                  </a:cubicBezTo>
                  <a:cubicBezTo>
                    <a:pt x="379" y="252"/>
                    <a:pt x="379" y="252"/>
                    <a:pt x="379" y="253"/>
                  </a:cubicBezTo>
                  <a:cubicBezTo>
                    <a:pt x="379" y="254"/>
                    <a:pt x="379" y="256"/>
                    <a:pt x="379" y="257"/>
                  </a:cubicBezTo>
                  <a:cubicBezTo>
                    <a:pt x="380" y="257"/>
                    <a:pt x="381" y="257"/>
                    <a:pt x="381" y="257"/>
                  </a:cubicBezTo>
                  <a:cubicBezTo>
                    <a:pt x="384" y="257"/>
                    <a:pt x="384" y="257"/>
                    <a:pt x="384" y="257"/>
                  </a:cubicBezTo>
                  <a:cubicBezTo>
                    <a:pt x="384" y="264"/>
                    <a:pt x="384" y="264"/>
                    <a:pt x="384" y="264"/>
                  </a:cubicBezTo>
                  <a:cubicBezTo>
                    <a:pt x="384" y="264"/>
                    <a:pt x="384" y="265"/>
                    <a:pt x="384" y="265"/>
                  </a:cubicBezTo>
                  <a:cubicBezTo>
                    <a:pt x="384" y="266"/>
                    <a:pt x="384" y="266"/>
                    <a:pt x="384" y="266"/>
                  </a:cubicBezTo>
                  <a:cubicBezTo>
                    <a:pt x="384" y="267"/>
                    <a:pt x="385" y="267"/>
                    <a:pt x="386" y="267"/>
                  </a:cubicBezTo>
                  <a:cubicBezTo>
                    <a:pt x="388" y="267"/>
                    <a:pt x="388" y="267"/>
                    <a:pt x="388" y="267"/>
                  </a:cubicBezTo>
                  <a:cubicBezTo>
                    <a:pt x="389" y="270"/>
                    <a:pt x="389" y="270"/>
                    <a:pt x="389" y="270"/>
                  </a:cubicBezTo>
                  <a:cubicBezTo>
                    <a:pt x="389" y="271"/>
                    <a:pt x="389" y="272"/>
                    <a:pt x="389" y="273"/>
                  </a:cubicBezTo>
                  <a:cubicBezTo>
                    <a:pt x="388" y="274"/>
                    <a:pt x="388" y="275"/>
                    <a:pt x="389" y="276"/>
                  </a:cubicBezTo>
                  <a:cubicBezTo>
                    <a:pt x="389" y="276"/>
                    <a:pt x="389" y="276"/>
                    <a:pt x="389" y="276"/>
                  </a:cubicBezTo>
                  <a:cubicBezTo>
                    <a:pt x="389" y="276"/>
                    <a:pt x="390" y="276"/>
                    <a:pt x="390" y="276"/>
                  </a:cubicBezTo>
                  <a:cubicBezTo>
                    <a:pt x="391" y="276"/>
                    <a:pt x="392" y="277"/>
                    <a:pt x="393" y="277"/>
                  </a:cubicBezTo>
                  <a:cubicBezTo>
                    <a:pt x="394" y="279"/>
                    <a:pt x="394" y="280"/>
                    <a:pt x="393" y="281"/>
                  </a:cubicBezTo>
                  <a:cubicBezTo>
                    <a:pt x="393" y="281"/>
                    <a:pt x="393" y="281"/>
                    <a:pt x="393" y="282"/>
                  </a:cubicBezTo>
                  <a:cubicBezTo>
                    <a:pt x="393" y="284"/>
                    <a:pt x="393" y="286"/>
                    <a:pt x="392" y="288"/>
                  </a:cubicBezTo>
                  <a:cubicBezTo>
                    <a:pt x="392" y="289"/>
                    <a:pt x="392" y="290"/>
                    <a:pt x="392" y="291"/>
                  </a:cubicBezTo>
                  <a:cubicBezTo>
                    <a:pt x="391" y="293"/>
                    <a:pt x="391" y="296"/>
                    <a:pt x="391" y="299"/>
                  </a:cubicBezTo>
                  <a:cubicBezTo>
                    <a:pt x="391" y="305"/>
                    <a:pt x="392" y="311"/>
                    <a:pt x="393" y="319"/>
                  </a:cubicBezTo>
                  <a:cubicBezTo>
                    <a:pt x="395" y="334"/>
                    <a:pt x="399" y="348"/>
                    <a:pt x="403" y="358"/>
                  </a:cubicBezTo>
                  <a:cubicBezTo>
                    <a:pt x="405" y="365"/>
                    <a:pt x="405" y="365"/>
                    <a:pt x="405" y="365"/>
                  </a:cubicBezTo>
                  <a:cubicBezTo>
                    <a:pt x="398" y="362"/>
                    <a:pt x="398" y="362"/>
                    <a:pt x="398" y="362"/>
                  </a:cubicBezTo>
                  <a:cubicBezTo>
                    <a:pt x="395" y="361"/>
                    <a:pt x="392" y="359"/>
                    <a:pt x="389" y="356"/>
                  </a:cubicBezTo>
                  <a:cubicBezTo>
                    <a:pt x="388" y="353"/>
                    <a:pt x="387" y="351"/>
                    <a:pt x="387" y="349"/>
                  </a:cubicBezTo>
                  <a:cubicBezTo>
                    <a:pt x="387" y="349"/>
                    <a:pt x="387" y="349"/>
                    <a:pt x="387" y="349"/>
                  </a:cubicBezTo>
                  <a:cubicBezTo>
                    <a:pt x="383" y="348"/>
                    <a:pt x="382" y="346"/>
                    <a:pt x="382" y="344"/>
                  </a:cubicBezTo>
                  <a:cubicBezTo>
                    <a:pt x="382" y="337"/>
                    <a:pt x="382" y="337"/>
                    <a:pt x="382" y="337"/>
                  </a:cubicBezTo>
                  <a:cubicBezTo>
                    <a:pt x="382" y="336"/>
                    <a:pt x="382" y="335"/>
                    <a:pt x="382" y="334"/>
                  </a:cubicBezTo>
                  <a:cubicBezTo>
                    <a:pt x="382" y="334"/>
                    <a:pt x="382" y="334"/>
                    <a:pt x="382" y="334"/>
                  </a:cubicBezTo>
                  <a:cubicBezTo>
                    <a:pt x="382" y="334"/>
                    <a:pt x="382" y="334"/>
                    <a:pt x="381" y="334"/>
                  </a:cubicBezTo>
                  <a:cubicBezTo>
                    <a:pt x="377" y="334"/>
                    <a:pt x="378" y="329"/>
                    <a:pt x="378" y="328"/>
                  </a:cubicBezTo>
                  <a:cubicBezTo>
                    <a:pt x="378" y="327"/>
                    <a:pt x="378" y="326"/>
                    <a:pt x="378" y="325"/>
                  </a:cubicBezTo>
                  <a:cubicBezTo>
                    <a:pt x="378" y="325"/>
                    <a:pt x="378" y="325"/>
                    <a:pt x="377" y="325"/>
                  </a:cubicBezTo>
                  <a:cubicBezTo>
                    <a:pt x="376" y="325"/>
                    <a:pt x="374" y="325"/>
                    <a:pt x="373" y="322"/>
                  </a:cubicBezTo>
                  <a:cubicBezTo>
                    <a:pt x="373" y="321"/>
                    <a:pt x="372" y="321"/>
                    <a:pt x="371" y="320"/>
                  </a:cubicBezTo>
                  <a:cubicBezTo>
                    <a:pt x="370" y="318"/>
                    <a:pt x="369" y="317"/>
                    <a:pt x="369" y="315"/>
                  </a:cubicBezTo>
                  <a:cubicBezTo>
                    <a:pt x="368" y="314"/>
                    <a:pt x="368" y="313"/>
                    <a:pt x="368" y="312"/>
                  </a:cubicBezTo>
                  <a:cubicBezTo>
                    <a:pt x="368" y="311"/>
                    <a:pt x="368" y="311"/>
                    <a:pt x="368" y="311"/>
                  </a:cubicBezTo>
                  <a:cubicBezTo>
                    <a:pt x="368" y="311"/>
                    <a:pt x="368" y="311"/>
                    <a:pt x="368" y="311"/>
                  </a:cubicBezTo>
                  <a:cubicBezTo>
                    <a:pt x="367" y="311"/>
                    <a:pt x="367" y="311"/>
                    <a:pt x="367" y="311"/>
                  </a:cubicBezTo>
                  <a:cubicBezTo>
                    <a:pt x="365" y="311"/>
                    <a:pt x="364" y="309"/>
                    <a:pt x="364" y="306"/>
                  </a:cubicBezTo>
                  <a:cubicBezTo>
                    <a:pt x="364" y="304"/>
                    <a:pt x="364" y="304"/>
                    <a:pt x="364" y="304"/>
                  </a:cubicBezTo>
                  <a:cubicBezTo>
                    <a:pt x="364" y="303"/>
                    <a:pt x="364" y="302"/>
                    <a:pt x="363" y="301"/>
                  </a:cubicBezTo>
                  <a:cubicBezTo>
                    <a:pt x="363" y="301"/>
                    <a:pt x="363" y="301"/>
                    <a:pt x="363" y="301"/>
                  </a:cubicBezTo>
                  <a:cubicBezTo>
                    <a:pt x="363" y="301"/>
                    <a:pt x="363" y="301"/>
                    <a:pt x="362" y="301"/>
                  </a:cubicBezTo>
                  <a:cubicBezTo>
                    <a:pt x="358" y="301"/>
                    <a:pt x="359" y="296"/>
                    <a:pt x="359" y="295"/>
                  </a:cubicBezTo>
                  <a:cubicBezTo>
                    <a:pt x="359" y="294"/>
                    <a:pt x="359" y="293"/>
                    <a:pt x="359" y="292"/>
                  </a:cubicBezTo>
                  <a:cubicBezTo>
                    <a:pt x="359" y="292"/>
                    <a:pt x="359" y="292"/>
                    <a:pt x="359" y="292"/>
                  </a:cubicBezTo>
                  <a:cubicBezTo>
                    <a:pt x="355" y="292"/>
                    <a:pt x="354" y="289"/>
                    <a:pt x="354" y="287"/>
                  </a:cubicBezTo>
                  <a:cubicBezTo>
                    <a:pt x="354" y="285"/>
                    <a:pt x="354" y="285"/>
                    <a:pt x="353" y="283"/>
                  </a:cubicBezTo>
                  <a:cubicBezTo>
                    <a:pt x="352" y="280"/>
                    <a:pt x="351" y="279"/>
                    <a:pt x="349" y="278"/>
                  </a:cubicBezTo>
                  <a:cubicBezTo>
                    <a:pt x="349" y="278"/>
                    <a:pt x="348" y="278"/>
                    <a:pt x="347" y="278"/>
                  </a:cubicBezTo>
                  <a:cubicBezTo>
                    <a:pt x="345" y="278"/>
                    <a:pt x="341" y="277"/>
                    <a:pt x="340" y="273"/>
                  </a:cubicBezTo>
                  <a:cubicBezTo>
                    <a:pt x="340" y="271"/>
                    <a:pt x="340" y="270"/>
                    <a:pt x="340" y="270"/>
                  </a:cubicBezTo>
                  <a:cubicBezTo>
                    <a:pt x="340" y="269"/>
                    <a:pt x="340" y="269"/>
                    <a:pt x="340" y="268"/>
                  </a:cubicBezTo>
                  <a:cubicBezTo>
                    <a:pt x="340" y="268"/>
                    <a:pt x="340" y="268"/>
                    <a:pt x="340" y="268"/>
                  </a:cubicBezTo>
                  <a:cubicBezTo>
                    <a:pt x="339" y="268"/>
                    <a:pt x="339" y="268"/>
                    <a:pt x="338" y="268"/>
                  </a:cubicBezTo>
                  <a:cubicBezTo>
                    <a:pt x="335" y="268"/>
                    <a:pt x="335" y="268"/>
                    <a:pt x="335" y="268"/>
                  </a:cubicBezTo>
                  <a:cubicBezTo>
                    <a:pt x="335" y="260"/>
                    <a:pt x="335" y="260"/>
                    <a:pt x="335" y="260"/>
                  </a:cubicBezTo>
                  <a:cubicBezTo>
                    <a:pt x="335" y="258"/>
                    <a:pt x="335" y="256"/>
                    <a:pt x="335" y="254"/>
                  </a:cubicBezTo>
                  <a:cubicBezTo>
                    <a:pt x="335" y="254"/>
                    <a:pt x="335" y="254"/>
                    <a:pt x="335" y="254"/>
                  </a:cubicBezTo>
                  <a:cubicBezTo>
                    <a:pt x="335" y="254"/>
                    <a:pt x="335" y="254"/>
                    <a:pt x="333" y="254"/>
                  </a:cubicBezTo>
                  <a:cubicBezTo>
                    <a:pt x="330" y="254"/>
                    <a:pt x="330" y="254"/>
                    <a:pt x="330" y="254"/>
                  </a:cubicBezTo>
                  <a:cubicBezTo>
                    <a:pt x="331" y="250"/>
                    <a:pt x="331" y="250"/>
                    <a:pt x="331" y="250"/>
                  </a:cubicBezTo>
                  <a:cubicBezTo>
                    <a:pt x="331" y="250"/>
                    <a:pt x="331" y="250"/>
                    <a:pt x="331" y="250"/>
                  </a:cubicBezTo>
                  <a:cubicBezTo>
                    <a:pt x="331" y="250"/>
                    <a:pt x="331" y="250"/>
                    <a:pt x="331" y="250"/>
                  </a:cubicBezTo>
                  <a:cubicBezTo>
                    <a:pt x="331" y="250"/>
                    <a:pt x="330" y="249"/>
                    <a:pt x="329" y="249"/>
                  </a:cubicBezTo>
                  <a:cubicBezTo>
                    <a:pt x="327" y="249"/>
                    <a:pt x="327" y="249"/>
                    <a:pt x="327" y="249"/>
                  </a:cubicBezTo>
                  <a:cubicBezTo>
                    <a:pt x="326" y="247"/>
                    <a:pt x="326" y="247"/>
                    <a:pt x="326" y="247"/>
                  </a:cubicBezTo>
                  <a:cubicBezTo>
                    <a:pt x="325" y="245"/>
                    <a:pt x="324" y="243"/>
                    <a:pt x="323" y="242"/>
                  </a:cubicBezTo>
                  <a:cubicBezTo>
                    <a:pt x="323" y="242"/>
                    <a:pt x="322" y="245"/>
                    <a:pt x="322" y="245"/>
                  </a:cubicBezTo>
                  <a:cubicBezTo>
                    <a:pt x="316" y="245"/>
                    <a:pt x="316" y="245"/>
                    <a:pt x="316" y="245"/>
                  </a:cubicBezTo>
                  <a:cubicBezTo>
                    <a:pt x="320" y="250"/>
                    <a:pt x="324" y="256"/>
                    <a:pt x="327" y="261"/>
                  </a:cubicBezTo>
                  <a:cubicBezTo>
                    <a:pt x="330" y="265"/>
                    <a:pt x="330" y="265"/>
                    <a:pt x="330" y="265"/>
                  </a:cubicBezTo>
                  <a:cubicBezTo>
                    <a:pt x="334" y="270"/>
                    <a:pt x="338" y="276"/>
                    <a:pt x="342" y="282"/>
                  </a:cubicBezTo>
                  <a:cubicBezTo>
                    <a:pt x="343" y="283"/>
                    <a:pt x="344" y="285"/>
                    <a:pt x="346" y="287"/>
                  </a:cubicBezTo>
                  <a:cubicBezTo>
                    <a:pt x="346" y="288"/>
                    <a:pt x="346" y="288"/>
                    <a:pt x="346" y="288"/>
                  </a:cubicBezTo>
                  <a:cubicBezTo>
                    <a:pt x="346" y="289"/>
                    <a:pt x="346" y="289"/>
                    <a:pt x="346" y="289"/>
                  </a:cubicBezTo>
                  <a:cubicBezTo>
                    <a:pt x="346" y="290"/>
                    <a:pt x="346" y="290"/>
                    <a:pt x="346" y="290"/>
                  </a:cubicBezTo>
                  <a:cubicBezTo>
                    <a:pt x="347" y="290"/>
                    <a:pt x="347" y="290"/>
                    <a:pt x="348" y="290"/>
                  </a:cubicBezTo>
                  <a:cubicBezTo>
                    <a:pt x="351" y="290"/>
                    <a:pt x="351" y="290"/>
                    <a:pt x="351" y="290"/>
                  </a:cubicBezTo>
                  <a:cubicBezTo>
                    <a:pt x="351" y="293"/>
                    <a:pt x="351" y="293"/>
                    <a:pt x="351" y="293"/>
                  </a:cubicBezTo>
                  <a:cubicBezTo>
                    <a:pt x="351" y="294"/>
                    <a:pt x="351" y="294"/>
                    <a:pt x="351" y="294"/>
                  </a:cubicBezTo>
                  <a:cubicBezTo>
                    <a:pt x="351" y="296"/>
                    <a:pt x="351" y="297"/>
                    <a:pt x="351" y="299"/>
                  </a:cubicBezTo>
                  <a:cubicBezTo>
                    <a:pt x="351" y="299"/>
                    <a:pt x="351" y="299"/>
                    <a:pt x="351" y="299"/>
                  </a:cubicBezTo>
                  <a:cubicBezTo>
                    <a:pt x="352" y="299"/>
                    <a:pt x="355" y="300"/>
                    <a:pt x="356" y="303"/>
                  </a:cubicBezTo>
                  <a:cubicBezTo>
                    <a:pt x="356" y="304"/>
                    <a:pt x="358" y="306"/>
                    <a:pt x="360" y="307"/>
                  </a:cubicBezTo>
                  <a:cubicBezTo>
                    <a:pt x="360" y="308"/>
                    <a:pt x="360" y="308"/>
                    <a:pt x="360" y="308"/>
                  </a:cubicBezTo>
                  <a:cubicBezTo>
                    <a:pt x="362" y="310"/>
                    <a:pt x="365" y="314"/>
                    <a:pt x="365" y="318"/>
                  </a:cubicBezTo>
                  <a:cubicBezTo>
                    <a:pt x="365" y="318"/>
                    <a:pt x="365" y="318"/>
                    <a:pt x="367" y="319"/>
                  </a:cubicBezTo>
                  <a:cubicBezTo>
                    <a:pt x="371" y="319"/>
                    <a:pt x="371" y="319"/>
                    <a:pt x="371" y="319"/>
                  </a:cubicBezTo>
                  <a:cubicBezTo>
                    <a:pt x="370" y="322"/>
                    <a:pt x="370" y="322"/>
                    <a:pt x="370" y="322"/>
                  </a:cubicBezTo>
                  <a:cubicBezTo>
                    <a:pt x="368" y="330"/>
                    <a:pt x="369" y="336"/>
                    <a:pt x="373" y="340"/>
                  </a:cubicBezTo>
                  <a:cubicBezTo>
                    <a:pt x="374" y="341"/>
                    <a:pt x="375" y="342"/>
                    <a:pt x="376" y="343"/>
                  </a:cubicBezTo>
                  <a:cubicBezTo>
                    <a:pt x="377" y="344"/>
                    <a:pt x="378" y="345"/>
                    <a:pt x="379" y="346"/>
                  </a:cubicBezTo>
                  <a:cubicBezTo>
                    <a:pt x="380" y="348"/>
                    <a:pt x="381" y="349"/>
                    <a:pt x="382" y="350"/>
                  </a:cubicBezTo>
                  <a:cubicBezTo>
                    <a:pt x="383" y="351"/>
                    <a:pt x="383" y="352"/>
                    <a:pt x="383" y="353"/>
                  </a:cubicBezTo>
                  <a:cubicBezTo>
                    <a:pt x="384" y="354"/>
                    <a:pt x="384" y="355"/>
                    <a:pt x="384" y="356"/>
                  </a:cubicBezTo>
                  <a:cubicBezTo>
                    <a:pt x="384" y="356"/>
                    <a:pt x="384" y="356"/>
                    <a:pt x="384" y="356"/>
                  </a:cubicBezTo>
                  <a:cubicBezTo>
                    <a:pt x="384" y="356"/>
                    <a:pt x="384" y="356"/>
                    <a:pt x="385" y="356"/>
                  </a:cubicBezTo>
                  <a:cubicBezTo>
                    <a:pt x="389" y="357"/>
                    <a:pt x="389" y="361"/>
                    <a:pt x="389" y="364"/>
                  </a:cubicBezTo>
                  <a:cubicBezTo>
                    <a:pt x="389" y="364"/>
                    <a:pt x="389" y="365"/>
                    <a:pt x="389" y="365"/>
                  </a:cubicBezTo>
                  <a:cubicBezTo>
                    <a:pt x="389" y="365"/>
                    <a:pt x="389" y="366"/>
                    <a:pt x="390" y="366"/>
                  </a:cubicBezTo>
                  <a:cubicBezTo>
                    <a:pt x="392" y="366"/>
                    <a:pt x="393" y="368"/>
                    <a:pt x="394" y="370"/>
                  </a:cubicBezTo>
                  <a:cubicBezTo>
                    <a:pt x="395" y="370"/>
                    <a:pt x="395" y="371"/>
                    <a:pt x="395" y="371"/>
                  </a:cubicBezTo>
                  <a:cubicBezTo>
                    <a:pt x="396" y="372"/>
                    <a:pt x="398" y="375"/>
                    <a:pt x="398" y="378"/>
                  </a:cubicBezTo>
                  <a:cubicBezTo>
                    <a:pt x="398" y="379"/>
                    <a:pt x="398" y="379"/>
                    <a:pt x="398" y="379"/>
                  </a:cubicBezTo>
                  <a:cubicBezTo>
                    <a:pt x="398" y="379"/>
                    <a:pt x="398" y="379"/>
                    <a:pt x="398" y="379"/>
                  </a:cubicBezTo>
                  <a:cubicBezTo>
                    <a:pt x="398" y="379"/>
                    <a:pt x="398" y="380"/>
                    <a:pt x="398" y="380"/>
                  </a:cubicBezTo>
                  <a:cubicBezTo>
                    <a:pt x="399" y="380"/>
                    <a:pt x="403" y="380"/>
                    <a:pt x="403" y="380"/>
                  </a:cubicBezTo>
                  <a:cubicBezTo>
                    <a:pt x="403" y="394"/>
                    <a:pt x="403" y="394"/>
                    <a:pt x="403" y="394"/>
                  </a:cubicBezTo>
                  <a:cubicBezTo>
                    <a:pt x="404" y="395"/>
                    <a:pt x="405" y="397"/>
                    <a:pt x="405" y="398"/>
                  </a:cubicBezTo>
                  <a:cubicBezTo>
                    <a:pt x="408" y="401"/>
                    <a:pt x="412" y="405"/>
                    <a:pt x="415" y="408"/>
                  </a:cubicBezTo>
                  <a:cubicBezTo>
                    <a:pt x="418" y="411"/>
                    <a:pt x="417" y="415"/>
                    <a:pt x="417" y="418"/>
                  </a:cubicBezTo>
                  <a:cubicBezTo>
                    <a:pt x="417" y="419"/>
                    <a:pt x="417" y="419"/>
                    <a:pt x="417" y="420"/>
                  </a:cubicBezTo>
                  <a:cubicBezTo>
                    <a:pt x="417" y="442"/>
                    <a:pt x="417" y="442"/>
                    <a:pt x="417" y="442"/>
                  </a:cubicBezTo>
                  <a:cubicBezTo>
                    <a:pt x="414" y="443"/>
                    <a:pt x="414" y="443"/>
                    <a:pt x="414" y="443"/>
                  </a:cubicBezTo>
                  <a:cubicBezTo>
                    <a:pt x="414" y="443"/>
                    <a:pt x="413" y="443"/>
                    <a:pt x="413" y="443"/>
                  </a:cubicBezTo>
                  <a:cubicBezTo>
                    <a:pt x="413" y="445"/>
                    <a:pt x="412" y="447"/>
                    <a:pt x="412" y="450"/>
                  </a:cubicBezTo>
                  <a:cubicBezTo>
                    <a:pt x="412" y="451"/>
                    <a:pt x="412" y="452"/>
                    <a:pt x="412" y="453"/>
                  </a:cubicBezTo>
                  <a:cubicBezTo>
                    <a:pt x="412" y="455"/>
                    <a:pt x="412" y="457"/>
                    <a:pt x="412" y="459"/>
                  </a:cubicBezTo>
                  <a:cubicBezTo>
                    <a:pt x="412" y="460"/>
                    <a:pt x="412" y="461"/>
                    <a:pt x="412" y="462"/>
                  </a:cubicBezTo>
                  <a:cubicBezTo>
                    <a:pt x="412" y="465"/>
                    <a:pt x="410" y="466"/>
                    <a:pt x="409" y="466"/>
                  </a:cubicBezTo>
                  <a:cubicBezTo>
                    <a:pt x="409" y="466"/>
                    <a:pt x="409" y="466"/>
                    <a:pt x="409" y="467"/>
                  </a:cubicBezTo>
                  <a:cubicBezTo>
                    <a:pt x="407" y="469"/>
                    <a:pt x="408" y="473"/>
                    <a:pt x="408" y="477"/>
                  </a:cubicBezTo>
                  <a:cubicBezTo>
                    <a:pt x="408" y="478"/>
                    <a:pt x="408" y="478"/>
                    <a:pt x="408" y="478"/>
                  </a:cubicBezTo>
                  <a:cubicBezTo>
                    <a:pt x="408" y="479"/>
                    <a:pt x="407" y="480"/>
                    <a:pt x="407" y="481"/>
                  </a:cubicBezTo>
                  <a:cubicBezTo>
                    <a:pt x="407" y="485"/>
                    <a:pt x="407" y="487"/>
                    <a:pt x="409" y="488"/>
                  </a:cubicBezTo>
                  <a:cubicBezTo>
                    <a:pt x="409" y="488"/>
                    <a:pt x="409" y="488"/>
                    <a:pt x="409" y="488"/>
                  </a:cubicBezTo>
                  <a:cubicBezTo>
                    <a:pt x="411" y="489"/>
                    <a:pt x="412" y="490"/>
                    <a:pt x="412" y="493"/>
                  </a:cubicBezTo>
                  <a:cubicBezTo>
                    <a:pt x="412" y="509"/>
                    <a:pt x="412" y="509"/>
                    <a:pt x="412" y="509"/>
                  </a:cubicBezTo>
                  <a:cubicBezTo>
                    <a:pt x="408" y="509"/>
                    <a:pt x="408" y="509"/>
                    <a:pt x="408" y="509"/>
                  </a:cubicBezTo>
                  <a:cubicBezTo>
                    <a:pt x="408" y="509"/>
                    <a:pt x="408" y="509"/>
                    <a:pt x="408" y="509"/>
                  </a:cubicBezTo>
                  <a:cubicBezTo>
                    <a:pt x="407" y="509"/>
                    <a:pt x="407" y="512"/>
                    <a:pt x="408" y="514"/>
                  </a:cubicBezTo>
                  <a:cubicBezTo>
                    <a:pt x="408" y="514"/>
                    <a:pt x="408" y="515"/>
                    <a:pt x="408" y="515"/>
                  </a:cubicBezTo>
                  <a:cubicBezTo>
                    <a:pt x="408" y="519"/>
                    <a:pt x="408" y="519"/>
                    <a:pt x="408" y="519"/>
                  </a:cubicBezTo>
                  <a:cubicBezTo>
                    <a:pt x="404" y="518"/>
                    <a:pt x="404" y="518"/>
                    <a:pt x="404" y="518"/>
                  </a:cubicBezTo>
                  <a:cubicBezTo>
                    <a:pt x="403" y="518"/>
                    <a:pt x="403" y="518"/>
                    <a:pt x="403" y="518"/>
                  </a:cubicBezTo>
                  <a:cubicBezTo>
                    <a:pt x="403" y="518"/>
                    <a:pt x="403" y="518"/>
                    <a:pt x="403" y="518"/>
                  </a:cubicBezTo>
                  <a:cubicBezTo>
                    <a:pt x="403" y="518"/>
                    <a:pt x="403" y="518"/>
                    <a:pt x="403" y="520"/>
                  </a:cubicBezTo>
                  <a:cubicBezTo>
                    <a:pt x="403" y="521"/>
                    <a:pt x="403" y="521"/>
                    <a:pt x="403" y="521"/>
                  </a:cubicBezTo>
                  <a:cubicBezTo>
                    <a:pt x="402" y="521"/>
                    <a:pt x="402" y="521"/>
                    <a:pt x="402" y="521"/>
                  </a:cubicBezTo>
                  <a:cubicBezTo>
                    <a:pt x="401" y="523"/>
                    <a:pt x="400" y="525"/>
                    <a:pt x="400" y="528"/>
                  </a:cubicBezTo>
                  <a:cubicBezTo>
                    <a:pt x="398" y="533"/>
                    <a:pt x="398" y="539"/>
                    <a:pt x="398" y="545"/>
                  </a:cubicBezTo>
                  <a:cubicBezTo>
                    <a:pt x="398" y="550"/>
                    <a:pt x="398" y="555"/>
                    <a:pt x="398" y="560"/>
                  </a:cubicBezTo>
                  <a:cubicBezTo>
                    <a:pt x="398" y="569"/>
                    <a:pt x="399" y="577"/>
                    <a:pt x="398" y="586"/>
                  </a:cubicBezTo>
                  <a:cubicBezTo>
                    <a:pt x="398" y="589"/>
                    <a:pt x="398" y="589"/>
                    <a:pt x="398" y="589"/>
                  </a:cubicBezTo>
                  <a:cubicBezTo>
                    <a:pt x="394" y="589"/>
                    <a:pt x="394" y="589"/>
                    <a:pt x="394" y="589"/>
                  </a:cubicBezTo>
                  <a:cubicBezTo>
                    <a:pt x="394" y="589"/>
                    <a:pt x="394" y="589"/>
                    <a:pt x="394" y="589"/>
                  </a:cubicBezTo>
                  <a:cubicBezTo>
                    <a:pt x="394" y="589"/>
                    <a:pt x="394" y="589"/>
                    <a:pt x="394" y="589"/>
                  </a:cubicBezTo>
                  <a:cubicBezTo>
                    <a:pt x="394" y="589"/>
                    <a:pt x="394" y="589"/>
                    <a:pt x="394" y="589"/>
                  </a:cubicBezTo>
                  <a:cubicBezTo>
                    <a:pt x="393" y="590"/>
                    <a:pt x="393" y="590"/>
                    <a:pt x="393" y="590"/>
                  </a:cubicBezTo>
                  <a:cubicBezTo>
                    <a:pt x="393" y="591"/>
                    <a:pt x="393" y="592"/>
                    <a:pt x="392" y="593"/>
                  </a:cubicBezTo>
                  <a:cubicBezTo>
                    <a:pt x="391" y="594"/>
                    <a:pt x="391" y="594"/>
                    <a:pt x="391" y="595"/>
                  </a:cubicBezTo>
                  <a:cubicBezTo>
                    <a:pt x="389" y="598"/>
                    <a:pt x="389" y="603"/>
                    <a:pt x="388" y="607"/>
                  </a:cubicBezTo>
                  <a:cubicBezTo>
                    <a:pt x="388" y="611"/>
                    <a:pt x="388" y="615"/>
                    <a:pt x="389" y="619"/>
                  </a:cubicBezTo>
                  <a:cubicBezTo>
                    <a:pt x="389" y="620"/>
                    <a:pt x="389" y="621"/>
                    <a:pt x="389" y="623"/>
                  </a:cubicBezTo>
                  <a:cubicBezTo>
                    <a:pt x="389" y="625"/>
                    <a:pt x="389" y="628"/>
                    <a:pt x="389" y="631"/>
                  </a:cubicBezTo>
                  <a:cubicBezTo>
                    <a:pt x="389" y="634"/>
                    <a:pt x="388" y="635"/>
                    <a:pt x="386" y="636"/>
                  </a:cubicBezTo>
                  <a:cubicBezTo>
                    <a:pt x="384" y="637"/>
                    <a:pt x="383" y="638"/>
                    <a:pt x="382" y="639"/>
                  </a:cubicBezTo>
                  <a:cubicBezTo>
                    <a:pt x="378" y="642"/>
                    <a:pt x="374" y="646"/>
                    <a:pt x="370" y="650"/>
                  </a:cubicBezTo>
                  <a:cubicBezTo>
                    <a:pt x="368" y="652"/>
                    <a:pt x="367" y="655"/>
                    <a:pt x="365" y="657"/>
                  </a:cubicBezTo>
                  <a:cubicBezTo>
                    <a:pt x="365" y="658"/>
                    <a:pt x="365" y="659"/>
                    <a:pt x="365" y="660"/>
                  </a:cubicBezTo>
                  <a:cubicBezTo>
                    <a:pt x="365" y="661"/>
                    <a:pt x="365" y="662"/>
                    <a:pt x="365" y="663"/>
                  </a:cubicBezTo>
                  <a:cubicBezTo>
                    <a:pt x="365" y="666"/>
                    <a:pt x="365" y="669"/>
                    <a:pt x="363" y="671"/>
                  </a:cubicBezTo>
                  <a:cubicBezTo>
                    <a:pt x="361" y="673"/>
                    <a:pt x="359" y="673"/>
                    <a:pt x="358" y="674"/>
                  </a:cubicBezTo>
                  <a:cubicBezTo>
                    <a:pt x="357" y="674"/>
                    <a:pt x="356" y="675"/>
                    <a:pt x="356" y="675"/>
                  </a:cubicBezTo>
                  <a:cubicBezTo>
                    <a:pt x="354" y="676"/>
                    <a:pt x="352" y="677"/>
                    <a:pt x="352" y="678"/>
                  </a:cubicBezTo>
                  <a:cubicBezTo>
                    <a:pt x="351" y="680"/>
                    <a:pt x="351" y="681"/>
                    <a:pt x="351" y="684"/>
                  </a:cubicBezTo>
                  <a:cubicBezTo>
                    <a:pt x="351" y="689"/>
                    <a:pt x="351" y="689"/>
                    <a:pt x="351" y="689"/>
                  </a:cubicBezTo>
                  <a:cubicBezTo>
                    <a:pt x="347" y="688"/>
                    <a:pt x="347" y="688"/>
                    <a:pt x="347" y="688"/>
                  </a:cubicBezTo>
                  <a:cubicBezTo>
                    <a:pt x="347" y="688"/>
                    <a:pt x="347" y="688"/>
                    <a:pt x="347" y="688"/>
                  </a:cubicBezTo>
                  <a:cubicBezTo>
                    <a:pt x="346" y="688"/>
                    <a:pt x="346" y="692"/>
                    <a:pt x="346" y="693"/>
                  </a:cubicBezTo>
                  <a:cubicBezTo>
                    <a:pt x="346" y="696"/>
                    <a:pt x="346" y="696"/>
                    <a:pt x="346" y="696"/>
                  </a:cubicBezTo>
                  <a:cubicBezTo>
                    <a:pt x="346" y="700"/>
                    <a:pt x="347" y="705"/>
                    <a:pt x="346" y="709"/>
                  </a:cubicBezTo>
                  <a:cubicBezTo>
                    <a:pt x="345" y="716"/>
                    <a:pt x="341" y="719"/>
                    <a:pt x="338" y="720"/>
                  </a:cubicBezTo>
                  <a:cubicBezTo>
                    <a:pt x="337" y="720"/>
                    <a:pt x="336" y="721"/>
                    <a:pt x="335" y="721"/>
                  </a:cubicBezTo>
                  <a:cubicBezTo>
                    <a:pt x="334" y="721"/>
                    <a:pt x="334" y="721"/>
                    <a:pt x="334" y="721"/>
                  </a:cubicBezTo>
                  <a:cubicBezTo>
                    <a:pt x="333" y="721"/>
                    <a:pt x="332" y="721"/>
                    <a:pt x="332" y="721"/>
                  </a:cubicBezTo>
                  <a:cubicBezTo>
                    <a:pt x="332" y="721"/>
                    <a:pt x="332" y="722"/>
                    <a:pt x="332" y="723"/>
                  </a:cubicBezTo>
                  <a:cubicBezTo>
                    <a:pt x="332" y="726"/>
                    <a:pt x="332" y="726"/>
                    <a:pt x="332" y="726"/>
                  </a:cubicBezTo>
                  <a:cubicBezTo>
                    <a:pt x="328" y="725"/>
                    <a:pt x="328" y="725"/>
                    <a:pt x="328" y="725"/>
                  </a:cubicBezTo>
                  <a:cubicBezTo>
                    <a:pt x="328" y="725"/>
                    <a:pt x="328" y="725"/>
                    <a:pt x="328" y="725"/>
                  </a:cubicBezTo>
                  <a:cubicBezTo>
                    <a:pt x="328" y="725"/>
                    <a:pt x="328" y="725"/>
                    <a:pt x="328" y="725"/>
                  </a:cubicBezTo>
                  <a:cubicBezTo>
                    <a:pt x="328" y="725"/>
                    <a:pt x="328" y="726"/>
                    <a:pt x="328" y="726"/>
                  </a:cubicBezTo>
                  <a:cubicBezTo>
                    <a:pt x="328" y="726"/>
                    <a:pt x="328" y="726"/>
                    <a:pt x="327" y="726"/>
                  </a:cubicBezTo>
                  <a:cubicBezTo>
                    <a:pt x="327" y="728"/>
                    <a:pt x="327" y="729"/>
                    <a:pt x="325" y="730"/>
                  </a:cubicBezTo>
                  <a:cubicBezTo>
                    <a:pt x="324" y="730"/>
                    <a:pt x="324" y="731"/>
                    <a:pt x="324" y="731"/>
                  </a:cubicBezTo>
                  <a:cubicBezTo>
                    <a:pt x="323" y="732"/>
                    <a:pt x="322" y="735"/>
                    <a:pt x="323" y="737"/>
                  </a:cubicBezTo>
                  <a:cubicBezTo>
                    <a:pt x="323" y="738"/>
                    <a:pt x="324" y="738"/>
                    <a:pt x="324" y="738"/>
                  </a:cubicBezTo>
                  <a:cubicBezTo>
                    <a:pt x="326" y="738"/>
                    <a:pt x="327" y="740"/>
                    <a:pt x="327" y="743"/>
                  </a:cubicBezTo>
                  <a:cubicBezTo>
                    <a:pt x="327" y="747"/>
                    <a:pt x="327" y="747"/>
                    <a:pt x="327" y="747"/>
                  </a:cubicBezTo>
                  <a:cubicBezTo>
                    <a:pt x="327" y="748"/>
                    <a:pt x="327" y="750"/>
                    <a:pt x="327" y="751"/>
                  </a:cubicBezTo>
                  <a:cubicBezTo>
                    <a:pt x="328" y="753"/>
                    <a:pt x="328" y="755"/>
                    <a:pt x="328" y="757"/>
                  </a:cubicBezTo>
                  <a:cubicBezTo>
                    <a:pt x="327" y="759"/>
                    <a:pt x="327" y="762"/>
                    <a:pt x="321" y="763"/>
                  </a:cubicBezTo>
                  <a:cubicBezTo>
                    <a:pt x="320" y="763"/>
                    <a:pt x="319" y="763"/>
                    <a:pt x="318" y="763"/>
                  </a:cubicBezTo>
                  <a:cubicBezTo>
                    <a:pt x="316" y="763"/>
                    <a:pt x="315" y="763"/>
                    <a:pt x="313" y="763"/>
                  </a:cubicBezTo>
                  <a:cubicBezTo>
                    <a:pt x="312" y="763"/>
                    <a:pt x="310" y="763"/>
                    <a:pt x="309" y="763"/>
                  </a:cubicBezTo>
                  <a:cubicBezTo>
                    <a:pt x="308" y="763"/>
                    <a:pt x="308" y="763"/>
                    <a:pt x="307" y="763"/>
                  </a:cubicBezTo>
                  <a:cubicBezTo>
                    <a:pt x="303" y="763"/>
                    <a:pt x="299" y="764"/>
                    <a:pt x="297" y="766"/>
                  </a:cubicBezTo>
                  <a:cubicBezTo>
                    <a:pt x="290" y="769"/>
                    <a:pt x="290" y="776"/>
                    <a:pt x="290" y="784"/>
                  </a:cubicBezTo>
                  <a:cubicBezTo>
                    <a:pt x="290" y="786"/>
                    <a:pt x="290" y="786"/>
                    <a:pt x="290" y="786"/>
                  </a:cubicBezTo>
                  <a:cubicBezTo>
                    <a:pt x="288" y="787"/>
                    <a:pt x="288" y="787"/>
                    <a:pt x="288" y="787"/>
                  </a:cubicBezTo>
                  <a:cubicBezTo>
                    <a:pt x="285" y="788"/>
                    <a:pt x="282" y="789"/>
                    <a:pt x="281" y="792"/>
                  </a:cubicBezTo>
                  <a:cubicBezTo>
                    <a:pt x="281" y="792"/>
                    <a:pt x="280" y="793"/>
                    <a:pt x="280" y="793"/>
                  </a:cubicBezTo>
                  <a:cubicBezTo>
                    <a:pt x="280" y="795"/>
                    <a:pt x="278" y="796"/>
                    <a:pt x="276" y="796"/>
                  </a:cubicBezTo>
                  <a:cubicBezTo>
                    <a:pt x="276" y="796"/>
                    <a:pt x="276" y="796"/>
                    <a:pt x="275" y="796"/>
                  </a:cubicBezTo>
                  <a:cubicBezTo>
                    <a:pt x="275" y="796"/>
                    <a:pt x="275" y="796"/>
                    <a:pt x="275" y="796"/>
                  </a:cubicBezTo>
                  <a:cubicBezTo>
                    <a:pt x="269" y="796"/>
                    <a:pt x="269" y="796"/>
                    <a:pt x="269" y="796"/>
                  </a:cubicBezTo>
                  <a:cubicBezTo>
                    <a:pt x="264" y="799"/>
                    <a:pt x="258" y="800"/>
                    <a:pt x="253" y="800"/>
                  </a:cubicBezTo>
                  <a:cubicBezTo>
                    <a:pt x="253" y="800"/>
                    <a:pt x="250" y="800"/>
                    <a:pt x="249" y="800"/>
                  </a:cubicBezTo>
                  <a:cubicBezTo>
                    <a:pt x="244" y="800"/>
                    <a:pt x="239" y="800"/>
                    <a:pt x="235" y="802"/>
                  </a:cubicBezTo>
                  <a:cubicBezTo>
                    <a:pt x="235" y="802"/>
                    <a:pt x="234" y="803"/>
                    <a:pt x="234" y="803"/>
                  </a:cubicBezTo>
                  <a:cubicBezTo>
                    <a:pt x="233" y="804"/>
                    <a:pt x="231" y="806"/>
                    <a:pt x="229" y="806"/>
                  </a:cubicBezTo>
                  <a:close/>
                  <a:moveTo>
                    <a:pt x="172" y="130"/>
                  </a:moveTo>
                  <a:cubicBezTo>
                    <a:pt x="172" y="130"/>
                    <a:pt x="172" y="130"/>
                    <a:pt x="176" y="130"/>
                  </a:cubicBezTo>
                  <a:cubicBezTo>
                    <a:pt x="175" y="130"/>
                    <a:pt x="175" y="129"/>
                    <a:pt x="175" y="129"/>
                  </a:cubicBezTo>
                  <a:cubicBezTo>
                    <a:pt x="175" y="128"/>
                    <a:pt x="175" y="128"/>
                    <a:pt x="175" y="128"/>
                  </a:cubicBezTo>
                  <a:cubicBezTo>
                    <a:pt x="174" y="127"/>
                    <a:pt x="173" y="126"/>
                    <a:pt x="172" y="125"/>
                  </a:cubicBezTo>
                  <a:cubicBezTo>
                    <a:pt x="171" y="123"/>
                    <a:pt x="171" y="123"/>
                    <a:pt x="169" y="122"/>
                  </a:cubicBezTo>
                  <a:cubicBezTo>
                    <a:pt x="168" y="122"/>
                    <a:pt x="166" y="121"/>
                    <a:pt x="165" y="121"/>
                  </a:cubicBezTo>
                  <a:cubicBezTo>
                    <a:pt x="164" y="120"/>
                    <a:pt x="163" y="120"/>
                    <a:pt x="163" y="119"/>
                  </a:cubicBezTo>
                  <a:cubicBezTo>
                    <a:pt x="161" y="118"/>
                    <a:pt x="160" y="117"/>
                    <a:pt x="159" y="117"/>
                  </a:cubicBezTo>
                  <a:cubicBezTo>
                    <a:pt x="155" y="117"/>
                    <a:pt x="155" y="117"/>
                    <a:pt x="155" y="117"/>
                  </a:cubicBezTo>
                  <a:cubicBezTo>
                    <a:pt x="156" y="113"/>
                    <a:pt x="156" y="113"/>
                    <a:pt x="156" y="113"/>
                  </a:cubicBezTo>
                  <a:cubicBezTo>
                    <a:pt x="156" y="113"/>
                    <a:pt x="156" y="113"/>
                    <a:pt x="156" y="113"/>
                  </a:cubicBezTo>
                  <a:cubicBezTo>
                    <a:pt x="156" y="113"/>
                    <a:pt x="155" y="112"/>
                    <a:pt x="153" y="112"/>
                  </a:cubicBezTo>
                  <a:cubicBezTo>
                    <a:pt x="153" y="112"/>
                    <a:pt x="152" y="112"/>
                    <a:pt x="152" y="112"/>
                  </a:cubicBezTo>
                  <a:cubicBezTo>
                    <a:pt x="152" y="113"/>
                    <a:pt x="153" y="113"/>
                    <a:pt x="153" y="114"/>
                  </a:cubicBezTo>
                  <a:cubicBezTo>
                    <a:pt x="155" y="117"/>
                    <a:pt x="157" y="120"/>
                    <a:pt x="160" y="121"/>
                  </a:cubicBezTo>
                  <a:cubicBezTo>
                    <a:pt x="163" y="121"/>
                    <a:pt x="163" y="121"/>
                    <a:pt x="163" y="121"/>
                  </a:cubicBezTo>
                  <a:cubicBezTo>
                    <a:pt x="162" y="124"/>
                    <a:pt x="162" y="124"/>
                    <a:pt x="162" y="124"/>
                  </a:cubicBezTo>
                  <a:cubicBezTo>
                    <a:pt x="162" y="125"/>
                    <a:pt x="162" y="125"/>
                    <a:pt x="162" y="125"/>
                  </a:cubicBezTo>
                  <a:cubicBezTo>
                    <a:pt x="162" y="125"/>
                    <a:pt x="162" y="125"/>
                    <a:pt x="162" y="125"/>
                  </a:cubicBezTo>
                  <a:cubicBezTo>
                    <a:pt x="162" y="125"/>
                    <a:pt x="163" y="125"/>
                    <a:pt x="166" y="125"/>
                  </a:cubicBezTo>
                  <a:cubicBezTo>
                    <a:pt x="166" y="125"/>
                    <a:pt x="167" y="125"/>
                    <a:pt x="167" y="125"/>
                  </a:cubicBezTo>
                  <a:cubicBezTo>
                    <a:pt x="168" y="125"/>
                    <a:pt x="168" y="125"/>
                    <a:pt x="169" y="125"/>
                  </a:cubicBezTo>
                  <a:cubicBezTo>
                    <a:pt x="172" y="125"/>
                    <a:pt x="172" y="125"/>
                    <a:pt x="172" y="125"/>
                  </a:cubicBezTo>
                  <a:cubicBezTo>
                    <a:pt x="172" y="129"/>
                    <a:pt x="172" y="129"/>
                    <a:pt x="172" y="129"/>
                  </a:cubicBezTo>
                  <a:cubicBezTo>
                    <a:pt x="172" y="129"/>
                    <a:pt x="172" y="129"/>
                    <a:pt x="172" y="130"/>
                  </a:cubicBezTo>
                  <a:close/>
                </a:path>
              </a:pathLst>
            </a:cu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2" name="Freeform 12"/>
            <p:cNvSpPr/>
            <p:nvPr/>
          </p:nvSpPr>
          <p:spPr bwMode="auto">
            <a:xfrm>
              <a:off x="4544865" y="2290031"/>
              <a:ext cx="1301475" cy="2722838"/>
            </a:xfrm>
            <a:custGeom>
              <a:gdLst>
                <a:gd fmla="*/ 255 w 445" name="T0"/>
                <a:gd fmla="*/ 921 h 931" name="T1"/>
                <a:gd fmla="*/ 231 w 445" name="T2"/>
                <a:gd fmla="*/ 895 h 931" name="T3"/>
                <a:gd fmla="*/ 203 w 445" name="T4"/>
                <a:gd fmla="*/ 859 h 931" name="T5"/>
                <a:gd fmla="*/ 184 w 445" name="T6"/>
                <a:gd fmla="*/ 805 h 931" name="T7"/>
                <a:gd fmla="*/ 174 w 445" name="T8"/>
                <a:gd fmla="*/ 723 h 931" name="T9"/>
                <a:gd fmla="*/ 164 w 445" name="T10"/>
                <a:gd fmla="*/ 704 h 931" name="T11"/>
                <a:gd fmla="*/ 144 w 445" name="T12"/>
                <a:gd fmla="*/ 671 h 931" name="T13"/>
                <a:gd fmla="*/ 113 w 445" name="T14"/>
                <a:gd fmla="*/ 642 h 931" name="T15"/>
                <a:gd fmla="*/ 99 w 445" name="T16"/>
                <a:gd fmla="*/ 602 h 931" name="T17"/>
                <a:gd fmla="*/ 83 w 445" name="T18"/>
                <a:gd fmla="*/ 571 h 931" name="T19"/>
                <a:gd fmla="*/ 75 w 445" name="T20"/>
                <a:gd fmla="*/ 517 h 931" name="T21"/>
                <a:gd fmla="*/ 84 w 445" name="T22"/>
                <a:gd fmla="*/ 481 h 931" name="T23"/>
                <a:gd fmla="*/ 77 w 445" name="T24"/>
                <a:gd fmla="*/ 426 h 931" name="T25"/>
                <a:gd fmla="*/ 54 w 445" name="T26"/>
                <a:gd fmla="*/ 397 h 931" name="T27"/>
                <a:gd fmla="*/ 38 w 445" name="T28"/>
                <a:gd fmla="*/ 375 h 931" name="T29"/>
                <a:gd fmla="*/ 14 w 445" name="T30"/>
                <a:gd fmla="*/ 355 h 931" name="T31"/>
                <a:gd fmla="*/ 9 w 445" name="T32"/>
                <a:gd fmla="*/ 274 h 931" name="T33"/>
                <a:gd fmla="*/ 276 w 445" name="T34"/>
                <a:gd fmla="*/ 0 h 931" name="T35"/>
                <a:gd fmla="*/ 265 w 445" name="T36"/>
                <a:gd fmla="*/ 30 h 931" name="T37"/>
                <a:gd fmla="*/ 246 w 445" name="T38"/>
                <a:gd fmla="*/ 47 h 931" name="T39"/>
                <a:gd fmla="*/ 240 w 445" name="T40"/>
                <a:gd fmla="*/ 75 h 931" name="T41"/>
                <a:gd fmla="*/ 268 w 445" name="T42"/>
                <a:gd fmla="*/ 38 h 931" name="T43"/>
                <a:gd fmla="*/ 318 w 445" name="T44"/>
                <a:gd fmla="*/ 39 h 931" name="T45"/>
                <a:gd fmla="*/ 336 w 445" name="T46"/>
                <a:gd fmla="*/ 77 h 931" name="T47"/>
                <a:gd fmla="*/ 308 w 445" name="T48"/>
                <a:gd fmla="*/ 86 h 931" name="T49"/>
                <a:gd fmla="*/ 251 w 445" name="T50"/>
                <a:gd fmla="*/ 101 h 931" name="T51"/>
                <a:gd fmla="*/ 257 w 445" name="T52"/>
                <a:gd fmla="*/ 114 h 931" name="T53"/>
                <a:gd fmla="*/ 233 w 445" name="T54"/>
                <a:gd fmla="*/ 129 h 931" name="T55"/>
                <a:gd fmla="*/ 210 w 445" name="T56"/>
                <a:gd fmla="*/ 152 h 931" name="T57"/>
                <a:gd fmla="*/ 176 w 445" name="T58"/>
                <a:gd fmla="*/ 192 h 931" name="T59"/>
                <a:gd fmla="*/ 147 w 445" name="T60"/>
                <a:gd fmla="*/ 220 h 931" name="T61"/>
                <a:gd fmla="*/ 129 w 445" name="T62"/>
                <a:gd fmla="*/ 243 h 931" name="T63"/>
                <a:gd fmla="*/ 107 w 445" name="T64"/>
                <a:gd fmla="*/ 266 h 931" name="T65"/>
                <a:gd fmla="*/ 72 w 445" name="T66"/>
                <a:gd fmla="*/ 239 h 931" name="T67"/>
                <a:gd fmla="*/ 45 w 445" name="T68"/>
                <a:gd fmla="*/ 270 h 931" name="T69"/>
                <a:gd fmla="*/ 34 w 445" name="T70"/>
                <a:gd fmla="*/ 304 h 931" name="T71"/>
                <a:gd fmla="*/ 30 w 445" name="T72"/>
                <a:gd fmla="*/ 320 h 931" name="T73"/>
                <a:gd fmla="*/ 51 w 445" name="T74"/>
                <a:gd fmla="*/ 311 h 931" name="T75"/>
                <a:gd fmla="*/ 58 w 445" name="T76"/>
                <a:gd fmla="*/ 327 h 931" name="T77"/>
                <a:gd fmla="*/ 67 w 445" name="T78"/>
                <a:gd fmla="*/ 349 h 931" name="T79"/>
                <a:gd fmla="*/ 67 w 445" name="T80"/>
                <a:gd fmla="*/ 400 h 931" name="T81"/>
                <a:gd fmla="*/ 99 w 445" name="T82"/>
                <a:gd fmla="*/ 413 h 931" name="T83"/>
                <a:gd fmla="*/ 108 w 445" name="T84"/>
                <a:gd fmla="*/ 396 h 931" name="T85"/>
                <a:gd fmla="*/ 147 w 445" name="T86"/>
                <a:gd fmla="*/ 386 h 931" name="T87"/>
                <a:gd fmla="*/ 202 w 445" name="T88"/>
                <a:gd fmla="*/ 401 h 931" name="T89"/>
                <a:gd fmla="*/ 232 w 445" name="T90"/>
                <a:gd fmla="*/ 424 h 931" name="T91"/>
                <a:gd fmla="*/ 280 w 445" name="T92"/>
                <a:gd fmla="*/ 449 h 931" name="T93"/>
                <a:gd fmla="*/ 304 w 445" name="T94"/>
                <a:gd fmla="*/ 473 h 931" name="T95"/>
                <a:gd fmla="*/ 295 w 445" name="T96"/>
                <a:gd fmla="*/ 504 h 931" name="T97"/>
                <a:gd fmla="*/ 341 w 445" name="T98"/>
                <a:gd fmla="*/ 513 h 931" name="T99"/>
                <a:gd fmla="*/ 394 w 445" name="T100"/>
                <a:gd fmla="*/ 523 h 931" name="T101"/>
                <a:gd fmla="*/ 441 w 445" name="T102"/>
                <a:gd fmla="*/ 542 h 931" name="T103"/>
                <a:gd fmla="*/ 445 w 445" name="T104"/>
                <a:gd fmla="*/ 578 h 931" name="T105"/>
                <a:gd fmla="*/ 417 w 445" name="T106"/>
                <a:gd fmla="*/ 613 h 931" name="T107"/>
                <a:gd fmla="*/ 407 w 445" name="T108"/>
                <a:gd fmla="*/ 673 h 931" name="T109"/>
                <a:gd fmla="*/ 369 w 445" name="T110"/>
                <a:gd fmla="*/ 714 h 931" name="T111"/>
                <a:gd fmla="*/ 327 w 445" name="T112"/>
                <a:gd fmla="*/ 734 h 931" name="T113"/>
                <a:gd fmla="*/ 303 w 445" name="T114"/>
                <a:gd fmla="*/ 804 h 931" name="T115"/>
                <a:gd fmla="*/ 283 w 445" name="T116"/>
                <a:gd fmla="*/ 836 h 931" name="T117"/>
                <a:gd fmla="*/ 256 w 445" name="T118"/>
                <a:gd fmla="*/ 856 h 931" name="T119"/>
                <a:gd fmla="*/ 270 w 445" name="T120"/>
                <a:gd fmla="*/ 899 h 931" name="T121"/>
                <a:gd fmla="*/ 279 w 445" name="T122"/>
                <a:gd fmla="*/ 928 h 93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31" w="445">
                  <a:moveTo>
                    <a:pt x="272" y="931"/>
                  </a:moveTo>
                  <a:cubicBezTo>
                    <a:pt x="270" y="931"/>
                    <a:pt x="269" y="931"/>
                    <a:pt x="268" y="930"/>
                  </a:cubicBezTo>
                  <a:cubicBezTo>
                    <a:pt x="267" y="930"/>
                    <a:pt x="267" y="930"/>
                    <a:pt x="267" y="930"/>
                  </a:cubicBezTo>
                  <a:cubicBezTo>
                    <a:pt x="263" y="930"/>
                    <a:pt x="263" y="930"/>
                    <a:pt x="263" y="930"/>
                  </a:cubicBezTo>
                  <a:cubicBezTo>
                    <a:pt x="264" y="927"/>
                    <a:pt x="264" y="927"/>
                    <a:pt x="264" y="927"/>
                  </a:cubicBezTo>
                  <a:cubicBezTo>
                    <a:pt x="264" y="926"/>
                    <a:pt x="264" y="926"/>
                    <a:pt x="264" y="926"/>
                  </a:cubicBezTo>
                  <a:cubicBezTo>
                    <a:pt x="264" y="926"/>
                    <a:pt x="264" y="926"/>
                    <a:pt x="264" y="926"/>
                  </a:cubicBezTo>
                  <a:cubicBezTo>
                    <a:pt x="264" y="926"/>
                    <a:pt x="263" y="926"/>
                    <a:pt x="261" y="926"/>
                  </a:cubicBezTo>
                  <a:cubicBezTo>
                    <a:pt x="260" y="926"/>
                    <a:pt x="259" y="926"/>
                    <a:pt x="259" y="926"/>
                  </a:cubicBezTo>
                  <a:cubicBezTo>
                    <a:pt x="258" y="926"/>
                    <a:pt x="258" y="926"/>
                    <a:pt x="258" y="926"/>
                  </a:cubicBezTo>
                  <a:cubicBezTo>
                    <a:pt x="254" y="926"/>
                    <a:pt x="254" y="926"/>
                    <a:pt x="254" y="926"/>
                  </a:cubicBezTo>
                  <a:cubicBezTo>
                    <a:pt x="254" y="922"/>
                    <a:pt x="254" y="922"/>
                    <a:pt x="254" y="922"/>
                  </a:cubicBezTo>
                  <a:cubicBezTo>
                    <a:pt x="255" y="921"/>
                    <a:pt x="255" y="921"/>
                    <a:pt x="255" y="921"/>
                  </a:cubicBezTo>
                  <a:cubicBezTo>
                    <a:pt x="255" y="921"/>
                    <a:pt x="255" y="921"/>
                    <a:pt x="255" y="921"/>
                  </a:cubicBezTo>
                  <a:cubicBezTo>
                    <a:pt x="254" y="921"/>
                    <a:pt x="254" y="921"/>
                    <a:pt x="254" y="921"/>
                  </a:cubicBezTo>
                  <a:cubicBezTo>
                    <a:pt x="253" y="921"/>
                    <a:pt x="253" y="921"/>
                    <a:pt x="253" y="921"/>
                  </a:cubicBezTo>
                  <a:cubicBezTo>
                    <a:pt x="251" y="921"/>
                    <a:pt x="248" y="920"/>
                    <a:pt x="245" y="918"/>
                  </a:cubicBezTo>
                  <a:cubicBezTo>
                    <a:pt x="245" y="917"/>
                    <a:pt x="244" y="917"/>
                    <a:pt x="243" y="916"/>
                  </a:cubicBezTo>
                  <a:cubicBezTo>
                    <a:pt x="241" y="915"/>
                    <a:pt x="241" y="914"/>
                    <a:pt x="240" y="913"/>
                  </a:cubicBezTo>
                  <a:cubicBezTo>
                    <a:pt x="240" y="913"/>
                    <a:pt x="240" y="912"/>
                    <a:pt x="240" y="912"/>
                  </a:cubicBezTo>
                  <a:cubicBezTo>
                    <a:pt x="239" y="911"/>
                    <a:pt x="238" y="909"/>
                    <a:pt x="236" y="908"/>
                  </a:cubicBezTo>
                  <a:cubicBezTo>
                    <a:pt x="235" y="908"/>
                    <a:pt x="234" y="907"/>
                    <a:pt x="233" y="907"/>
                  </a:cubicBezTo>
                  <a:cubicBezTo>
                    <a:pt x="230" y="905"/>
                    <a:pt x="231" y="903"/>
                    <a:pt x="231" y="902"/>
                  </a:cubicBezTo>
                  <a:cubicBezTo>
                    <a:pt x="231" y="902"/>
                    <a:pt x="231" y="901"/>
                    <a:pt x="231" y="901"/>
                  </a:cubicBezTo>
                  <a:cubicBezTo>
                    <a:pt x="231" y="901"/>
                    <a:pt x="231" y="901"/>
                    <a:pt x="231" y="901"/>
                  </a:cubicBezTo>
                  <a:cubicBezTo>
                    <a:pt x="231" y="899"/>
                    <a:pt x="231" y="898"/>
                    <a:pt x="232" y="897"/>
                  </a:cubicBezTo>
                  <a:cubicBezTo>
                    <a:pt x="231" y="897"/>
                    <a:pt x="231" y="897"/>
                    <a:pt x="231" y="897"/>
                  </a:cubicBezTo>
                  <a:cubicBezTo>
                    <a:pt x="231" y="895"/>
                    <a:pt x="231" y="895"/>
                    <a:pt x="231" y="895"/>
                  </a:cubicBezTo>
                  <a:cubicBezTo>
                    <a:pt x="230" y="892"/>
                    <a:pt x="228" y="890"/>
                    <a:pt x="225" y="887"/>
                  </a:cubicBezTo>
                  <a:cubicBezTo>
                    <a:pt x="224" y="886"/>
                    <a:pt x="222" y="885"/>
                    <a:pt x="221" y="884"/>
                  </a:cubicBezTo>
                  <a:cubicBezTo>
                    <a:pt x="218" y="881"/>
                    <a:pt x="217" y="878"/>
                    <a:pt x="217" y="874"/>
                  </a:cubicBezTo>
                  <a:cubicBezTo>
                    <a:pt x="217" y="874"/>
                    <a:pt x="217" y="874"/>
                    <a:pt x="217" y="874"/>
                  </a:cubicBezTo>
                  <a:cubicBezTo>
                    <a:pt x="216" y="874"/>
                    <a:pt x="216" y="874"/>
                    <a:pt x="215" y="874"/>
                  </a:cubicBezTo>
                  <a:cubicBezTo>
                    <a:pt x="215" y="874"/>
                    <a:pt x="212" y="873"/>
                    <a:pt x="212" y="870"/>
                  </a:cubicBezTo>
                  <a:cubicBezTo>
                    <a:pt x="212" y="869"/>
                    <a:pt x="211" y="868"/>
                    <a:pt x="210" y="867"/>
                  </a:cubicBezTo>
                  <a:cubicBezTo>
                    <a:pt x="209" y="866"/>
                    <a:pt x="208" y="864"/>
                    <a:pt x="207" y="862"/>
                  </a:cubicBezTo>
                  <a:cubicBezTo>
                    <a:pt x="207" y="861"/>
                    <a:pt x="207" y="861"/>
                    <a:pt x="207" y="861"/>
                  </a:cubicBezTo>
                  <a:cubicBezTo>
                    <a:pt x="207" y="861"/>
                    <a:pt x="207" y="861"/>
                    <a:pt x="207" y="861"/>
                  </a:cubicBezTo>
                  <a:cubicBezTo>
                    <a:pt x="207" y="860"/>
                    <a:pt x="207" y="860"/>
                    <a:pt x="207" y="860"/>
                  </a:cubicBezTo>
                  <a:cubicBezTo>
                    <a:pt x="207" y="860"/>
                    <a:pt x="207" y="860"/>
                    <a:pt x="207" y="860"/>
                  </a:cubicBezTo>
                  <a:cubicBezTo>
                    <a:pt x="207" y="860"/>
                    <a:pt x="207" y="860"/>
                    <a:pt x="205" y="860"/>
                  </a:cubicBezTo>
                  <a:cubicBezTo>
                    <a:pt x="203" y="859"/>
                    <a:pt x="203" y="859"/>
                    <a:pt x="203" y="859"/>
                  </a:cubicBezTo>
                  <a:cubicBezTo>
                    <a:pt x="203" y="857"/>
                    <a:pt x="203" y="857"/>
                    <a:pt x="203" y="857"/>
                  </a:cubicBezTo>
                  <a:cubicBezTo>
                    <a:pt x="202" y="854"/>
                    <a:pt x="200" y="852"/>
                    <a:pt x="196" y="849"/>
                  </a:cubicBezTo>
                  <a:cubicBezTo>
                    <a:pt x="196" y="849"/>
                    <a:pt x="196" y="849"/>
                    <a:pt x="196" y="849"/>
                  </a:cubicBezTo>
                  <a:cubicBezTo>
                    <a:pt x="190" y="845"/>
                    <a:pt x="188" y="840"/>
                    <a:pt x="188" y="833"/>
                  </a:cubicBezTo>
                  <a:cubicBezTo>
                    <a:pt x="188" y="833"/>
                    <a:pt x="188" y="832"/>
                    <a:pt x="188" y="830"/>
                  </a:cubicBezTo>
                  <a:cubicBezTo>
                    <a:pt x="188" y="829"/>
                    <a:pt x="188" y="828"/>
                    <a:pt x="188" y="826"/>
                  </a:cubicBezTo>
                  <a:cubicBezTo>
                    <a:pt x="188" y="825"/>
                    <a:pt x="188" y="823"/>
                    <a:pt x="188" y="822"/>
                  </a:cubicBezTo>
                  <a:cubicBezTo>
                    <a:pt x="189" y="821"/>
                    <a:pt x="189" y="820"/>
                    <a:pt x="189" y="818"/>
                  </a:cubicBezTo>
                  <a:cubicBezTo>
                    <a:pt x="189" y="814"/>
                    <a:pt x="189" y="813"/>
                    <a:pt x="188" y="813"/>
                  </a:cubicBezTo>
                  <a:cubicBezTo>
                    <a:pt x="188" y="813"/>
                    <a:pt x="188" y="812"/>
                    <a:pt x="187" y="812"/>
                  </a:cubicBezTo>
                  <a:cubicBezTo>
                    <a:pt x="187" y="812"/>
                    <a:pt x="187" y="812"/>
                    <a:pt x="187" y="812"/>
                  </a:cubicBezTo>
                  <a:cubicBezTo>
                    <a:pt x="184" y="813"/>
                    <a:pt x="184" y="813"/>
                    <a:pt x="184" y="813"/>
                  </a:cubicBezTo>
                  <a:cubicBezTo>
                    <a:pt x="184" y="809"/>
                    <a:pt x="184" y="809"/>
                    <a:pt x="184" y="809"/>
                  </a:cubicBezTo>
                  <a:cubicBezTo>
                    <a:pt x="184" y="808"/>
                    <a:pt x="184" y="806"/>
                    <a:pt x="184" y="805"/>
                  </a:cubicBezTo>
                  <a:cubicBezTo>
                    <a:pt x="184" y="801"/>
                    <a:pt x="183" y="798"/>
                    <a:pt x="184" y="794"/>
                  </a:cubicBezTo>
                  <a:cubicBezTo>
                    <a:pt x="184" y="792"/>
                    <a:pt x="184" y="790"/>
                    <a:pt x="182" y="789"/>
                  </a:cubicBezTo>
                  <a:cubicBezTo>
                    <a:pt x="182" y="789"/>
                    <a:pt x="182" y="789"/>
                    <a:pt x="182" y="789"/>
                  </a:cubicBezTo>
                  <a:cubicBezTo>
                    <a:pt x="180" y="788"/>
                    <a:pt x="179" y="787"/>
                    <a:pt x="179" y="785"/>
                  </a:cubicBezTo>
                  <a:cubicBezTo>
                    <a:pt x="179" y="781"/>
                    <a:pt x="179" y="781"/>
                    <a:pt x="179" y="781"/>
                  </a:cubicBezTo>
                  <a:cubicBezTo>
                    <a:pt x="179" y="780"/>
                    <a:pt x="179" y="780"/>
                    <a:pt x="179" y="780"/>
                  </a:cubicBezTo>
                  <a:cubicBezTo>
                    <a:pt x="179" y="780"/>
                    <a:pt x="179" y="780"/>
                    <a:pt x="179" y="780"/>
                  </a:cubicBezTo>
                  <a:cubicBezTo>
                    <a:pt x="179" y="780"/>
                    <a:pt x="178" y="779"/>
                    <a:pt x="177" y="779"/>
                  </a:cubicBezTo>
                  <a:cubicBezTo>
                    <a:pt x="174" y="779"/>
                    <a:pt x="174" y="779"/>
                    <a:pt x="174" y="779"/>
                  </a:cubicBezTo>
                  <a:cubicBezTo>
                    <a:pt x="174" y="776"/>
                    <a:pt x="174" y="776"/>
                    <a:pt x="174" y="776"/>
                  </a:cubicBezTo>
                  <a:cubicBezTo>
                    <a:pt x="174" y="740"/>
                    <a:pt x="174" y="740"/>
                    <a:pt x="174" y="740"/>
                  </a:cubicBezTo>
                  <a:cubicBezTo>
                    <a:pt x="174" y="738"/>
                    <a:pt x="174" y="736"/>
                    <a:pt x="174" y="734"/>
                  </a:cubicBezTo>
                  <a:cubicBezTo>
                    <a:pt x="174" y="732"/>
                    <a:pt x="174" y="731"/>
                    <a:pt x="174" y="729"/>
                  </a:cubicBezTo>
                  <a:cubicBezTo>
                    <a:pt x="174" y="727"/>
                    <a:pt x="174" y="725"/>
                    <a:pt x="174" y="723"/>
                  </a:cubicBezTo>
                  <a:cubicBezTo>
                    <a:pt x="173" y="723"/>
                    <a:pt x="173" y="723"/>
                    <a:pt x="172" y="723"/>
                  </a:cubicBezTo>
                  <a:cubicBezTo>
                    <a:pt x="170" y="722"/>
                    <a:pt x="170" y="722"/>
                    <a:pt x="170" y="722"/>
                  </a:cubicBezTo>
                  <a:cubicBezTo>
                    <a:pt x="170" y="720"/>
                    <a:pt x="170" y="720"/>
                    <a:pt x="170" y="720"/>
                  </a:cubicBezTo>
                  <a:cubicBezTo>
                    <a:pt x="170" y="719"/>
                    <a:pt x="170" y="718"/>
                    <a:pt x="170" y="717"/>
                  </a:cubicBezTo>
                  <a:cubicBezTo>
                    <a:pt x="170" y="716"/>
                    <a:pt x="170" y="715"/>
                    <a:pt x="170" y="714"/>
                  </a:cubicBezTo>
                  <a:cubicBezTo>
                    <a:pt x="170" y="714"/>
                    <a:pt x="169" y="714"/>
                    <a:pt x="169" y="714"/>
                  </a:cubicBezTo>
                  <a:cubicBezTo>
                    <a:pt x="169" y="714"/>
                    <a:pt x="169" y="714"/>
                    <a:pt x="168" y="713"/>
                  </a:cubicBezTo>
                  <a:cubicBezTo>
                    <a:pt x="167" y="713"/>
                    <a:pt x="166" y="713"/>
                    <a:pt x="166" y="712"/>
                  </a:cubicBezTo>
                  <a:cubicBezTo>
                    <a:pt x="164" y="711"/>
                    <a:pt x="165" y="709"/>
                    <a:pt x="165" y="708"/>
                  </a:cubicBezTo>
                  <a:cubicBezTo>
                    <a:pt x="165" y="708"/>
                    <a:pt x="165" y="708"/>
                    <a:pt x="165" y="708"/>
                  </a:cubicBezTo>
                  <a:cubicBezTo>
                    <a:pt x="165" y="707"/>
                    <a:pt x="165" y="707"/>
                    <a:pt x="165" y="707"/>
                  </a:cubicBezTo>
                  <a:cubicBezTo>
                    <a:pt x="165" y="706"/>
                    <a:pt x="165" y="705"/>
                    <a:pt x="165" y="704"/>
                  </a:cubicBezTo>
                  <a:cubicBezTo>
                    <a:pt x="165" y="704"/>
                    <a:pt x="165" y="704"/>
                    <a:pt x="165" y="704"/>
                  </a:cubicBezTo>
                  <a:cubicBezTo>
                    <a:pt x="165" y="704"/>
                    <a:pt x="164" y="704"/>
                    <a:pt x="164" y="704"/>
                  </a:cubicBezTo>
                  <a:cubicBezTo>
                    <a:pt x="160" y="704"/>
                    <a:pt x="160" y="699"/>
                    <a:pt x="160" y="698"/>
                  </a:cubicBezTo>
                  <a:cubicBezTo>
                    <a:pt x="160" y="697"/>
                    <a:pt x="160" y="697"/>
                    <a:pt x="160" y="696"/>
                  </a:cubicBezTo>
                  <a:cubicBezTo>
                    <a:pt x="160" y="695"/>
                    <a:pt x="160" y="694"/>
                    <a:pt x="160" y="693"/>
                  </a:cubicBezTo>
                  <a:cubicBezTo>
                    <a:pt x="160" y="690"/>
                    <a:pt x="160" y="688"/>
                    <a:pt x="160" y="686"/>
                  </a:cubicBezTo>
                  <a:cubicBezTo>
                    <a:pt x="161" y="683"/>
                    <a:pt x="161" y="680"/>
                    <a:pt x="161" y="678"/>
                  </a:cubicBezTo>
                  <a:cubicBezTo>
                    <a:pt x="161" y="677"/>
                    <a:pt x="160" y="676"/>
                    <a:pt x="160" y="676"/>
                  </a:cubicBezTo>
                  <a:cubicBezTo>
                    <a:pt x="160" y="676"/>
                    <a:pt x="159" y="676"/>
                    <a:pt x="159" y="676"/>
                  </a:cubicBezTo>
                  <a:cubicBezTo>
                    <a:pt x="158" y="676"/>
                    <a:pt x="158" y="676"/>
                    <a:pt x="157" y="676"/>
                  </a:cubicBezTo>
                  <a:cubicBezTo>
                    <a:pt x="157" y="676"/>
                    <a:pt x="157" y="676"/>
                    <a:pt x="156" y="676"/>
                  </a:cubicBezTo>
                  <a:cubicBezTo>
                    <a:pt x="156" y="676"/>
                    <a:pt x="156" y="676"/>
                    <a:pt x="156" y="676"/>
                  </a:cubicBezTo>
                  <a:cubicBezTo>
                    <a:pt x="155" y="676"/>
                    <a:pt x="155" y="676"/>
                    <a:pt x="155" y="676"/>
                  </a:cubicBezTo>
                  <a:cubicBezTo>
                    <a:pt x="153" y="676"/>
                    <a:pt x="151" y="674"/>
                    <a:pt x="151" y="672"/>
                  </a:cubicBezTo>
                  <a:cubicBezTo>
                    <a:pt x="150" y="672"/>
                    <a:pt x="148" y="672"/>
                    <a:pt x="147" y="671"/>
                  </a:cubicBezTo>
                  <a:cubicBezTo>
                    <a:pt x="146" y="671"/>
                    <a:pt x="145" y="671"/>
                    <a:pt x="144" y="671"/>
                  </a:cubicBezTo>
                  <a:cubicBezTo>
                    <a:pt x="144" y="671"/>
                    <a:pt x="143" y="671"/>
                    <a:pt x="143" y="671"/>
                  </a:cubicBezTo>
                  <a:cubicBezTo>
                    <a:pt x="142" y="671"/>
                    <a:pt x="142" y="671"/>
                    <a:pt x="142" y="671"/>
                  </a:cubicBezTo>
                  <a:cubicBezTo>
                    <a:pt x="142" y="671"/>
                    <a:pt x="142" y="671"/>
                    <a:pt x="141" y="671"/>
                  </a:cubicBezTo>
                  <a:cubicBezTo>
                    <a:pt x="141" y="671"/>
                    <a:pt x="141" y="671"/>
                    <a:pt x="140" y="671"/>
                  </a:cubicBezTo>
                  <a:cubicBezTo>
                    <a:pt x="139" y="671"/>
                    <a:pt x="137" y="670"/>
                    <a:pt x="137" y="667"/>
                  </a:cubicBezTo>
                  <a:cubicBezTo>
                    <a:pt x="137" y="660"/>
                    <a:pt x="137" y="660"/>
                    <a:pt x="137" y="660"/>
                  </a:cubicBezTo>
                  <a:cubicBezTo>
                    <a:pt x="137" y="659"/>
                    <a:pt x="137" y="659"/>
                    <a:pt x="137" y="658"/>
                  </a:cubicBezTo>
                  <a:cubicBezTo>
                    <a:pt x="137" y="658"/>
                    <a:pt x="137" y="657"/>
                    <a:pt x="137" y="657"/>
                  </a:cubicBezTo>
                  <a:cubicBezTo>
                    <a:pt x="136" y="657"/>
                    <a:pt x="135" y="657"/>
                    <a:pt x="135" y="657"/>
                  </a:cubicBezTo>
                  <a:cubicBezTo>
                    <a:pt x="117" y="657"/>
                    <a:pt x="117" y="657"/>
                    <a:pt x="117" y="657"/>
                  </a:cubicBezTo>
                  <a:cubicBezTo>
                    <a:pt x="118" y="653"/>
                    <a:pt x="118" y="653"/>
                    <a:pt x="118" y="653"/>
                  </a:cubicBezTo>
                  <a:cubicBezTo>
                    <a:pt x="118" y="651"/>
                    <a:pt x="118" y="649"/>
                    <a:pt x="117" y="648"/>
                  </a:cubicBezTo>
                  <a:cubicBezTo>
                    <a:pt x="116" y="648"/>
                    <a:pt x="116" y="648"/>
                    <a:pt x="116" y="647"/>
                  </a:cubicBezTo>
                  <a:cubicBezTo>
                    <a:pt x="114" y="647"/>
                    <a:pt x="113" y="646"/>
                    <a:pt x="113" y="642"/>
                  </a:cubicBezTo>
                  <a:cubicBezTo>
                    <a:pt x="113" y="642"/>
                    <a:pt x="113" y="642"/>
                    <a:pt x="113" y="642"/>
                  </a:cubicBezTo>
                  <a:cubicBezTo>
                    <a:pt x="113" y="641"/>
                    <a:pt x="113" y="640"/>
                    <a:pt x="112" y="639"/>
                  </a:cubicBezTo>
                  <a:cubicBezTo>
                    <a:pt x="111" y="636"/>
                    <a:pt x="109" y="635"/>
                    <a:pt x="108" y="634"/>
                  </a:cubicBezTo>
                  <a:cubicBezTo>
                    <a:pt x="107" y="634"/>
                    <a:pt x="107" y="633"/>
                    <a:pt x="106" y="633"/>
                  </a:cubicBezTo>
                  <a:cubicBezTo>
                    <a:pt x="104" y="633"/>
                    <a:pt x="104" y="633"/>
                    <a:pt x="104" y="633"/>
                  </a:cubicBezTo>
                  <a:cubicBezTo>
                    <a:pt x="104" y="627"/>
                    <a:pt x="104" y="627"/>
                    <a:pt x="104" y="627"/>
                  </a:cubicBezTo>
                  <a:cubicBezTo>
                    <a:pt x="104" y="626"/>
                    <a:pt x="103" y="626"/>
                    <a:pt x="103" y="625"/>
                  </a:cubicBezTo>
                  <a:cubicBezTo>
                    <a:pt x="103" y="625"/>
                    <a:pt x="103" y="624"/>
                    <a:pt x="103" y="624"/>
                  </a:cubicBezTo>
                  <a:cubicBezTo>
                    <a:pt x="103" y="622"/>
                    <a:pt x="103" y="620"/>
                    <a:pt x="104" y="617"/>
                  </a:cubicBezTo>
                  <a:cubicBezTo>
                    <a:pt x="104" y="613"/>
                    <a:pt x="105" y="607"/>
                    <a:pt x="103" y="605"/>
                  </a:cubicBezTo>
                  <a:cubicBezTo>
                    <a:pt x="103" y="605"/>
                    <a:pt x="103" y="605"/>
                    <a:pt x="102" y="605"/>
                  </a:cubicBezTo>
                  <a:cubicBezTo>
                    <a:pt x="102" y="605"/>
                    <a:pt x="102" y="605"/>
                    <a:pt x="102" y="605"/>
                  </a:cubicBezTo>
                  <a:cubicBezTo>
                    <a:pt x="99" y="605"/>
                    <a:pt x="99" y="605"/>
                    <a:pt x="99" y="605"/>
                  </a:cubicBezTo>
                  <a:cubicBezTo>
                    <a:pt x="99" y="602"/>
                    <a:pt x="99" y="602"/>
                    <a:pt x="99" y="602"/>
                  </a:cubicBezTo>
                  <a:cubicBezTo>
                    <a:pt x="99" y="601"/>
                    <a:pt x="99" y="600"/>
                    <a:pt x="99" y="600"/>
                  </a:cubicBezTo>
                  <a:cubicBezTo>
                    <a:pt x="99" y="599"/>
                    <a:pt x="99" y="596"/>
                    <a:pt x="99" y="596"/>
                  </a:cubicBezTo>
                  <a:cubicBezTo>
                    <a:pt x="99" y="596"/>
                    <a:pt x="98" y="596"/>
                    <a:pt x="98" y="596"/>
                  </a:cubicBezTo>
                  <a:cubicBezTo>
                    <a:pt x="96" y="595"/>
                    <a:pt x="95" y="595"/>
                    <a:pt x="95" y="594"/>
                  </a:cubicBezTo>
                  <a:cubicBezTo>
                    <a:pt x="94" y="593"/>
                    <a:pt x="94" y="591"/>
                    <a:pt x="94" y="590"/>
                  </a:cubicBezTo>
                  <a:cubicBezTo>
                    <a:pt x="94" y="590"/>
                    <a:pt x="94" y="590"/>
                    <a:pt x="94" y="590"/>
                  </a:cubicBezTo>
                  <a:cubicBezTo>
                    <a:pt x="94" y="590"/>
                    <a:pt x="94" y="589"/>
                    <a:pt x="94" y="588"/>
                  </a:cubicBezTo>
                  <a:cubicBezTo>
                    <a:pt x="94" y="588"/>
                    <a:pt x="94" y="587"/>
                    <a:pt x="94" y="586"/>
                  </a:cubicBezTo>
                  <a:cubicBezTo>
                    <a:pt x="94" y="586"/>
                    <a:pt x="94" y="586"/>
                    <a:pt x="93" y="586"/>
                  </a:cubicBezTo>
                  <a:cubicBezTo>
                    <a:pt x="93" y="586"/>
                    <a:pt x="93" y="586"/>
                    <a:pt x="93" y="586"/>
                  </a:cubicBezTo>
                  <a:cubicBezTo>
                    <a:pt x="91" y="586"/>
                    <a:pt x="90" y="585"/>
                    <a:pt x="89" y="583"/>
                  </a:cubicBezTo>
                  <a:cubicBezTo>
                    <a:pt x="89" y="582"/>
                    <a:pt x="88" y="581"/>
                    <a:pt x="88" y="581"/>
                  </a:cubicBezTo>
                  <a:cubicBezTo>
                    <a:pt x="87" y="579"/>
                    <a:pt x="86" y="577"/>
                    <a:pt x="85" y="575"/>
                  </a:cubicBezTo>
                  <a:cubicBezTo>
                    <a:pt x="84" y="574"/>
                    <a:pt x="84" y="573"/>
                    <a:pt x="83" y="571"/>
                  </a:cubicBezTo>
                  <a:cubicBezTo>
                    <a:pt x="82" y="570"/>
                    <a:pt x="81" y="568"/>
                    <a:pt x="81" y="567"/>
                  </a:cubicBezTo>
                  <a:cubicBezTo>
                    <a:pt x="78" y="562"/>
                    <a:pt x="77" y="558"/>
                    <a:pt x="73" y="555"/>
                  </a:cubicBezTo>
                  <a:cubicBezTo>
                    <a:pt x="71" y="555"/>
                    <a:pt x="70" y="554"/>
                    <a:pt x="69" y="553"/>
                  </a:cubicBezTo>
                  <a:cubicBezTo>
                    <a:pt x="65" y="552"/>
                    <a:pt x="66" y="548"/>
                    <a:pt x="66" y="545"/>
                  </a:cubicBezTo>
                  <a:cubicBezTo>
                    <a:pt x="66" y="545"/>
                    <a:pt x="66" y="544"/>
                    <a:pt x="66" y="544"/>
                  </a:cubicBezTo>
                  <a:cubicBezTo>
                    <a:pt x="66" y="527"/>
                    <a:pt x="66" y="527"/>
                    <a:pt x="66" y="527"/>
                  </a:cubicBezTo>
                  <a:cubicBezTo>
                    <a:pt x="70" y="528"/>
                    <a:pt x="70" y="528"/>
                    <a:pt x="70" y="528"/>
                  </a:cubicBezTo>
                  <a:cubicBezTo>
                    <a:pt x="70" y="528"/>
                    <a:pt x="70" y="528"/>
                    <a:pt x="70" y="528"/>
                  </a:cubicBezTo>
                  <a:cubicBezTo>
                    <a:pt x="70" y="528"/>
                    <a:pt x="70" y="528"/>
                    <a:pt x="70" y="528"/>
                  </a:cubicBezTo>
                  <a:cubicBezTo>
                    <a:pt x="70" y="528"/>
                    <a:pt x="70" y="525"/>
                    <a:pt x="70" y="524"/>
                  </a:cubicBezTo>
                  <a:cubicBezTo>
                    <a:pt x="70" y="523"/>
                    <a:pt x="70" y="523"/>
                    <a:pt x="70" y="523"/>
                  </a:cubicBezTo>
                  <a:cubicBezTo>
                    <a:pt x="70" y="521"/>
                    <a:pt x="71" y="520"/>
                    <a:pt x="74" y="518"/>
                  </a:cubicBezTo>
                  <a:cubicBezTo>
                    <a:pt x="74" y="518"/>
                    <a:pt x="74" y="518"/>
                    <a:pt x="74" y="518"/>
                  </a:cubicBezTo>
                  <a:cubicBezTo>
                    <a:pt x="74" y="518"/>
                    <a:pt x="74" y="518"/>
                    <a:pt x="75" y="517"/>
                  </a:cubicBezTo>
                  <a:cubicBezTo>
                    <a:pt x="75" y="516"/>
                    <a:pt x="74" y="515"/>
                    <a:pt x="74" y="515"/>
                  </a:cubicBezTo>
                  <a:cubicBezTo>
                    <a:pt x="70" y="515"/>
                    <a:pt x="70" y="510"/>
                    <a:pt x="70" y="506"/>
                  </a:cubicBezTo>
                  <a:cubicBezTo>
                    <a:pt x="70" y="506"/>
                    <a:pt x="70" y="505"/>
                    <a:pt x="70" y="505"/>
                  </a:cubicBezTo>
                  <a:cubicBezTo>
                    <a:pt x="70" y="494"/>
                    <a:pt x="70" y="494"/>
                    <a:pt x="70" y="494"/>
                  </a:cubicBezTo>
                  <a:cubicBezTo>
                    <a:pt x="74" y="495"/>
                    <a:pt x="74" y="495"/>
                    <a:pt x="74" y="495"/>
                  </a:cubicBezTo>
                  <a:cubicBezTo>
                    <a:pt x="74" y="495"/>
                    <a:pt x="75" y="495"/>
                    <a:pt x="75" y="495"/>
                  </a:cubicBezTo>
                  <a:cubicBezTo>
                    <a:pt x="75" y="495"/>
                    <a:pt x="75" y="494"/>
                    <a:pt x="75" y="494"/>
                  </a:cubicBezTo>
                  <a:cubicBezTo>
                    <a:pt x="75" y="493"/>
                    <a:pt x="75" y="492"/>
                    <a:pt x="76" y="491"/>
                  </a:cubicBezTo>
                  <a:cubicBezTo>
                    <a:pt x="77" y="489"/>
                    <a:pt x="78" y="488"/>
                    <a:pt x="78" y="487"/>
                  </a:cubicBezTo>
                  <a:cubicBezTo>
                    <a:pt x="79" y="486"/>
                    <a:pt x="80" y="485"/>
                    <a:pt x="80" y="484"/>
                  </a:cubicBezTo>
                  <a:cubicBezTo>
                    <a:pt x="80" y="480"/>
                    <a:pt x="80" y="480"/>
                    <a:pt x="80" y="480"/>
                  </a:cubicBezTo>
                  <a:cubicBezTo>
                    <a:pt x="84" y="481"/>
                    <a:pt x="84" y="481"/>
                    <a:pt x="84" y="481"/>
                  </a:cubicBezTo>
                  <a:cubicBezTo>
                    <a:pt x="84" y="481"/>
                    <a:pt x="84" y="481"/>
                    <a:pt x="84" y="481"/>
                  </a:cubicBezTo>
                  <a:cubicBezTo>
                    <a:pt x="84" y="481"/>
                    <a:pt x="84" y="481"/>
                    <a:pt x="84" y="481"/>
                  </a:cubicBezTo>
                  <a:cubicBezTo>
                    <a:pt x="84" y="481"/>
                    <a:pt x="84" y="481"/>
                    <a:pt x="85" y="479"/>
                  </a:cubicBezTo>
                  <a:cubicBezTo>
                    <a:pt x="85" y="460"/>
                    <a:pt x="85" y="460"/>
                    <a:pt x="85" y="460"/>
                  </a:cubicBezTo>
                  <a:cubicBezTo>
                    <a:pt x="89" y="462"/>
                    <a:pt x="89" y="462"/>
                    <a:pt x="89" y="462"/>
                  </a:cubicBezTo>
                  <a:cubicBezTo>
                    <a:pt x="90" y="462"/>
                    <a:pt x="91" y="460"/>
                    <a:pt x="91" y="456"/>
                  </a:cubicBezTo>
                  <a:cubicBezTo>
                    <a:pt x="91" y="452"/>
                    <a:pt x="90" y="449"/>
                    <a:pt x="89" y="449"/>
                  </a:cubicBezTo>
                  <a:cubicBezTo>
                    <a:pt x="85" y="451"/>
                    <a:pt x="85" y="451"/>
                    <a:pt x="85" y="451"/>
                  </a:cubicBezTo>
                  <a:cubicBezTo>
                    <a:pt x="85" y="446"/>
                    <a:pt x="85" y="446"/>
                    <a:pt x="85" y="446"/>
                  </a:cubicBezTo>
                  <a:cubicBezTo>
                    <a:pt x="85" y="445"/>
                    <a:pt x="85" y="444"/>
                    <a:pt x="85" y="443"/>
                  </a:cubicBezTo>
                  <a:cubicBezTo>
                    <a:pt x="85" y="441"/>
                    <a:pt x="85" y="438"/>
                    <a:pt x="84" y="436"/>
                  </a:cubicBezTo>
                  <a:cubicBezTo>
                    <a:pt x="84" y="436"/>
                    <a:pt x="83" y="436"/>
                    <a:pt x="83" y="436"/>
                  </a:cubicBezTo>
                  <a:cubicBezTo>
                    <a:pt x="82" y="435"/>
                    <a:pt x="80" y="434"/>
                    <a:pt x="80" y="431"/>
                  </a:cubicBezTo>
                  <a:cubicBezTo>
                    <a:pt x="80" y="425"/>
                    <a:pt x="80" y="425"/>
                    <a:pt x="80" y="425"/>
                  </a:cubicBezTo>
                  <a:cubicBezTo>
                    <a:pt x="79" y="426"/>
                    <a:pt x="78" y="426"/>
                    <a:pt x="77" y="426"/>
                  </a:cubicBezTo>
                  <a:cubicBezTo>
                    <a:pt x="77" y="426"/>
                    <a:pt x="77" y="426"/>
                    <a:pt x="77" y="426"/>
                  </a:cubicBezTo>
                  <a:cubicBezTo>
                    <a:pt x="76" y="426"/>
                    <a:pt x="76" y="426"/>
                    <a:pt x="76" y="426"/>
                  </a:cubicBezTo>
                  <a:cubicBezTo>
                    <a:pt x="60" y="426"/>
                    <a:pt x="60" y="426"/>
                    <a:pt x="60" y="426"/>
                  </a:cubicBezTo>
                  <a:cubicBezTo>
                    <a:pt x="61" y="422"/>
                    <a:pt x="61" y="422"/>
                    <a:pt x="61" y="422"/>
                  </a:cubicBezTo>
                  <a:cubicBezTo>
                    <a:pt x="61" y="422"/>
                    <a:pt x="61" y="421"/>
                    <a:pt x="61" y="421"/>
                  </a:cubicBezTo>
                  <a:cubicBezTo>
                    <a:pt x="61" y="421"/>
                    <a:pt x="61" y="421"/>
                    <a:pt x="61" y="421"/>
                  </a:cubicBezTo>
                  <a:cubicBezTo>
                    <a:pt x="61" y="421"/>
                    <a:pt x="61" y="421"/>
                    <a:pt x="60" y="421"/>
                  </a:cubicBezTo>
                  <a:cubicBezTo>
                    <a:pt x="60" y="421"/>
                    <a:pt x="60" y="421"/>
                    <a:pt x="60" y="421"/>
                  </a:cubicBezTo>
                  <a:cubicBezTo>
                    <a:pt x="58" y="421"/>
                    <a:pt x="56" y="420"/>
                    <a:pt x="56" y="417"/>
                  </a:cubicBezTo>
                  <a:cubicBezTo>
                    <a:pt x="56" y="414"/>
                    <a:pt x="56" y="414"/>
                    <a:pt x="56" y="414"/>
                  </a:cubicBezTo>
                  <a:cubicBezTo>
                    <a:pt x="56" y="413"/>
                    <a:pt x="56" y="413"/>
                    <a:pt x="56" y="413"/>
                  </a:cubicBezTo>
                  <a:cubicBezTo>
                    <a:pt x="56" y="412"/>
                    <a:pt x="56" y="412"/>
                    <a:pt x="56" y="411"/>
                  </a:cubicBezTo>
                  <a:cubicBezTo>
                    <a:pt x="56" y="410"/>
                    <a:pt x="56" y="409"/>
                    <a:pt x="56" y="407"/>
                  </a:cubicBezTo>
                  <a:cubicBezTo>
                    <a:pt x="57" y="404"/>
                    <a:pt x="57" y="401"/>
                    <a:pt x="56" y="399"/>
                  </a:cubicBezTo>
                  <a:cubicBezTo>
                    <a:pt x="56" y="398"/>
                    <a:pt x="55" y="398"/>
                    <a:pt x="54" y="397"/>
                  </a:cubicBezTo>
                  <a:cubicBezTo>
                    <a:pt x="52" y="397"/>
                    <a:pt x="52" y="397"/>
                    <a:pt x="52" y="397"/>
                  </a:cubicBezTo>
                  <a:cubicBezTo>
                    <a:pt x="52" y="395"/>
                    <a:pt x="52" y="395"/>
                    <a:pt x="52" y="395"/>
                  </a:cubicBezTo>
                  <a:cubicBezTo>
                    <a:pt x="52" y="394"/>
                    <a:pt x="51" y="393"/>
                    <a:pt x="50" y="393"/>
                  </a:cubicBezTo>
                  <a:cubicBezTo>
                    <a:pt x="50" y="392"/>
                    <a:pt x="49" y="392"/>
                    <a:pt x="49" y="391"/>
                  </a:cubicBezTo>
                  <a:cubicBezTo>
                    <a:pt x="47" y="389"/>
                    <a:pt x="47" y="387"/>
                    <a:pt x="47" y="385"/>
                  </a:cubicBezTo>
                  <a:cubicBezTo>
                    <a:pt x="47" y="385"/>
                    <a:pt x="47" y="384"/>
                    <a:pt x="47" y="384"/>
                  </a:cubicBezTo>
                  <a:cubicBezTo>
                    <a:pt x="47" y="383"/>
                    <a:pt x="46" y="383"/>
                    <a:pt x="45" y="383"/>
                  </a:cubicBezTo>
                  <a:cubicBezTo>
                    <a:pt x="42" y="383"/>
                    <a:pt x="42" y="383"/>
                    <a:pt x="42" y="383"/>
                  </a:cubicBezTo>
                  <a:cubicBezTo>
                    <a:pt x="42" y="380"/>
                    <a:pt x="42" y="380"/>
                    <a:pt x="42" y="380"/>
                  </a:cubicBezTo>
                  <a:cubicBezTo>
                    <a:pt x="42" y="379"/>
                    <a:pt x="42" y="379"/>
                    <a:pt x="42" y="379"/>
                  </a:cubicBezTo>
                  <a:cubicBezTo>
                    <a:pt x="42" y="379"/>
                    <a:pt x="42" y="379"/>
                    <a:pt x="42" y="379"/>
                  </a:cubicBezTo>
                  <a:cubicBezTo>
                    <a:pt x="42" y="379"/>
                    <a:pt x="42" y="379"/>
                    <a:pt x="40" y="379"/>
                  </a:cubicBezTo>
                  <a:cubicBezTo>
                    <a:pt x="37" y="378"/>
                    <a:pt x="37" y="378"/>
                    <a:pt x="37" y="378"/>
                  </a:cubicBezTo>
                  <a:cubicBezTo>
                    <a:pt x="38" y="375"/>
                    <a:pt x="38" y="375"/>
                    <a:pt x="38" y="375"/>
                  </a:cubicBezTo>
                  <a:cubicBezTo>
                    <a:pt x="38" y="374"/>
                    <a:pt x="38" y="374"/>
                    <a:pt x="38" y="374"/>
                  </a:cubicBezTo>
                  <a:cubicBezTo>
                    <a:pt x="38" y="374"/>
                    <a:pt x="38" y="374"/>
                    <a:pt x="38" y="374"/>
                  </a:cubicBezTo>
                  <a:cubicBezTo>
                    <a:pt x="37" y="374"/>
                    <a:pt x="37" y="374"/>
                    <a:pt x="34" y="374"/>
                  </a:cubicBezTo>
                  <a:cubicBezTo>
                    <a:pt x="34" y="374"/>
                    <a:pt x="33" y="374"/>
                    <a:pt x="33" y="374"/>
                  </a:cubicBezTo>
                  <a:cubicBezTo>
                    <a:pt x="32" y="374"/>
                    <a:pt x="32" y="374"/>
                    <a:pt x="31" y="374"/>
                  </a:cubicBezTo>
                  <a:cubicBezTo>
                    <a:pt x="29" y="374"/>
                    <a:pt x="29" y="374"/>
                    <a:pt x="29" y="374"/>
                  </a:cubicBezTo>
                  <a:cubicBezTo>
                    <a:pt x="28" y="372"/>
                    <a:pt x="28" y="372"/>
                    <a:pt x="28" y="372"/>
                  </a:cubicBezTo>
                  <a:cubicBezTo>
                    <a:pt x="27" y="369"/>
                    <a:pt x="25" y="366"/>
                    <a:pt x="22" y="365"/>
                  </a:cubicBezTo>
                  <a:cubicBezTo>
                    <a:pt x="22" y="365"/>
                    <a:pt x="22" y="365"/>
                    <a:pt x="22" y="365"/>
                  </a:cubicBezTo>
                  <a:cubicBezTo>
                    <a:pt x="19" y="364"/>
                    <a:pt x="19" y="362"/>
                    <a:pt x="19" y="360"/>
                  </a:cubicBezTo>
                  <a:cubicBezTo>
                    <a:pt x="19" y="359"/>
                    <a:pt x="19" y="359"/>
                    <a:pt x="19" y="359"/>
                  </a:cubicBezTo>
                  <a:cubicBezTo>
                    <a:pt x="19" y="359"/>
                    <a:pt x="19" y="358"/>
                    <a:pt x="19" y="357"/>
                  </a:cubicBezTo>
                  <a:cubicBezTo>
                    <a:pt x="19" y="357"/>
                    <a:pt x="18" y="357"/>
                    <a:pt x="18" y="356"/>
                  </a:cubicBezTo>
                  <a:cubicBezTo>
                    <a:pt x="17" y="356"/>
                    <a:pt x="16" y="356"/>
                    <a:pt x="14" y="355"/>
                  </a:cubicBezTo>
                  <a:cubicBezTo>
                    <a:pt x="12" y="355"/>
                    <a:pt x="10" y="355"/>
                    <a:pt x="8" y="353"/>
                  </a:cubicBezTo>
                  <a:cubicBezTo>
                    <a:pt x="7" y="353"/>
                    <a:pt x="7" y="352"/>
                    <a:pt x="6" y="352"/>
                  </a:cubicBezTo>
                  <a:cubicBezTo>
                    <a:pt x="6" y="351"/>
                    <a:pt x="5" y="351"/>
                    <a:pt x="4" y="351"/>
                  </a:cubicBezTo>
                  <a:cubicBezTo>
                    <a:pt x="4" y="351"/>
                    <a:pt x="4" y="351"/>
                    <a:pt x="4" y="350"/>
                  </a:cubicBezTo>
                  <a:cubicBezTo>
                    <a:pt x="0" y="350"/>
                    <a:pt x="0" y="348"/>
                    <a:pt x="0" y="346"/>
                  </a:cubicBezTo>
                  <a:cubicBezTo>
                    <a:pt x="0" y="282"/>
                    <a:pt x="0" y="282"/>
                    <a:pt x="0" y="282"/>
                  </a:cubicBezTo>
                  <a:cubicBezTo>
                    <a:pt x="4" y="283"/>
                    <a:pt x="4" y="283"/>
                    <a:pt x="4" y="283"/>
                  </a:cubicBezTo>
                  <a:cubicBezTo>
                    <a:pt x="4" y="283"/>
                    <a:pt x="4" y="283"/>
                    <a:pt x="4" y="283"/>
                  </a:cubicBezTo>
                  <a:cubicBezTo>
                    <a:pt x="5" y="282"/>
                    <a:pt x="5" y="279"/>
                    <a:pt x="4" y="278"/>
                  </a:cubicBezTo>
                  <a:cubicBezTo>
                    <a:pt x="4" y="277"/>
                    <a:pt x="4" y="277"/>
                    <a:pt x="4" y="276"/>
                  </a:cubicBezTo>
                  <a:cubicBezTo>
                    <a:pt x="4" y="273"/>
                    <a:pt x="4" y="273"/>
                    <a:pt x="4" y="273"/>
                  </a:cubicBezTo>
                  <a:cubicBezTo>
                    <a:pt x="8" y="273"/>
                    <a:pt x="8" y="273"/>
                    <a:pt x="8" y="273"/>
                  </a:cubicBezTo>
                  <a:cubicBezTo>
                    <a:pt x="8" y="273"/>
                    <a:pt x="9" y="274"/>
                    <a:pt x="9" y="274"/>
                  </a:cubicBezTo>
                  <a:cubicBezTo>
                    <a:pt x="9" y="274"/>
                    <a:pt x="9" y="274"/>
                    <a:pt x="9" y="274"/>
                  </a:cubicBezTo>
                  <a:cubicBezTo>
                    <a:pt x="9" y="274"/>
                    <a:pt x="9" y="273"/>
                    <a:pt x="9" y="271"/>
                  </a:cubicBezTo>
                  <a:cubicBezTo>
                    <a:pt x="9" y="264"/>
                    <a:pt x="9" y="264"/>
                    <a:pt x="9" y="264"/>
                  </a:cubicBezTo>
                  <a:cubicBezTo>
                    <a:pt x="9" y="260"/>
                    <a:pt x="12" y="259"/>
                    <a:pt x="12" y="259"/>
                  </a:cubicBezTo>
                  <a:cubicBezTo>
                    <a:pt x="13" y="259"/>
                    <a:pt x="13" y="259"/>
                    <a:pt x="13" y="259"/>
                  </a:cubicBezTo>
                  <a:cubicBezTo>
                    <a:pt x="13" y="258"/>
                    <a:pt x="13" y="257"/>
                    <a:pt x="13" y="256"/>
                  </a:cubicBezTo>
                  <a:cubicBezTo>
                    <a:pt x="13" y="256"/>
                    <a:pt x="13" y="256"/>
                    <a:pt x="11" y="256"/>
                  </a:cubicBezTo>
                  <a:cubicBezTo>
                    <a:pt x="10" y="256"/>
                    <a:pt x="10" y="256"/>
                    <a:pt x="9" y="256"/>
                  </a:cubicBezTo>
                  <a:cubicBezTo>
                    <a:pt x="9" y="256"/>
                    <a:pt x="8" y="256"/>
                    <a:pt x="8" y="256"/>
                  </a:cubicBezTo>
                  <a:cubicBezTo>
                    <a:pt x="2" y="256"/>
                    <a:pt x="2" y="256"/>
                    <a:pt x="2" y="256"/>
                  </a:cubicBezTo>
                  <a:cubicBezTo>
                    <a:pt x="5" y="251"/>
                    <a:pt x="5" y="251"/>
                    <a:pt x="5" y="251"/>
                  </a:cubicBezTo>
                  <a:cubicBezTo>
                    <a:pt x="17" y="229"/>
                    <a:pt x="31" y="208"/>
                    <a:pt x="46" y="188"/>
                  </a:cubicBezTo>
                  <a:cubicBezTo>
                    <a:pt x="83" y="137"/>
                    <a:pt x="129" y="92"/>
                    <a:pt x="183" y="53"/>
                  </a:cubicBezTo>
                  <a:cubicBezTo>
                    <a:pt x="209" y="35"/>
                    <a:pt x="238" y="18"/>
                    <a:pt x="268" y="2"/>
                  </a:cubicBezTo>
                  <a:cubicBezTo>
                    <a:pt x="271" y="0"/>
                    <a:pt x="273" y="0"/>
                    <a:pt x="276" y="0"/>
                  </a:cubicBezTo>
                  <a:cubicBezTo>
                    <a:pt x="283" y="0"/>
                    <a:pt x="283" y="0"/>
                    <a:pt x="283" y="0"/>
                  </a:cubicBezTo>
                  <a:cubicBezTo>
                    <a:pt x="286" y="0"/>
                    <a:pt x="292" y="0"/>
                    <a:pt x="293" y="6"/>
                  </a:cubicBezTo>
                  <a:cubicBezTo>
                    <a:pt x="293" y="9"/>
                    <a:pt x="293" y="12"/>
                    <a:pt x="291" y="16"/>
                  </a:cubicBezTo>
                  <a:cubicBezTo>
                    <a:pt x="290" y="17"/>
                    <a:pt x="289" y="18"/>
                    <a:pt x="288" y="19"/>
                  </a:cubicBezTo>
                  <a:cubicBezTo>
                    <a:pt x="287" y="21"/>
                    <a:pt x="287" y="21"/>
                    <a:pt x="287" y="21"/>
                  </a:cubicBezTo>
                  <a:cubicBezTo>
                    <a:pt x="285" y="20"/>
                    <a:pt x="285" y="20"/>
                    <a:pt x="285" y="20"/>
                  </a:cubicBezTo>
                  <a:cubicBezTo>
                    <a:pt x="285" y="20"/>
                    <a:pt x="285" y="20"/>
                    <a:pt x="285" y="20"/>
                  </a:cubicBezTo>
                  <a:cubicBezTo>
                    <a:pt x="284" y="20"/>
                    <a:pt x="284" y="20"/>
                    <a:pt x="284" y="21"/>
                  </a:cubicBezTo>
                  <a:cubicBezTo>
                    <a:pt x="284" y="21"/>
                    <a:pt x="284" y="21"/>
                    <a:pt x="284" y="21"/>
                  </a:cubicBezTo>
                  <a:cubicBezTo>
                    <a:pt x="284" y="24"/>
                    <a:pt x="283" y="25"/>
                    <a:pt x="280" y="25"/>
                  </a:cubicBezTo>
                  <a:cubicBezTo>
                    <a:pt x="273" y="25"/>
                    <a:pt x="273" y="25"/>
                    <a:pt x="273" y="25"/>
                  </a:cubicBezTo>
                  <a:cubicBezTo>
                    <a:pt x="272" y="25"/>
                    <a:pt x="271" y="25"/>
                    <a:pt x="270" y="25"/>
                  </a:cubicBezTo>
                  <a:cubicBezTo>
                    <a:pt x="270" y="25"/>
                    <a:pt x="270" y="25"/>
                    <a:pt x="270" y="26"/>
                  </a:cubicBezTo>
                  <a:cubicBezTo>
                    <a:pt x="270" y="28"/>
                    <a:pt x="269" y="30"/>
                    <a:pt x="265" y="30"/>
                  </a:cubicBezTo>
                  <a:cubicBezTo>
                    <a:pt x="265" y="30"/>
                    <a:pt x="264" y="30"/>
                    <a:pt x="264" y="30"/>
                  </a:cubicBezTo>
                  <a:cubicBezTo>
                    <a:pt x="264" y="30"/>
                    <a:pt x="264" y="30"/>
                    <a:pt x="263" y="30"/>
                  </a:cubicBezTo>
                  <a:cubicBezTo>
                    <a:pt x="252" y="30"/>
                    <a:pt x="252" y="30"/>
                    <a:pt x="252" y="30"/>
                  </a:cubicBezTo>
                  <a:cubicBezTo>
                    <a:pt x="252" y="30"/>
                    <a:pt x="252" y="30"/>
                    <a:pt x="252" y="30"/>
                  </a:cubicBezTo>
                  <a:cubicBezTo>
                    <a:pt x="252" y="30"/>
                    <a:pt x="252" y="30"/>
                    <a:pt x="252" y="30"/>
                  </a:cubicBezTo>
                  <a:cubicBezTo>
                    <a:pt x="252" y="30"/>
                    <a:pt x="252" y="30"/>
                    <a:pt x="252" y="30"/>
                  </a:cubicBezTo>
                  <a:cubicBezTo>
                    <a:pt x="252" y="30"/>
                    <a:pt x="251" y="30"/>
                    <a:pt x="251" y="32"/>
                  </a:cubicBezTo>
                  <a:cubicBezTo>
                    <a:pt x="251" y="35"/>
                    <a:pt x="251" y="35"/>
                    <a:pt x="251" y="35"/>
                  </a:cubicBezTo>
                  <a:cubicBezTo>
                    <a:pt x="247" y="34"/>
                    <a:pt x="247" y="34"/>
                    <a:pt x="247" y="34"/>
                  </a:cubicBezTo>
                  <a:cubicBezTo>
                    <a:pt x="247" y="34"/>
                    <a:pt x="247" y="34"/>
                    <a:pt x="247" y="34"/>
                  </a:cubicBezTo>
                  <a:cubicBezTo>
                    <a:pt x="246" y="35"/>
                    <a:pt x="246" y="37"/>
                    <a:pt x="246" y="38"/>
                  </a:cubicBezTo>
                  <a:cubicBezTo>
                    <a:pt x="246" y="43"/>
                    <a:pt x="246" y="43"/>
                    <a:pt x="246" y="43"/>
                  </a:cubicBezTo>
                  <a:cubicBezTo>
                    <a:pt x="246" y="43"/>
                    <a:pt x="246" y="44"/>
                    <a:pt x="247" y="44"/>
                  </a:cubicBezTo>
                  <a:cubicBezTo>
                    <a:pt x="247" y="44"/>
                    <a:pt x="247" y="46"/>
                    <a:pt x="246" y="47"/>
                  </a:cubicBezTo>
                  <a:cubicBezTo>
                    <a:pt x="244" y="49"/>
                    <a:pt x="243" y="49"/>
                    <a:pt x="242" y="49"/>
                  </a:cubicBezTo>
                  <a:cubicBezTo>
                    <a:pt x="242" y="49"/>
                    <a:pt x="242" y="49"/>
                    <a:pt x="242" y="49"/>
                  </a:cubicBezTo>
                  <a:cubicBezTo>
                    <a:pt x="242" y="54"/>
                    <a:pt x="242" y="54"/>
                    <a:pt x="242" y="54"/>
                  </a:cubicBezTo>
                  <a:cubicBezTo>
                    <a:pt x="238" y="53"/>
                    <a:pt x="238" y="53"/>
                    <a:pt x="238" y="53"/>
                  </a:cubicBezTo>
                  <a:cubicBezTo>
                    <a:pt x="238" y="53"/>
                    <a:pt x="238" y="53"/>
                    <a:pt x="237" y="53"/>
                  </a:cubicBezTo>
                  <a:cubicBezTo>
                    <a:pt x="237" y="54"/>
                    <a:pt x="237" y="57"/>
                    <a:pt x="237" y="58"/>
                  </a:cubicBezTo>
                  <a:cubicBezTo>
                    <a:pt x="237" y="58"/>
                    <a:pt x="237" y="59"/>
                    <a:pt x="237" y="59"/>
                  </a:cubicBezTo>
                  <a:cubicBezTo>
                    <a:pt x="237" y="60"/>
                    <a:pt x="238" y="61"/>
                    <a:pt x="238" y="61"/>
                  </a:cubicBezTo>
                  <a:cubicBezTo>
                    <a:pt x="239" y="64"/>
                    <a:pt x="241" y="67"/>
                    <a:pt x="240" y="70"/>
                  </a:cubicBezTo>
                  <a:cubicBezTo>
                    <a:pt x="239" y="72"/>
                    <a:pt x="238" y="73"/>
                    <a:pt x="238" y="74"/>
                  </a:cubicBezTo>
                  <a:cubicBezTo>
                    <a:pt x="237" y="74"/>
                    <a:pt x="237" y="75"/>
                    <a:pt x="237" y="75"/>
                  </a:cubicBezTo>
                  <a:cubicBezTo>
                    <a:pt x="237" y="75"/>
                    <a:pt x="237" y="75"/>
                    <a:pt x="238" y="75"/>
                  </a:cubicBezTo>
                  <a:cubicBezTo>
                    <a:pt x="238" y="75"/>
                    <a:pt x="238" y="75"/>
                    <a:pt x="239" y="75"/>
                  </a:cubicBezTo>
                  <a:cubicBezTo>
                    <a:pt x="239" y="75"/>
                    <a:pt x="240" y="75"/>
                    <a:pt x="240" y="75"/>
                  </a:cubicBezTo>
                  <a:cubicBezTo>
                    <a:pt x="240" y="75"/>
                    <a:pt x="240" y="75"/>
                    <a:pt x="240" y="75"/>
                  </a:cubicBezTo>
                  <a:cubicBezTo>
                    <a:pt x="240" y="72"/>
                    <a:pt x="242" y="71"/>
                    <a:pt x="243" y="71"/>
                  </a:cubicBezTo>
                  <a:cubicBezTo>
                    <a:pt x="245" y="70"/>
                    <a:pt x="247" y="68"/>
                    <a:pt x="249" y="67"/>
                  </a:cubicBezTo>
                  <a:cubicBezTo>
                    <a:pt x="250" y="66"/>
                    <a:pt x="250" y="65"/>
                    <a:pt x="252" y="64"/>
                  </a:cubicBezTo>
                  <a:cubicBezTo>
                    <a:pt x="254" y="62"/>
                    <a:pt x="256" y="61"/>
                    <a:pt x="259" y="61"/>
                  </a:cubicBezTo>
                  <a:cubicBezTo>
                    <a:pt x="259" y="61"/>
                    <a:pt x="260" y="61"/>
                    <a:pt x="260" y="61"/>
                  </a:cubicBezTo>
                  <a:cubicBezTo>
                    <a:pt x="261" y="61"/>
                    <a:pt x="262" y="61"/>
                    <a:pt x="263" y="61"/>
                  </a:cubicBezTo>
                  <a:cubicBezTo>
                    <a:pt x="264" y="60"/>
                    <a:pt x="264" y="59"/>
                    <a:pt x="264" y="57"/>
                  </a:cubicBezTo>
                  <a:cubicBezTo>
                    <a:pt x="264" y="57"/>
                    <a:pt x="264" y="57"/>
                    <a:pt x="264" y="57"/>
                  </a:cubicBezTo>
                  <a:cubicBezTo>
                    <a:pt x="264" y="54"/>
                    <a:pt x="265" y="53"/>
                    <a:pt x="267" y="52"/>
                  </a:cubicBezTo>
                  <a:cubicBezTo>
                    <a:pt x="267" y="51"/>
                    <a:pt x="268" y="51"/>
                    <a:pt x="268" y="51"/>
                  </a:cubicBezTo>
                  <a:cubicBezTo>
                    <a:pt x="269" y="49"/>
                    <a:pt x="269" y="45"/>
                    <a:pt x="269" y="43"/>
                  </a:cubicBezTo>
                  <a:cubicBezTo>
                    <a:pt x="269" y="41"/>
                    <a:pt x="269" y="41"/>
                    <a:pt x="269" y="41"/>
                  </a:cubicBezTo>
                  <a:cubicBezTo>
                    <a:pt x="268" y="38"/>
                    <a:pt x="268" y="38"/>
                    <a:pt x="268" y="38"/>
                  </a:cubicBezTo>
                  <a:cubicBezTo>
                    <a:pt x="280" y="38"/>
                    <a:pt x="280" y="38"/>
                    <a:pt x="280" y="38"/>
                  </a:cubicBezTo>
                  <a:cubicBezTo>
                    <a:pt x="281" y="38"/>
                    <a:pt x="281" y="38"/>
                    <a:pt x="282" y="38"/>
                  </a:cubicBezTo>
                  <a:cubicBezTo>
                    <a:pt x="282" y="38"/>
                    <a:pt x="283" y="38"/>
                    <a:pt x="284" y="38"/>
                  </a:cubicBezTo>
                  <a:cubicBezTo>
                    <a:pt x="285" y="38"/>
                    <a:pt x="286" y="38"/>
                    <a:pt x="286" y="37"/>
                  </a:cubicBezTo>
                  <a:cubicBezTo>
                    <a:pt x="289" y="36"/>
                    <a:pt x="290" y="34"/>
                    <a:pt x="292" y="31"/>
                  </a:cubicBezTo>
                  <a:cubicBezTo>
                    <a:pt x="293" y="29"/>
                    <a:pt x="294" y="28"/>
                    <a:pt x="297" y="28"/>
                  </a:cubicBezTo>
                  <a:cubicBezTo>
                    <a:pt x="316" y="28"/>
                    <a:pt x="316" y="28"/>
                    <a:pt x="316" y="28"/>
                  </a:cubicBezTo>
                  <a:cubicBezTo>
                    <a:pt x="317" y="28"/>
                    <a:pt x="317" y="28"/>
                    <a:pt x="317" y="28"/>
                  </a:cubicBezTo>
                  <a:cubicBezTo>
                    <a:pt x="317" y="28"/>
                    <a:pt x="318" y="28"/>
                    <a:pt x="318" y="28"/>
                  </a:cubicBezTo>
                  <a:cubicBezTo>
                    <a:pt x="320" y="28"/>
                    <a:pt x="322" y="29"/>
                    <a:pt x="322" y="32"/>
                  </a:cubicBezTo>
                  <a:cubicBezTo>
                    <a:pt x="322" y="40"/>
                    <a:pt x="322" y="40"/>
                    <a:pt x="322" y="40"/>
                  </a:cubicBezTo>
                  <a:cubicBezTo>
                    <a:pt x="318" y="39"/>
                    <a:pt x="318" y="39"/>
                    <a:pt x="318" y="39"/>
                  </a:cubicBezTo>
                  <a:cubicBezTo>
                    <a:pt x="318" y="39"/>
                    <a:pt x="318" y="39"/>
                    <a:pt x="318" y="39"/>
                  </a:cubicBezTo>
                  <a:cubicBezTo>
                    <a:pt x="318" y="39"/>
                    <a:pt x="318" y="39"/>
                    <a:pt x="318" y="39"/>
                  </a:cubicBezTo>
                  <a:cubicBezTo>
                    <a:pt x="318" y="39"/>
                    <a:pt x="317" y="39"/>
                    <a:pt x="317" y="41"/>
                  </a:cubicBezTo>
                  <a:cubicBezTo>
                    <a:pt x="317" y="41"/>
                    <a:pt x="318" y="41"/>
                    <a:pt x="319" y="42"/>
                  </a:cubicBezTo>
                  <a:cubicBezTo>
                    <a:pt x="320" y="42"/>
                    <a:pt x="320" y="42"/>
                    <a:pt x="321" y="42"/>
                  </a:cubicBezTo>
                  <a:cubicBezTo>
                    <a:pt x="322" y="42"/>
                    <a:pt x="323" y="42"/>
                    <a:pt x="324" y="42"/>
                  </a:cubicBezTo>
                  <a:cubicBezTo>
                    <a:pt x="324" y="42"/>
                    <a:pt x="325" y="42"/>
                    <a:pt x="325" y="42"/>
                  </a:cubicBezTo>
                  <a:cubicBezTo>
                    <a:pt x="326" y="42"/>
                    <a:pt x="327" y="41"/>
                    <a:pt x="327" y="41"/>
                  </a:cubicBezTo>
                  <a:cubicBezTo>
                    <a:pt x="328" y="39"/>
                    <a:pt x="330" y="38"/>
                    <a:pt x="332" y="38"/>
                  </a:cubicBezTo>
                  <a:cubicBezTo>
                    <a:pt x="336" y="37"/>
                    <a:pt x="336" y="37"/>
                    <a:pt x="336" y="37"/>
                  </a:cubicBezTo>
                  <a:cubicBezTo>
                    <a:pt x="336" y="54"/>
                    <a:pt x="336" y="54"/>
                    <a:pt x="336" y="54"/>
                  </a:cubicBezTo>
                  <a:cubicBezTo>
                    <a:pt x="336" y="55"/>
                    <a:pt x="337" y="57"/>
                    <a:pt x="338" y="59"/>
                  </a:cubicBezTo>
                  <a:cubicBezTo>
                    <a:pt x="338" y="59"/>
                    <a:pt x="338" y="59"/>
                    <a:pt x="338" y="59"/>
                  </a:cubicBezTo>
                  <a:cubicBezTo>
                    <a:pt x="340" y="62"/>
                    <a:pt x="341" y="64"/>
                    <a:pt x="341" y="68"/>
                  </a:cubicBezTo>
                  <a:cubicBezTo>
                    <a:pt x="341" y="69"/>
                    <a:pt x="341" y="71"/>
                    <a:pt x="341" y="73"/>
                  </a:cubicBezTo>
                  <a:cubicBezTo>
                    <a:pt x="341" y="74"/>
                    <a:pt x="340" y="77"/>
                    <a:pt x="336" y="77"/>
                  </a:cubicBezTo>
                  <a:cubicBezTo>
                    <a:pt x="335" y="77"/>
                    <a:pt x="335" y="77"/>
                    <a:pt x="334" y="77"/>
                  </a:cubicBezTo>
                  <a:cubicBezTo>
                    <a:pt x="334" y="77"/>
                    <a:pt x="333" y="77"/>
                    <a:pt x="333" y="77"/>
                  </a:cubicBezTo>
                  <a:cubicBezTo>
                    <a:pt x="333" y="77"/>
                    <a:pt x="332" y="77"/>
                    <a:pt x="332" y="77"/>
                  </a:cubicBezTo>
                  <a:cubicBezTo>
                    <a:pt x="330" y="77"/>
                    <a:pt x="329" y="77"/>
                    <a:pt x="327" y="77"/>
                  </a:cubicBezTo>
                  <a:cubicBezTo>
                    <a:pt x="326" y="77"/>
                    <a:pt x="325" y="76"/>
                    <a:pt x="323" y="76"/>
                  </a:cubicBezTo>
                  <a:cubicBezTo>
                    <a:pt x="321" y="76"/>
                    <a:pt x="320" y="77"/>
                    <a:pt x="318" y="77"/>
                  </a:cubicBezTo>
                  <a:cubicBezTo>
                    <a:pt x="318" y="77"/>
                    <a:pt x="318" y="78"/>
                    <a:pt x="317" y="78"/>
                  </a:cubicBezTo>
                  <a:cubicBezTo>
                    <a:pt x="317" y="78"/>
                    <a:pt x="317" y="78"/>
                    <a:pt x="317" y="79"/>
                  </a:cubicBezTo>
                  <a:cubicBezTo>
                    <a:pt x="316" y="81"/>
                    <a:pt x="315" y="81"/>
                    <a:pt x="313" y="82"/>
                  </a:cubicBezTo>
                  <a:cubicBezTo>
                    <a:pt x="313" y="82"/>
                    <a:pt x="312" y="82"/>
                    <a:pt x="312" y="82"/>
                  </a:cubicBezTo>
                  <a:cubicBezTo>
                    <a:pt x="312" y="82"/>
                    <a:pt x="312" y="82"/>
                    <a:pt x="312" y="82"/>
                  </a:cubicBezTo>
                  <a:cubicBezTo>
                    <a:pt x="313" y="87"/>
                    <a:pt x="313" y="87"/>
                    <a:pt x="313" y="87"/>
                  </a:cubicBezTo>
                  <a:cubicBezTo>
                    <a:pt x="309" y="86"/>
                    <a:pt x="309" y="86"/>
                    <a:pt x="309" y="86"/>
                  </a:cubicBezTo>
                  <a:cubicBezTo>
                    <a:pt x="309" y="86"/>
                    <a:pt x="308" y="86"/>
                    <a:pt x="308" y="86"/>
                  </a:cubicBezTo>
                  <a:cubicBezTo>
                    <a:pt x="308" y="87"/>
                    <a:pt x="308" y="87"/>
                    <a:pt x="308" y="88"/>
                  </a:cubicBezTo>
                  <a:cubicBezTo>
                    <a:pt x="308" y="91"/>
                    <a:pt x="308" y="91"/>
                    <a:pt x="308" y="91"/>
                  </a:cubicBezTo>
                  <a:cubicBezTo>
                    <a:pt x="272" y="91"/>
                    <a:pt x="272" y="91"/>
                    <a:pt x="272" y="91"/>
                  </a:cubicBezTo>
                  <a:cubicBezTo>
                    <a:pt x="271" y="91"/>
                    <a:pt x="270" y="91"/>
                    <a:pt x="269" y="91"/>
                  </a:cubicBezTo>
                  <a:cubicBezTo>
                    <a:pt x="268" y="91"/>
                    <a:pt x="268" y="91"/>
                    <a:pt x="267" y="91"/>
                  </a:cubicBezTo>
                  <a:cubicBezTo>
                    <a:pt x="266" y="91"/>
                    <a:pt x="266" y="91"/>
                    <a:pt x="266" y="91"/>
                  </a:cubicBezTo>
                  <a:cubicBezTo>
                    <a:pt x="266" y="91"/>
                    <a:pt x="265" y="95"/>
                    <a:pt x="265" y="95"/>
                  </a:cubicBezTo>
                  <a:cubicBezTo>
                    <a:pt x="262" y="96"/>
                    <a:pt x="262" y="96"/>
                    <a:pt x="262" y="96"/>
                  </a:cubicBezTo>
                  <a:cubicBezTo>
                    <a:pt x="262" y="96"/>
                    <a:pt x="261" y="96"/>
                    <a:pt x="260" y="96"/>
                  </a:cubicBezTo>
                  <a:cubicBezTo>
                    <a:pt x="259" y="95"/>
                    <a:pt x="258" y="95"/>
                    <a:pt x="257" y="95"/>
                  </a:cubicBezTo>
                  <a:cubicBezTo>
                    <a:pt x="256" y="95"/>
                    <a:pt x="256" y="95"/>
                    <a:pt x="256" y="95"/>
                  </a:cubicBezTo>
                  <a:cubicBezTo>
                    <a:pt x="256" y="96"/>
                    <a:pt x="256" y="100"/>
                    <a:pt x="256" y="100"/>
                  </a:cubicBezTo>
                  <a:cubicBezTo>
                    <a:pt x="253" y="100"/>
                    <a:pt x="253" y="100"/>
                    <a:pt x="253" y="100"/>
                  </a:cubicBezTo>
                  <a:cubicBezTo>
                    <a:pt x="252" y="100"/>
                    <a:pt x="251" y="101"/>
                    <a:pt x="251" y="101"/>
                  </a:cubicBezTo>
                  <a:cubicBezTo>
                    <a:pt x="251" y="101"/>
                    <a:pt x="251" y="101"/>
                    <a:pt x="251" y="101"/>
                  </a:cubicBezTo>
                  <a:cubicBezTo>
                    <a:pt x="251" y="102"/>
                    <a:pt x="252" y="103"/>
                    <a:pt x="253" y="103"/>
                  </a:cubicBezTo>
                  <a:cubicBezTo>
                    <a:pt x="254" y="103"/>
                    <a:pt x="255" y="103"/>
                    <a:pt x="256" y="103"/>
                  </a:cubicBezTo>
                  <a:cubicBezTo>
                    <a:pt x="257" y="103"/>
                    <a:pt x="258" y="103"/>
                    <a:pt x="259" y="103"/>
                  </a:cubicBezTo>
                  <a:cubicBezTo>
                    <a:pt x="259" y="102"/>
                    <a:pt x="259" y="102"/>
                    <a:pt x="259" y="102"/>
                  </a:cubicBezTo>
                  <a:cubicBezTo>
                    <a:pt x="259" y="100"/>
                    <a:pt x="261" y="99"/>
                    <a:pt x="263" y="99"/>
                  </a:cubicBezTo>
                  <a:cubicBezTo>
                    <a:pt x="275" y="99"/>
                    <a:pt x="275" y="99"/>
                    <a:pt x="275" y="99"/>
                  </a:cubicBezTo>
                  <a:cubicBezTo>
                    <a:pt x="275" y="102"/>
                    <a:pt x="275" y="102"/>
                    <a:pt x="275" y="102"/>
                  </a:cubicBezTo>
                  <a:cubicBezTo>
                    <a:pt x="275" y="106"/>
                    <a:pt x="273" y="108"/>
                    <a:pt x="271" y="110"/>
                  </a:cubicBezTo>
                  <a:cubicBezTo>
                    <a:pt x="271" y="110"/>
                    <a:pt x="270" y="111"/>
                    <a:pt x="270" y="111"/>
                  </a:cubicBezTo>
                  <a:cubicBezTo>
                    <a:pt x="269" y="113"/>
                    <a:pt x="268" y="115"/>
                    <a:pt x="266" y="115"/>
                  </a:cubicBezTo>
                  <a:cubicBezTo>
                    <a:pt x="265" y="115"/>
                    <a:pt x="265" y="115"/>
                    <a:pt x="265" y="115"/>
                  </a:cubicBezTo>
                  <a:cubicBezTo>
                    <a:pt x="259" y="115"/>
                    <a:pt x="259" y="115"/>
                    <a:pt x="259" y="115"/>
                  </a:cubicBezTo>
                  <a:cubicBezTo>
                    <a:pt x="258" y="115"/>
                    <a:pt x="258" y="115"/>
                    <a:pt x="257" y="114"/>
                  </a:cubicBezTo>
                  <a:cubicBezTo>
                    <a:pt x="257" y="114"/>
                    <a:pt x="257" y="114"/>
                    <a:pt x="256" y="114"/>
                  </a:cubicBezTo>
                  <a:cubicBezTo>
                    <a:pt x="256" y="114"/>
                    <a:pt x="256" y="114"/>
                    <a:pt x="256" y="114"/>
                  </a:cubicBezTo>
                  <a:cubicBezTo>
                    <a:pt x="256" y="115"/>
                    <a:pt x="256" y="115"/>
                    <a:pt x="256" y="116"/>
                  </a:cubicBezTo>
                  <a:cubicBezTo>
                    <a:pt x="256" y="117"/>
                    <a:pt x="255" y="119"/>
                    <a:pt x="251" y="119"/>
                  </a:cubicBezTo>
                  <a:cubicBezTo>
                    <a:pt x="250" y="119"/>
                    <a:pt x="249" y="119"/>
                    <a:pt x="249" y="119"/>
                  </a:cubicBezTo>
                  <a:cubicBezTo>
                    <a:pt x="248" y="119"/>
                    <a:pt x="247" y="119"/>
                    <a:pt x="247" y="119"/>
                  </a:cubicBezTo>
                  <a:cubicBezTo>
                    <a:pt x="247" y="119"/>
                    <a:pt x="247" y="119"/>
                    <a:pt x="247" y="119"/>
                  </a:cubicBezTo>
                  <a:cubicBezTo>
                    <a:pt x="247" y="120"/>
                    <a:pt x="246" y="124"/>
                    <a:pt x="246" y="124"/>
                  </a:cubicBezTo>
                  <a:cubicBezTo>
                    <a:pt x="243" y="124"/>
                    <a:pt x="243" y="124"/>
                    <a:pt x="243" y="124"/>
                  </a:cubicBezTo>
                  <a:cubicBezTo>
                    <a:pt x="243" y="124"/>
                    <a:pt x="242" y="124"/>
                    <a:pt x="241" y="124"/>
                  </a:cubicBezTo>
                  <a:cubicBezTo>
                    <a:pt x="240" y="124"/>
                    <a:pt x="239" y="124"/>
                    <a:pt x="238" y="124"/>
                  </a:cubicBezTo>
                  <a:cubicBezTo>
                    <a:pt x="238" y="124"/>
                    <a:pt x="237" y="124"/>
                    <a:pt x="237" y="124"/>
                  </a:cubicBezTo>
                  <a:cubicBezTo>
                    <a:pt x="237" y="124"/>
                    <a:pt x="237" y="129"/>
                    <a:pt x="237" y="129"/>
                  </a:cubicBezTo>
                  <a:cubicBezTo>
                    <a:pt x="233" y="129"/>
                    <a:pt x="233" y="129"/>
                    <a:pt x="233" y="129"/>
                  </a:cubicBezTo>
                  <a:cubicBezTo>
                    <a:pt x="233" y="129"/>
                    <a:pt x="233" y="129"/>
                    <a:pt x="233" y="129"/>
                  </a:cubicBezTo>
                  <a:cubicBezTo>
                    <a:pt x="233" y="129"/>
                    <a:pt x="233" y="129"/>
                    <a:pt x="233" y="129"/>
                  </a:cubicBezTo>
                  <a:cubicBezTo>
                    <a:pt x="233" y="129"/>
                    <a:pt x="232" y="129"/>
                    <a:pt x="232" y="131"/>
                  </a:cubicBezTo>
                  <a:cubicBezTo>
                    <a:pt x="232" y="133"/>
                    <a:pt x="232" y="133"/>
                    <a:pt x="232" y="133"/>
                  </a:cubicBezTo>
                  <a:cubicBezTo>
                    <a:pt x="229" y="133"/>
                    <a:pt x="229" y="133"/>
                    <a:pt x="229" y="133"/>
                  </a:cubicBezTo>
                  <a:cubicBezTo>
                    <a:pt x="229" y="133"/>
                    <a:pt x="229" y="133"/>
                    <a:pt x="228" y="135"/>
                  </a:cubicBezTo>
                  <a:cubicBezTo>
                    <a:pt x="228" y="136"/>
                    <a:pt x="228" y="137"/>
                    <a:pt x="228" y="138"/>
                  </a:cubicBezTo>
                  <a:cubicBezTo>
                    <a:pt x="228" y="140"/>
                    <a:pt x="228" y="143"/>
                    <a:pt x="226" y="145"/>
                  </a:cubicBezTo>
                  <a:cubicBezTo>
                    <a:pt x="226" y="146"/>
                    <a:pt x="225" y="147"/>
                    <a:pt x="224" y="147"/>
                  </a:cubicBezTo>
                  <a:cubicBezTo>
                    <a:pt x="224" y="148"/>
                    <a:pt x="224" y="148"/>
                    <a:pt x="224" y="148"/>
                  </a:cubicBezTo>
                  <a:cubicBezTo>
                    <a:pt x="223" y="149"/>
                    <a:pt x="223" y="149"/>
                    <a:pt x="223" y="149"/>
                  </a:cubicBezTo>
                  <a:cubicBezTo>
                    <a:pt x="223" y="150"/>
                    <a:pt x="222" y="152"/>
                    <a:pt x="219" y="152"/>
                  </a:cubicBezTo>
                  <a:cubicBezTo>
                    <a:pt x="212" y="152"/>
                    <a:pt x="212" y="152"/>
                    <a:pt x="212" y="152"/>
                  </a:cubicBezTo>
                  <a:cubicBezTo>
                    <a:pt x="211" y="152"/>
                    <a:pt x="211" y="152"/>
                    <a:pt x="210" y="152"/>
                  </a:cubicBezTo>
                  <a:cubicBezTo>
                    <a:pt x="210" y="152"/>
                    <a:pt x="209" y="152"/>
                    <a:pt x="209" y="152"/>
                  </a:cubicBezTo>
                  <a:cubicBezTo>
                    <a:pt x="209" y="152"/>
                    <a:pt x="209" y="152"/>
                    <a:pt x="209" y="152"/>
                  </a:cubicBezTo>
                  <a:cubicBezTo>
                    <a:pt x="209" y="152"/>
                    <a:pt x="209" y="153"/>
                    <a:pt x="209" y="154"/>
                  </a:cubicBezTo>
                  <a:cubicBezTo>
                    <a:pt x="209" y="155"/>
                    <a:pt x="208" y="157"/>
                    <a:pt x="204" y="157"/>
                  </a:cubicBezTo>
                  <a:cubicBezTo>
                    <a:pt x="203" y="157"/>
                    <a:pt x="202" y="157"/>
                    <a:pt x="202" y="157"/>
                  </a:cubicBezTo>
                  <a:cubicBezTo>
                    <a:pt x="202" y="157"/>
                    <a:pt x="202" y="157"/>
                    <a:pt x="202" y="157"/>
                  </a:cubicBezTo>
                  <a:cubicBezTo>
                    <a:pt x="196" y="160"/>
                    <a:pt x="191" y="164"/>
                    <a:pt x="188" y="170"/>
                  </a:cubicBezTo>
                  <a:cubicBezTo>
                    <a:pt x="187" y="171"/>
                    <a:pt x="186" y="172"/>
                    <a:pt x="185" y="174"/>
                  </a:cubicBezTo>
                  <a:cubicBezTo>
                    <a:pt x="185" y="180"/>
                    <a:pt x="185" y="180"/>
                    <a:pt x="185" y="180"/>
                  </a:cubicBezTo>
                  <a:cubicBezTo>
                    <a:pt x="185" y="180"/>
                    <a:pt x="185" y="180"/>
                    <a:pt x="185" y="180"/>
                  </a:cubicBezTo>
                  <a:cubicBezTo>
                    <a:pt x="186" y="184"/>
                    <a:pt x="184" y="185"/>
                    <a:pt x="182" y="185"/>
                  </a:cubicBezTo>
                  <a:cubicBezTo>
                    <a:pt x="181" y="186"/>
                    <a:pt x="181" y="186"/>
                    <a:pt x="180" y="186"/>
                  </a:cubicBezTo>
                  <a:cubicBezTo>
                    <a:pt x="180" y="186"/>
                    <a:pt x="179" y="187"/>
                    <a:pt x="178" y="188"/>
                  </a:cubicBezTo>
                  <a:cubicBezTo>
                    <a:pt x="177" y="189"/>
                    <a:pt x="177" y="190"/>
                    <a:pt x="176" y="192"/>
                  </a:cubicBezTo>
                  <a:cubicBezTo>
                    <a:pt x="176" y="192"/>
                    <a:pt x="176" y="192"/>
                    <a:pt x="176" y="192"/>
                  </a:cubicBezTo>
                  <a:cubicBezTo>
                    <a:pt x="175" y="194"/>
                    <a:pt x="173" y="195"/>
                    <a:pt x="171" y="195"/>
                  </a:cubicBezTo>
                  <a:cubicBezTo>
                    <a:pt x="169" y="195"/>
                    <a:pt x="169" y="195"/>
                    <a:pt x="169" y="195"/>
                  </a:cubicBezTo>
                  <a:cubicBezTo>
                    <a:pt x="166" y="196"/>
                    <a:pt x="164" y="197"/>
                    <a:pt x="162" y="199"/>
                  </a:cubicBezTo>
                  <a:cubicBezTo>
                    <a:pt x="160" y="201"/>
                    <a:pt x="158" y="203"/>
                    <a:pt x="157" y="206"/>
                  </a:cubicBezTo>
                  <a:cubicBezTo>
                    <a:pt x="156" y="208"/>
                    <a:pt x="154" y="209"/>
                    <a:pt x="151" y="209"/>
                  </a:cubicBezTo>
                  <a:cubicBezTo>
                    <a:pt x="150" y="209"/>
                    <a:pt x="150" y="209"/>
                    <a:pt x="149" y="209"/>
                  </a:cubicBezTo>
                  <a:cubicBezTo>
                    <a:pt x="149" y="209"/>
                    <a:pt x="148" y="209"/>
                    <a:pt x="148" y="209"/>
                  </a:cubicBezTo>
                  <a:cubicBezTo>
                    <a:pt x="143" y="209"/>
                    <a:pt x="143" y="209"/>
                    <a:pt x="143" y="209"/>
                  </a:cubicBezTo>
                  <a:cubicBezTo>
                    <a:pt x="143" y="209"/>
                    <a:pt x="143" y="209"/>
                    <a:pt x="143" y="209"/>
                  </a:cubicBezTo>
                  <a:cubicBezTo>
                    <a:pt x="143" y="210"/>
                    <a:pt x="143" y="210"/>
                    <a:pt x="143" y="211"/>
                  </a:cubicBezTo>
                  <a:cubicBezTo>
                    <a:pt x="144" y="212"/>
                    <a:pt x="144" y="212"/>
                    <a:pt x="145" y="212"/>
                  </a:cubicBezTo>
                  <a:cubicBezTo>
                    <a:pt x="148" y="213"/>
                    <a:pt x="148" y="217"/>
                    <a:pt x="148" y="219"/>
                  </a:cubicBezTo>
                  <a:cubicBezTo>
                    <a:pt x="147" y="219"/>
                    <a:pt x="147" y="220"/>
                    <a:pt x="147" y="220"/>
                  </a:cubicBezTo>
                  <a:cubicBezTo>
                    <a:pt x="147" y="223"/>
                    <a:pt x="147" y="223"/>
                    <a:pt x="147" y="223"/>
                  </a:cubicBezTo>
                  <a:cubicBezTo>
                    <a:pt x="144" y="223"/>
                    <a:pt x="144" y="223"/>
                    <a:pt x="144" y="223"/>
                  </a:cubicBezTo>
                  <a:cubicBezTo>
                    <a:pt x="143" y="223"/>
                    <a:pt x="143" y="223"/>
                    <a:pt x="142" y="223"/>
                  </a:cubicBezTo>
                  <a:cubicBezTo>
                    <a:pt x="141" y="223"/>
                    <a:pt x="140" y="223"/>
                    <a:pt x="139" y="224"/>
                  </a:cubicBezTo>
                  <a:cubicBezTo>
                    <a:pt x="139" y="224"/>
                    <a:pt x="138" y="224"/>
                    <a:pt x="138" y="225"/>
                  </a:cubicBezTo>
                  <a:cubicBezTo>
                    <a:pt x="138" y="226"/>
                    <a:pt x="136" y="228"/>
                    <a:pt x="133" y="228"/>
                  </a:cubicBezTo>
                  <a:cubicBezTo>
                    <a:pt x="132" y="228"/>
                    <a:pt x="132" y="228"/>
                    <a:pt x="131" y="228"/>
                  </a:cubicBezTo>
                  <a:cubicBezTo>
                    <a:pt x="131" y="228"/>
                    <a:pt x="130" y="228"/>
                    <a:pt x="130" y="228"/>
                  </a:cubicBezTo>
                  <a:cubicBezTo>
                    <a:pt x="130" y="228"/>
                    <a:pt x="130" y="228"/>
                    <a:pt x="130" y="228"/>
                  </a:cubicBezTo>
                  <a:cubicBezTo>
                    <a:pt x="130" y="228"/>
                    <a:pt x="130" y="228"/>
                    <a:pt x="130" y="228"/>
                  </a:cubicBezTo>
                  <a:cubicBezTo>
                    <a:pt x="129" y="228"/>
                    <a:pt x="129" y="228"/>
                    <a:pt x="129" y="228"/>
                  </a:cubicBezTo>
                  <a:cubicBezTo>
                    <a:pt x="128" y="228"/>
                    <a:pt x="128" y="231"/>
                    <a:pt x="128" y="236"/>
                  </a:cubicBezTo>
                  <a:cubicBezTo>
                    <a:pt x="129" y="237"/>
                    <a:pt x="129" y="238"/>
                    <a:pt x="129" y="239"/>
                  </a:cubicBezTo>
                  <a:cubicBezTo>
                    <a:pt x="129" y="243"/>
                    <a:pt x="129" y="243"/>
                    <a:pt x="129" y="243"/>
                  </a:cubicBezTo>
                  <a:cubicBezTo>
                    <a:pt x="125" y="242"/>
                    <a:pt x="125" y="242"/>
                    <a:pt x="125" y="242"/>
                  </a:cubicBezTo>
                  <a:cubicBezTo>
                    <a:pt x="125" y="242"/>
                    <a:pt x="124" y="242"/>
                    <a:pt x="124" y="242"/>
                  </a:cubicBezTo>
                  <a:cubicBezTo>
                    <a:pt x="124" y="242"/>
                    <a:pt x="124" y="246"/>
                    <a:pt x="124" y="247"/>
                  </a:cubicBezTo>
                  <a:cubicBezTo>
                    <a:pt x="124" y="247"/>
                    <a:pt x="124" y="248"/>
                    <a:pt x="124" y="248"/>
                  </a:cubicBezTo>
                  <a:cubicBezTo>
                    <a:pt x="124" y="252"/>
                    <a:pt x="124" y="252"/>
                    <a:pt x="124" y="252"/>
                  </a:cubicBezTo>
                  <a:cubicBezTo>
                    <a:pt x="120" y="251"/>
                    <a:pt x="120" y="251"/>
                    <a:pt x="120" y="251"/>
                  </a:cubicBezTo>
                  <a:cubicBezTo>
                    <a:pt x="120" y="251"/>
                    <a:pt x="120" y="251"/>
                    <a:pt x="120" y="251"/>
                  </a:cubicBezTo>
                  <a:cubicBezTo>
                    <a:pt x="119" y="252"/>
                    <a:pt x="119" y="255"/>
                    <a:pt x="119" y="257"/>
                  </a:cubicBezTo>
                  <a:cubicBezTo>
                    <a:pt x="119" y="262"/>
                    <a:pt x="119" y="269"/>
                    <a:pt x="112" y="270"/>
                  </a:cubicBezTo>
                  <a:cubicBezTo>
                    <a:pt x="107" y="271"/>
                    <a:pt x="107" y="271"/>
                    <a:pt x="107" y="271"/>
                  </a:cubicBezTo>
                  <a:cubicBezTo>
                    <a:pt x="108" y="266"/>
                    <a:pt x="108" y="266"/>
                    <a:pt x="108" y="266"/>
                  </a:cubicBezTo>
                  <a:cubicBezTo>
                    <a:pt x="108" y="266"/>
                    <a:pt x="108" y="266"/>
                    <a:pt x="108" y="266"/>
                  </a:cubicBezTo>
                  <a:cubicBezTo>
                    <a:pt x="108" y="266"/>
                    <a:pt x="108" y="266"/>
                    <a:pt x="108" y="266"/>
                  </a:cubicBezTo>
                  <a:cubicBezTo>
                    <a:pt x="107" y="266"/>
                    <a:pt x="107" y="266"/>
                    <a:pt x="107" y="266"/>
                  </a:cubicBezTo>
                  <a:cubicBezTo>
                    <a:pt x="105" y="265"/>
                    <a:pt x="104" y="264"/>
                    <a:pt x="104" y="261"/>
                  </a:cubicBezTo>
                  <a:cubicBezTo>
                    <a:pt x="104" y="255"/>
                    <a:pt x="104" y="255"/>
                    <a:pt x="104" y="255"/>
                  </a:cubicBezTo>
                  <a:cubicBezTo>
                    <a:pt x="106" y="255"/>
                    <a:pt x="106" y="255"/>
                    <a:pt x="106" y="255"/>
                  </a:cubicBezTo>
                  <a:cubicBezTo>
                    <a:pt x="107" y="254"/>
                    <a:pt x="107" y="253"/>
                    <a:pt x="108" y="253"/>
                  </a:cubicBezTo>
                  <a:cubicBezTo>
                    <a:pt x="109" y="250"/>
                    <a:pt x="110" y="246"/>
                    <a:pt x="109" y="242"/>
                  </a:cubicBezTo>
                  <a:cubicBezTo>
                    <a:pt x="108" y="237"/>
                    <a:pt x="106" y="234"/>
                    <a:pt x="104" y="233"/>
                  </a:cubicBezTo>
                  <a:cubicBezTo>
                    <a:pt x="104" y="232"/>
                    <a:pt x="103" y="232"/>
                    <a:pt x="102" y="232"/>
                  </a:cubicBezTo>
                  <a:cubicBezTo>
                    <a:pt x="102" y="232"/>
                    <a:pt x="101" y="232"/>
                    <a:pt x="100" y="232"/>
                  </a:cubicBezTo>
                  <a:cubicBezTo>
                    <a:pt x="100" y="232"/>
                    <a:pt x="99" y="232"/>
                    <a:pt x="98" y="232"/>
                  </a:cubicBezTo>
                  <a:cubicBezTo>
                    <a:pt x="96" y="232"/>
                    <a:pt x="92" y="235"/>
                    <a:pt x="91" y="235"/>
                  </a:cubicBezTo>
                  <a:cubicBezTo>
                    <a:pt x="90" y="236"/>
                    <a:pt x="90" y="236"/>
                    <a:pt x="89" y="237"/>
                  </a:cubicBezTo>
                  <a:cubicBezTo>
                    <a:pt x="86" y="239"/>
                    <a:pt x="83" y="241"/>
                    <a:pt x="79" y="241"/>
                  </a:cubicBezTo>
                  <a:cubicBezTo>
                    <a:pt x="79" y="241"/>
                    <a:pt x="78" y="241"/>
                    <a:pt x="78" y="240"/>
                  </a:cubicBezTo>
                  <a:cubicBezTo>
                    <a:pt x="75" y="240"/>
                    <a:pt x="73" y="239"/>
                    <a:pt x="72" y="239"/>
                  </a:cubicBezTo>
                  <a:cubicBezTo>
                    <a:pt x="71" y="238"/>
                    <a:pt x="70" y="238"/>
                    <a:pt x="70" y="238"/>
                  </a:cubicBezTo>
                  <a:cubicBezTo>
                    <a:pt x="69" y="237"/>
                    <a:pt x="68" y="237"/>
                    <a:pt x="68" y="237"/>
                  </a:cubicBezTo>
                  <a:cubicBezTo>
                    <a:pt x="67" y="237"/>
                    <a:pt x="67" y="238"/>
                    <a:pt x="67" y="239"/>
                  </a:cubicBezTo>
                  <a:cubicBezTo>
                    <a:pt x="67" y="240"/>
                    <a:pt x="67" y="240"/>
                    <a:pt x="67" y="241"/>
                  </a:cubicBezTo>
                  <a:cubicBezTo>
                    <a:pt x="66" y="246"/>
                    <a:pt x="62" y="248"/>
                    <a:pt x="59" y="251"/>
                  </a:cubicBezTo>
                  <a:cubicBezTo>
                    <a:pt x="57" y="252"/>
                    <a:pt x="56" y="253"/>
                    <a:pt x="55" y="254"/>
                  </a:cubicBezTo>
                  <a:cubicBezTo>
                    <a:pt x="54" y="255"/>
                    <a:pt x="54" y="256"/>
                    <a:pt x="53" y="257"/>
                  </a:cubicBezTo>
                  <a:cubicBezTo>
                    <a:pt x="53" y="260"/>
                    <a:pt x="51" y="261"/>
                    <a:pt x="50" y="261"/>
                  </a:cubicBezTo>
                  <a:cubicBezTo>
                    <a:pt x="49" y="261"/>
                    <a:pt x="49" y="261"/>
                    <a:pt x="49" y="261"/>
                  </a:cubicBezTo>
                  <a:cubicBezTo>
                    <a:pt x="48" y="261"/>
                    <a:pt x="48" y="261"/>
                    <a:pt x="48" y="261"/>
                  </a:cubicBezTo>
                  <a:cubicBezTo>
                    <a:pt x="48" y="261"/>
                    <a:pt x="48" y="264"/>
                    <a:pt x="48" y="265"/>
                  </a:cubicBezTo>
                  <a:cubicBezTo>
                    <a:pt x="48" y="266"/>
                    <a:pt x="48" y="267"/>
                    <a:pt x="48" y="267"/>
                  </a:cubicBezTo>
                  <a:cubicBezTo>
                    <a:pt x="48" y="271"/>
                    <a:pt x="48" y="271"/>
                    <a:pt x="48" y="271"/>
                  </a:cubicBezTo>
                  <a:cubicBezTo>
                    <a:pt x="45" y="270"/>
                    <a:pt x="45" y="270"/>
                    <a:pt x="45" y="270"/>
                  </a:cubicBezTo>
                  <a:cubicBezTo>
                    <a:pt x="44" y="270"/>
                    <a:pt x="44" y="270"/>
                    <a:pt x="44" y="270"/>
                  </a:cubicBezTo>
                  <a:cubicBezTo>
                    <a:pt x="44" y="271"/>
                    <a:pt x="44" y="274"/>
                    <a:pt x="44" y="275"/>
                  </a:cubicBezTo>
                  <a:cubicBezTo>
                    <a:pt x="44" y="276"/>
                    <a:pt x="44" y="276"/>
                    <a:pt x="44" y="276"/>
                  </a:cubicBezTo>
                  <a:cubicBezTo>
                    <a:pt x="44" y="280"/>
                    <a:pt x="44" y="280"/>
                    <a:pt x="44" y="280"/>
                  </a:cubicBezTo>
                  <a:cubicBezTo>
                    <a:pt x="40" y="280"/>
                    <a:pt x="40" y="280"/>
                    <a:pt x="40" y="280"/>
                  </a:cubicBezTo>
                  <a:cubicBezTo>
                    <a:pt x="40" y="279"/>
                    <a:pt x="40" y="279"/>
                    <a:pt x="39" y="279"/>
                  </a:cubicBezTo>
                  <a:cubicBezTo>
                    <a:pt x="39" y="280"/>
                    <a:pt x="39" y="283"/>
                    <a:pt x="39" y="288"/>
                  </a:cubicBezTo>
                  <a:cubicBezTo>
                    <a:pt x="39" y="289"/>
                    <a:pt x="39" y="290"/>
                    <a:pt x="39" y="291"/>
                  </a:cubicBezTo>
                  <a:cubicBezTo>
                    <a:pt x="39" y="294"/>
                    <a:pt x="39" y="294"/>
                    <a:pt x="39" y="294"/>
                  </a:cubicBezTo>
                  <a:cubicBezTo>
                    <a:pt x="35" y="294"/>
                    <a:pt x="35" y="294"/>
                    <a:pt x="35" y="294"/>
                  </a:cubicBezTo>
                  <a:cubicBezTo>
                    <a:pt x="35" y="294"/>
                    <a:pt x="35" y="294"/>
                    <a:pt x="35" y="294"/>
                  </a:cubicBezTo>
                  <a:cubicBezTo>
                    <a:pt x="34" y="294"/>
                    <a:pt x="34" y="297"/>
                    <a:pt x="34" y="299"/>
                  </a:cubicBezTo>
                  <a:cubicBezTo>
                    <a:pt x="34" y="299"/>
                    <a:pt x="34" y="300"/>
                    <a:pt x="34" y="300"/>
                  </a:cubicBezTo>
                  <a:cubicBezTo>
                    <a:pt x="34" y="304"/>
                    <a:pt x="34" y="304"/>
                    <a:pt x="34" y="304"/>
                  </a:cubicBezTo>
                  <a:cubicBezTo>
                    <a:pt x="30" y="303"/>
                    <a:pt x="30" y="303"/>
                    <a:pt x="30" y="303"/>
                  </a:cubicBezTo>
                  <a:cubicBezTo>
                    <a:pt x="30" y="303"/>
                    <a:pt x="30" y="303"/>
                    <a:pt x="30" y="303"/>
                  </a:cubicBezTo>
                  <a:cubicBezTo>
                    <a:pt x="30" y="303"/>
                    <a:pt x="30" y="303"/>
                    <a:pt x="30" y="303"/>
                  </a:cubicBezTo>
                  <a:cubicBezTo>
                    <a:pt x="30" y="303"/>
                    <a:pt x="30" y="303"/>
                    <a:pt x="30" y="305"/>
                  </a:cubicBezTo>
                  <a:cubicBezTo>
                    <a:pt x="29" y="309"/>
                    <a:pt x="29" y="309"/>
                    <a:pt x="29" y="309"/>
                  </a:cubicBezTo>
                  <a:cubicBezTo>
                    <a:pt x="26" y="308"/>
                    <a:pt x="26" y="308"/>
                    <a:pt x="26" y="308"/>
                  </a:cubicBezTo>
                  <a:cubicBezTo>
                    <a:pt x="26" y="308"/>
                    <a:pt x="25" y="308"/>
                    <a:pt x="25" y="308"/>
                  </a:cubicBezTo>
                  <a:cubicBezTo>
                    <a:pt x="25" y="308"/>
                    <a:pt x="25" y="308"/>
                    <a:pt x="25" y="308"/>
                  </a:cubicBezTo>
                  <a:cubicBezTo>
                    <a:pt x="25" y="308"/>
                    <a:pt x="25" y="308"/>
                    <a:pt x="25" y="311"/>
                  </a:cubicBezTo>
                  <a:cubicBezTo>
                    <a:pt x="25" y="311"/>
                    <a:pt x="25" y="312"/>
                    <a:pt x="25" y="313"/>
                  </a:cubicBezTo>
                  <a:cubicBezTo>
                    <a:pt x="25" y="314"/>
                    <a:pt x="25" y="315"/>
                    <a:pt x="25" y="316"/>
                  </a:cubicBezTo>
                  <a:cubicBezTo>
                    <a:pt x="25" y="316"/>
                    <a:pt x="25" y="316"/>
                    <a:pt x="25" y="316"/>
                  </a:cubicBezTo>
                  <a:cubicBezTo>
                    <a:pt x="25" y="316"/>
                    <a:pt x="25" y="316"/>
                    <a:pt x="26" y="316"/>
                  </a:cubicBezTo>
                  <a:cubicBezTo>
                    <a:pt x="28" y="316"/>
                    <a:pt x="30" y="317"/>
                    <a:pt x="30" y="320"/>
                  </a:cubicBezTo>
                  <a:cubicBezTo>
                    <a:pt x="30" y="324"/>
                    <a:pt x="30" y="324"/>
                    <a:pt x="30" y="324"/>
                  </a:cubicBezTo>
                  <a:cubicBezTo>
                    <a:pt x="30" y="324"/>
                    <a:pt x="30" y="325"/>
                    <a:pt x="30" y="325"/>
                  </a:cubicBezTo>
                  <a:cubicBezTo>
                    <a:pt x="29" y="326"/>
                    <a:pt x="29" y="327"/>
                    <a:pt x="30" y="328"/>
                  </a:cubicBezTo>
                  <a:cubicBezTo>
                    <a:pt x="32" y="327"/>
                    <a:pt x="35" y="325"/>
                    <a:pt x="37" y="323"/>
                  </a:cubicBezTo>
                  <a:cubicBezTo>
                    <a:pt x="37" y="322"/>
                    <a:pt x="38" y="321"/>
                    <a:pt x="39" y="321"/>
                  </a:cubicBezTo>
                  <a:cubicBezTo>
                    <a:pt x="39" y="320"/>
                    <a:pt x="39" y="320"/>
                    <a:pt x="39" y="320"/>
                  </a:cubicBezTo>
                  <a:cubicBezTo>
                    <a:pt x="41" y="319"/>
                    <a:pt x="42" y="317"/>
                    <a:pt x="44" y="316"/>
                  </a:cubicBezTo>
                  <a:cubicBezTo>
                    <a:pt x="45" y="316"/>
                    <a:pt x="45" y="316"/>
                    <a:pt x="45" y="316"/>
                  </a:cubicBezTo>
                  <a:cubicBezTo>
                    <a:pt x="46" y="316"/>
                    <a:pt x="46" y="316"/>
                    <a:pt x="46" y="316"/>
                  </a:cubicBezTo>
                  <a:cubicBezTo>
                    <a:pt x="46" y="316"/>
                    <a:pt x="46" y="316"/>
                    <a:pt x="47" y="316"/>
                  </a:cubicBezTo>
                  <a:cubicBezTo>
                    <a:pt x="46" y="316"/>
                    <a:pt x="46" y="316"/>
                    <a:pt x="46" y="316"/>
                  </a:cubicBezTo>
                  <a:cubicBezTo>
                    <a:pt x="47" y="316"/>
                    <a:pt x="47" y="315"/>
                    <a:pt x="47" y="314"/>
                  </a:cubicBezTo>
                  <a:cubicBezTo>
                    <a:pt x="47" y="310"/>
                    <a:pt x="47" y="310"/>
                    <a:pt x="47" y="310"/>
                  </a:cubicBezTo>
                  <a:cubicBezTo>
                    <a:pt x="51" y="311"/>
                    <a:pt x="51" y="311"/>
                    <a:pt x="51" y="311"/>
                  </a:cubicBezTo>
                  <a:cubicBezTo>
                    <a:pt x="51" y="311"/>
                    <a:pt x="51" y="311"/>
                    <a:pt x="51" y="311"/>
                  </a:cubicBezTo>
                  <a:cubicBezTo>
                    <a:pt x="51" y="311"/>
                    <a:pt x="51" y="311"/>
                    <a:pt x="51" y="311"/>
                  </a:cubicBezTo>
                  <a:cubicBezTo>
                    <a:pt x="51" y="311"/>
                    <a:pt x="51" y="311"/>
                    <a:pt x="52" y="310"/>
                  </a:cubicBezTo>
                  <a:cubicBezTo>
                    <a:pt x="52" y="306"/>
                    <a:pt x="54" y="303"/>
                    <a:pt x="58" y="302"/>
                  </a:cubicBezTo>
                  <a:cubicBezTo>
                    <a:pt x="60" y="302"/>
                    <a:pt x="62" y="301"/>
                    <a:pt x="64" y="301"/>
                  </a:cubicBezTo>
                  <a:cubicBezTo>
                    <a:pt x="65" y="301"/>
                    <a:pt x="67" y="302"/>
                    <a:pt x="68" y="302"/>
                  </a:cubicBezTo>
                  <a:cubicBezTo>
                    <a:pt x="72" y="302"/>
                    <a:pt x="72" y="302"/>
                    <a:pt x="72" y="302"/>
                  </a:cubicBezTo>
                  <a:cubicBezTo>
                    <a:pt x="72" y="305"/>
                    <a:pt x="72" y="305"/>
                    <a:pt x="72" y="305"/>
                  </a:cubicBezTo>
                  <a:cubicBezTo>
                    <a:pt x="72" y="306"/>
                    <a:pt x="72" y="307"/>
                    <a:pt x="72" y="308"/>
                  </a:cubicBezTo>
                  <a:cubicBezTo>
                    <a:pt x="72" y="310"/>
                    <a:pt x="72" y="313"/>
                    <a:pt x="72" y="316"/>
                  </a:cubicBezTo>
                  <a:cubicBezTo>
                    <a:pt x="71" y="325"/>
                    <a:pt x="66" y="327"/>
                    <a:pt x="62" y="327"/>
                  </a:cubicBezTo>
                  <a:cubicBezTo>
                    <a:pt x="61" y="327"/>
                    <a:pt x="61" y="327"/>
                    <a:pt x="60" y="327"/>
                  </a:cubicBezTo>
                  <a:cubicBezTo>
                    <a:pt x="59" y="327"/>
                    <a:pt x="59" y="327"/>
                    <a:pt x="58" y="327"/>
                  </a:cubicBezTo>
                  <a:cubicBezTo>
                    <a:pt x="58" y="327"/>
                    <a:pt x="58" y="327"/>
                    <a:pt x="58" y="327"/>
                  </a:cubicBezTo>
                  <a:cubicBezTo>
                    <a:pt x="58" y="327"/>
                    <a:pt x="58" y="327"/>
                    <a:pt x="58" y="327"/>
                  </a:cubicBezTo>
                  <a:cubicBezTo>
                    <a:pt x="58" y="330"/>
                    <a:pt x="58" y="332"/>
                    <a:pt x="58" y="335"/>
                  </a:cubicBezTo>
                  <a:cubicBezTo>
                    <a:pt x="58" y="336"/>
                    <a:pt x="58" y="337"/>
                    <a:pt x="58" y="338"/>
                  </a:cubicBezTo>
                  <a:cubicBezTo>
                    <a:pt x="58" y="342"/>
                    <a:pt x="58" y="342"/>
                    <a:pt x="58" y="342"/>
                  </a:cubicBezTo>
                  <a:cubicBezTo>
                    <a:pt x="54" y="341"/>
                    <a:pt x="54" y="341"/>
                    <a:pt x="54" y="341"/>
                  </a:cubicBezTo>
                  <a:cubicBezTo>
                    <a:pt x="54" y="341"/>
                    <a:pt x="54" y="341"/>
                    <a:pt x="54" y="341"/>
                  </a:cubicBezTo>
                  <a:cubicBezTo>
                    <a:pt x="53" y="341"/>
                    <a:pt x="53" y="345"/>
                    <a:pt x="53" y="346"/>
                  </a:cubicBezTo>
                  <a:cubicBezTo>
                    <a:pt x="53" y="346"/>
                    <a:pt x="53" y="347"/>
                    <a:pt x="53" y="347"/>
                  </a:cubicBezTo>
                  <a:cubicBezTo>
                    <a:pt x="53" y="348"/>
                    <a:pt x="54" y="349"/>
                    <a:pt x="58" y="349"/>
                  </a:cubicBezTo>
                  <a:cubicBezTo>
                    <a:pt x="58" y="349"/>
                    <a:pt x="59" y="349"/>
                    <a:pt x="59" y="349"/>
                  </a:cubicBezTo>
                  <a:cubicBezTo>
                    <a:pt x="60" y="349"/>
                    <a:pt x="62" y="349"/>
                    <a:pt x="63" y="349"/>
                  </a:cubicBezTo>
                  <a:cubicBezTo>
                    <a:pt x="63" y="349"/>
                    <a:pt x="63" y="349"/>
                    <a:pt x="63" y="349"/>
                  </a:cubicBezTo>
                  <a:cubicBezTo>
                    <a:pt x="64" y="349"/>
                    <a:pt x="64" y="349"/>
                    <a:pt x="64" y="349"/>
                  </a:cubicBezTo>
                  <a:cubicBezTo>
                    <a:pt x="65" y="349"/>
                    <a:pt x="66" y="349"/>
                    <a:pt x="67" y="349"/>
                  </a:cubicBezTo>
                  <a:cubicBezTo>
                    <a:pt x="71" y="349"/>
                    <a:pt x="72" y="351"/>
                    <a:pt x="72" y="352"/>
                  </a:cubicBezTo>
                  <a:cubicBezTo>
                    <a:pt x="72" y="354"/>
                    <a:pt x="72" y="356"/>
                    <a:pt x="72" y="358"/>
                  </a:cubicBezTo>
                  <a:cubicBezTo>
                    <a:pt x="72" y="360"/>
                    <a:pt x="72" y="362"/>
                    <a:pt x="72" y="364"/>
                  </a:cubicBezTo>
                  <a:cubicBezTo>
                    <a:pt x="73" y="367"/>
                    <a:pt x="74" y="368"/>
                    <a:pt x="74" y="368"/>
                  </a:cubicBezTo>
                  <a:cubicBezTo>
                    <a:pt x="76" y="368"/>
                    <a:pt x="76" y="368"/>
                    <a:pt x="76" y="368"/>
                  </a:cubicBezTo>
                  <a:cubicBezTo>
                    <a:pt x="77" y="370"/>
                    <a:pt x="77" y="370"/>
                    <a:pt x="77" y="370"/>
                  </a:cubicBezTo>
                  <a:cubicBezTo>
                    <a:pt x="77" y="372"/>
                    <a:pt x="78" y="376"/>
                    <a:pt x="76" y="380"/>
                  </a:cubicBezTo>
                  <a:cubicBezTo>
                    <a:pt x="74" y="383"/>
                    <a:pt x="70" y="384"/>
                    <a:pt x="67" y="385"/>
                  </a:cubicBezTo>
                  <a:cubicBezTo>
                    <a:pt x="65" y="385"/>
                    <a:pt x="64" y="386"/>
                    <a:pt x="63" y="386"/>
                  </a:cubicBezTo>
                  <a:cubicBezTo>
                    <a:pt x="63" y="386"/>
                    <a:pt x="63" y="386"/>
                    <a:pt x="63" y="386"/>
                  </a:cubicBezTo>
                  <a:cubicBezTo>
                    <a:pt x="63" y="388"/>
                    <a:pt x="63" y="389"/>
                    <a:pt x="63" y="390"/>
                  </a:cubicBezTo>
                  <a:cubicBezTo>
                    <a:pt x="63" y="391"/>
                    <a:pt x="64" y="393"/>
                    <a:pt x="65" y="394"/>
                  </a:cubicBezTo>
                  <a:cubicBezTo>
                    <a:pt x="65" y="394"/>
                    <a:pt x="65" y="395"/>
                    <a:pt x="65" y="395"/>
                  </a:cubicBezTo>
                  <a:cubicBezTo>
                    <a:pt x="66" y="396"/>
                    <a:pt x="67" y="398"/>
                    <a:pt x="67" y="400"/>
                  </a:cubicBezTo>
                  <a:cubicBezTo>
                    <a:pt x="67" y="400"/>
                    <a:pt x="68" y="401"/>
                    <a:pt x="68" y="401"/>
                  </a:cubicBezTo>
                  <a:cubicBezTo>
                    <a:pt x="69" y="401"/>
                    <a:pt x="72" y="401"/>
                    <a:pt x="72" y="405"/>
                  </a:cubicBezTo>
                  <a:cubicBezTo>
                    <a:pt x="72" y="405"/>
                    <a:pt x="72" y="405"/>
                    <a:pt x="72" y="406"/>
                  </a:cubicBezTo>
                  <a:cubicBezTo>
                    <a:pt x="72" y="406"/>
                    <a:pt x="72" y="406"/>
                    <a:pt x="72" y="406"/>
                  </a:cubicBezTo>
                  <a:cubicBezTo>
                    <a:pt x="73" y="406"/>
                    <a:pt x="73" y="406"/>
                    <a:pt x="73" y="406"/>
                  </a:cubicBezTo>
                  <a:cubicBezTo>
                    <a:pt x="74" y="406"/>
                    <a:pt x="75" y="406"/>
                    <a:pt x="76" y="407"/>
                  </a:cubicBezTo>
                  <a:cubicBezTo>
                    <a:pt x="77" y="406"/>
                    <a:pt x="79" y="405"/>
                    <a:pt x="83" y="403"/>
                  </a:cubicBezTo>
                  <a:cubicBezTo>
                    <a:pt x="83" y="403"/>
                    <a:pt x="84" y="403"/>
                    <a:pt x="84" y="403"/>
                  </a:cubicBezTo>
                  <a:cubicBezTo>
                    <a:pt x="85" y="402"/>
                    <a:pt x="87" y="402"/>
                    <a:pt x="88" y="402"/>
                  </a:cubicBezTo>
                  <a:cubicBezTo>
                    <a:pt x="90" y="402"/>
                    <a:pt x="93" y="402"/>
                    <a:pt x="95" y="406"/>
                  </a:cubicBezTo>
                  <a:cubicBezTo>
                    <a:pt x="95" y="407"/>
                    <a:pt x="95" y="407"/>
                    <a:pt x="96" y="408"/>
                  </a:cubicBezTo>
                  <a:cubicBezTo>
                    <a:pt x="96" y="409"/>
                    <a:pt x="96" y="409"/>
                    <a:pt x="97" y="410"/>
                  </a:cubicBezTo>
                  <a:cubicBezTo>
                    <a:pt x="97" y="410"/>
                    <a:pt x="97" y="410"/>
                    <a:pt x="97" y="410"/>
                  </a:cubicBezTo>
                  <a:cubicBezTo>
                    <a:pt x="98" y="411"/>
                    <a:pt x="99" y="412"/>
                    <a:pt x="99" y="413"/>
                  </a:cubicBezTo>
                  <a:cubicBezTo>
                    <a:pt x="100" y="414"/>
                    <a:pt x="100" y="414"/>
                    <a:pt x="100" y="415"/>
                  </a:cubicBezTo>
                  <a:cubicBezTo>
                    <a:pt x="101" y="415"/>
                    <a:pt x="101" y="415"/>
                    <a:pt x="101" y="415"/>
                  </a:cubicBezTo>
                  <a:cubicBezTo>
                    <a:pt x="101" y="415"/>
                    <a:pt x="102" y="415"/>
                    <a:pt x="103" y="415"/>
                  </a:cubicBezTo>
                  <a:cubicBezTo>
                    <a:pt x="103" y="415"/>
                    <a:pt x="104" y="415"/>
                    <a:pt x="105" y="415"/>
                  </a:cubicBezTo>
                  <a:cubicBezTo>
                    <a:pt x="105" y="415"/>
                    <a:pt x="106" y="415"/>
                    <a:pt x="106" y="415"/>
                  </a:cubicBezTo>
                  <a:cubicBezTo>
                    <a:pt x="108" y="414"/>
                    <a:pt x="110" y="413"/>
                    <a:pt x="111" y="412"/>
                  </a:cubicBezTo>
                  <a:cubicBezTo>
                    <a:pt x="111" y="412"/>
                    <a:pt x="108" y="411"/>
                    <a:pt x="108" y="411"/>
                  </a:cubicBezTo>
                  <a:cubicBezTo>
                    <a:pt x="108" y="408"/>
                    <a:pt x="108" y="408"/>
                    <a:pt x="108" y="408"/>
                  </a:cubicBezTo>
                  <a:cubicBezTo>
                    <a:pt x="108" y="408"/>
                    <a:pt x="108" y="408"/>
                    <a:pt x="108" y="407"/>
                  </a:cubicBezTo>
                  <a:cubicBezTo>
                    <a:pt x="108" y="406"/>
                    <a:pt x="107" y="406"/>
                    <a:pt x="106" y="405"/>
                  </a:cubicBezTo>
                  <a:cubicBezTo>
                    <a:pt x="105" y="404"/>
                    <a:pt x="104" y="402"/>
                    <a:pt x="104" y="400"/>
                  </a:cubicBezTo>
                  <a:cubicBezTo>
                    <a:pt x="103" y="396"/>
                    <a:pt x="103" y="396"/>
                    <a:pt x="103" y="396"/>
                  </a:cubicBezTo>
                  <a:cubicBezTo>
                    <a:pt x="107" y="396"/>
                    <a:pt x="107" y="396"/>
                    <a:pt x="107" y="396"/>
                  </a:cubicBezTo>
                  <a:cubicBezTo>
                    <a:pt x="108" y="396"/>
                    <a:pt x="108" y="396"/>
                    <a:pt x="108" y="396"/>
                  </a:cubicBezTo>
                  <a:cubicBezTo>
                    <a:pt x="109" y="396"/>
                    <a:pt x="111" y="396"/>
                    <a:pt x="112" y="396"/>
                  </a:cubicBezTo>
                  <a:cubicBezTo>
                    <a:pt x="115" y="396"/>
                    <a:pt x="117" y="396"/>
                    <a:pt x="118" y="395"/>
                  </a:cubicBezTo>
                  <a:cubicBezTo>
                    <a:pt x="118" y="391"/>
                    <a:pt x="121" y="391"/>
                    <a:pt x="122" y="391"/>
                  </a:cubicBezTo>
                  <a:cubicBezTo>
                    <a:pt x="124" y="391"/>
                    <a:pt x="124" y="391"/>
                    <a:pt x="124" y="391"/>
                  </a:cubicBezTo>
                  <a:cubicBezTo>
                    <a:pt x="125" y="391"/>
                    <a:pt x="126" y="391"/>
                    <a:pt x="127" y="391"/>
                  </a:cubicBezTo>
                  <a:cubicBezTo>
                    <a:pt x="127" y="391"/>
                    <a:pt x="127" y="391"/>
                    <a:pt x="127" y="391"/>
                  </a:cubicBezTo>
                  <a:cubicBezTo>
                    <a:pt x="127" y="391"/>
                    <a:pt x="127" y="391"/>
                    <a:pt x="127" y="390"/>
                  </a:cubicBezTo>
                  <a:cubicBezTo>
                    <a:pt x="126" y="387"/>
                    <a:pt x="126" y="387"/>
                    <a:pt x="126" y="387"/>
                  </a:cubicBezTo>
                  <a:cubicBezTo>
                    <a:pt x="130" y="387"/>
                    <a:pt x="130" y="387"/>
                    <a:pt x="130" y="387"/>
                  </a:cubicBezTo>
                  <a:cubicBezTo>
                    <a:pt x="134" y="387"/>
                    <a:pt x="139" y="387"/>
                    <a:pt x="141" y="390"/>
                  </a:cubicBezTo>
                  <a:cubicBezTo>
                    <a:pt x="141" y="390"/>
                    <a:pt x="141" y="390"/>
                    <a:pt x="141" y="390"/>
                  </a:cubicBezTo>
                  <a:cubicBezTo>
                    <a:pt x="141" y="388"/>
                    <a:pt x="143" y="386"/>
                    <a:pt x="145" y="386"/>
                  </a:cubicBezTo>
                  <a:cubicBezTo>
                    <a:pt x="145" y="386"/>
                    <a:pt x="145" y="386"/>
                    <a:pt x="145" y="386"/>
                  </a:cubicBezTo>
                  <a:cubicBezTo>
                    <a:pt x="146" y="386"/>
                    <a:pt x="147" y="386"/>
                    <a:pt x="147" y="386"/>
                  </a:cubicBezTo>
                  <a:cubicBezTo>
                    <a:pt x="148" y="386"/>
                    <a:pt x="149" y="386"/>
                    <a:pt x="151" y="387"/>
                  </a:cubicBezTo>
                  <a:cubicBezTo>
                    <a:pt x="153" y="387"/>
                    <a:pt x="156" y="388"/>
                    <a:pt x="158" y="389"/>
                  </a:cubicBezTo>
                  <a:cubicBezTo>
                    <a:pt x="160" y="390"/>
                    <a:pt x="162" y="391"/>
                    <a:pt x="164" y="392"/>
                  </a:cubicBezTo>
                  <a:cubicBezTo>
                    <a:pt x="166" y="394"/>
                    <a:pt x="168" y="395"/>
                    <a:pt x="170" y="396"/>
                  </a:cubicBezTo>
                  <a:cubicBezTo>
                    <a:pt x="173" y="397"/>
                    <a:pt x="175" y="397"/>
                    <a:pt x="178" y="397"/>
                  </a:cubicBezTo>
                  <a:cubicBezTo>
                    <a:pt x="180" y="397"/>
                    <a:pt x="183" y="397"/>
                    <a:pt x="186" y="396"/>
                  </a:cubicBezTo>
                  <a:cubicBezTo>
                    <a:pt x="191" y="395"/>
                    <a:pt x="191" y="395"/>
                    <a:pt x="191" y="395"/>
                  </a:cubicBezTo>
                  <a:cubicBezTo>
                    <a:pt x="190" y="400"/>
                    <a:pt x="190" y="400"/>
                    <a:pt x="190" y="400"/>
                  </a:cubicBezTo>
                  <a:cubicBezTo>
                    <a:pt x="189" y="401"/>
                    <a:pt x="193" y="404"/>
                    <a:pt x="195" y="405"/>
                  </a:cubicBezTo>
                  <a:cubicBezTo>
                    <a:pt x="196" y="406"/>
                    <a:pt x="196" y="406"/>
                    <a:pt x="197" y="406"/>
                  </a:cubicBezTo>
                  <a:cubicBezTo>
                    <a:pt x="197" y="406"/>
                    <a:pt x="197" y="406"/>
                    <a:pt x="197" y="406"/>
                  </a:cubicBezTo>
                  <a:cubicBezTo>
                    <a:pt x="197" y="406"/>
                    <a:pt x="198" y="405"/>
                    <a:pt x="198" y="405"/>
                  </a:cubicBezTo>
                  <a:cubicBezTo>
                    <a:pt x="198" y="404"/>
                    <a:pt x="198" y="404"/>
                    <a:pt x="198" y="404"/>
                  </a:cubicBezTo>
                  <a:cubicBezTo>
                    <a:pt x="198" y="402"/>
                    <a:pt x="199" y="401"/>
                    <a:pt x="202" y="401"/>
                  </a:cubicBezTo>
                  <a:cubicBezTo>
                    <a:pt x="209" y="401"/>
                    <a:pt x="209" y="401"/>
                    <a:pt x="209" y="401"/>
                  </a:cubicBezTo>
                  <a:cubicBezTo>
                    <a:pt x="209" y="404"/>
                    <a:pt x="209" y="404"/>
                    <a:pt x="209" y="404"/>
                  </a:cubicBezTo>
                  <a:cubicBezTo>
                    <a:pt x="209" y="405"/>
                    <a:pt x="209" y="405"/>
                    <a:pt x="209" y="405"/>
                  </a:cubicBezTo>
                  <a:cubicBezTo>
                    <a:pt x="209" y="405"/>
                    <a:pt x="209" y="405"/>
                    <a:pt x="209" y="405"/>
                  </a:cubicBezTo>
                  <a:cubicBezTo>
                    <a:pt x="209" y="405"/>
                    <a:pt x="209" y="405"/>
                    <a:pt x="211" y="405"/>
                  </a:cubicBezTo>
                  <a:cubicBezTo>
                    <a:pt x="217" y="406"/>
                    <a:pt x="217" y="406"/>
                    <a:pt x="217" y="406"/>
                  </a:cubicBezTo>
                  <a:cubicBezTo>
                    <a:pt x="213" y="411"/>
                    <a:pt x="213" y="411"/>
                    <a:pt x="213" y="411"/>
                  </a:cubicBezTo>
                  <a:cubicBezTo>
                    <a:pt x="211" y="412"/>
                    <a:pt x="210" y="413"/>
                    <a:pt x="209" y="414"/>
                  </a:cubicBezTo>
                  <a:cubicBezTo>
                    <a:pt x="211" y="414"/>
                    <a:pt x="213" y="414"/>
                    <a:pt x="214" y="414"/>
                  </a:cubicBezTo>
                  <a:cubicBezTo>
                    <a:pt x="217" y="414"/>
                    <a:pt x="217" y="414"/>
                    <a:pt x="217" y="414"/>
                  </a:cubicBezTo>
                  <a:cubicBezTo>
                    <a:pt x="219" y="414"/>
                    <a:pt x="221" y="414"/>
                    <a:pt x="224" y="415"/>
                  </a:cubicBezTo>
                  <a:cubicBezTo>
                    <a:pt x="225" y="415"/>
                    <a:pt x="229" y="416"/>
                    <a:pt x="231" y="419"/>
                  </a:cubicBezTo>
                  <a:cubicBezTo>
                    <a:pt x="232" y="421"/>
                    <a:pt x="232" y="422"/>
                    <a:pt x="232" y="423"/>
                  </a:cubicBezTo>
                  <a:cubicBezTo>
                    <a:pt x="232" y="424"/>
                    <a:pt x="232" y="424"/>
                    <a:pt x="232" y="424"/>
                  </a:cubicBezTo>
                  <a:cubicBezTo>
                    <a:pt x="232" y="424"/>
                    <a:pt x="233" y="424"/>
                    <a:pt x="234" y="424"/>
                  </a:cubicBezTo>
                  <a:cubicBezTo>
                    <a:pt x="236" y="425"/>
                    <a:pt x="237" y="427"/>
                    <a:pt x="238" y="429"/>
                  </a:cubicBezTo>
                  <a:cubicBezTo>
                    <a:pt x="238" y="430"/>
                    <a:pt x="238" y="430"/>
                    <a:pt x="238" y="431"/>
                  </a:cubicBezTo>
                  <a:cubicBezTo>
                    <a:pt x="239" y="432"/>
                    <a:pt x="240" y="432"/>
                    <a:pt x="241" y="433"/>
                  </a:cubicBezTo>
                  <a:cubicBezTo>
                    <a:pt x="243" y="434"/>
                    <a:pt x="245" y="434"/>
                    <a:pt x="248" y="434"/>
                  </a:cubicBezTo>
                  <a:cubicBezTo>
                    <a:pt x="249" y="434"/>
                    <a:pt x="250" y="434"/>
                    <a:pt x="252" y="434"/>
                  </a:cubicBezTo>
                  <a:cubicBezTo>
                    <a:pt x="256" y="433"/>
                    <a:pt x="256" y="433"/>
                    <a:pt x="256" y="433"/>
                  </a:cubicBezTo>
                  <a:cubicBezTo>
                    <a:pt x="256" y="437"/>
                    <a:pt x="256" y="437"/>
                    <a:pt x="256" y="437"/>
                  </a:cubicBezTo>
                  <a:cubicBezTo>
                    <a:pt x="256" y="437"/>
                    <a:pt x="256" y="438"/>
                    <a:pt x="264" y="438"/>
                  </a:cubicBezTo>
                  <a:cubicBezTo>
                    <a:pt x="266" y="438"/>
                    <a:pt x="266" y="438"/>
                    <a:pt x="266" y="438"/>
                  </a:cubicBezTo>
                  <a:cubicBezTo>
                    <a:pt x="268" y="438"/>
                    <a:pt x="270" y="441"/>
                    <a:pt x="272" y="443"/>
                  </a:cubicBezTo>
                  <a:cubicBezTo>
                    <a:pt x="273" y="443"/>
                    <a:pt x="273" y="444"/>
                    <a:pt x="274" y="445"/>
                  </a:cubicBezTo>
                  <a:cubicBezTo>
                    <a:pt x="275" y="446"/>
                    <a:pt x="276" y="446"/>
                    <a:pt x="278" y="447"/>
                  </a:cubicBezTo>
                  <a:cubicBezTo>
                    <a:pt x="278" y="448"/>
                    <a:pt x="279" y="448"/>
                    <a:pt x="280" y="449"/>
                  </a:cubicBezTo>
                  <a:cubicBezTo>
                    <a:pt x="282" y="450"/>
                    <a:pt x="285" y="452"/>
                    <a:pt x="287" y="455"/>
                  </a:cubicBezTo>
                  <a:cubicBezTo>
                    <a:pt x="288" y="456"/>
                    <a:pt x="288" y="458"/>
                    <a:pt x="289" y="459"/>
                  </a:cubicBezTo>
                  <a:cubicBezTo>
                    <a:pt x="289" y="460"/>
                    <a:pt x="289" y="460"/>
                    <a:pt x="289" y="460"/>
                  </a:cubicBezTo>
                  <a:cubicBezTo>
                    <a:pt x="289" y="460"/>
                    <a:pt x="289" y="460"/>
                    <a:pt x="289" y="460"/>
                  </a:cubicBezTo>
                  <a:cubicBezTo>
                    <a:pt x="289" y="461"/>
                    <a:pt x="289" y="461"/>
                    <a:pt x="289" y="462"/>
                  </a:cubicBezTo>
                  <a:cubicBezTo>
                    <a:pt x="289" y="462"/>
                    <a:pt x="289" y="462"/>
                    <a:pt x="289" y="463"/>
                  </a:cubicBezTo>
                  <a:cubicBezTo>
                    <a:pt x="291" y="464"/>
                    <a:pt x="294" y="466"/>
                    <a:pt x="296" y="469"/>
                  </a:cubicBezTo>
                  <a:cubicBezTo>
                    <a:pt x="296" y="470"/>
                    <a:pt x="297" y="471"/>
                    <a:pt x="297" y="472"/>
                  </a:cubicBezTo>
                  <a:cubicBezTo>
                    <a:pt x="297" y="472"/>
                    <a:pt x="297" y="472"/>
                    <a:pt x="297" y="472"/>
                  </a:cubicBezTo>
                  <a:cubicBezTo>
                    <a:pt x="298" y="472"/>
                    <a:pt x="298" y="472"/>
                    <a:pt x="299" y="471"/>
                  </a:cubicBezTo>
                  <a:cubicBezTo>
                    <a:pt x="299" y="471"/>
                    <a:pt x="300" y="471"/>
                    <a:pt x="300" y="471"/>
                  </a:cubicBezTo>
                  <a:cubicBezTo>
                    <a:pt x="301" y="471"/>
                    <a:pt x="301" y="471"/>
                    <a:pt x="301" y="471"/>
                  </a:cubicBezTo>
                  <a:cubicBezTo>
                    <a:pt x="302" y="472"/>
                    <a:pt x="302" y="472"/>
                    <a:pt x="302" y="472"/>
                  </a:cubicBezTo>
                  <a:cubicBezTo>
                    <a:pt x="302" y="472"/>
                    <a:pt x="303" y="473"/>
                    <a:pt x="304" y="473"/>
                  </a:cubicBezTo>
                  <a:cubicBezTo>
                    <a:pt x="307" y="475"/>
                    <a:pt x="311" y="477"/>
                    <a:pt x="314" y="481"/>
                  </a:cubicBezTo>
                  <a:cubicBezTo>
                    <a:pt x="316" y="483"/>
                    <a:pt x="317" y="486"/>
                    <a:pt x="317" y="489"/>
                  </a:cubicBezTo>
                  <a:cubicBezTo>
                    <a:pt x="317" y="490"/>
                    <a:pt x="317" y="491"/>
                    <a:pt x="317" y="492"/>
                  </a:cubicBezTo>
                  <a:cubicBezTo>
                    <a:pt x="318" y="494"/>
                    <a:pt x="317" y="495"/>
                    <a:pt x="317" y="495"/>
                  </a:cubicBezTo>
                  <a:cubicBezTo>
                    <a:pt x="316" y="496"/>
                    <a:pt x="315" y="497"/>
                    <a:pt x="314" y="497"/>
                  </a:cubicBezTo>
                  <a:cubicBezTo>
                    <a:pt x="313" y="497"/>
                    <a:pt x="313" y="497"/>
                    <a:pt x="312" y="497"/>
                  </a:cubicBezTo>
                  <a:cubicBezTo>
                    <a:pt x="303" y="497"/>
                    <a:pt x="303" y="497"/>
                    <a:pt x="303" y="497"/>
                  </a:cubicBezTo>
                  <a:cubicBezTo>
                    <a:pt x="302" y="497"/>
                    <a:pt x="302" y="497"/>
                    <a:pt x="302" y="498"/>
                  </a:cubicBezTo>
                  <a:cubicBezTo>
                    <a:pt x="301" y="501"/>
                    <a:pt x="297" y="501"/>
                    <a:pt x="296" y="501"/>
                  </a:cubicBezTo>
                  <a:cubicBezTo>
                    <a:pt x="295" y="501"/>
                    <a:pt x="295" y="501"/>
                    <a:pt x="295" y="501"/>
                  </a:cubicBezTo>
                  <a:cubicBezTo>
                    <a:pt x="295" y="501"/>
                    <a:pt x="294" y="501"/>
                    <a:pt x="294" y="501"/>
                  </a:cubicBezTo>
                  <a:cubicBezTo>
                    <a:pt x="293" y="502"/>
                    <a:pt x="293" y="502"/>
                    <a:pt x="293" y="502"/>
                  </a:cubicBezTo>
                  <a:cubicBezTo>
                    <a:pt x="293" y="502"/>
                    <a:pt x="293" y="502"/>
                    <a:pt x="294" y="503"/>
                  </a:cubicBezTo>
                  <a:cubicBezTo>
                    <a:pt x="294" y="503"/>
                    <a:pt x="295" y="504"/>
                    <a:pt x="295" y="504"/>
                  </a:cubicBezTo>
                  <a:cubicBezTo>
                    <a:pt x="296" y="505"/>
                    <a:pt x="298" y="505"/>
                    <a:pt x="299" y="505"/>
                  </a:cubicBezTo>
                  <a:cubicBezTo>
                    <a:pt x="300" y="505"/>
                    <a:pt x="302" y="505"/>
                    <a:pt x="303" y="505"/>
                  </a:cubicBezTo>
                  <a:cubicBezTo>
                    <a:pt x="304" y="505"/>
                    <a:pt x="304" y="505"/>
                    <a:pt x="304" y="505"/>
                  </a:cubicBezTo>
                  <a:cubicBezTo>
                    <a:pt x="306" y="504"/>
                    <a:pt x="307" y="504"/>
                    <a:pt x="309" y="504"/>
                  </a:cubicBezTo>
                  <a:cubicBezTo>
                    <a:pt x="315" y="504"/>
                    <a:pt x="315" y="504"/>
                    <a:pt x="315" y="504"/>
                  </a:cubicBezTo>
                  <a:cubicBezTo>
                    <a:pt x="331" y="504"/>
                    <a:pt x="331" y="504"/>
                    <a:pt x="331" y="504"/>
                  </a:cubicBezTo>
                  <a:cubicBezTo>
                    <a:pt x="331" y="504"/>
                    <a:pt x="331" y="504"/>
                    <a:pt x="331" y="504"/>
                  </a:cubicBezTo>
                  <a:cubicBezTo>
                    <a:pt x="331" y="504"/>
                    <a:pt x="332" y="504"/>
                    <a:pt x="332" y="504"/>
                  </a:cubicBezTo>
                  <a:cubicBezTo>
                    <a:pt x="334" y="504"/>
                    <a:pt x="336" y="506"/>
                    <a:pt x="336" y="508"/>
                  </a:cubicBezTo>
                  <a:cubicBezTo>
                    <a:pt x="336" y="508"/>
                    <a:pt x="336" y="509"/>
                    <a:pt x="336" y="509"/>
                  </a:cubicBezTo>
                  <a:cubicBezTo>
                    <a:pt x="337" y="509"/>
                    <a:pt x="337" y="509"/>
                    <a:pt x="337" y="509"/>
                  </a:cubicBezTo>
                  <a:cubicBezTo>
                    <a:pt x="337" y="509"/>
                    <a:pt x="337" y="509"/>
                    <a:pt x="337" y="509"/>
                  </a:cubicBezTo>
                  <a:cubicBezTo>
                    <a:pt x="340" y="509"/>
                    <a:pt x="340" y="511"/>
                    <a:pt x="341" y="512"/>
                  </a:cubicBezTo>
                  <a:cubicBezTo>
                    <a:pt x="341" y="512"/>
                    <a:pt x="341" y="512"/>
                    <a:pt x="341" y="513"/>
                  </a:cubicBezTo>
                  <a:cubicBezTo>
                    <a:pt x="341" y="513"/>
                    <a:pt x="342" y="513"/>
                    <a:pt x="343" y="513"/>
                  </a:cubicBezTo>
                  <a:cubicBezTo>
                    <a:pt x="344" y="514"/>
                    <a:pt x="346" y="514"/>
                    <a:pt x="348" y="514"/>
                  </a:cubicBezTo>
                  <a:cubicBezTo>
                    <a:pt x="349" y="514"/>
                    <a:pt x="350" y="514"/>
                    <a:pt x="351" y="514"/>
                  </a:cubicBezTo>
                  <a:cubicBezTo>
                    <a:pt x="354" y="514"/>
                    <a:pt x="355" y="517"/>
                    <a:pt x="355" y="519"/>
                  </a:cubicBezTo>
                  <a:cubicBezTo>
                    <a:pt x="356" y="519"/>
                    <a:pt x="356" y="519"/>
                    <a:pt x="357" y="519"/>
                  </a:cubicBezTo>
                  <a:cubicBezTo>
                    <a:pt x="361" y="519"/>
                    <a:pt x="361" y="519"/>
                    <a:pt x="361" y="519"/>
                  </a:cubicBezTo>
                  <a:cubicBezTo>
                    <a:pt x="362" y="519"/>
                    <a:pt x="362" y="519"/>
                    <a:pt x="363" y="518"/>
                  </a:cubicBezTo>
                  <a:cubicBezTo>
                    <a:pt x="365" y="518"/>
                    <a:pt x="368" y="518"/>
                    <a:pt x="370" y="518"/>
                  </a:cubicBezTo>
                  <a:cubicBezTo>
                    <a:pt x="374" y="518"/>
                    <a:pt x="378" y="518"/>
                    <a:pt x="379" y="521"/>
                  </a:cubicBezTo>
                  <a:cubicBezTo>
                    <a:pt x="379" y="522"/>
                    <a:pt x="380" y="523"/>
                    <a:pt x="382" y="523"/>
                  </a:cubicBezTo>
                  <a:cubicBezTo>
                    <a:pt x="383" y="523"/>
                    <a:pt x="384" y="523"/>
                    <a:pt x="386" y="523"/>
                  </a:cubicBezTo>
                  <a:cubicBezTo>
                    <a:pt x="387" y="523"/>
                    <a:pt x="390" y="523"/>
                    <a:pt x="390" y="523"/>
                  </a:cubicBezTo>
                  <a:cubicBezTo>
                    <a:pt x="391" y="523"/>
                    <a:pt x="391" y="523"/>
                    <a:pt x="391" y="523"/>
                  </a:cubicBezTo>
                  <a:cubicBezTo>
                    <a:pt x="392" y="523"/>
                    <a:pt x="393" y="523"/>
                    <a:pt x="394" y="523"/>
                  </a:cubicBezTo>
                  <a:cubicBezTo>
                    <a:pt x="395" y="523"/>
                    <a:pt x="396" y="523"/>
                    <a:pt x="397" y="523"/>
                  </a:cubicBezTo>
                  <a:cubicBezTo>
                    <a:pt x="397" y="523"/>
                    <a:pt x="397" y="523"/>
                    <a:pt x="397" y="523"/>
                  </a:cubicBezTo>
                  <a:cubicBezTo>
                    <a:pt x="398" y="523"/>
                    <a:pt x="398" y="523"/>
                    <a:pt x="398" y="523"/>
                  </a:cubicBezTo>
                  <a:cubicBezTo>
                    <a:pt x="400" y="523"/>
                    <a:pt x="402" y="524"/>
                    <a:pt x="402" y="526"/>
                  </a:cubicBezTo>
                  <a:cubicBezTo>
                    <a:pt x="402" y="527"/>
                    <a:pt x="403" y="528"/>
                    <a:pt x="403" y="528"/>
                  </a:cubicBezTo>
                  <a:cubicBezTo>
                    <a:pt x="404" y="530"/>
                    <a:pt x="407" y="531"/>
                    <a:pt x="409" y="533"/>
                  </a:cubicBezTo>
                  <a:cubicBezTo>
                    <a:pt x="412" y="533"/>
                    <a:pt x="412" y="533"/>
                    <a:pt x="412" y="533"/>
                  </a:cubicBezTo>
                  <a:cubicBezTo>
                    <a:pt x="413" y="533"/>
                    <a:pt x="415" y="533"/>
                    <a:pt x="416" y="536"/>
                  </a:cubicBezTo>
                  <a:cubicBezTo>
                    <a:pt x="416" y="536"/>
                    <a:pt x="416" y="536"/>
                    <a:pt x="417" y="536"/>
                  </a:cubicBezTo>
                  <a:cubicBezTo>
                    <a:pt x="417" y="537"/>
                    <a:pt x="418" y="538"/>
                    <a:pt x="418" y="539"/>
                  </a:cubicBezTo>
                  <a:cubicBezTo>
                    <a:pt x="420" y="541"/>
                    <a:pt x="423" y="542"/>
                    <a:pt x="429" y="542"/>
                  </a:cubicBezTo>
                  <a:cubicBezTo>
                    <a:pt x="430" y="542"/>
                    <a:pt x="432" y="542"/>
                    <a:pt x="433" y="542"/>
                  </a:cubicBezTo>
                  <a:cubicBezTo>
                    <a:pt x="434" y="542"/>
                    <a:pt x="436" y="542"/>
                    <a:pt x="437" y="542"/>
                  </a:cubicBezTo>
                  <a:cubicBezTo>
                    <a:pt x="441" y="542"/>
                    <a:pt x="441" y="542"/>
                    <a:pt x="441" y="542"/>
                  </a:cubicBezTo>
                  <a:cubicBezTo>
                    <a:pt x="440" y="546"/>
                    <a:pt x="440" y="546"/>
                    <a:pt x="440" y="546"/>
                  </a:cubicBezTo>
                  <a:cubicBezTo>
                    <a:pt x="440" y="546"/>
                    <a:pt x="440" y="546"/>
                    <a:pt x="440" y="547"/>
                  </a:cubicBezTo>
                  <a:cubicBezTo>
                    <a:pt x="440" y="547"/>
                    <a:pt x="440" y="547"/>
                    <a:pt x="440" y="547"/>
                  </a:cubicBezTo>
                  <a:cubicBezTo>
                    <a:pt x="440" y="547"/>
                    <a:pt x="440" y="547"/>
                    <a:pt x="442" y="547"/>
                  </a:cubicBezTo>
                  <a:cubicBezTo>
                    <a:pt x="445" y="547"/>
                    <a:pt x="445" y="547"/>
                    <a:pt x="445" y="547"/>
                  </a:cubicBezTo>
                  <a:cubicBezTo>
                    <a:pt x="445" y="568"/>
                    <a:pt x="445" y="568"/>
                    <a:pt x="445" y="568"/>
                  </a:cubicBezTo>
                  <a:cubicBezTo>
                    <a:pt x="441" y="567"/>
                    <a:pt x="441" y="567"/>
                    <a:pt x="441" y="567"/>
                  </a:cubicBezTo>
                  <a:cubicBezTo>
                    <a:pt x="441" y="567"/>
                    <a:pt x="440" y="567"/>
                    <a:pt x="440" y="567"/>
                  </a:cubicBezTo>
                  <a:cubicBezTo>
                    <a:pt x="440" y="567"/>
                    <a:pt x="440" y="567"/>
                    <a:pt x="440" y="567"/>
                  </a:cubicBezTo>
                  <a:cubicBezTo>
                    <a:pt x="440" y="567"/>
                    <a:pt x="440" y="567"/>
                    <a:pt x="440" y="568"/>
                  </a:cubicBezTo>
                  <a:cubicBezTo>
                    <a:pt x="439" y="572"/>
                    <a:pt x="439" y="574"/>
                    <a:pt x="440" y="575"/>
                  </a:cubicBezTo>
                  <a:cubicBezTo>
                    <a:pt x="440" y="575"/>
                    <a:pt x="441" y="575"/>
                    <a:pt x="442" y="575"/>
                  </a:cubicBezTo>
                  <a:cubicBezTo>
                    <a:pt x="444" y="575"/>
                    <a:pt x="444" y="575"/>
                    <a:pt x="444" y="575"/>
                  </a:cubicBezTo>
                  <a:cubicBezTo>
                    <a:pt x="445" y="578"/>
                    <a:pt x="445" y="578"/>
                    <a:pt x="445" y="578"/>
                  </a:cubicBezTo>
                  <a:cubicBezTo>
                    <a:pt x="445" y="579"/>
                    <a:pt x="445" y="579"/>
                    <a:pt x="445" y="579"/>
                  </a:cubicBezTo>
                  <a:cubicBezTo>
                    <a:pt x="445" y="581"/>
                    <a:pt x="445" y="585"/>
                    <a:pt x="442" y="586"/>
                  </a:cubicBezTo>
                  <a:cubicBezTo>
                    <a:pt x="441" y="587"/>
                    <a:pt x="440" y="587"/>
                    <a:pt x="439" y="588"/>
                  </a:cubicBezTo>
                  <a:cubicBezTo>
                    <a:pt x="435" y="591"/>
                    <a:pt x="431" y="594"/>
                    <a:pt x="428" y="599"/>
                  </a:cubicBezTo>
                  <a:cubicBezTo>
                    <a:pt x="427" y="600"/>
                    <a:pt x="426" y="601"/>
                    <a:pt x="426" y="602"/>
                  </a:cubicBezTo>
                  <a:cubicBezTo>
                    <a:pt x="424" y="605"/>
                    <a:pt x="423" y="605"/>
                    <a:pt x="422" y="605"/>
                  </a:cubicBezTo>
                  <a:cubicBezTo>
                    <a:pt x="422" y="605"/>
                    <a:pt x="421" y="605"/>
                    <a:pt x="421" y="605"/>
                  </a:cubicBezTo>
                  <a:cubicBezTo>
                    <a:pt x="421" y="605"/>
                    <a:pt x="421" y="605"/>
                    <a:pt x="421" y="605"/>
                  </a:cubicBezTo>
                  <a:cubicBezTo>
                    <a:pt x="421" y="605"/>
                    <a:pt x="421" y="605"/>
                    <a:pt x="421" y="605"/>
                  </a:cubicBezTo>
                  <a:cubicBezTo>
                    <a:pt x="421" y="605"/>
                    <a:pt x="421" y="606"/>
                    <a:pt x="421" y="606"/>
                  </a:cubicBezTo>
                  <a:cubicBezTo>
                    <a:pt x="422" y="610"/>
                    <a:pt x="422" y="610"/>
                    <a:pt x="422" y="610"/>
                  </a:cubicBezTo>
                  <a:cubicBezTo>
                    <a:pt x="418" y="610"/>
                    <a:pt x="418" y="610"/>
                    <a:pt x="418" y="610"/>
                  </a:cubicBezTo>
                  <a:cubicBezTo>
                    <a:pt x="418" y="610"/>
                    <a:pt x="417" y="610"/>
                    <a:pt x="417" y="612"/>
                  </a:cubicBezTo>
                  <a:cubicBezTo>
                    <a:pt x="417" y="612"/>
                    <a:pt x="417" y="613"/>
                    <a:pt x="417" y="613"/>
                  </a:cubicBezTo>
                  <a:cubicBezTo>
                    <a:pt x="417" y="614"/>
                    <a:pt x="417" y="615"/>
                    <a:pt x="416" y="616"/>
                  </a:cubicBezTo>
                  <a:cubicBezTo>
                    <a:pt x="416" y="617"/>
                    <a:pt x="415" y="619"/>
                    <a:pt x="411" y="619"/>
                  </a:cubicBezTo>
                  <a:cubicBezTo>
                    <a:pt x="410" y="619"/>
                    <a:pt x="410" y="619"/>
                    <a:pt x="409" y="619"/>
                  </a:cubicBezTo>
                  <a:cubicBezTo>
                    <a:pt x="409" y="619"/>
                    <a:pt x="409" y="619"/>
                    <a:pt x="408" y="619"/>
                  </a:cubicBezTo>
                  <a:cubicBezTo>
                    <a:pt x="402" y="619"/>
                    <a:pt x="402" y="619"/>
                    <a:pt x="402" y="619"/>
                  </a:cubicBezTo>
                  <a:cubicBezTo>
                    <a:pt x="402" y="620"/>
                    <a:pt x="402" y="620"/>
                    <a:pt x="402" y="620"/>
                  </a:cubicBezTo>
                  <a:cubicBezTo>
                    <a:pt x="402" y="620"/>
                    <a:pt x="402" y="621"/>
                    <a:pt x="402" y="622"/>
                  </a:cubicBezTo>
                  <a:cubicBezTo>
                    <a:pt x="402" y="623"/>
                    <a:pt x="402" y="626"/>
                    <a:pt x="402" y="627"/>
                  </a:cubicBezTo>
                  <a:cubicBezTo>
                    <a:pt x="402" y="627"/>
                    <a:pt x="403" y="627"/>
                    <a:pt x="404" y="627"/>
                  </a:cubicBezTo>
                  <a:cubicBezTo>
                    <a:pt x="407" y="627"/>
                    <a:pt x="407" y="627"/>
                    <a:pt x="407" y="627"/>
                  </a:cubicBezTo>
                  <a:cubicBezTo>
                    <a:pt x="407" y="630"/>
                    <a:pt x="407" y="630"/>
                    <a:pt x="407" y="630"/>
                  </a:cubicBezTo>
                  <a:cubicBezTo>
                    <a:pt x="407" y="649"/>
                    <a:pt x="407" y="649"/>
                    <a:pt x="407" y="649"/>
                  </a:cubicBezTo>
                  <a:cubicBezTo>
                    <a:pt x="407" y="652"/>
                    <a:pt x="407" y="654"/>
                    <a:pt x="407" y="657"/>
                  </a:cubicBezTo>
                  <a:cubicBezTo>
                    <a:pt x="407" y="662"/>
                    <a:pt x="406" y="668"/>
                    <a:pt x="407" y="673"/>
                  </a:cubicBezTo>
                  <a:cubicBezTo>
                    <a:pt x="407" y="676"/>
                    <a:pt x="406" y="680"/>
                    <a:pt x="399" y="680"/>
                  </a:cubicBezTo>
                  <a:cubicBezTo>
                    <a:pt x="398" y="681"/>
                    <a:pt x="396" y="681"/>
                    <a:pt x="395" y="683"/>
                  </a:cubicBezTo>
                  <a:cubicBezTo>
                    <a:pt x="393" y="685"/>
                    <a:pt x="392" y="687"/>
                    <a:pt x="391" y="690"/>
                  </a:cubicBezTo>
                  <a:cubicBezTo>
                    <a:pt x="391" y="692"/>
                    <a:pt x="390" y="694"/>
                    <a:pt x="389" y="696"/>
                  </a:cubicBezTo>
                  <a:cubicBezTo>
                    <a:pt x="388" y="698"/>
                    <a:pt x="387" y="699"/>
                    <a:pt x="384" y="699"/>
                  </a:cubicBezTo>
                  <a:cubicBezTo>
                    <a:pt x="382" y="699"/>
                    <a:pt x="382" y="699"/>
                    <a:pt x="382" y="699"/>
                  </a:cubicBezTo>
                  <a:cubicBezTo>
                    <a:pt x="382" y="699"/>
                    <a:pt x="381" y="699"/>
                    <a:pt x="380" y="700"/>
                  </a:cubicBezTo>
                  <a:cubicBezTo>
                    <a:pt x="380" y="700"/>
                    <a:pt x="379" y="700"/>
                    <a:pt x="378" y="701"/>
                  </a:cubicBezTo>
                  <a:cubicBezTo>
                    <a:pt x="377" y="702"/>
                    <a:pt x="376" y="702"/>
                    <a:pt x="375" y="703"/>
                  </a:cubicBezTo>
                  <a:cubicBezTo>
                    <a:pt x="374" y="704"/>
                    <a:pt x="372" y="704"/>
                    <a:pt x="371" y="704"/>
                  </a:cubicBezTo>
                  <a:cubicBezTo>
                    <a:pt x="370" y="704"/>
                    <a:pt x="370" y="704"/>
                    <a:pt x="369" y="704"/>
                  </a:cubicBezTo>
                  <a:cubicBezTo>
                    <a:pt x="369" y="705"/>
                    <a:pt x="369" y="707"/>
                    <a:pt x="369" y="708"/>
                  </a:cubicBezTo>
                  <a:cubicBezTo>
                    <a:pt x="369" y="709"/>
                    <a:pt x="369" y="710"/>
                    <a:pt x="369" y="710"/>
                  </a:cubicBezTo>
                  <a:cubicBezTo>
                    <a:pt x="369" y="714"/>
                    <a:pt x="369" y="714"/>
                    <a:pt x="369" y="714"/>
                  </a:cubicBezTo>
                  <a:cubicBezTo>
                    <a:pt x="365" y="713"/>
                    <a:pt x="365" y="713"/>
                    <a:pt x="365" y="713"/>
                  </a:cubicBezTo>
                  <a:cubicBezTo>
                    <a:pt x="365" y="713"/>
                    <a:pt x="365" y="713"/>
                    <a:pt x="365" y="713"/>
                  </a:cubicBezTo>
                  <a:cubicBezTo>
                    <a:pt x="365" y="713"/>
                    <a:pt x="365" y="713"/>
                    <a:pt x="365" y="713"/>
                  </a:cubicBezTo>
                  <a:cubicBezTo>
                    <a:pt x="365" y="713"/>
                    <a:pt x="365" y="713"/>
                    <a:pt x="365" y="714"/>
                  </a:cubicBezTo>
                  <a:cubicBezTo>
                    <a:pt x="365" y="714"/>
                    <a:pt x="365" y="714"/>
                    <a:pt x="365" y="714"/>
                  </a:cubicBezTo>
                  <a:cubicBezTo>
                    <a:pt x="364" y="717"/>
                    <a:pt x="363" y="718"/>
                    <a:pt x="360" y="718"/>
                  </a:cubicBezTo>
                  <a:cubicBezTo>
                    <a:pt x="355" y="718"/>
                    <a:pt x="355" y="718"/>
                    <a:pt x="355" y="718"/>
                  </a:cubicBezTo>
                  <a:cubicBezTo>
                    <a:pt x="354" y="718"/>
                    <a:pt x="352" y="718"/>
                    <a:pt x="350" y="718"/>
                  </a:cubicBezTo>
                  <a:cubicBezTo>
                    <a:pt x="349" y="718"/>
                    <a:pt x="347" y="718"/>
                    <a:pt x="345" y="718"/>
                  </a:cubicBezTo>
                  <a:cubicBezTo>
                    <a:pt x="342" y="718"/>
                    <a:pt x="340" y="718"/>
                    <a:pt x="338" y="719"/>
                  </a:cubicBezTo>
                  <a:cubicBezTo>
                    <a:pt x="334" y="719"/>
                    <a:pt x="333" y="722"/>
                    <a:pt x="332" y="724"/>
                  </a:cubicBezTo>
                  <a:cubicBezTo>
                    <a:pt x="331" y="725"/>
                    <a:pt x="331" y="725"/>
                    <a:pt x="331" y="725"/>
                  </a:cubicBezTo>
                  <a:cubicBezTo>
                    <a:pt x="331" y="727"/>
                    <a:pt x="330" y="729"/>
                    <a:pt x="328" y="731"/>
                  </a:cubicBezTo>
                  <a:cubicBezTo>
                    <a:pt x="327" y="732"/>
                    <a:pt x="327" y="733"/>
                    <a:pt x="327" y="734"/>
                  </a:cubicBezTo>
                  <a:cubicBezTo>
                    <a:pt x="327" y="738"/>
                    <a:pt x="327" y="738"/>
                    <a:pt x="327" y="738"/>
                  </a:cubicBezTo>
                  <a:cubicBezTo>
                    <a:pt x="323" y="737"/>
                    <a:pt x="323" y="737"/>
                    <a:pt x="323" y="737"/>
                  </a:cubicBezTo>
                  <a:cubicBezTo>
                    <a:pt x="323" y="737"/>
                    <a:pt x="322" y="737"/>
                    <a:pt x="322" y="737"/>
                  </a:cubicBezTo>
                  <a:cubicBezTo>
                    <a:pt x="322" y="737"/>
                    <a:pt x="322" y="737"/>
                    <a:pt x="322" y="739"/>
                  </a:cubicBezTo>
                  <a:cubicBezTo>
                    <a:pt x="322" y="766"/>
                    <a:pt x="322" y="766"/>
                    <a:pt x="322" y="766"/>
                  </a:cubicBezTo>
                  <a:cubicBezTo>
                    <a:pt x="322" y="770"/>
                    <a:pt x="322" y="773"/>
                    <a:pt x="320" y="776"/>
                  </a:cubicBezTo>
                  <a:cubicBezTo>
                    <a:pt x="318" y="782"/>
                    <a:pt x="313" y="785"/>
                    <a:pt x="309" y="787"/>
                  </a:cubicBezTo>
                  <a:cubicBezTo>
                    <a:pt x="307" y="788"/>
                    <a:pt x="307" y="788"/>
                    <a:pt x="307" y="788"/>
                  </a:cubicBezTo>
                  <a:cubicBezTo>
                    <a:pt x="306" y="789"/>
                    <a:pt x="305" y="789"/>
                    <a:pt x="304" y="789"/>
                  </a:cubicBezTo>
                  <a:cubicBezTo>
                    <a:pt x="304" y="789"/>
                    <a:pt x="303" y="789"/>
                    <a:pt x="303" y="789"/>
                  </a:cubicBezTo>
                  <a:cubicBezTo>
                    <a:pt x="303" y="789"/>
                    <a:pt x="303" y="789"/>
                    <a:pt x="303" y="789"/>
                  </a:cubicBezTo>
                  <a:cubicBezTo>
                    <a:pt x="303" y="791"/>
                    <a:pt x="303" y="794"/>
                    <a:pt x="303" y="797"/>
                  </a:cubicBezTo>
                  <a:cubicBezTo>
                    <a:pt x="303" y="798"/>
                    <a:pt x="303" y="799"/>
                    <a:pt x="303" y="800"/>
                  </a:cubicBezTo>
                  <a:cubicBezTo>
                    <a:pt x="303" y="804"/>
                    <a:pt x="303" y="804"/>
                    <a:pt x="303" y="804"/>
                  </a:cubicBezTo>
                  <a:cubicBezTo>
                    <a:pt x="299" y="803"/>
                    <a:pt x="299" y="803"/>
                    <a:pt x="299" y="803"/>
                  </a:cubicBezTo>
                  <a:cubicBezTo>
                    <a:pt x="299" y="803"/>
                    <a:pt x="299" y="803"/>
                    <a:pt x="299" y="803"/>
                  </a:cubicBezTo>
                  <a:cubicBezTo>
                    <a:pt x="299" y="803"/>
                    <a:pt x="299" y="803"/>
                    <a:pt x="299" y="803"/>
                  </a:cubicBezTo>
                  <a:cubicBezTo>
                    <a:pt x="299" y="803"/>
                    <a:pt x="298" y="803"/>
                    <a:pt x="298" y="805"/>
                  </a:cubicBezTo>
                  <a:cubicBezTo>
                    <a:pt x="298" y="808"/>
                    <a:pt x="298" y="808"/>
                    <a:pt x="298" y="808"/>
                  </a:cubicBezTo>
                  <a:cubicBezTo>
                    <a:pt x="279" y="808"/>
                    <a:pt x="279" y="808"/>
                    <a:pt x="279" y="808"/>
                  </a:cubicBezTo>
                  <a:cubicBezTo>
                    <a:pt x="280" y="809"/>
                    <a:pt x="280" y="809"/>
                    <a:pt x="280" y="810"/>
                  </a:cubicBezTo>
                  <a:cubicBezTo>
                    <a:pt x="280" y="810"/>
                    <a:pt x="281" y="811"/>
                    <a:pt x="284" y="811"/>
                  </a:cubicBezTo>
                  <a:cubicBezTo>
                    <a:pt x="284" y="811"/>
                    <a:pt x="285" y="811"/>
                    <a:pt x="285" y="811"/>
                  </a:cubicBezTo>
                  <a:cubicBezTo>
                    <a:pt x="289" y="810"/>
                    <a:pt x="289" y="810"/>
                    <a:pt x="289" y="810"/>
                  </a:cubicBezTo>
                  <a:cubicBezTo>
                    <a:pt x="289" y="814"/>
                    <a:pt x="289" y="814"/>
                    <a:pt x="289" y="814"/>
                  </a:cubicBezTo>
                  <a:cubicBezTo>
                    <a:pt x="289" y="815"/>
                    <a:pt x="290" y="817"/>
                    <a:pt x="291" y="819"/>
                  </a:cubicBezTo>
                  <a:cubicBezTo>
                    <a:pt x="293" y="822"/>
                    <a:pt x="295" y="826"/>
                    <a:pt x="293" y="831"/>
                  </a:cubicBezTo>
                  <a:cubicBezTo>
                    <a:pt x="291" y="834"/>
                    <a:pt x="288" y="836"/>
                    <a:pt x="283" y="836"/>
                  </a:cubicBezTo>
                  <a:cubicBezTo>
                    <a:pt x="283" y="836"/>
                    <a:pt x="282" y="836"/>
                    <a:pt x="282" y="836"/>
                  </a:cubicBezTo>
                  <a:cubicBezTo>
                    <a:pt x="281" y="836"/>
                    <a:pt x="281" y="836"/>
                    <a:pt x="281" y="836"/>
                  </a:cubicBezTo>
                  <a:cubicBezTo>
                    <a:pt x="280" y="836"/>
                    <a:pt x="280" y="836"/>
                    <a:pt x="280" y="836"/>
                  </a:cubicBezTo>
                  <a:cubicBezTo>
                    <a:pt x="280" y="836"/>
                    <a:pt x="280" y="837"/>
                    <a:pt x="279" y="838"/>
                  </a:cubicBezTo>
                  <a:cubicBezTo>
                    <a:pt x="279" y="842"/>
                    <a:pt x="279" y="842"/>
                    <a:pt x="279" y="842"/>
                  </a:cubicBezTo>
                  <a:cubicBezTo>
                    <a:pt x="275" y="841"/>
                    <a:pt x="275" y="841"/>
                    <a:pt x="275" y="841"/>
                  </a:cubicBezTo>
                  <a:cubicBezTo>
                    <a:pt x="274" y="840"/>
                    <a:pt x="271" y="839"/>
                    <a:pt x="270" y="839"/>
                  </a:cubicBezTo>
                  <a:cubicBezTo>
                    <a:pt x="268" y="839"/>
                    <a:pt x="268" y="839"/>
                    <a:pt x="268" y="840"/>
                  </a:cubicBezTo>
                  <a:cubicBezTo>
                    <a:pt x="267" y="840"/>
                    <a:pt x="266" y="842"/>
                    <a:pt x="266" y="844"/>
                  </a:cubicBezTo>
                  <a:cubicBezTo>
                    <a:pt x="266" y="845"/>
                    <a:pt x="266" y="845"/>
                    <a:pt x="266" y="845"/>
                  </a:cubicBezTo>
                  <a:cubicBezTo>
                    <a:pt x="265" y="848"/>
                    <a:pt x="264" y="853"/>
                    <a:pt x="259" y="854"/>
                  </a:cubicBezTo>
                  <a:cubicBezTo>
                    <a:pt x="259" y="855"/>
                    <a:pt x="258" y="855"/>
                    <a:pt x="257" y="855"/>
                  </a:cubicBezTo>
                  <a:cubicBezTo>
                    <a:pt x="257" y="855"/>
                    <a:pt x="256" y="855"/>
                    <a:pt x="256" y="855"/>
                  </a:cubicBezTo>
                  <a:cubicBezTo>
                    <a:pt x="256" y="855"/>
                    <a:pt x="256" y="856"/>
                    <a:pt x="256" y="856"/>
                  </a:cubicBezTo>
                  <a:cubicBezTo>
                    <a:pt x="256" y="857"/>
                    <a:pt x="257" y="857"/>
                    <a:pt x="257" y="858"/>
                  </a:cubicBezTo>
                  <a:cubicBezTo>
                    <a:pt x="258" y="858"/>
                    <a:pt x="258" y="858"/>
                    <a:pt x="258" y="858"/>
                  </a:cubicBezTo>
                  <a:cubicBezTo>
                    <a:pt x="261" y="859"/>
                    <a:pt x="261" y="859"/>
                    <a:pt x="261" y="859"/>
                  </a:cubicBezTo>
                  <a:cubicBezTo>
                    <a:pt x="261" y="861"/>
                    <a:pt x="261" y="861"/>
                    <a:pt x="261" y="861"/>
                  </a:cubicBezTo>
                  <a:cubicBezTo>
                    <a:pt x="261" y="862"/>
                    <a:pt x="261" y="862"/>
                    <a:pt x="261" y="863"/>
                  </a:cubicBezTo>
                  <a:cubicBezTo>
                    <a:pt x="261" y="863"/>
                    <a:pt x="262" y="864"/>
                    <a:pt x="262" y="865"/>
                  </a:cubicBezTo>
                  <a:cubicBezTo>
                    <a:pt x="264" y="867"/>
                    <a:pt x="265" y="869"/>
                    <a:pt x="265" y="872"/>
                  </a:cubicBezTo>
                  <a:cubicBezTo>
                    <a:pt x="265" y="873"/>
                    <a:pt x="265" y="874"/>
                    <a:pt x="265" y="876"/>
                  </a:cubicBezTo>
                  <a:cubicBezTo>
                    <a:pt x="265" y="879"/>
                    <a:pt x="265" y="883"/>
                    <a:pt x="265" y="886"/>
                  </a:cubicBezTo>
                  <a:cubicBezTo>
                    <a:pt x="266" y="886"/>
                    <a:pt x="266" y="886"/>
                    <a:pt x="267" y="886"/>
                  </a:cubicBezTo>
                  <a:cubicBezTo>
                    <a:pt x="268" y="887"/>
                    <a:pt x="269" y="887"/>
                    <a:pt x="269" y="888"/>
                  </a:cubicBezTo>
                  <a:cubicBezTo>
                    <a:pt x="270" y="889"/>
                    <a:pt x="270" y="891"/>
                    <a:pt x="270" y="891"/>
                  </a:cubicBezTo>
                  <a:cubicBezTo>
                    <a:pt x="270" y="892"/>
                    <a:pt x="270" y="892"/>
                    <a:pt x="270" y="892"/>
                  </a:cubicBezTo>
                  <a:cubicBezTo>
                    <a:pt x="270" y="899"/>
                    <a:pt x="270" y="899"/>
                    <a:pt x="270" y="899"/>
                  </a:cubicBezTo>
                  <a:cubicBezTo>
                    <a:pt x="270" y="900"/>
                    <a:pt x="270" y="900"/>
                    <a:pt x="270" y="900"/>
                  </a:cubicBezTo>
                  <a:cubicBezTo>
                    <a:pt x="270" y="900"/>
                    <a:pt x="270" y="900"/>
                    <a:pt x="270" y="900"/>
                  </a:cubicBezTo>
                  <a:cubicBezTo>
                    <a:pt x="270" y="901"/>
                    <a:pt x="271" y="901"/>
                    <a:pt x="272" y="901"/>
                  </a:cubicBezTo>
                  <a:cubicBezTo>
                    <a:pt x="273" y="901"/>
                    <a:pt x="276" y="902"/>
                    <a:pt x="278" y="904"/>
                  </a:cubicBezTo>
                  <a:cubicBezTo>
                    <a:pt x="279" y="906"/>
                    <a:pt x="280" y="908"/>
                    <a:pt x="280" y="910"/>
                  </a:cubicBezTo>
                  <a:cubicBezTo>
                    <a:pt x="280" y="911"/>
                    <a:pt x="280" y="912"/>
                    <a:pt x="279" y="914"/>
                  </a:cubicBezTo>
                  <a:cubicBezTo>
                    <a:pt x="279" y="916"/>
                    <a:pt x="279" y="916"/>
                    <a:pt x="279" y="916"/>
                  </a:cubicBezTo>
                  <a:cubicBezTo>
                    <a:pt x="276" y="916"/>
                    <a:pt x="276" y="916"/>
                    <a:pt x="276" y="916"/>
                  </a:cubicBezTo>
                  <a:cubicBezTo>
                    <a:pt x="276" y="916"/>
                    <a:pt x="275" y="916"/>
                    <a:pt x="275" y="916"/>
                  </a:cubicBezTo>
                  <a:cubicBezTo>
                    <a:pt x="275" y="916"/>
                    <a:pt x="274" y="916"/>
                    <a:pt x="274" y="916"/>
                  </a:cubicBezTo>
                  <a:cubicBezTo>
                    <a:pt x="274" y="917"/>
                    <a:pt x="274" y="917"/>
                    <a:pt x="274" y="917"/>
                  </a:cubicBezTo>
                  <a:cubicBezTo>
                    <a:pt x="275" y="917"/>
                    <a:pt x="275" y="918"/>
                    <a:pt x="276" y="919"/>
                  </a:cubicBezTo>
                  <a:cubicBezTo>
                    <a:pt x="277" y="921"/>
                    <a:pt x="278" y="922"/>
                    <a:pt x="279" y="924"/>
                  </a:cubicBezTo>
                  <a:cubicBezTo>
                    <a:pt x="280" y="926"/>
                    <a:pt x="279" y="927"/>
                    <a:pt x="279" y="928"/>
                  </a:cubicBezTo>
                  <a:cubicBezTo>
                    <a:pt x="277" y="930"/>
                    <a:pt x="274" y="931"/>
                    <a:pt x="272" y="931"/>
                  </a:cubicBezTo>
                  <a:close/>
                </a:path>
              </a:pathLst>
            </a:cu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3" name="Freeform 13"/>
            <p:cNvSpPr/>
            <p:nvPr/>
          </p:nvSpPr>
          <p:spPr bwMode="auto">
            <a:xfrm>
              <a:off x="7318378" y="4158815"/>
              <a:ext cx="123597" cy="216294"/>
            </a:xfrm>
            <a:custGeom>
              <a:gdLst>
                <a:gd fmla="*/ 8 w 42" name="T0"/>
                <a:gd fmla="*/ 74 h 74" name="T1"/>
                <a:gd fmla="*/ 4 w 42" name="T2"/>
                <a:gd fmla="*/ 74 h 74" name="T3"/>
                <a:gd fmla="*/ 1 w 42" name="T4"/>
                <a:gd fmla="*/ 73 h 74" name="T5"/>
                <a:gd fmla="*/ 2 w 42" name="T6"/>
                <a:gd fmla="*/ 70 h 74" name="T7"/>
                <a:gd fmla="*/ 1 w 42" name="T8"/>
                <a:gd fmla="*/ 63 h 74" name="T9"/>
                <a:gd fmla="*/ 3 w 42" name="T10"/>
                <a:gd fmla="*/ 47 h 74" name="T11"/>
                <a:gd fmla="*/ 6 w 42" name="T12"/>
                <a:gd fmla="*/ 45 h 74" name="T13"/>
                <a:gd fmla="*/ 6 w 42" name="T14"/>
                <a:gd fmla="*/ 44 h 74" name="T15"/>
                <a:gd fmla="*/ 9 w 42" name="T16"/>
                <a:gd fmla="*/ 32 h 74" name="T17"/>
                <a:gd fmla="*/ 11 w 42" name="T18"/>
                <a:gd fmla="*/ 30 h 74" name="T19"/>
                <a:gd fmla="*/ 11 w 42" name="T20"/>
                <a:gd fmla="*/ 30 h 74" name="T21"/>
                <a:gd fmla="*/ 13 w 42" name="T22"/>
                <a:gd fmla="*/ 22 h 74" name="T23"/>
                <a:gd fmla="*/ 16 w 42" name="T24"/>
                <a:gd fmla="*/ 21 h 74" name="T25"/>
                <a:gd fmla="*/ 16 w 42" name="T26"/>
                <a:gd fmla="*/ 20 h 74" name="T27"/>
                <a:gd fmla="*/ 19 w 42" name="T28"/>
                <a:gd fmla="*/ 12 h 74" name="T29"/>
                <a:gd fmla="*/ 24 w 42" name="T30"/>
                <a:gd fmla="*/ 7 h 74" name="T31"/>
                <a:gd fmla="*/ 30 w 42" name="T32"/>
                <a:gd fmla="*/ 0 h 74" name="T33"/>
                <a:gd fmla="*/ 36 w 42" name="T34"/>
                <a:gd fmla="*/ 1 h 74" name="T35"/>
                <a:gd fmla="*/ 36 w 42" name="T36"/>
                <a:gd fmla="*/ 3 h 74" name="T37"/>
                <a:gd fmla="*/ 39 w 42" name="T38"/>
                <a:gd fmla="*/ 1 h 74" name="T39"/>
                <a:gd fmla="*/ 40 w 42" name="T40"/>
                <a:gd fmla="*/ 5 h 74" name="T41"/>
                <a:gd fmla="*/ 29 w 42" name="T42"/>
                <a:gd fmla="*/ 29 h 74" name="T43"/>
                <a:gd fmla="*/ 27 w 42" name="T44"/>
                <a:gd fmla="*/ 30 h 74" name="T45"/>
                <a:gd fmla="*/ 27 w 42" name="T46"/>
                <a:gd fmla="*/ 30 h 74" name="T47"/>
                <a:gd fmla="*/ 27 w 42" name="T48"/>
                <a:gd fmla="*/ 32 h 74" name="T49"/>
                <a:gd fmla="*/ 27 w 42" name="T50"/>
                <a:gd fmla="*/ 34 h 74" name="T51"/>
                <a:gd fmla="*/ 23 w 42" name="T52"/>
                <a:gd fmla="*/ 40 h 74" name="T53"/>
                <a:gd fmla="*/ 22 w 42" name="T54"/>
                <a:gd fmla="*/ 41 h 74" name="T55"/>
                <a:gd fmla="*/ 22 w 42" name="T56"/>
                <a:gd fmla="*/ 43 h 74" name="T57"/>
                <a:gd fmla="*/ 22 w 42" name="T58"/>
                <a:gd fmla="*/ 45 h 74" name="T59"/>
                <a:gd fmla="*/ 22 w 42" name="T60"/>
                <a:gd fmla="*/ 47 h 74" name="T61"/>
                <a:gd fmla="*/ 22 w 42" name="T62"/>
                <a:gd fmla="*/ 52 h 74" name="T63"/>
                <a:gd fmla="*/ 21 w 42" name="T64"/>
                <a:gd fmla="*/ 58 h 74" name="T65"/>
                <a:gd fmla="*/ 20 w 42" name="T66"/>
                <a:gd fmla="*/ 60 h 74" name="T67"/>
                <a:gd fmla="*/ 19 w 42" name="T68"/>
                <a:gd fmla="*/ 63 h 74" name="T69"/>
                <a:gd fmla="*/ 8 w 42" name="T70"/>
                <a:gd fmla="*/ 74 h 7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74" w="42">
                  <a:moveTo>
                    <a:pt x="8" y="74"/>
                  </a:moveTo>
                  <a:cubicBezTo>
                    <a:pt x="6" y="74"/>
                    <a:pt x="5" y="74"/>
                    <a:pt x="4" y="74"/>
                  </a:cubicBezTo>
                  <a:cubicBezTo>
                    <a:pt x="1" y="73"/>
                    <a:pt x="1" y="73"/>
                    <a:pt x="1" y="73"/>
                  </a:cubicBezTo>
                  <a:cubicBezTo>
                    <a:pt x="2" y="70"/>
                    <a:pt x="2" y="70"/>
                    <a:pt x="2" y="70"/>
                  </a:cubicBezTo>
                  <a:cubicBezTo>
                    <a:pt x="2" y="69"/>
                    <a:pt x="2" y="65"/>
                    <a:pt x="1" y="63"/>
                  </a:cubicBezTo>
                  <a:cubicBezTo>
                    <a:pt x="1" y="57"/>
                    <a:pt x="0" y="50"/>
                    <a:pt x="3" y="47"/>
                  </a:cubicBezTo>
                  <a:cubicBezTo>
                    <a:pt x="4" y="46"/>
                    <a:pt x="5" y="45"/>
                    <a:pt x="6" y="45"/>
                  </a:cubicBezTo>
                  <a:cubicBezTo>
                    <a:pt x="6" y="45"/>
                    <a:pt x="6" y="44"/>
                    <a:pt x="6" y="44"/>
                  </a:cubicBezTo>
                  <a:cubicBezTo>
                    <a:pt x="6" y="40"/>
                    <a:pt x="5" y="35"/>
                    <a:pt x="9" y="32"/>
                  </a:cubicBezTo>
                  <a:cubicBezTo>
                    <a:pt x="10" y="31"/>
                    <a:pt x="11" y="31"/>
                    <a:pt x="11" y="30"/>
                  </a:cubicBezTo>
                  <a:cubicBezTo>
                    <a:pt x="11" y="30"/>
                    <a:pt x="11" y="30"/>
                    <a:pt x="11" y="30"/>
                  </a:cubicBezTo>
                  <a:cubicBezTo>
                    <a:pt x="11" y="28"/>
                    <a:pt x="10" y="24"/>
                    <a:pt x="13" y="22"/>
                  </a:cubicBezTo>
                  <a:cubicBezTo>
                    <a:pt x="14" y="22"/>
                    <a:pt x="15" y="21"/>
                    <a:pt x="16" y="21"/>
                  </a:cubicBezTo>
                  <a:cubicBezTo>
                    <a:pt x="16" y="21"/>
                    <a:pt x="16" y="20"/>
                    <a:pt x="16" y="20"/>
                  </a:cubicBezTo>
                  <a:cubicBezTo>
                    <a:pt x="16" y="17"/>
                    <a:pt x="17" y="14"/>
                    <a:pt x="19" y="12"/>
                  </a:cubicBezTo>
                  <a:cubicBezTo>
                    <a:pt x="21" y="10"/>
                    <a:pt x="23" y="8"/>
                    <a:pt x="24" y="7"/>
                  </a:cubicBezTo>
                  <a:cubicBezTo>
                    <a:pt x="28" y="4"/>
                    <a:pt x="30" y="3"/>
                    <a:pt x="30" y="0"/>
                  </a:cubicBezTo>
                  <a:cubicBezTo>
                    <a:pt x="36" y="1"/>
                    <a:pt x="36" y="1"/>
                    <a:pt x="36" y="1"/>
                  </a:cubicBezTo>
                  <a:cubicBezTo>
                    <a:pt x="36" y="1"/>
                    <a:pt x="36" y="2"/>
                    <a:pt x="36" y="3"/>
                  </a:cubicBezTo>
                  <a:cubicBezTo>
                    <a:pt x="39" y="1"/>
                    <a:pt x="39" y="1"/>
                    <a:pt x="39" y="1"/>
                  </a:cubicBezTo>
                  <a:cubicBezTo>
                    <a:pt x="40" y="5"/>
                    <a:pt x="40" y="5"/>
                    <a:pt x="40" y="5"/>
                  </a:cubicBezTo>
                  <a:cubicBezTo>
                    <a:pt x="42" y="14"/>
                    <a:pt x="36" y="25"/>
                    <a:pt x="29" y="29"/>
                  </a:cubicBezTo>
                  <a:cubicBezTo>
                    <a:pt x="28" y="30"/>
                    <a:pt x="28" y="30"/>
                    <a:pt x="27" y="30"/>
                  </a:cubicBezTo>
                  <a:cubicBezTo>
                    <a:pt x="27" y="30"/>
                    <a:pt x="27" y="30"/>
                    <a:pt x="27" y="30"/>
                  </a:cubicBezTo>
                  <a:cubicBezTo>
                    <a:pt x="27" y="31"/>
                    <a:pt x="27" y="31"/>
                    <a:pt x="27" y="32"/>
                  </a:cubicBezTo>
                  <a:cubicBezTo>
                    <a:pt x="27" y="33"/>
                    <a:pt x="27" y="33"/>
                    <a:pt x="27" y="34"/>
                  </a:cubicBezTo>
                  <a:cubicBezTo>
                    <a:pt x="27" y="37"/>
                    <a:pt x="25" y="40"/>
                    <a:pt x="23" y="40"/>
                  </a:cubicBezTo>
                  <a:cubicBezTo>
                    <a:pt x="22" y="40"/>
                    <a:pt x="22" y="41"/>
                    <a:pt x="22" y="41"/>
                  </a:cubicBezTo>
                  <a:cubicBezTo>
                    <a:pt x="22" y="41"/>
                    <a:pt x="22" y="43"/>
                    <a:pt x="22" y="43"/>
                  </a:cubicBezTo>
                  <a:cubicBezTo>
                    <a:pt x="22" y="44"/>
                    <a:pt x="22" y="45"/>
                    <a:pt x="22" y="45"/>
                  </a:cubicBezTo>
                  <a:cubicBezTo>
                    <a:pt x="22" y="47"/>
                    <a:pt x="22" y="47"/>
                    <a:pt x="22" y="47"/>
                  </a:cubicBezTo>
                  <a:cubicBezTo>
                    <a:pt x="22" y="48"/>
                    <a:pt x="22" y="50"/>
                    <a:pt x="22" y="52"/>
                  </a:cubicBezTo>
                  <a:cubicBezTo>
                    <a:pt x="22" y="54"/>
                    <a:pt x="22" y="56"/>
                    <a:pt x="21" y="58"/>
                  </a:cubicBezTo>
                  <a:cubicBezTo>
                    <a:pt x="21" y="59"/>
                    <a:pt x="21" y="59"/>
                    <a:pt x="20" y="60"/>
                  </a:cubicBezTo>
                  <a:cubicBezTo>
                    <a:pt x="20" y="61"/>
                    <a:pt x="19" y="62"/>
                    <a:pt x="19" y="63"/>
                  </a:cubicBezTo>
                  <a:cubicBezTo>
                    <a:pt x="18" y="67"/>
                    <a:pt x="15" y="74"/>
                    <a:pt x="8" y="74"/>
                  </a:cubicBezTo>
                  <a:close/>
                </a:path>
              </a:pathLst>
            </a:cu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8" name="Freeform 14"/>
            <p:cNvSpPr/>
            <p:nvPr/>
          </p:nvSpPr>
          <p:spPr bwMode="auto">
            <a:xfrm>
              <a:off x="7412312" y="4150164"/>
              <a:ext cx="25955" cy="40787"/>
            </a:xfrm>
            <a:custGeom>
              <a:gdLst>
                <a:gd fmla="*/ 2 w 9" name="T0"/>
                <a:gd fmla="*/ 9 h 14" name="T1"/>
                <a:gd fmla="*/ 0 w 9" name="T2"/>
                <a:gd fmla="*/ 6 h 14" name="T3"/>
                <a:gd fmla="*/ 2 w 9" name="T4"/>
                <a:gd fmla="*/ 0 h 14" name="T5"/>
                <a:gd fmla="*/ 9 w 9" name="T6"/>
                <a:gd fmla="*/ 8 h 14" name="T7"/>
                <a:gd fmla="*/ 7 w 9" name="T8"/>
                <a:gd fmla="*/ 11 h 14" name="T9"/>
                <a:gd fmla="*/ 3 w 9" name="T10"/>
                <a:gd fmla="*/ 14 h 14" name="T11"/>
                <a:gd fmla="*/ 2 w 9" name="T12"/>
                <a:gd fmla="*/ 9 h 14" name="T13"/>
              </a:gdLst>
              <a:cxnLst>
                <a:cxn ang="0">
                  <a:pos x="T0" y="T1"/>
                </a:cxn>
                <a:cxn ang="0">
                  <a:pos x="T2" y="T3"/>
                </a:cxn>
                <a:cxn ang="0">
                  <a:pos x="T4" y="T5"/>
                </a:cxn>
                <a:cxn ang="0">
                  <a:pos x="T6" y="T7"/>
                </a:cxn>
                <a:cxn ang="0">
                  <a:pos x="T8" y="T9"/>
                </a:cxn>
                <a:cxn ang="0">
                  <a:pos x="T10" y="T11"/>
                </a:cxn>
                <a:cxn ang="0">
                  <a:pos x="T12" y="T13"/>
                </a:cxn>
              </a:cxnLst>
              <a:rect b="b" l="0" r="r" t="0"/>
              <a:pathLst>
                <a:path h="14" w="9">
                  <a:moveTo>
                    <a:pt x="2" y="9"/>
                  </a:moveTo>
                  <a:cubicBezTo>
                    <a:pt x="2" y="8"/>
                    <a:pt x="1" y="7"/>
                    <a:pt x="0" y="6"/>
                  </a:cubicBezTo>
                  <a:cubicBezTo>
                    <a:pt x="2" y="0"/>
                    <a:pt x="2" y="0"/>
                    <a:pt x="2" y="0"/>
                  </a:cubicBezTo>
                  <a:cubicBezTo>
                    <a:pt x="7" y="3"/>
                    <a:pt x="9" y="5"/>
                    <a:pt x="9" y="8"/>
                  </a:cubicBezTo>
                  <a:cubicBezTo>
                    <a:pt x="9" y="9"/>
                    <a:pt x="8" y="11"/>
                    <a:pt x="7" y="11"/>
                  </a:cubicBezTo>
                  <a:cubicBezTo>
                    <a:pt x="3" y="14"/>
                    <a:pt x="3" y="14"/>
                    <a:pt x="3" y="14"/>
                  </a:cubicBezTo>
                  <a:lnTo>
                    <a:pt x="2" y="9"/>
                  </a:lnTo>
                  <a:close/>
                </a:path>
              </a:pathLst>
            </a:cu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9" name="Freeform 15"/>
            <p:cNvSpPr/>
            <p:nvPr/>
          </p:nvSpPr>
          <p:spPr bwMode="auto">
            <a:xfrm>
              <a:off x="6374098" y="2283851"/>
              <a:ext cx="40787" cy="29663"/>
            </a:xfrm>
            <a:custGeom>
              <a:gdLst>
                <a:gd fmla="*/ 14 w 14" name="T0"/>
                <a:gd fmla="*/ 10 h 10" name="T1"/>
                <a:gd fmla="*/ 11 w 14" name="T2"/>
                <a:gd fmla="*/ 4 h 10" name="T3"/>
                <a:gd fmla="*/ 10 w 14" name="T4"/>
                <a:gd fmla="*/ 0 h 10" name="T5"/>
                <a:gd fmla="*/ 3 w 14" name="T6"/>
                <a:gd fmla="*/ 0 h 10" name="T7"/>
                <a:gd fmla="*/ 0 w 14" name="T8"/>
                <a:gd fmla="*/ 0 h 10" name="T9"/>
                <a:gd fmla="*/ 0 w 14" name="T10"/>
                <a:gd fmla="*/ 4 h 10" name="T11"/>
                <a:gd fmla="*/ 0 w 14" name="T12"/>
                <a:gd fmla="*/ 7 h 10" name="T13"/>
                <a:gd fmla="*/ 1 w 14" name="T14"/>
                <a:gd fmla="*/ 10 h 10" name="T15"/>
                <a:gd fmla="*/ 14 w 14" name="T16"/>
                <a:gd fmla="*/ 10 h 10" name="T17"/>
                <a:gd fmla="*/ 14 w 14" name="T18"/>
                <a:gd fmla="*/ 10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14">
                  <a:moveTo>
                    <a:pt x="14" y="10"/>
                  </a:moveTo>
                  <a:cubicBezTo>
                    <a:pt x="14" y="7"/>
                    <a:pt x="12" y="6"/>
                    <a:pt x="11" y="4"/>
                  </a:cubicBezTo>
                  <a:cubicBezTo>
                    <a:pt x="10" y="3"/>
                    <a:pt x="10" y="2"/>
                    <a:pt x="10" y="0"/>
                  </a:cubicBezTo>
                  <a:cubicBezTo>
                    <a:pt x="7" y="0"/>
                    <a:pt x="5" y="0"/>
                    <a:pt x="3" y="0"/>
                  </a:cubicBezTo>
                  <a:cubicBezTo>
                    <a:pt x="2" y="0"/>
                    <a:pt x="1" y="0"/>
                    <a:pt x="0" y="0"/>
                  </a:cubicBezTo>
                  <a:cubicBezTo>
                    <a:pt x="0" y="1"/>
                    <a:pt x="0" y="3"/>
                    <a:pt x="0" y="4"/>
                  </a:cubicBezTo>
                  <a:cubicBezTo>
                    <a:pt x="0" y="5"/>
                    <a:pt x="0" y="6"/>
                    <a:pt x="0" y="7"/>
                  </a:cubicBezTo>
                  <a:cubicBezTo>
                    <a:pt x="0" y="9"/>
                    <a:pt x="0" y="10"/>
                    <a:pt x="1" y="10"/>
                  </a:cubicBezTo>
                  <a:cubicBezTo>
                    <a:pt x="6" y="10"/>
                    <a:pt x="10" y="10"/>
                    <a:pt x="14" y="10"/>
                  </a:cubicBezTo>
                  <a:cubicBezTo>
                    <a:pt x="14" y="6"/>
                    <a:pt x="11" y="10"/>
                    <a:pt x="14" y="10"/>
                  </a:cubicBezTo>
                  <a:close/>
                </a:path>
              </a:pathLst>
            </a:cu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0" name="Freeform 16"/>
            <p:cNvSpPr/>
            <p:nvPr/>
          </p:nvSpPr>
          <p:spPr bwMode="auto">
            <a:xfrm>
              <a:off x="6374098" y="2311043"/>
              <a:ext cx="111237" cy="113709"/>
            </a:xfrm>
            <a:custGeom>
              <a:gdLst>
                <a:gd fmla="*/ 5 w 38" name="T0"/>
                <a:gd fmla="*/ 29 h 39" name="T1"/>
                <a:gd fmla="*/ 10 w 38" name="T2"/>
                <a:gd fmla="*/ 34 h 39" name="T3"/>
                <a:gd fmla="*/ 14 w 38" name="T4"/>
                <a:gd fmla="*/ 38 h 39" name="T5"/>
                <a:gd fmla="*/ 26 w 38" name="T6"/>
                <a:gd fmla="*/ 37 h 39" name="T7"/>
                <a:gd fmla="*/ 30 w 38" name="T8"/>
                <a:gd fmla="*/ 35 h 39" name="T9"/>
                <a:gd fmla="*/ 34 w 38" name="T10"/>
                <a:gd fmla="*/ 33 h 39" name="T11"/>
                <a:gd fmla="*/ 37 w 38" name="T12"/>
                <a:gd fmla="*/ 23 h 39" name="T13"/>
                <a:gd fmla="*/ 34 w 38" name="T14"/>
                <a:gd fmla="*/ 13 h 39" name="T15"/>
                <a:gd fmla="*/ 35 w 38" name="T16"/>
                <a:gd fmla="*/ 11 h 39" name="T17"/>
                <a:gd fmla="*/ 38 w 38" name="T18"/>
                <a:gd fmla="*/ 9 h 39" name="T19"/>
                <a:gd fmla="*/ 38 w 38" name="T20"/>
                <a:gd fmla="*/ 5 h 39" name="T21"/>
                <a:gd fmla="*/ 36 w 38" name="T22"/>
                <a:gd fmla="*/ 5 h 39" name="T23"/>
                <a:gd fmla="*/ 32 w 38" name="T24"/>
                <a:gd fmla="*/ 3 h 39" name="T25"/>
                <a:gd fmla="*/ 22 w 38" name="T26"/>
                <a:gd fmla="*/ 1 h 39" name="T27"/>
                <a:gd fmla="*/ 19 w 38" name="T28"/>
                <a:gd fmla="*/ 1 h 39" name="T29"/>
                <a:gd fmla="*/ 19 w 38" name="T30"/>
                <a:gd fmla="*/ 3 h 39" name="T31"/>
                <a:gd fmla="*/ 18 w 38" name="T32"/>
                <a:gd fmla="*/ 7 h 39" name="T33"/>
                <a:gd fmla="*/ 10 w 38" name="T34"/>
                <a:gd fmla="*/ 10 h 39" name="T35"/>
                <a:gd fmla="*/ 5 w 38" name="T36"/>
                <a:gd fmla="*/ 15 h 39" name="T37"/>
                <a:gd fmla="*/ 1 w 38" name="T38"/>
                <a:gd fmla="*/ 15 h 39" name="T39"/>
                <a:gd fmla="*/ 0 w 38" name="T40"/>
                <a:gd fmla="*/ 17 h 39" name="T41"/>
                <a:gd fmla="*/ 0 w 38" name="T42"/>
                <a:gd fmla="*/ 24 h 39" name="T43"/>
                <a:gd fmla="*/ 5 w 38" name="T44"/>
                <a:gd fmla="*/ 29 h 39" name="T45"/>
                <a:gd fmla="*/ 5 w 38" name="T46"/>
                <a:gd fmla="*/ 29 h 3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9" w="38">
                  <a:moveTo>
                    <a:pt x="5" y="29"/>
                  </a:moveTo>
                  <a:cubicBezTo>
                    <a:pt x="8" y="29"/>
                    <a:pt x="11" y="30"/>
                    <a:pt x="10" y="34"/>
                  </a:cubicBezTo>
                  <a:cubicBezTo>
                    <a:pt x="9" y="37"/>
                    <a:pt x="11" y="38"/>
                    <a:pt x="14" y="38"/>
                  </a:cubicBezTo>
                  <a:cubicBezTo>
                    <a:pt x="18" y="38"/>
                    <a:pt x="23" y="39"/>
                    <a:pt x="26" y="37"/>
                  </a:cubicBezTo>
                  <a:cubicBezTo>
                    <a:pt x="28" y="36"/>
                    <a:pt x="28" y="35"/>
                    <a:pt x="30" y="35"/>
                  </a:cubicBezTo>
                  <a:cubicBezTo>
                    <a:pt x="31" y="34"/>
                    <a:pt x="33" y="34"/>
                    <a:pt x="34" y="33"/>
                  </a:cubicBezTo>
                  <a:cubicBezTo>
                    <a:pt x="38" y="31"/>
                    <a:pt x="38" y="27"/>
                    <a:pt x="37" y="23"/>
                  </a:cubicBezTo>
                  <a:cubicBezTo>
                    <a:pt x="36" y="20"/>
                    <a:pt x="33" y="16"/>
                    <a:pt x="34" y="13"/>
                  </a:cubicBezTo>
                  <a:cubicBezTo>
                    <a:pt x="34" y="12"/>
                    <a:pt x="35" y="12"/>
                    <a:pt x="35" y="11"/>
                  </a:cubicBezTo>
                  <a:cubicBezTo>
                    <a:pt x="37" y="10"/>
                    <a:pt x="38" y="11"/>
                    <a:pt x="38" y="9"/>
                  </a:cubicBezTo>
                  <a:cubicBezTo>
                    <a:pt x="38" y="8"/>
                    <a:pt x="38" y="7"/>
                    <a:pt x="38" y="5"/>
                  </a:cubicBezTo>
                  <a:cubicBezTo>
                    <a:pt x="37" y="5"/>
                    <a:pt x="36" y="5"/>
                    <a:pt x="36" y="5"/>
                  </a:cubicBezTo>
                  <a:cubicBezTo>
                    <a:pt x="34" y="5"/>
                    <a:pt x="33" y="4"/>
                    <a:pt x="32" y="3"/>
                  </a:cubicBezTo>
                  <a:cubicBezTo>
                    <a:pt x="29" y="0"/>
                    <a:pt x="25" y="1"/>
                    <a:pt x="22" y="1"/>
                  </a:cubicBezTo>
                  <a:cubicBezTo>
                    <a:pt x="21" y="1"/>
                    <a:pt x="19" y="0"/>
                    <a:pt x="19" y="1"/>
                  </a:cubicBezTo>
                  <a:cubicBezTo>
                    <a:pt x="19" y="2"/>
                    <a:pt x="19" y="3"/>
                    <a:pt x="19" y="3"/>
                  </a:cubicBezTo>
                  <a:cubicBezTo>
                    <a:pt x="19" y="5"/>
                    <a:pt x="18" y="6"/>
                    <a:pt x="18" y="7"/>
                  </a:cubicBezTo>
                  <a:cubicBezTo>
                    <a:pt x="17" y="11"/>
                    <a:pt x="13" y="10"/>
                    <a:pt x="10" y="10"/>
                  </a:cubicBezTo>
                  <a:cubicBezTo>
                    <a:pt x="9" y="13"/>
                    <a:pt x="9" y="16"/>
                    <a:pt x="5" y="15"/>
                  </a:cubicBezTo>
                  <a:cubicBezTo>
                    <a:pt x="4" y="15"/>
                    <a:pt x="3" y="15"/>
                    <a:pt x="1" y="15"/>
                  </a:cubicBezTo>
                  <a:cubicBezTo>
                    <a:pt x="0" y="15"/>
                    <a:pt x="0" y="16"/>
                    <a:pt x="0" y="17"/>
                  </a:cubicBezTo>
                  <a:cubicBezTo>
                    <a:pt x="0" y="20"/>
                    <a:pt x="0" y="22"/>
                    <a:pt x="0" y="24"/>
                  </a:cubicBezTo>
                  <a:cubicBezTo>
                    <a:pt x="3" y="25"/>
                    <a:pt x="6" y="25"/>
                    <a:pt x="5" y="29"/>
                  </a:cubicBezTo>
                  <a:cubicBezTo>
                    <a:pt x="8" y="29"/>
                    <a:pt x="6" y="25"/>
                    <a:pt x="5" y="29"/>
                  </a:cubicBezTo>
                  <a:close/>
                </a:path>
              </a:pathLst>
            </a:cu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1" name="Freeform 17"/>
            <p:cNvSpPr/>
            <p:nvPr/>
          </p:nvSpPr>
          <p:spPr bwMode="auto">
            <a:xfrm>
              <a:off x="6496459" y="2333290"/>
              <a:ext cx="72922" cy="61798"/>
            </a:xfrm>
            <a:custGeom>
              <a:gdLst>
                <a:gd fmla="*/ 10 w 25" name="T0"/>
                <a:gd fmla="*/ 16 h 21" name="T1"/>
                <a:gd fmla="*/ 15 w 25" name="T2"/>
                <a:gd fmla="*/ 21 h 21" name="T3"/>
                <a:gd fmla="*/ 24 w 25" name="T4"/>
                <a:gd fmla="*/ 18 h 21" name="T5"/>
                <a:gd fmla="*/ 24 w 25" name="T6"/>
                <a:gd fmla="*/ 7 h 21" name="T7"/>
                <a:gd fmla="*/ 20 w 25" name="T8"/>
                <a:gd fmla="*/ 2 h 21" name="T9"/>
                <a:gd fmla="*/ 2 w 25" name="T10"/>
                <a:gd fmla="*/ 4 h 21" name="T11"/>
                <a:gd fmla="*/ 2 w 25" name="T12"/>
                <a:gd fmla="*/ 7 h 21" name="T13"/>
                <a:gd fmla="*/ 5 w 25" name="T14"/>
                <a:gd fmla="*/ 9 h 21" name="T15"/>
                <a:gd fmla="*/ 10 w 25" name="T16"/>
                <a:gd fmla="*/ 16 h 21" name="T17"/>
                <a:gd fmla="*/ 10 w 25" name="T18"/>
                <a:gd fmla="*/ 16 h 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 w="25">
                  <a:moveTo>
                    <a:pt x="10" y="16"/>
                  </a:moveTo>
                  <a:cubicBezTo>
                    <a:pt x="14" y="16"/>
                    <a:pt x="15" y="18"/>
                    <a:pt x="15" y="21"/>
                  </a:cubicBezTo>
                  <a:cubicBezTo>
                    <a:pt x="18" y="21"/>
                    <a:pt x="22" y="21"/>
                    <a:pt x="24" y="18"/>
                  </a:cubicBezTo>
                  <a:cubicBezTo>
                    <a:pt x="25" y="15"/>
                    <a:pt x="24" y="10"/>
                    <a:pt x="24" y="7"/>
                  </a:cubicBezTo>
                  <a:cubicBezTo>
                    <a:pt x="21" y="7"/>
                    <a:pt x="19" y="6"/>
                    <a:pt x="20" y="2"/>
                  </a:cubicBezTo>
                  <a:cubicBezTo>
                    <a:pt x="15" y="2"/>
                    <a:pt x="5" y="0"/>
                    <a:pt x="2" y="4"/>
                  </a:cubicBezTo>
                  <a:cubicBezTo>
                    <a:pt x="1" y="5"/>
                    <a:pt x="0" y="7"/>
                    <a:pt x="2" y="7"/>
                  </a:cubicBezTo>
                  <a:cubicBezTo>
                    <a:pt x="3" y="8"/>
                    <a:pt x="4" y="8"/>
                    <a:pt x="5" y="9"/>
                  </a:cubicBezTo>
                  <a:cubicBezTo>
                    <a:pt x="8" y="11"/>
                    <a:pt x="10" y="13"/>
                    <a:pt x="10" y="16"/>
                  </a:cubicBezTo>
                  <a:cubicBezTo>
                    <a:pt x="14" y="15"/>
                    <a:pt x="9" y="11"/>
                    <a:pt x="10" y="16"/>
                  </a:cubicBezTo>
                  <a:close/>
                </a:path>
              </a:pathLst>
            </a:cu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2" name="Freeform 18"/>
            <p:cNvSpPr/>
            <p:nvPr/>
          </p:nvSpPr>
          <p:spPr bwMode="auto">
            <a:xfrm>
              <a:off x="6496459" y="2409920"/>
              <a:ext cx="72922" cy="40787"/>
            </a:xfrm>
            <a:custGeom>
              <a:gdLst>
                <a:gd fmla="*/ 10 w 25" name="T0"/>
                <a:gd fmla="*/ 14 h 14" name="T1"/>
                <a:gd fmla="*/ 21 w 25" name="T2"/>
                <a:gd fmla="*/ 14 h 14" name="T3"/>
                <a:gd fmla="*/ 23 w 25" name="T4"/>
                <a:gd fmla="*/ 14 h 14" name="T5"/>
                <a:gd fmla="*/ 24 w 25" name="T6"/>
                <a:gd fmla="*/ 13 h 14" name="T7"/>
                <a:gd fmla="*/ 24 w 25" name="T8"/>
                <a:gd fmla="*/ 8 h 14" name="T9"/>
                <a:gd fmla="*/ 21 w 25" name="T10"/>
                <a:gd fmla="*/ 4 h 14" name="T11"/>
                <a:gd fmla="*/ 15 w 25" name="T12"/>
                <a:gd fmla="*/ 2 h 14" name="T13"/>
                <a:gd fmla="*/ 15 w 25" name="T14"/>
                <a:gd fmla="*/ 0 h 14" name="T15"/>
                <a:gd fmla="*/ 9 w 25" name="T16"/>
                <a:gd fmla="*/ 0 h 14" name="T17"/>
                <a:gd fmla="*/ 4 w 25" name="T18"/>
                <a:gd fmla="*/ 0 h 14" name="T19"/>
                <a:gd fmla="*/ 2 w 25" name="T20"/>
                <a:gd fmla="*/ 0 h 14" name="T21"/>
                <a:gd fmla="*/ 1 w 25" name="T22"/>
                <a:gd fmla="*/ 2 h 14" name="T23"/>
                <a:gd fmla="*/ 1 w 25" name="T24"/>
                <a:gd fmla="*/ 7 h 14" name="T25"/>
                <a:gd fmla="*/ 1 w 25" name="T26"/>
                <a:gd fmla="*/ 9 h 14" name="T27"/>
                <a:gd fmla="*/ 4 w 25" name="T28"/>
                <a:gd fmla="*/ 9 h 14" name="T29"/>
                <a:gd fmla="*/ 9 w 25" name="T30"/>
                <a:gd fmla="*/ 9 h 14" name="T31"/>
                <a:gd fmla="*/ 10 w 25" name="T32"/>
                <a:gd fmla="*/ 10 h 14" name="T33"/>
                <a:gd fmla="*/ 10 w 25" name="T34"/>
                <a:gd fmla="*/ 14 h 14" name="T35"/>
                <a:gd fmla="*/ 10 w 25" name="T36"/>
                <a:gd fmla="*/ 14 h 1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4" w="25">
                  <a:moveTo>
                    <a:pt x="10" y="14"/>
                  </a:moveTo>
                  <a:cubicBezTo>
                    <a:pt x="14" y="14"/>
                    <a:pt x="17" y="14"/>
                    <a:pt x="21" y="14"/>
                  </a:cubicBezTo>
                  <a:cubicBezTo>
                    <a:pt x="22" y="14"/>
                    <a:pt x="22" y="14"/>
                    <a:pt x="23" y="14"/>
                  </a:cubicBezTo>
                  <a:cubicBezTo>
                    <a:pt x="24" y="14"/>
                    <a:pt x="25" y="14"/>
                    <a:pt x="24" y="13"/>
                  </a:cubicBezTo>
                  <a:cubicBezTo>
                    <a:pt x="24" y="11"/>
                    <a:pt x="24" y="9"/>
                    <a:pt x="24" y="8"/>
                  </a:cubicBezTo>
                  <a:cubicBezTo>
                    <a:pt x="24" y="6"/>
                    <a:pt x="23" y="4"/>
                    <a:pt x="21" y="4"/>
                  </a:cubicBezTo>
                  <a:cubicBezTo>
                    <a:pt x="18" y="4"/>
                    <a:pt x="16" y="5"/>
                    <a:pt x="15" y="2"/>
                  </a:cubicBezTo>
                  <a:cubicBezTo>
                    <a:pt x="15" y="2"/>
                    <a:pt x="15" y="1"/>
                    <a:pt x="15" y="0"/>
                  </a:cubicBezTo>
                  <a:cubicBezTo>
                    <a:pt x="13" y="0"/>
                    <a:pt x="11" y="0"/>
                    <a:pt x="9" y="0"/>
                  </a:cubicBezTo>
                  <a:cubicBezTo>
                    <a:pt x="7" y="0"/>
                    <a:pt x="6" y="0"/>
                    <a:pt x="4" y="0"/>
                  </a:cubicBezTo>
                  <a:cubicBezTo>
                    <a:pt x="4" y="0"/>
                    <a:pt x="3" y="0"/>
                    <a:pt x="2" y="0"/>
                  </a:cubicBezTo>
                  <a:cubicBezTo>
                    <a:pt x="0" y="0"/>
                    <a:pt x="1" y="0"/>
                    <a:pt x="1" y="2"/>
                  </a:cubicBezTo>
                  <a:cubicBezTo>
                    <a:pt x="1" y="4"/>
                    <a:pt x="1" y="5"/>
                    <a:pt x="1" y="7"/>
                  </a:cubicBezTo>
                  <a:cubicBezTo>
                    <a:pt x="1" y="8"/>
                    <a:pt x="1" y="8"/>
                    <a:pt x="1" y="9"/>
                  </a:cubicBezTo>
                  <a:cubicBezTo>
                    <a:pt x="2" y="9"/>
                    <a:pt x="3" y="9"/>
                    <a:pt x="4" y="9"/>
                  </a:cubicBezTo>
                  <a:cubicBezTo>
                    <a:pt x="6" y="9"/>
                    <a:pt x="7" y="9"/>
                    <a:pt x="9" y="9"/>
                  </a:cubicBezTo>
                  <a:cubicBezTo>
                    <a:pt x="10" y="9"/>
                    <a:pt x="11" y="9"/>
                    <a:pt x="10" y="10"/>
                  </a:cubicBezTo>
                  <a:cubicBezTo>
                    <a:pt x="10" y="11"/>
                    <a:pt x="10" y="13"/>
                    <a:pt x="10" y="14"/>
                  </a:cubicBezTo>
                  <a:cubicBezTo>
                    <a:pt x="13" y="14"/>
                    <a:pt x="10" y="12"/>
                    <a:pt x="10" y="14"/>
                  </a:cubicBezTo>
                  <a:close/>
                </a:path>
              </a:pathLst>
            </a:cu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3" name="Freeform 19"/>
            <p:cNvSpPr/>
            <p:nvPr/>
          </p:nvSpPr>
          <p:spPr bwMode="auto">
            <a:xfrm>
              <a:off x="5712855" y="2184974"/>
              <a:ext cx="304048" cy="212587"/>
            </a:xfrm>
            <a:custGeom>
              <a:gdLst>
                <a:gd fmla="*/ 5 w 104" name="T0"/>
                <a:gd fmla="*/ 6 h 73" name="T1"/>
                <a:gd fmla="*/ 5 w 104" name="T2"/>
                <a:gd fmla="*/ 10 h 73" name="T3"/>
                <a:gd fmla="*/ 6 w 104" name="T4"/>
                <a:gd fmla="*/ 11 h 73" name="T5"/>
                <a:gd fmla="*/ 10 w 104" name="T6"/>
                <a:gd fmla="*/ 14 h 73" name="T7"/>
                <a:gd fmla="*/ 14 w 104" name="T8"/>
                <a:gd fmla="*/ 25 h 73" name="T9"/>
                <a:gd fmla="*/ 14 w 104" name="T10"/>
                <a:gd fmla="*/ 37 h 73" name="T11"/>
                <a:gd fmla="*/ 11 w 104" name="T12"/>
                <a:gd fmla="*/ 39 h 73" name="T13"/>
                <a:gd fmla="*/ 9 w 104" name="T14"/>
                <a:gd fmla="*/ 40 h 73" name="T15"/>
                <a:gd fmla="*/ 7 w 104" name="T16"/>
                <a:gd fmla="*/ 43 h 73" name="T17"/>
                <a:gd fmla="*/ 0 w 104" name="T18"/>
                <a:gd fmla="*/ 48 h 73" name="T19"/>
                <a:gd fmla="*/ 0 w 104" name="T20"/>
                <a:gd fmla="*/ 55 h 73" name="T21"/>
                <a:gd fmla="*/ 1 w 104" name="T22"/>
                <a:gd fmla="*/ 59 h 73" name="T23"/>
                <a:gd fmla="*/ 4 w 104" name="T24"/>
                <a:gd fmla="*/ 62 h 73" name="T25"/>
                <a:gd fmla="*/ 14 w 104" name="T26"/>
                <a:gd fmla="*/ 72 h 73" name="T27"/>
                <a:gd fmla="*/ 29 w 104" name="T28"/>
                <a:gd fmla="*/ 72 h 73" name="T29"/>
                <a:gd fmla="*/ 37 w 104" name="T30"/>
                <a:gd fmla="*/ 69 h 73" name="T31"/>
                <a:gd fmla="*/ 39 w 104" name="T32"/>
                <a:gd fmla="*/ 61 h 73" name="T33"/>
                <a:gd fmla="*/ 41 w 104" name="T34"/>
                <a:gd fmla="*/ 58 h 73" name="T35"/>
                <a:gd fmla="*/ 42 w 104" name="T36"/>
                <a:gd fmla="*/ 57 h 73" name="T37"/>
                <a:gd fmla="*/ 43 w 104" name="T38"/>
                <a:gd fmla="*/ 55 h 73" name="T39"/>
                <a:gd fmla="*/ 53 w 104" name="T40"/>
                <a:gd fmla="*/ 53 h 73" name="T41"/>
                <a:gd fmla="*/ 60 w 104" name="T42"/>
                <a:gd fmla="*/ 53 h 73" name="T43"/>
                <a:gd fmla="*/ 62 w 104" name="T44"/>
                <a:gd fmla="*/ 50 h 73" name="T45"/>
                <a:gd fmla="*/ 65 w 104" name="T46"/>
                <a:gd fmla="*/ 48 h 73" name="T47"/>
                <a:gd fmla="*/ 68 w 104" name="T48"/>
                <a:gd fmla="*/ 48 h 73" name="T49"/>
                <a:gd fmla="*/ 71 w 104" name="T50"/>
                <a:gd fmla="*/ 47 h 73" name="T51"/>
                <a:gd fmla="*/ 78 w 104" name="T52"/>
                <a:gd fmla="*/ 40 h 73" name="T53"/>
                <a:gd fmla="*/ 84 w 104" name="T54"/>
                <a:gd fmla="*/ 39 h 73" name="T55"/>
                <a:gd fmla="*/ 87 w 104" name="T56"/>
                <a:gd fmla="*/ 39 h 73" name="T57"/>
                <a:gd fmla="*/ 90 w 104" name="T58"/>
                <a:gd fmla="*/ 38 h 73" name="T59"/>
                <a:gd fmla="*/ 93 w 104" name="T60"/>
                <a:gd fmla="*/ 34 h 73" name="T61"/>
                <a:gd fmla="*/ 97 w 104" name="T62"/>
                <a:gd fmla="*/ 31 h 73" name="T63"/>
                <a:gd fmla="*/ 95 w 104" name="T64"/>
                <a:gd fmla="*/ 27 h 73" name="T65"/>
                <a:gd fmla="*/ 95 w 104" name="T66"/>
                <a:gd fmla="*/ 19 h 73" name="T67"/>
                <a:gd fmla="*/ 99 w 104" name="T68"/>
                <a:gd fmla="*/ 13 h 73" name="T69"/>
                <a:gd fmla="*/ 103 w 104" name="T70"/>
                <a:gd fmla="*/ 11 h 73" name="T71"/>
                <a:gd fmla="*/ 104 w 104" name="T72"/>
                <a:gd fmla="*/ 6 h 73" name="T73"/>
                <a:gd fmla="*/ 104 w 104" name="T74"/>
                <a:gd fmla="*/ 4 h 73" name="T75"/>
                <a:gd fmla="*/ 103 w 104" name="T76"/>
                <a:gd fmla="*/ 1 h 73" name="T77"/>
                <a:gd fmla="*/ 97 w 104" name="T78"/>
                <a:gd fmla="*/ 1 h 73" name="T79"/>
                <a:gd fmla="*/ 85 w 104" name="T80"/>
                <a:gd fmla="*/ 0 h 73" name="T81"/>
                <a:gd fmla="*/ 5 w 104" name="T82"/>
                <a:gd fmla="*/ 6 h 73" name="T83"/>
                <a:gd fmla="*/ 5 w 104" name="T84"/>
                <a:gd fmla="*/ 6 h 7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3" w="104">
                  <a:moveTo>
                    <a:pt x="5" y="6"/>
                  </a:moveTo>
                  <a:cubicBezTo>
                    <a:pt x="5" y="7"/>
                    <a:pt x="5" y="8"/>
                    <a:pt x="5" y="10"/>
                  </a:cubicBezTo>
                  <a:cubicBezTo>
                    <a:pt x="5" y="11"/>
                    <a:pt x="5" y="11"/>
                    <a:pt x="6" y="11"/>
                  </a:cubicBezTo>
                  <a:cubicBezTo>
                    <a:pt x="8" y="12"/>
                    <a:pt x="9" y="13"/>
                    <a:pt x="10" y="14"/>
                  </a:cubicBezTo>
                  <a:cubicBezTo>
                    <a:pt x="14" y="17"/>
                    <a:pt x="14" y="20"/>
                    <a:pt x="14" y="25"/>
                  </a:cubicBezTo>
                  <a:cubicBezTo>
                    <a:pt x="14" y="29"/>
                    <a:pt x="15" y="33"/>
                    <a:pt x="14" y="37"/>
                  </a:cubicBezTo>
                  <a:cubicBezTo>
                    <a:pt x="13" y="38"/>
                    <a:pt x="12" y="39"/>
                    <a:pt x="11" y="39"/>
                  </a:cubicBezTo>
                  <a:cubicBezTo>
                    <a:pt x="10" y="39"/>
                    <a:pt x="10" y="39"/>
                    <a:pt x="9" y="40"/>
                  </a:cubicBezTo>
                  <a:cubicBezTo>
                    <a:pt x="9" y="41"/>
                    <a:pt x="8" y="42"/>
                    <a:pt x="7" y="43"/>
                  </a:cubicBezTo>
                  <a:cubicBezTo>
                    <a:pt x="6" y="45"/>
                    <a:pt x="3" y="48"/>
                    <a:pt x="0" y="48"/>
                  </a:cubicBezTo>
                  <a:cubicBezTo>
                    <a:pt x="0" y="51"/>
                    <a:pt x="0" y="53"/>
                    <a:pt x="0" y="55"/>
                  </a:cubicBezTo>
                  <a:cubicBezTo>
                    <a:pt x="0" y="57"/>
                    <a:pt x="0" y="58"/>
                    <a:pt x="1" y="59"/>
                  </a:cubicBezTo>
                  <a:cubicBezTo>
                    <a:pt x="2" y="60"/>
                    <a:pt x="3" y="61"/>
                    <a:pt x="4" y="62"/>
                  </a:cubicBezTo>
                  <a:cubicBezTo>
                    <a:pt x="8" y="65"/>
                    <a:pt x="11" y="69"/>
                    <a:pt x="14" y="72"/>
                  </a:cubicBezTo>
                  <a:cubicBezTo>
                    <a:pt x="19" y="72"/>
                    <a:pt x="24" y="72"/>
                    <a:pt x="29" y="72"/>
                  </a:cubicBezTo>
                  <a:cubicBezTo>
                    <a:pt x="32" y="72"/>
                    <a:pt x="37" y="73"/>
                    <a:pt x="37" y="69"/>
                  </a:cubicBezTo>
                  <a:cubicBezTo>
                    <a:pt x="38" y="66"/>
                    <a:pt x="38" y="63"/>
                    <a:pt x="39" y="61"/>
                  </a:cubicBezTo>
                  <a:cubicBezTo>
                    <a:pt x="39" y="60"/>
                    <a:pt x="40" y="58"/>
                    <a:pt x="41" y="58"/>
                  </a:cubicBezTo>
                  <a:cubicBezTo>
                    <a:pt x="42" y="58"/>
                    <a:pt x="42" y="58"/>
                    <a:pt x="42" y="57"/>
                  </a:cubicBezTo>
                  <a:cubicBezTo>
                    <a:pt x="43" y="56"/>
                    <a:pt x="43" y="56"/>
                    <a:pt x="43" y="55"/>
                  </a:cubicBezTo>
                  <a:cubicBezTo>
                    <a:pt x="44" y="52"/>
                    <a:pt x="50" y="53"/>
                    <a:pt x="53" y="53"/>
                  </a:cubicBezTo>
                  <a:cubicBezTo>
                    <a:pt x="55" y="53"/>
                    <a:pt x="58" y="53"/>
                    <a:pt x="60" y="53"/>
                  </a:cubicBezTo>
                  <a:cubicBezTo>
                    <a:pt x="62" y="53"/>
                    <a:pt x="61" y="51"/>
                    <a:pt x="62" y="50"/>
                  </a:cubicBezTo>
                  <a:cubicBezTo>
                    <a:pt x="63" y="49"/>
                    <a:pt x="64" y="48"/>
                    <a:pt x="65" y="48"/>
                  </a:cubicBezTo>
                  <a:cubicBezTo>
                    <a:pt x="66" y="48"/>
                    <a:pt x="67" y="48"/>
                    <a:pt x="68" y="48"/>
                  </a:cubicBezTo>
                  <a:cubicBezTo>
                    <a:pt x="70" y="48"/>
                    <a:pt x="71" y="49"/>
                    <a:pt x="71" y="47"/>
                  </a:cubicBezTo>
                  <a:cubicBezTo>
                    <a:pt x="73" y="44"/>
                    <a:pt x="75" y="41"/>
                    <a:pt x="78" y="40"/>
                  </a:cubicBezTo>
                  <a:cubicBezTo>
                    <a:pt x="80" y="39"/>
                    <a:pt x="82" y="39"/>
                    <a:pt x="84" y="39"/>
                  </a:cubicBezTo>
                  <a:cubicBezTo>
                    <a:pt x="85" y="39"/>
                    <a:pt x="86" y="39"/>
                    <a:pt x="87" y="39"/>
                  </a:cubicBezTo>
                  <a:cubicBezTo>
                    <a:pt x="89" y="39"/>
                    <a:pt x="89" y="39"/>
                    <a:pt x="90" y="38"/>
                  </a:cubicBezTo>
                  <a:cubicBezTo>
                    <a:pt x="90" y="36"/>
                    <a:pt x="91" y="34"/>
                    <a:pt x="93" y="34"/>
                  </a:cubicBezTo>
                  <a:cubicBezTo>
                    <a:pt x="95" y="34"/>
                    <a:pt x="98" y="34"/>
                    <a:pt x="97" y="31"/>
                  </a:cubicBezTo>
                  <a:cubicBezTo>
                    <a:pt x="96" y="30"/>
                    <a:pt x="95" y="29"/>
                    <a:pt x="95" y="27"/>
                  </a:cubicBezTo>
                  <a:cubicBezTo>
                    <a:pt x="94" y="25"/>
                    <a:pt x="94" y="21"/>
                    <a:pt x="95" y="19"/>
                  </a:cubicBezTo>
                  <a:cubicBezTo>
                    <a:pt x="96" y="17"/>
                    <a:pt x="97" y="14"/>
                    <a:pt x="99" y="13"/>
                  </a:cubicBezTo>
                  <a:cubicBezTo>
                    <a:pt x="100" y="12"/>
                    <a:pt x="101" y="11"/>
                    <a:pt x="103" y="11"/>
                  </a:cubicBezTo>
                  <a:cubicBezTo>
                    <a:pt x="104" y="10"/>
                    <a:pt x="104" y="8"/>
                    <a:pt x="104" y="6"/>
                  </a:cubicBezTo>
                  <a:cubicBezTo>
                    <a:pt x="104" y="5"/>
                    <a:pt x="104" y="4"/>
                    <a:pt x="104" y="4"/>
                  </a:cubicBezTo>
                  <a:cubicBezTo>
                    <a:pt x="104" y="2"/>
                    <a:pt x="104" y="1"/>
                    <a:pt x="103" y="1"/>
                  </a:cubicBezTo>
                  <a:cubicBezTo>
                    <a:pt x="101" y="1"/>
                    <a:pt x="99" y="1"/>
                    <a:pt x="97" y="1"/>
                  </a:cubicBezTo>
                  <a:cubicBezTo>
                    <a:pt x="93" y="1"/>
                    <a:pt x="89" y="0"/>
                    <a:pt x="85" y="0"/>
                  </a:cubicBezTo>
                  <a:cubicBezTo>
                    <a:pt x="58" y="0"/>
                    <a:pt x="32" y="6"/>
                    <a:pt x="5" y="6"/>
                  </a:cubicBezTo>
                  <a:cubicBezTo>
                    <a:pt x="5" y="8"/>
                    <a:pt x="39" y="5"/>
                    <a:pt x="5" y="6"/>
                  </a:cubicBezTo>
                  <a:close/>
                </a:path>
              </a:pathLst>
            </a:cu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4" name="Freeform 20"/>
            <p:cNvSpPr/>
            <p:nvPr/>
          </p:nvSpPr>
          <p:spPr bwMode="auto">
            <a:xfrm>
              <a:off x="6265333" y="2313515"/>
              <a:ext cx="1202597" cy="2333508"/>
            </a:xfrm>
            <a:custGeom>
              <a:gdLst>
                <a:gd fmla="*/ 382 w 411" name="T0"/>
                <a:gd fmla="*/ 360 h 798" name="T1"/>
                <a:gd fmla="*/ 358 w 411" name="T2"/>
                <a:gd fmla="*/ 312 h 798" name="T3"/>
                <a:gd fmla="*/ 321 w 411" name="T4"/>
                <a:gd fmla="*/ 256 h 798" name="T5"/>
                <a:gd fmla="*/ 325 w 411" name="T6"/>
                <a:gd fmla="*/ 240 h 798" name="T7"/>
                <a:gd fmla="*/ 352 w 411" name="T8"/>
                <a:gd fmla="*/ 276 h 798" name="T9"/>
                <a:gd fmla="*/ 368 w 411" name="T10"/>
                <a:gd fmla="*/ 308 h 798" name="T11"/>
                <a:gd fmla="*/ 386 w 411" name="T12"/>
                <a:gd fmla="*/ 343 h 798" name="T13"/>
                <a:gd fmla="*/ 384 w 411" name="T14"/>
                <a:gd fmla="*/ 273 h 798" name="T15"/>
                <a:gd fmla="*/ 367 w 411" name="T16"/>
                <a:gd fmla="*/ 240 h 798" name="T17"/>
                <a:gd fmla="*/ 353 w 411" name="T18"/>
                <a:gd fmla="*/ 215 h 798" name="T19"/>
                <a:gd fmla="*/ 335 w 411" name="T20"/>
                <a:gd fmla="*/ 184 h 798" name="T21"/>
                <a:gd fmla="*/ 305 w 411" name="T22"/>
                <a:gd fmla="*/ 147 h 798" name="T23"/>
                <a:gd fmla="*/ 229 w 411" name="T24"/>
                <a:gd fmla="*/ 76 h 798" name="T25"/>
                <a:gd fmla="*/ 189 w 411" name="T26"/>
                <a:gd fmla="*/ 44 h 798" name="T27"/>
                <a:gd fmla="*/ 114 w 411" name="T28"/>
                <a:gd fmla="*/ 5 h 798" name="T29"/>
                <a:gd fmla="*/ 118 w 411" name="T30"/>
                <a:gd fmla="*/ 38 h 798" name="T31"/>
                <a:gd fmla="*/ 112 w 411" name="T32"/>
                <a:gd fmla="*/ 56 h 798" name="T33"/>
                <a:gd fmla="*/ 76 w 411" name="T34"/>
                <a:gd fmla="*/ 74 h 798" name="T35"/>
                <a:gd fmla="*/ 125 w 411" name="T36"/>
                <a:gd fmla="*/ 127 h 798" name="T37"/>
                <a:gd fmla="*/ 154 w 411" name="T38"/>
                <a:gd fmla="*/ 135 h 798" name="T39"/>
                <a:gd fmla="*/ 189 w 411" name="T40"/>
                <a:gd fmla="*/ 166 h 798" name="T41"/>
                <a:gd fmla="*/ 146 w 411" name="T42"/>
                <a:gd fmla="*/ 109 h 798" name="T43"/>
                <a:gd fmla="*/ 179 w 411" name="T44"/>
                <a:gd fmla="*/ 122 h 798" name="T45"/>
                <a:gd fmla="*/ 215 w 411" name="T46"/>
                <a:gd fmla="*/ 152 h 798" name="T47"/>
                <a:gd fmla="*/ 212 w 411" name="T48"/>
                <a:gd fmla="*/ 113 h 798" name="T49"/>
                <a:gd fmla="*/ 246 w 411" name="T50"/>
                <a:gd fmla="*/ 118 h 798" name="T51"/>
                <a:gd fmla="*/ 252 w 411" name="T52"/>
                <a:gd fmla="*/ 136 h 798" name="T53"/>
                <a:gd fmla="*/ 259 w 411" name="T54"/>
                <a:gd fmla="*/ 169 h 798" name="T55"/>
                <a:gd fmla="*/ 289 w 411" name="T56"/>
                <a:gd fmla="*/ 188 h 798" name="T57"/>
                <a:gd fmla="*/ 266 w 411" name="T58"/>
                <a:gd fmla="*/ 212 h 798" name="T59"/>
                <a:gd fmla="*/ 202 w 411" name="T60"/>
                <a:gd fmla="*/ 198 h 798" name="T61"/>
                <a:gd fmla="*/ 174 w 411" name="T62"/>
                <a:gd fmla="*/ 171 h 798" name="T63"/>
                <a:gd fmla="*/ 85 w 411" name="T64"/>
                <a:gd fmla="*/ 179 h 798" name="T65"/>
                <a:gd fmla="*/ 56 w 411" name="T66"/>
                <a:gd fmla="*/ 208 h 798" name="T67"/>
                <a:gd fmla="*/ 26 w 411" name="T68"/>
                <a:gd fmla="*/ 238 h 798" name="T69"/>
                <a:gd fmla="*/ 3 w 411" name="T70"/>
                <a:gd fmla="*/ 290 h 798" name="T71"/>
                <a:gd fmla="*/ 12 w 411" name="T72"/>
                <a:gd fmla="*/ 321 h 798" name="T73"/>
                <a:gd fmla="*/ 12 w 411" name="T74"/>
                <a:gd fmla="*/ 366 h 798" name="T75"/>
                <a:gd fmla="*/ 61 w 411" name="T76"/>
                <a:gd fmla="*/ 423 h 798" name="T77"/>
                <a:gd fmla="*/ 90 w 411" name="T78"/>
                <a:gd fmla="*/ 448 h 798" name="T79"/>
                <a:gd fmla="*/ 119 w 411" name="T80"/>
                <a:gd fmla="*/ 443 h 798" name="T81"/>
                <a:gd fmla="*/ 152 w 411" name="T82"/>
                <a:gd fmla="*/ 435 h 798" name="T83"/>
                <a:gd fmla="*/ 212 w 411" name="T84"/>
                <a:gd fmla="*/ 448 h 798" name="T85"/>
                <a:gd fmla="*/ 226 w 411" name="T86"/>
                <a:gd fmla="*/ 497 h 798" name="T87"/>
                <a:gd fmla="*/ 250 w 411" name="T88"/>
                <a:gd fmla="*/ 540 h 798" name="T89"/>
                <a:gd fmla="*/ 255 w 411" name="T90"/>
                <a:gd fmla="*/ 587 h 798" name="T91"/>
                <a:gd fmla="*/ 235 w 411" name="T92"/>
                <a:gd fmla="*/ 632 h 798" name="T93"/>
                <a:gd fmla="*/ 231 w 411" name="T94"/>
                <a:gd fmla="*/ 689 h 798" name="T95"/>
                <a:gd fmla="*/ 239 w 411" name="T96"/>
                <a:gd fmla="*/ 761 h 798" name="T97"/>
                <a:gd fmla="*/ 247 w 411" name="T98"/>
                <a:gd fmla="*/ 791 h 798" name="T99"/>
                <a:gd fmla="*/ 317 w 411" name="T100"/>
                <a:gd fmla="*/ 754 h 798" name="T101"/>
                <a:gd fmla="*/ 321 w 411" name="T102"/>
                <a:gd fmla="*/ 719 h 798" name="T103"/>
                <a:gd fmla="*/ 350 w 411" name="T104"/>
                <a:gd fmla="*/ 666 h 798" name="T105"/>
                <a:gd fmla="*/ 382 w 411" name="T106"/>
                <a:gd fmla="*/ 617 h 798" name="T107"/>
                <a:gd fmla="*/ 396 w 411" name="T108"/>
                <a:gd fmla="*/ 514 h 798" name="T109"/>
                <a:gd fmla="*/ 403 w 411" name="T110"/>
                <a:gd fmla="*/ 458 h 798" name="T111"/>
                <a:gd fmla="*/ 396 w 411" name="T112"/>
                <a:gd fmla="*/ 391 h 79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98" w="411">
                  <a:moveTo>
                    <a:pt x="396" y="391"/>
                  </a:moveTo>
                  <a:cubicBezTo>
                    <a:pt x="396" y="388"/>
                    <a:pt x="396" y="385"/>
                    <a:pt x="396" y="382"/>
                  </a:cubicBezTo>
                  <a:cubicBezTo>
                    <a:pt x="396" y="380"/>
                    <a:pt x="396" y="379"/>
                    <a:pt x="396" y="377"/>
                  </a:cubicBezTo>
                  <a:cubicBezTo>
                    <a:pt x="395" y="377"/>
                    <a:pt x="394" y="377"/>
                    <a:pt x="393" y="376"/>
                  </a:cubicBezTo>
                  <a:cubicBezTo>
                    <a:pt x="391" y="376"/>
                    <a:pt x="391" y="374"/>
                    <a:pt x="391" y="372"/>
                  </a:cubicBezTo>
                  <a:cubicBezTo>
                    <a:pt x="391" y="370"/>
                    <a:pt x="390" y="368"/>
                    <a:pt x="389" y="367"/>
                  </a:cubicBezTo>
                  <a:cubicBezTo>
                    <a:pt x="388" y="366"/>
                    <a:pt x="387" y="363"/>
                    <a:pt x="386" y="363"/>
                  </a:cubicBezTo>
                  <a:cubicBezTo>
                    <a:pt x="384" y="363"/>
                    <a:pt x="382" y="362"/>
                    <a:pt x="382" y="360"/>
                  </a:cubicBezTo>
                  <a:cubicBezTo>
                    <a:pt x="381" y="359"/>
                    <a:pt x="383" y="353"/>
                    <a:pt x="381" y="353"/>
                  </a:cubicBezTo>
                  <a:cubicBezTo>
                    <a:pt x="379" y="353"/>
                    <a:pt x="377" y="353"/>
                    <a:pt x="377" y="351"/>
                  </a:cubicBezTo>
                  <a:cubicBezTo>
                    <a:pt x="377" y="350"/>
                    <a:pt x="377" y="349"/>
                    <a:pt x="377" y="348"/>
                  </a:cubicBezTo>
                  <a:cubicBezTo>
                    <a:pt x="376" y="347"/>
                    <a:pt x="376" y="347"/>
                    <a:pt x="376" y="346"/>
                  </a:cubicBezTo>
                  <a:cubicBezTo>
                    <a:pt x="375" y="345"/>
                    <a:pt x="374" y="344"/>
                    <a:pt x="373" y="343"/>
                  </a:cubicBezTo>
                  <a:cubicBezTo>
                    <a:pt x="371" y="340"/>
                    <a:pt x="369" y="338"/>
                    <a:pt x="367" y="336"/>
                  </a:cubicBezTo>
                  <a:cubicBezTo>
                    <a:pt x="362" y="330"/>
                    <a:pt x="361" y="323"/>
                    <a:pt x="363" y="316"/>
                  </a:cubicBezTo>
                  <a:cubicBezTo>
                    <a:pt x="360" y="315"/>
                    <a:pt x="358" y="315"/>
                    <a:pt x="358" y="312"/>
                  </a:cubicBezTo>
                  <a:cubicBezTo>
                    <a:pt x="358" y="309"/>
                    <a:pt x="356" y="306"/>
                    <a:pt x="354" y="304"/>
                  </a:cubicBezTo>
                  <a:cubicBezTo>
                    <a:pt x="352" y="302"/>
                    <a:pt x="350" y="300"/>
                    <a:pt x="349" y="298"/>
                  </a:cubicBezTo>
                  <a:cubicBezTo>
                    <a:pt x="348" y="295"/>
                    <a:pt x="343" y="297"/>
                    <a:pt x="344" y="293"/>
                  </a:cubicBezTo>
                  <a:cubicBezTo>
                    <a:pt x="344" y="291"/>
                    <a:pt x="344" y="289"/>
                    <a:pt x="344" y="287"/>
                  </a:cubicBezTo>
                  <a:cubicBezTo>
                    <a:pt x="343" y="287"/>
                    <a:pt x="341" y="287"/>
                    <a:pt x="340" y="286"/>
                  </a:cubicBezTo>
                  <a:cubicBezTo>
                    <a:pt x="339" y="286"/>
                    <a:pt x="339" y="284"/>
                    <a:pt x="339" y="283"/>
                  </a:cubicBezTo>
                  <a:cubicBezTo>
                    <a:pt x="338" y="281"/>
                    <a:pt x="336" y="279"/>
                    <a:pt x="335" y="278"/>
                  </a:cubicBezTo>
                  <a:cubicBezTo>
                    <a:pt x="330" y="271"/>
                    <a:pt x="325" y="263"/>
                    <a:pt x="321" y="256"/>
                  </a:cubicBezTo>
                  <a:cubicBezTo>
                    <a:pt x="316" y="249"/>
                    <a:pt x="312" y="243"/>
                    <a:pt x="306" y="236"/>
                  </a:cubicBezTo>
                  <a:cubicBezTo>
                    <a:pt x="305" y="234"/>
                    <a:pt x="299" y="230"/>
                    <a:pt x="303" y="228"/>
                  </a:cubicBezTo>
                  <a:cubicBezTo>
                    <a:pt x="305" y="226"/>
                    <a:pt x="307" y="229"/>
                    <a:pt x="308" y="231"/>
                  </a:cubicBezTo>
                  <a:cubicBezTo>
                    <a:pt x="309" y="232"/>
                    <a:pt x="310" y="233"/>
                    <a:pt x="310" y="234"/>
                  </a:cubicBezTo>
                  <a:cubicBezTo>
                    <a:pt x="311" y="235"/>
                    <a:pt x="310" y="235"/>
                    <a:pt x="312" y="235"/>
                  </a:cubicBezTo>
                  <a:cubicBezTo>
                    <a:pt x="313" y="235"/>
                    <a:pt x="314" y="235"/>
                    <a:pt x="316" y="235"/>
                  </a:cubicBezTo>
                  <a:cubicBezTo>
                    <a:pt x="316" y="233"/>
                    <a:pt x="318" y="231"/>
                    <a:pt x="320" y="233"/>
                  </a:cubicBezTo>
                  <a:cubicBezTo>
                    <a:pt x="322" y="235"/>
                    <a:pt x="324" y="238"/>
                    <a:pt x="325" y="240"/>
                  </a:cubicBezTo>
                  <a:cubicBezTo>
                    <a:pt x="328" y="240"/>
                    <a:pt x="330" y="241"/>
                    <a:pt x="330" y="245"/>
                  </a:cubicBezTo>
                  <a:cubicBezTo>
                    <a:pt x="332" y="245"/>
                    <a:pt x="335" y="246"/>
                    <a:pt x="335" y="249"/>
                  </a:cubicBezTo>
                  <a:cubicBezTo>
                    <a:pt x="334" y="251"/>
                    <a:pt x="334" y="253"/>
                    <a:pt x="334" y="256"/>
                  </a:cubicBezTo>
                  <a:cubicBezTo>
                    <a:pt x="334" y="257"/>
                    <a:pt x="334" y="258"/>
                    <a:pt x="334" y="259"/>
                  </a:cubicBezTo>
                  <a:cubicBezTo>
                    <a:pt x="335" y="259"/>
                    <a:pt x="336" y="259"/>
                    <a:pt x="336" y="259"/>
                  </a:cubicBezTo>
                  <a:cubicBezTo>
                    <a:pt x="340" y="260"/>
                    <a:pt x="339" y="263"/>
                    <a:pt x="339" y="266"/>
                  </a:cubicBezTo>
                  <a:cubicBezTo>
                    <a:pt x="340" y="270"/>
                    <a:pt x="344" y="268"/>
                    <a:pt x="346" y="269"/>
                  </a:cubicBezTo>
                  <a:cubicBezTo>
                    <a:pt x="349" y="271"/>
                    <a:pt x="351" y="273"/>
                    <a:pt x="352" y="276"/>
                  </a:cubicBezTo>
                  <a:cubicBezTo>
                    <a:pt x="353" y="278"/>
                    <a:pt x="353" y="279"/>
                    <a:pt x="353" y="281"/>
                  </a:cubicBezTo>
                  <a:cubicBezTo>
                    <a:pt x="353" y="283"/>
                    <a:pt x="355" y="283"/>
                    <a:pt x="357" y="283"/>
                  </a:cubicBezTo>
                  <a:cubicBezTo>
                    <a:pt x="360" y="285"/>
                    <a:pt x="357" y="292"/>
                    <a:pt x="359" y="292"/>
                  </a:cubicBezTo>
                  <a:cubicBezTo>
                    <a:pt x="363" y="293"/>
                    <a:pt x="363" y="294"/>
                    <a:pt x="363" y="298"/>
                  </a:cubicBezTo>
                  <a:cubicBezTo>
                    <a:pt x="363" y="299"/>
                    <a:pt x="363" y="300"/>
                    <a:pt x="363" y="300"/>
                  </a:cubicBezTo>
                  <a:cubicBezTo>
                    <a:pt x="363" y="302"/>
                    <a:pt x="363" y="301"/>
                    <a:pt x="364" y="302"/>
                  </a:cubicBezTo>
                  <a:cubicBezTo>
                    <a:pt x="365" y="302"/>
                    <a:pt x="367" y="302"/>
                    <a:pt x="367" y="303"/>
                  </a:cubicBezTo>
                  <a:cubicBezTo>
                    <a:pt x="368" y="305"/>
                    <a:pt x="367" y="306"/>
                    <a:pt x="368" y="308"/>
                  </a:cubicBezTo>
                  <a:cubicBezTo>
                    <a:pt x="368" y="309"/>
                    <a:pt x="369" y="310"/>
                    <a:pt x="370" y="312"/>
                  </a:cubicBezTo>
                  <a:cubicBezTo>
                    <a:pt x="371" y="313"/>
                    <a:pt x="371" y="314"/>
                    <a:pt x="372" y="315"/>
                  </a:cubicBezTo>
                  <a:cubicBezTo>
                    <a:pt x="372" y="316"/>
                    <a:pt x="374" y="316"/>
                    <a:pt x="375" y="316"/>
                  </a:cubicBezTo>
                  <a:cubicBezTo>
                    <a:pt x="378" y="318"/>
                    <a:pt x="375" y="325"/>
                    <a:pt x="378" y="325"/>
                  </a:cubicBezTo>
                  <a:cubicBezTo>
                    <a:pt x="382" y="326"/>
                    <a:pt x="382" y="327"/>
                    <a:pt x="382" y="331"/>
                  </a:cubicBezTo>
                  <a:cubicBezTo>
                    <a:pt x="382" y="333"/>
                    <a:pt x="382" y="336"/>
                    <a:pt x="382" y="338"/>
                  </a:cubicBezTo>
                  <a:cubicBezTo>
                    <a:pt x="382" y="340"/>
                    <a:pt x="383" y="339"/>
                    <a:pt x="385" y="340"/>
                  </a:cubicBezTo>
                  <a:cubicBezTo>
                    <a:pt x="386" y="340"/>
                    <a:pt x="387" y="342"/>
                    <a:pt x="386" y="343"/>
                  </a:cubicBezTo>
                  <a:cubicBezTo>
                    <a:pt x="386" y="345"/>
                    <a:pt x="387" y="346"/>
                    <a:pt x="388" y="348"/>
                  </a:cubicBezTo>
                  <a:cubicBezTo>
                    <a:pt x="390" y="350"/>
                    <a:pt x="393" y="352"/>
                    <a:pt x="396" y="353"/>
                  </a:cubicBezTo>
                  <a:cubicBezTo>
                    <a:pt x="392" y="340"/>
                    <a:pt x="388" y="327"/>
                    <a:pt x="386" y="314"/>
                  </a:cubicBezTo>
                  <a:cubicBezTo>
                    <a:pt x="385" y="307"/>
                    <a:pt x="384" y="300"/>
                    <a:pt x="384" y="293"/>
                  </a:cubicBezTo>
                  <a:cubicBezTo>
                    <a:pt x="384" y="290"/>
                    <a:pt x="384" y="287"/>
                    <a:pt x="384" y="284"/>
                  </a:cubicBezTo>
                  <a:cubicBezTo>
                    <a:pt x="385" y="281"/>
                    <a:pt x="386" y="279"/>
                    <a:pt x="386" y="276"/>
                  </a:cubicBezTo>
                  <a:cubicBezTo>
                    <a:pt x="386" y="274"/>
                    <a:pt x="387" y="273"/>
                    <a:pt x="386" y="273"/>
                  </a:cubicBezTo>
                  <a:cubicBezTo>
                    <a:pt x="385" y="273"/>
                    <a:pt x="384" y="273"/>
                    <a:pt x="384" y="273"/>
                  </a:cubicBezTo>
                  <a:cubicBezTo>
                    <a:pt x="382" y="272"/>
                    <a:pt x="382" y="272"/>
                    <a:pt x="381" y="270"/>
                  </a:cubicBezTo>
                  <a:cubicBezTo>
                    <a:pt x="381" y="268"/>
                    <a:pt x="382" y="266"/>
                    <a:pt x="382" y="264"/>
                  </a:cubicBezTo>
                  <a:cubicBezTo>
                    <a:pt x="380" y="264"/>
                    <a:pt x="378" y="264"/>
                    <a:pt x="377" y="262"/>
                  </a:cubicBezTo>
                  <a:cubicBezTo>
                    <a:pt x="376" y="261"/>
                    <a:pt x="377" y="259"/>
                    <a:pt x="377" y="258"/>
                  </a:cubicBezTo>
                  <a:cubicBezTo>
                    <a:pt x="377" y="257"/>
                    <a:pt x="377" y="256"/>
                    <a:pt x="377" y="254"/>
                  </a:cubicBezTo>
                  <a:cubicBezTo>
                    <a:pt x="376" y="254"/>
                    <a:pt x="375" y="254"/>
                    <a:pt x="375" y="254"/>
                  </a:cubicBezTo>
                  <a:cubicBezTo>
                    <a:pt x="371" y="253"/>
                    <a:pt x="372" y="248"/>
                    <a:pt x="372" y="245"/>
                  </a:cubicBezTo>
                  <a:cubicBezTo>
                    <a:pt x="369" y="245"/>
                    <a:pt x="367" y="244"/>
                    <a:pt x="367" y="240"/>
                  </a:cubicBezTo>
                  <a:cubicBezTo>
                    <a:pt x="367" y="239"/>
                    <a:pt x="367" y="238"/>
                    <a:pt x="367" y="237"/>
                  </a:cubicBezTo>
                  <a:cubicBezTo>
                    <a:pt x="367" y="235"/>
                    <a:pt x="367" y="236"/>
                    <a:pt x="366" y="235"/>
                  </a:cubicBezTo>
                  <a:cubicBezTo>
                    <a:pt x="365" y="235"/>
                    <a:pt x="363" y="235"/>
                    <a:pt x="363" y="233"/>
                  </a:cubicBezTo>
                  <a:cubicBezTo>
                    <a:pt x="362" y="232"/>
                    <a:pt x="363" y="230"/>
                    <a:pt x="362" y="228"/>
                  </a:cubicBezTo>
                  <a:cubicBezTo>
                    <a:pt x="362" y="227"/>
                    <a:pt x="361" y="226"/>
                    <a:pt x="360" y="225"/>
                  </a:cubicBezTo>
                  <a:cubicBezTo>
                    <a:pt x="359" y="224"/>
                    <a:pt x="358" y="223"/>
                    <a:pt x="358" y="221"/>
                  </a:cubicBezTo>
                  <a:cubicBezTo>
                    <a:pt x="357" y="221"/>
                    <a:pt x="355" y="221"/>
                    <a:pt x="354" y="220"/>
                  </a:cubicBezTo>
                  <a:cubicBezTo>
                    <a:pt x="353" y="219"/>
                    <a:pt x="353" y="217"/>
                    <a:pt x="353" y="215"/>
                  </a:cubicBezTo>
                  <a:cubicBezTo>
                    <a:pt x="353" y="214"/>
                    <a:pt x="353" y="213"/>
                    <a:pt x="353" y="212"/>
                  </a:cubicBezTo>
                  <a:cubicBezTo>
                    <a:pt x="353" y="212"/>
                    <a:pt x="352" y="212"/>
                    <a:pt x="351" y="212"/>
                  </a:cubicBezTo>
                  <a:cubicBezTo>
                    <a:pt x="347" y="211"/>
                    <a:pt x="349" y="207"/>
                    <a:pt x="348" y="204"/>
                  </a:cubicBezTo>
                  <a:cubicBezTo>
                    <a:pt x="347" y="203"/>
                    <a:pt x="346" y="202"/>
                    <a:pt x="345" y="201"/>
                  </a:cubicBezTo>
                  <a:cubicBezTo>
                    <a:pt x="345" y="200"/>
                    <a:pt x="344" y="198"/>
                    <a:pt x="343" y="198"/>
                  </a:cubicBezTo>
                  <a:cubicBezTo>
                    <a:pt x="342" y="198"/>
                    <a:pt x="341" y="197"/>
                    <a:pt x="340" y="196"/>
                  </a:cubicBezTo>
                  <a:cubicBezTo>
                    <a:pt x="338" y="195"/>
                    <a:pt x="339" y="193"/>
                    <a:pt x="339" y="191"/>
                  </a:cubicBezTo>
                  <a:cubicBezTo>
                    <a:pt x="338" y="189"/>
                    <a:pt x="336" y="187"/>
                    <a:pt x="335" y="184"/>
                  </a:cubicBezTo>
                  <a:cubicBezTo>
                    <a:pt x="334" y="183"/>
                    <a:pt x="332" y="182"/>
                    <a:pt x="331" y="182"/>
                  </a:cubicBezTo>
                  <a:cubicBezTo>
                    <a:pt x="329" y="181"/>
                    <a:pt x="328" y="180"/>
                    <a:pt x="327" y="178"/>
                  </a:cubicBezTo>
                  <a:cubicBezTo>
                    <a:pt x="325" y="175"/>
                    <a:pt x="325" y="172"/>
                    <a:pt x="323" y="169"/>
                  </a:cubicBezTo>
                  <a:cubicBezTo>
                    <a:pt x="322" y="168"/>
                    <a:pt x="321" y="167"/>
                    <a:pt x="321" y="166"/>
                  </a:cubicBezTo>
                  <a:cubicBezTo>
                    <a:pt x="320" y="165"/>
                    <a:pt x="321" y="165"/>
                    <a:pt x="319" y="164"/>
                  </a:cubicBezTo>
                  <a:cubicBezTo>
                    <a:pt x="318" y="164"/>
                    <a:pt x="317" y="163"/>
                    <a:pt x="316" y="163"/>
                  </a:cubicBezTo>
                  <a:cubicBezTo>
                    <a:pt x="313" y="161"/>
                    <a:pt x="311" y="159"/>
                    <a:pt x="309" y="156"/>
                  </a:cubicBezTo>
                  <a:cubicBezTo>
                    <a:pt x="307" y="153"/>
                    <a:pt x="306" y="150"/>
                    <a:pt x="305" y="147"/>
                  </a:cubicBezTo>
                  <a:cubicBezTo>
                    <a:pt x="302" y="142"/>
                    <a:pt x="296" y="140"/>
                    <a:pt x="293" y="135"/>
                  </a:cubicBezTo>
                  <a:cubicBezTo>
                    <a:pt x="292" y="134"/>
                    <a:pt x="292" y="132"/>
                    <a:pt x="291" y="131"/>
                  </a:cubicBezTo>
                  <a:cubicBezTo>
                    <a:pt x="289" y="130"/>
                    <a:pt x="288" y="129"/>
                    <a:pt x="286" y="127"/>
                  </a:cubicBezTo>
                  <a:cubicBezTo>
                    <a:pt x="282" y="125"/>
                    <a:pt x="279" y="122"/>
                    <a:pt x="276" y="119"/>
                  </a:cubicBezTo>
                  <a:cubicBezTo>
                    <a:pt x="270" y="113"/>
                    <a:pt x="264" y="106"/>
                    <a:pt x="259" y="99"/>
                  </a:cubicBezTo>
                  <a:cubicBezTo>
                    <a:pt x="253" y="97"/>
                    <a:pt x="249" y="91"/>
                    <a:pt x="245" y="87"/>
                  </a:cubicBezTo>
                  <a:cubicBezTo>
                    <a:pt x="243" y="84"/>
                    <a:pt x="241" y="82"/>
                    <a:pt x="238" y="81"/>
                  </a:cubicBezTo>
                  <a:cubicBezTo>
                    <a:pt x="235" y="79"/>
                    <a:pt x="232" y="78"/>
                    <a:pt x="229" y="76"/>
                  </a:cubicBezTo>
                  <a:cubicBezTo>
                    <a:pt x="226" y="74"/>
                    <a:pt x="224" y="71"/>
                    <a:pt x="222" y="68"/>
                  </a:cubicBezTo>
                  <a:cubicBezTo>
                    <a:pt x="222" y="67"/>
                    <a:pt x="222" y="67"/>
                    <a:pt x="221" y="66"/>
                  </a:cubicBezTo>
                  <a:cubicBezTo>
                    <a:pt x="220" y="66"/>
                    <a:pt x="219" y="66"/>
                    <a:pt x="218" y="66"/>
                  </a:cubicBezTo>
                  <a:cubicBezTo>
                    <a:pt x="216" y="66"/>
                    <a:pt x="214" y="64"/>
                    <a:pt x="212" y="63"/>
                  </a:cubicBezTo>
                  <a:cubicBezTo>
                    <a:pt x="209" y="62"/>
                    <a:pt x="207" y="59"/>
                    <a:pt x="205" y="56"/>
                  </a:cubicBezTo>
                  <a:cubicBezTo>
                    <a:pt x="204" y="55"/>
                    <a:pt x="203" y="53"/>
                    <a:pt x="202" y="52"/>
                  </a:cubicBezTo>
                  <a:cubicBezTo>
                    <a:pt x="200" y="52"/>
                    <a:pt x="198" y="52"/>
                    <a:pt x="195" y="50"/>
                  </a:cubicBezTo>
                  <a:cubicBezTo>
                    <a:pt x="193" y="49"/>
                    <a:pt x="190" y="47"/>
                    <a:pt x="189" y="44"/>
                  </a:cubicBezTo>
                  <a:cubicBezTo>
                    <a:pt x="188" y="42"/>
                    <a:pt x="189" y="42"/>
                    <a:pt x="187" y="42"/>
                  </a:cubicBezTo>
                  <a:cubicBezTo>
                    <a:pt x="186" y="42"/>
                    <a:pt x="185" y="42"/>
                    <a:pt x="184" y="42"/>
                  </a:cubicBezTo>
                  <a:cubicBezTo>
                    <a:pt x="182" y="40"/>
                    <a:pt x="180" y="39"/>
                    <a:pt x="179" y="37"/>
                  </a:cubicBezTo>
                  <a:cubicBezTo>
                    <a:pt x="173" y="32"/>
                    <a:pt x="166" y="27"/>
                    <a:pt x="159" y="23"/>
                  </a:cubicBezTo>
                  <a:cubicBezTo>
                    <a:pt x="144" y="15"/>
                    <a:pt x="128" y="8"/>
                    <a:pt x="114" y="0"/>
                  </a:cubicBezTo>
                  <a:cubicBezTo>
                    <a:pt x="113" y="0"/>
                    <a:pt x="113" y="0"/>
                    <a:pt x="113" y="0"/>
                  </a:cubicBezTo>
                  <a:cubicBezTo>
                    <a:pt x="113" y="1"/>
                    <a:pt x="113" y="2"/>
                    <a:pt x="113" y="3"/>
                  </a:cubicBezTo>
                  <a:cubicBezTo>
                    <a:pt x="113" y="5"/>
                    <a:pt x="113" y="4"/>
                    <a:pt x="114" y="5"/>
                  </a:cubicBezTo>
                  <a:cubicBezTo>
                    <a:pt x="115" y="5"/>
                    <a:pt x="117" y="5"/>
                    <a:pt x="117" y="6"/>
                  </a:cubicBezTo>
                  <a:cubicBezTo>
                    <a:pt x="118" y="8"/>
                    <a:pt x="117" y="10"/>
                    <a:pt x="117" y="11"/>
                  </a:cubicBezTo>
                  <a:cubicBezTo>
                    <a:pt x="117" y="13"/>
                    <a:pt x="117" y="14"/>
                    <a:pt x="118" y="14"/>
                  </a:cubicBezTo>
                  <a:cubicBezTo>
                    <a:pt x="119" y="14"/>
                    <a:pt x="120" y="14"/>
                    <a:pt x="120" y="14"/>
                  </a:cubicBezTo>
                  <a:cubicBezTo>
                    <a:pt x="124" y="15"/>
                    <a:pt x="122" y="21"/>
                    <a:pt x="122" y="23"/>
                  </a:cubicBezTo>
                  <a:cubicBezTo>
                    <a:pt x="122" y="26"/>
                    <a:pt x="121" y="29"/>
                    <a:pt x="117" y="28"/>
                  </a:cubicBezTo>
                  <a:cubicBezTo>
                    <a:pt x="117" y="30"/>
                    <a:pt x="117" y="31"/>
                    <a:pt x="117" y="33"/>
                  </a:cubicBezTo>
                  <a:cubicBezTo>
                    <a:pt x="117" y="34"/>
                    <a:pt x="117" y="37"/>
                    <a:pt x="118" y="38"/>
                  </a:cubicBezTo>
                  <a:cubicBezTo>
                    <a:pt x="121" y="38"/>
                    <a:pt x="123" y="40"/>
                    <a:pt x="124" y="42"/>
                  </a:cubicBezTo>
                  <a:cubicBezTo>
                    <a:pt x="126" y="44"/>
                    <a:pt x="126" y="46"/>
                    <a:pt x="128" y="47"/>
                  </a:cubicBezTo>
                  <a:cubicBezTo>
                    <a:pt x="130" y="48"/>
                    <a:pt x="131" y="50"/>
                    <a:pt x="132" y="52"/>
                  </a:cubicBezTo>
                  <a:cubicBezTo>
                    <a:pt x="132" y="53"/>
                    <a:pt x="132" y="54"/>
                    <a:pt x="132" y="55"/>
                  </a:cubicBezTo>
                  <a:cubicBezTo>
                    <a:pt x="132" y="57"/>
                    <a:pt x="130" y="56"/>
                    <a:pt x="129" y="57"/>
                  </a:cubicBezTo>
                  <a:cubicBezTo>
                    <a:pt x="128" y="57"/>
                    <a:pt x="126" y="58"/>
                    <a:pt x="125" y="59"/>
                  </a:cubicBezTo>
                  <a:cubicBezTo>
                    <a:pt x="123" y="60"/>
                    <a:pt x="123" y="57"/>
                    <a:pt x="122" y="56"/>
                  </a:cubicBezTo>
                  <a:cubicBezTo>
                    <a:pt x="119" y="56"/>
                    <a:pt x="115" y="56"/>
                    <a:pt x="112" y="56"/>
                  </a:cubicBezTo>
                  <a:cubicBezTo>
                    <a:pt x="110" y="56"/>
                    <a:pt x="108" y="56"/>
                    <a:pt x="108" y="57"/>
                  </a:cubicBezTo>
                  <a:cubicBezTo>
                    <a:pt x="108" y="58"/>
                    <a:pt x="108" y="59"/>
                    <a:pt x="107" y="60"/>
                  </a:cubicBezTo>
                  <a:cubicBezTo>
                    <a:pt x="106" y="62"/>
                    <a:pt x="102" y="61"/>
                    <a:pt x="100" y="61"/>
                  </a:cubicBezTo>
                  <a:cubicBezTo>
                    <a:pt x="98" y="61"/>
                    <a:pt x="97" y="61"/>
                    <a:pt x="95" y="61"/>
                  </a:cubicBezTo>
                  <a:cubicBezTo>
                    <a:pt x="93" y="61"/>
                    <a:pt x="94" y="62"/>
                    <a:pt x="93" y="63"/>
                  </a:cubicBezTo>
                  <a:cubicBezTo>
                    <a:pt x="91" y="65"/>
                    <a:pt x="89" y="66"/>
                    <a:pt x="87" y="66"/>
                  </a:cubicBezTo>
                  <a:cubicBezTo>
                    <a:pt x="84" y="66"/>
                    <a:pt x="82" y="66"/>
                    <a:pt x="80" y="68"/>
                  </a:cubicBezTo>
                  <a:cubicBezTo>
                    <a:pt x="78" y="69"/>
                    <a:pt x="77" y="72"/>
                    <a:pt x="76" y="74"/>
                  </a:cubicBezTo>
                  <a:cubicBezTo>
                    <a:pt x="75" y="76"/>
                    <a:pt x="74" y="78"/>
                    <a:pt x="72" y="80"/>
                  </a:cubicBezTo>
                  <a:cubicBezTo>
                    <a:pt x="71" y="82"/>
                    <a:pt x="68" y="83"/>
                    <a:pt x="66" y="85"/>
                  </a:cubicBezTo>
                  <a:cubicBezTo>
                    <a:pt x="71" y="94"/>
                    <a:pt x="80" y="102"/>
                    <a:pt x="88" y="110"/>
                  </a:cubicBezTo>
                  <a:cubicBezTo>
                    <a:pt x="96" y="119"/>
                    <a:pt x="102" y="129"/>
                    <a:pt x="103" y="141"/>
                  </a:cubicBezTo>
                  <a:cubicBezTo>
                    <a:pt x="107" y="140"/>
                    <a:pt x="108" y="137"/>
                    <a:pt x="108" y="134"/>
                  </a:cubicBezTo>
                  <a:cubicBezTo>
                    <a:pt x="108" y="130"/>
                    <a:pt x="108" y="126"/>
                    <a:pt x="113" y="127"/>
                  </a:cubicBezTo>
                  <a:cubicBezTo>
                    <a:pt x="116" y="127"/>
                    <a:pt x="118" y="127"/>
                    <a:pt x="121" y="127"/>
                  </a:cubicBezTo>
                  <a:cubicBezTo>
                    <a:pt x="122" y="127"/>
                    <a:pt x="123" y="127"/>
                    <a:pt x="125" y="127"/>
                  </a:cubicBezTo>
                  <a:cubicBezTo>
                    <a:pt x="126" y="127"/>
                    <a:pt x="127" y="127"/>
                    <a:pt x="127" y="126"/>
                  </a:cubicBezTo>
                  <a:cubicBezTo>
                    <a:pt x="128" y="124"/>
                    <a:pt x="130" y="123"/>
                    <a:pt x="133" y="122"/>
                  </a:cubicBezTo>
                  <a:cubicBezTo>
                    <a:pt x="135" y="122"/>
                    <a:pt x="138" y="123"/>
                    <a:pt x="140" y="125"/>
                  </a:cubicBezTo>
                  <a:cubicBezTo>
                    <a:pt x="140" y="125"/>
                    <a:pt x="141" y="126"/>
                    <a:pt x="141" y="126"/>
                  </a:cubicBezTo>
                  <a:cubicBezTo>
                    <a:pt x="141" y="127"/>
                    <a:pt x="142" y="127"/>
                    <a:pt x="143" y="127"/>
                  </a:cubicBezTo>
                  <a:cubicBezTo>
                    <a:pt x="146" y="127"/>
                    <a:pt x="148" y="127"/>
                    <a:pt x="150" y="129"/>
                  </a:cubicBezTo>
                  <a:cubicBezTo>
                    <a:pt x="151" y="130"/>
                    <a:pt x="152" y="131"/>
                    <a:pt x="153" y="133"/>
                  </a:cubicBezTo>
                  <a:cubicBezTo>
                    <a:pt x="154" y="134"/>
                    <a:pt x="154" y="134"/>
                    <a:pt x="154" y="135"/>
                  </a:cubicBezTo>
                  <a:cubicBezTo>
                    <a:pt x="155" y="137"/>
                    <a:pt x="156" y="136"/>
                    <a:pt x="158" y="136"/>
                  </a:cubicBezTo>
                  <a:cubicBezTo>
                    <a:pt x="161" y="136"/>
                    <a:pt x="166" y="136"/>
                    <a:pt x="165" y="141"/>
                  </a:cubicBezTo>
                  <a:cubicBezTo>
                    <a:pt x="168" y="141"/>
                    <a:pt x="172" y="141"/>
                    <a:pt x="174" y="144"/>
                  </a:cubicBezTo>
                  <a:cubicBezTo>
                    <a:pt x="176" y="146"/>
                    <a:pt x="179" y="149"/>
                    <a:pt x="179" y="152"/>
                  </a:cubicBezTo>
                  <a:cubicBezTo>
                    <a:pt x="179" y="156"/>
                    <a:pt x="179" y="160"/>
                    <a:pt x="179" y="165"/>
                  </a:cubicBezTo>
                  <a:cubicBezTo>
                    <a:pt x="182" y="165"/>
                    <a:pt x="184" y="166"/>
                    <a:pt x="184" y="169"/>
                  </a:cubicBezTo>
                  <a:cubicBezTo>
                    <a:pt x="185" y="169"/>
                    <a:pt x="187" y="169"/>
                    <a:pt x="188" y="169"/>
                  </a:cubicBezTo>
                  <a:cubicBezTo>
                    <a:pt x="188" y="168"/>
                    <a:pt x="189" y="167"/>
                    <a:pt x="189" y="166"/>
                  </a:cubicBezTo>
                  <a:cubicBezTo>
                    <a:pt x="190" y="164"/>
                    <a:pt x="192" y="162"/>
                    <a:pt x="193" y="160"/>
                  </a:cubicBezTo>
                  <a:cubicBezTo>
                    <a:pt x="193" y="156"/>
                    <a:pt x="193" y="152"/>
                    <a:pt x="193" y="148"/>
                  </a:cubicBezTo>
                  <a:cubicBezTo>
                    <a:pt x="193" y="146"/>
                    <a:pt x="193" y="144"/>
                    <a:pt x="193" y="142"/>
                  </a:cubicBezTo>
                  <a:cubicBezTo>
                    <a:pt x="193" y="141"/>
                    <a:pt x="191" y="140"/>
                    <a:pt x="190" y="140"/>
                  </a:cubicBezTo>
                  <a:cubicBezTo>
                    <a:pt x="185" y="137"/>
                    <a:pt x="181" y="132"/>
                    <a:pt x="179" y="127"/>
                  </a:cubicBezTo>
                  <a:cubicBezTo>
                    <a:pt x="175" y="127"/>
                    <a:pt x="163" y="129"/>
                    <a:pt x="165" y="122"/>
                  </a:cubicBezTo>
                  <a:cubicBezTo>
                    <a:pt x="161" y="122"/>
                    <a:pt x="154" y="123"/>
                    <a:pt x="155" y="118"/>
                  </a:cubicBezTo>
                  <a:cubicBezTo>
                    <a:pt x="151" y="117"/>
                    <a:pt x="148" y="113"/>
                    <a:pt x="146" y="109"/>
                  </a:cubicBezTo>
                  <a:cubicBezTo>
                    <a:pt x="146" y="108"/>
                    <a:pt x="144" y="108"/>
                    <a:pt x="143" y="107"/>
                  </a:cubicBezTo>
                  <a:cubicBezTo>
                    <a:pt x="142" y="105"/>
                    <a:pt x="144" y="104"/>
                    <a:pt x="145" y="104"/>
                  </a:cubicBezTo>
                  <a:cubicBezTo>
                    <a:pt x="148" y="103"/>
                    <a:pt x="156" y="103"/>
                    <a:pt x="155" y="108"/>
                  </a:cubicBezTo>
                  <a:cubicBezTo>
                    <a:pt x="158" y="108"/>
                    <a:pt x="160" y="110"/>
                    <a:pt x="163" y="112"/>
                  </a:cubicBezTo>
                  <a:cubicBezTo>
                    <a:pt x="166" y="114"/>
                    <a:pt x="168" y="114"/>
                    <a:pt x="171" y="117"/>
                  </a:cubicBezTo>
                  <a:cubicBezTo>
                    <a:pt x="172" y="118"/>
                    <a:pt x="173" y="119"/>
                    <a:pt x="173" y="121"/>
                  </a:cubicBezTo>
                  <a:cubicBezTo>
                    <a:pt x="174" y="122"/>
                    <a:pt x="174" y="122"/>
                    <a:pt x="175" y="122"/>
                  </a:cubicBezTo>
                  <a:cubicBezTo>
                    <a:pt x="176" y="122"/>
                    <a:pt x="178" y="122"/>
                    <a:pt x="179" y="122"/>
                  </a:cubicBezTo>
                  <a:cubicBezTo>
                    <a:pt x="182" y="123"/>
                    <a:pt x="184" y="123"/>
                    <a:pt x="184" y="127"/>
                  </a:cubicBezTo>
                  <a:cubicBezTo>
                    <a:pt x="187" y="127"/>
                    <a:pt x="194" y="126"/>
                    <a:pt x="193" y="132"/>
                  </a:cubicBezTo>
                  <a:cubicBezTo>
                    <a:pt x="195" y="132"/>
                    <a:pt x="201" y="131"/>
                    <a:pt x="202" y="134"/>
                  </a:cubicBezTo>
                  <a:cubicBezTo>
                    <a:pt x="203" y="135"/>
                    <a:pt x="202" y="137"/>
                    <a:pt x="203" y="138"/>
                  </a:cubicBezTo>
                  <a:cubicBezTo>
                    <a:pt x="203" y="140"/>
                    <a:pt x="204" y="141"/>
                    <a:pt x="205" y="142"/>
                  </a:cubicBezTo>
                  <a:cubicBezTo>
                    <a:pt x="206" y="143"/>
                    <a:pt x="207" y="144"/>
                    <a:pt x="207" y="146"/>
                  </a:cubicBezTo>
                  <a:cubicBezTo>
                    <a:pt x="209" y="146"/>
                    <a:pt x="210" y="147"/>
                    <a:pt x="212" y="148"/>
                  </a:cubicBezTo>
                  <a:cubicBezTo>
                    <a:pt x="213" y="149"/>
                    <a:pt x="214" y="150"/>
                    <a:pt x="215" y="152"/>
                  </a:cubicBezTo>
                  <a:cubicBezTo>
                    <a:pt x="215" y="152"/>
                    <a:pt x="215" y="153"/>
                    <a:pt x="216" y="154"/>
                  </a:cubicBezTo>
                  <a:cubicBezTo>
                    <a:pt x="216" y="155"/>
                    <a:pt x="216" y="155"/>
                    <a:pt x="218" y="155"/>
                  </a:cubicBezTo>
                  <a:cubicBezTo>
                    <a:pt x="219" y="155"/>
                    <a:pt x="220" y="155"/>
                    <a:pt x="221" y="154"/>
                  </a:cubicBezTo>
                  <a:cubicBezTo>
                    <a:pt x="221" y="153"/>
                    <a:pt x="221" y="152"/>
                    <a:pt x="221" y="152"/>
                  </a:cubicBezTo>
                  <a:cubicBezTo>
                    <a:pt x="221" y="150"/>
                    <a:pt x="222" y="150"/>
                    <a:pt x="223" y="149"/>
                  </a:cubicBezTo>
                  <a:cubicBezTo>
                    <a:pt x="225" y="146"/>
                    <a:pt x="226" y="143"/>
                    <a:pt x="226" y="139"/>
                  </a:cubicBezTo>
                  <a:cubicBezTo>
                    <a:pt x="225" y="132"/>
                    <a:pt x="221" y="126"/>
                    <a:pt x="217" y="120"/>
                  </a:cubicBezTo>
                  <a:cubicBezTo>
                    <a:pt x="215" y="118"/>
                    <a:pt x="213" y="115"/>
                    <a:pt x="212" y="113"/>
                  </a:cubicBezTo>
                  <a:cubicBezTo>
                    <a:pt x="212" y="111"/>
                    <a:pt x="211" y="109"/>
                    <a:pt x="213" y="107"/>
                  </a:cubicBezTo>
                  <a:cubicBezTo>
                    <a:pt x="213" y="105"/>
                    <a:pt x="214" y="104"/>
                    <a:pt x="216" y="104"/>
                  </a:cubicBezTo>
                  <a:cubicBezTo>
                    <a:pt x="220" y="101"/>
                    <a:pt x="226" y="104"/>
                    <a:pt x="230" y="106"/>
                  </a:cubicBezTo>
                  <a:cubicBezTo>
                    <a:pt x="233" y="107"/>
                    <a:pt x="235" y="109"/>
                    <a:pt x="237" y="110"/>
                  </a:cubicBezTo>
                  <a:cubicBezTo>
                    <a:pt x="238" y="111"/>
                    <a:pt x="238" y="112"/>
                    <a:pt x="239" y="112"/>
                  </a:cubicBezTo>
                  <a:cubicBezTo>
                    <a:pt x="240" y="113"/>
                    <a:pt x="241" y="113"/>
                    <a:pt x="243" y="113"/>
                  </a:cubicBezTo>
                  <a:cubicBezTo>
                    <a:pt x="244" y="114"/>
                    <a:pt x="245" y="115"/>
                    <a:pt x="245" y="116"/>
                  </a:cubicBezTo>
                  <a:cubicBezTo>
                    <a:pt x="245" y="117"/>
                    <a:pt x="244" y="117"/>
                    <a:pt x="246" y="118"/>
                  </a:cubicBezTo>
                  <a:cubicBezTo>
                    <a:pt x="246" y="118"/>
                    <a:pt x="247" y="119"/>
                    <a:pt x="248" y="119"/>
                  </a:cubicBezTo>
                  <a:cubicBezTo>
                    <a:pt x="251" y="121"/>
                    <a:pt x="254" y="123"/>
                    <a:pt x="256" y="126"/>
                  </a:cubicBezTo>
                  <a:cubicBezTo>
                    <a:pt x="257" y="127"/>
                    <a:pt x="258" y="132"/>
                    <a:pt x="259" y="132"/>
                  </a:cubicBezTo>
                  <a:cubicBezTo>
                    <a:pt x="261" y="132"/>
                    <a:pt x="262" y="132"/>
                    <a:pt x="263" y="134"/>
                  </a:cubicBezTo>
                  <a:cubicBezTo>
                    <a:pt x="263" y="135"/>
                    <a:pt x="264" y="139"/>
                    <a:pt x="262" y="139"/>
                  </a:cubicBezTo>
                  <a:cubicBezTo>
                    <a:pt x="261" y="140"/>
                    <a:pt x="260" y="139"/>
                    <a:pt x="260" y="138"/>
                  </a:cubicBezTo>
                  <a:cubicBezTo>
                    <a:pt x="259" y="137"/>
                    <a:pt x="259" y="136"/>
                    <a:pt x="258" y="136"/>
                  </a:cubicBezTo>
                  <a:cubicBezTo>
                    <a:pt x="256" y="136"/>
                    <a:pt x="254" y="136"/>
                    <a:pt x="252" y="136"/>
                  </a:cubicBezTo>
                  <a:cubicBezTo>
                    <a:pt x="250" y="136"/>
                    <a:pt x="249" y="136"/>
                    <a:pt x="247" y="136"/>
                  </a:cubicBezTo>
                  <a:cubicBezTo>
                    <a:pt x="245" y="136"/>
                    <a:pt x="245" y="136"/>
                    <a:pt x="245" y="139"/>
                  </a:cubicBezTo>
                  <a:cubicBezTo>
                    <a:pt x="244" y="141"/>
                    <a:pt x="242" y="142"/>
                    <a:pt x="240" y="141"/>
                  </a:cubicBezTo>
                  <a:cubicBezTo>
                    <a:pt x="240" y="145"/>
                    <a:pt x="241" y="149"/>
                    <a:pt x="243" y="153"/>
                  </a:cubicBezTo>
                  <a:cubicBezTo>
                    <a:pt x="244" y="154"/>
                    <a:pt x="244" y="155"/>
                    <a:pt x="246" y="155"/>
                  </a:cubicBezTo>
                  <a:cubicBezTo>
                    <a:pt x="248" y="156"/>
                    <a:pt x="249" y="156"/>
                    <a:pt x="250" y="158"/>
                  </a:cubicBezTo>
                  <a:cubicBezTo>
                    <a:pt x="250" y="160"/>
                    <a:pt x="249" y="165"/>
                    <a:pt x="253" y="165"/>
                  </a:cubicBezTo>
                  <a:cubicBezTo>
                    <a:pt x="256" y="165"/>
                    <a:pt x="260" y="165"/>
                    <a:pt x="259" y="169"/>
                  </a:cubicBezTo>
                  <a:cubicBezTo>
                    <a:pt x="262" y="170"/>
                    <a:pt x="263" y="171"/>
                    <a:pt x="265" y="172"/>
                  </a:cubicBezTo>
                  <a:cubicBezTo>
                    <a:pt x="268" y="174"/>
                    <a:pt x="270" y="175"/>
                    <a:pt x="273" y="174"/>
                  </a:cubicBezTo>
                  <a:cubicBezTo>
                    <a:pt x="273" y="171"/>
                    <a:pt x="274" y="169"/>
                    <a:pt x="278" y="169"/>
                  </a:cubicBezTo>
                  <a:cubicBezTo>
                    <a:pt x="281" y="170"/>
                    <a:pt x="283" y="171"/>
                    <a:pt x="283" y="174"/>
                  </a:cubicBezTo>
                  <a:cubicBezTo>
                    <a:pt x="284" y="174"/>
                    <a:pt x="287" y="175"/>
                    <a:pt x="287" y="176"/>
                  </a:cubicBezTo>
                  <a:cubicBezTo>
                    <a:pt x="288" y="178"/>
                    <a:pt x="287" y="179"/>
                    <a:pt x="287" y="180"/>
                  </a:cubicBezTo>
                  <a:cubicBezTo>
                    <a:pt x="287" y="182"/>
                    <a:pt x="287" y="184"/>
                    <a:pt x="287" y="186"/>
                  </a:cubicBezTo>
                  <a:cubicBezTo>
                    <a:pt x="287" y="188"/>
                    <a:pt x="287" y="188"/>
                    <a:pt x="289" y="188"/>
                  </a:cubicBezTo>
                  <a:cubicBezTo>
                    <a:pt x="290" y="189"/>
                    <a:pt x="291" y="189"/>
                    <a:pt x="291" y="190"/>
                  </a:cubicBezTo>
                  <a:cubicBezTo>
                    <a:pt x="293" y="191"/>
                    <a:pt x="292" y="196"/>
                    <a:pt x="292" y="198"/>
                  </a:cubicBezTo>
                  <a:cubicBezTo>
                    <a:pt x="294" y="198"/>
                    <a:pt x="296" y="198"/>
                    <a:pt x="297" y="200"/>
                  </a:cubicBezTo>
                  <a:cubicBezTo>
                    <a:pt x="297" y="202"/>
                    <a:pt x="297" y="205"/>
                    <a:pt x="296" y="207"/>
                  </a:cubicBezTo>
                  <a:cubicBezTo>
                    <a:pt x="295" y="211"/>
                    <a:pt x="292" y="213"/>
                    <a:pt x="287" y="212"/>
                  </a:cubicBezTo>
                  <a:cubicBezTo>
                    <a:pt x="287" y="217"/>
                    <a:pt x="279" y="217"/>
                    <a:pt x="275" y="215"/>
                  </a:cubicBezTo>
                  <a:cubicBezTo>
                    <a:pt x="274" y="214"/>
                    <a:pt x="274" y="214"/>
                    <a:pt x="273" y="212"/>
                  </a:cubicBezTo>
                  <a:cubicBezTo>
                    <a:pt x="273" y="211"/>
                    <a:pt x="267" y="212"/>
                    <a:pt x="266" y="212"/>
                  </a:cubicBezTo>
                  <a:cubicBezTo>
                    <a:pt x="263" y="212"/>
                    <a:pt x="258" y="212"/>
                    <a:pt x="259" y="207"/>
                  </a:cubicBezTo>
                  <a:cubicBezTo>
                    <a:pt x="255" y="207"/>
                    <a:pt x="253" y="203"/>
                    <a:pt x="250" y="202"/>
                  </a:cubicBezTo>
                  <a:cubicBezTo>
                    <a:pt x="250" y="206"/>
                    <a:pt x="250" y="211"/>
                    <a:pt x="248" y="214"/>
                  </a:cubicBezTo>
                  <a:cubicBezTo>
                    <a:pt x="246" y="218"/>
                    <a:pt x="242" y="217"/>
                    <a:pt x="238" y="216"/>
                  </a:cubicBezTo>
                  <a:cubicBezTo>
                    <a:pt x="235" y="216"/>
                    <a:pt x="231" y="216"/>
                    <a:pt x="231" y="212"/>
                  </a:cubicBezTo>
                  <a:cubicBezTo>
                    <a:pt x="227" y="212"/>
                    <a:pt x="220" y="213"/>
                    <a:pt x="221" y="207"/>
                  </a:cubicBezTo>
                  <a:cubicBezTo>
                    <a:pt x="218" y="207"/>
                    <a:pt x="216" y="206"/>
                    <a:pt x="217" y="202"/>
                  </a:cubicBezTo>
                  <a:cubicBezTo>
                    <a:pt x="213" y="202"/>
                    <a:pt x="201" y="205"/>
                    <a:pt x="202" y="198"/>
                  </a:cubicBezTo>
                  <a:cubicBezTo>
                    <a:pt x="198" y="197"/>
                    <a:pt x="193" y="198"/>
                    <a:pt x="188" y="198"/>
                  </a:cubicBezTo>
                  <a:cubicBezTo>
                    <a:pt x="183" y="197"/>
                    <a:pt x="182" y="193"/>
                    <a:pt x="184" y="188"/>
                  </a:cubicBezTo>
                  <a:cubicBezTo>
                    <a:pt x="182" y="188"/>
                    <a:pt x="181" y="188"/>
                    <a:pt x="180" y="187"/>
                  </a:cubicBezTo>
                  <a:cubicBezTo>
                    <a:pt x="178" y="186"/>
                    <a:pt x="179" y="184"/>
                    <a:pt x="179" y="182"/>
                  </a:cubicBezTo>
                  <a:cubicBezTo>
                    <a:pt x="179" y="181"/>
                    <a:pt x="179" y="180"/>
                    <a:pt x="179" y="179"/>
                  </a:cubicBezTo>
                  <a:cubicBezTo>
                    <a:pt x="178" y="179"/>
                    <a:pt x="177" y="179"/>
                    <a:pt x="177" y="179"/>
                  </a:cubicBezTo>
                  <a:cubicBezTo>
                    <a:pt x="175" y="178"/>
                    <a:pt x="174" y="177"/>
                    <a:pt x="174" y="176"/>
                  </a:cubicBezTo>
                  <a:cubicBezTo>
                    <a:pt x="174" y="174"/>
                    <a:pt x="175" y="173"/>
                    <a:pt x="174" y="171"/>
                  </a:cubicBezTo>
                  <a:cubicBezTo>
                    <a:pt x="173" y="170"/>
                    <a:pt x="171" y="170"/>
                    <a:pt x="170" y="170"/>
                  </a:cubicBezTo>
                  <a:cubicBezTo>
                    <a:pt x="167" y="169"/>
                    <a:pt x="164" y="169"/>
                    <a:pt x="165" y="165"/>
                  </a:cubicBezTo>
                  <a:cubicBezTo>
                    <a:pt x="158" y="165"/>
                    <a:pt x="157" y="174"/>
                    <a:pt x="151" y="175"/>
                  </a:cubicBezTo>
                  <a:cubicBezTo>
                    <a:pt x="146" y="175"/>
                    <a:pt x="142" y="171"/>
                    <a:pt x="138" y="170"/>
                  </a:cubicBezTo>
                  <a:cubicBezTo>
                    <a:pt x="131" y="169"/>
                    <a:pt x="124" y="169"/>
                    <a:pt x="117" y="169"/>
                  </a:cubicBezTo>
                  <a:cubicBezTo>
                    <a:pt x="119" y="175"/>
                    <a:pt x="112" y="174"/>
                    <a:pt x="108" y="174"/>
                  </a:cubicBezTo>
                  <a:cubicBezTo>
                    <a:pt x="109" y="182"/>
                    <a:pt x="99" y="179"/>
                    <a:pt x="94" y="179"/>
                  </a:cubicBezTo>
                  <a:cubicBezTo>
                    <a:pt x="91" y="178"/>
                    <a:pt x="88" y="178"/>
                    <a:pt x="85" y="179"/>
                  </a:cubicBezTo>
                  <a:cubicBezTo>
                    <a:pt x="83" y="179"/>
                    <a:pt x="81" y="178"/>
                    <a:pt x="80" y="180"/>
                  </a:cubicBezTo>
                  <a:cubicBezTo>
                    <a:pt x="80" y="181"/>
                    <a:pt x="80" y="182"/>
                    <a:pt x="80" y="183"/>
                  </a:cubicBezTo>
                  <a:cubicBezTo>
                    <a:pt x="80" y="184"/>
                    <a:pt x="79" y="185"/>
                    <a:pt x="78" y="187"/>
                  </a:cubicBezTo>
                  <a:cubicBezTo>
                    <a:pt x="76" y="191"/>
                    <a:pt x="72" y="193"/>
                    <a:pt x="67" y="193"/>
                  </a:cubicBezTo>
                  <a:cubicBezTo>
                    <a:pt x="65" y="193"/>
                    <a:pt x="66" y="194"/>
                    <a:pt x="65" y="195"/>
                  </a:cubicBezTo>
                  <a:cubicBezTo>
                    <a:pt x="65" y="196"/>
                    <a:pt x="65" y="197"/>
                    <a:pt x="64" y="197"/>
                  </a:cubicBezTo>
                  <a:cubicBezTo>
                    <a:pt x="63" y="199"/>
                    <a:pt x="60" y="197"/>
                    <a:pt x="59" y="198"/>
                  </a:cubicBezTo>
                  <a:cubicBezTo>
                    <a:pt x="55" y="199"/>
                    <a:pt x="56" y="205"/>
                    <a:pt x="56" y="208"/>
                  </a:cubicBezTo>
                  <a:cubicBezTo>
                    <a:pt x="56" y="211"/>
                    <a:pt x="56" y="216"/>
                    <a:pt x="51" y="217"/>
                  </a:cubicBezTo>
                  <a:cubicBezTo>
                    <a:pt x="52" y="221"/>
                    <a:pt x="53" y="228"/>
                    <a:pt x="48" y="230"/>
                  </a:cubicBezTo>
                  <a:cubicBezTo>
                    <a:pt x="46" y="232"/>
                    <a:pt x="44" y="232"/>
                    <a:pt x="41" y="231"/>
                  </a:cubicBezTo>
                  <a:cubicBezTo>
                    <a:pt x="40" y="231"/>
                    <a:pt x="38" y="230"/>
                    <a:pt x="37" y="231"/>
                  </a:cubicBezTo>
                  <a:cubicBezTo>
                    <a:pt x="37" y="233"/>
                    <a:pt x="36" y="234"/>
                    <a:pt x="34" y="235"/>
                  </a:cubicBezTo>
                  <a:cubicBezTo>
                    <a:pt x="33" y="235"/>
                    <a:pt x="31" y="236"/>
                    <a:pt x="30" y="236"/>
                  </a:cubicBezTo>
                  <a:cubicBezTo>
                    <a:pt x="29" y="236"/>
                    <a:pt x="28" y="235"/>
                    <a:pt x="27" y="236"/>
                  </a:cubicBezTo>
                  <a:cubicBezTo>
                    <a:pt x="27" y="237"/>
                    <a:pt x="27" y="237"/>
                    <a:pt x="26" y="238"/>
                  </a:cubicBezTo>
                  <a:cubicBezTo>
                    <a:pt x="24" y="242"/>
                    <a:pt x="23" y="246"/>
                    <a:pt x="23" y="250"/>
                  </a:cubicBezTo>
                  <a:cubicBezTo>
                    <a:pt x="22" y="252"/>
                    <a:pt x="23" y="255"/>
                    <a:pt x="21" y="257"/>
                  </a:cubicBezTo>
                  <a:cubicBezTo>
                    <a:pt x="21" y="258"/>
                    <a:pt x="20" y="259"/>
                    <a:pt x="18" y="259"/>
                  </a:cubicBezTo>
                  <a:cubicBezTo>
                    <a:pt x="18" y="262"/>
                    <a:pt x="18" y="265"/>
                    <a:pt x="18" y="267"/>
                  </a:cubicBezTo>
                  <a:cubicBezTo>
                    <a:pt x="18" y="270"/>
                    <a:pt x="16" y="274"/>
                    <a:pt x="14" y="276"/>
                  </a:cubicBezTo>
                  <a:cubicBezTo>
                    <a:pt x="12" y="277"/>
                    <a:pt x="11" y="278"/>
                    <a:pt x="9" y="278"/>
                  </a:cubicBezTo>
                  <a:cubicBezTo>
                    <a:pt x="9" y="280"/>
                    <a:pt x="9" y="282"/>
                    <a:pt x="8" y="284"/>
                  </a:cubicBezTo>
                  <a:cubicBezTo>
                    <a:pt x="7" y="286"/>
                    <a:pt x="6" y="289"/>
                    <a:pt x="3" y="290"/>
                  </a:cubicBezTo>
                  <a:cubicBezTo>
                    <a:pt x="2" y="291"/>
                    <a:pt x="1" y="292"/>
                    <a:pt x="0" y="292"/>
                  </a:cubicBezTo>
                  <a:cubicBezTo>
                    <a:pt x="0" y="295"/>
                    <a:pt x="0" y="298"/>
                    <a:pt x="0" y="300"/>
                  </a:cubicBezTo>
                  <a:cubicBezTo>
                    <a:pt x="0" y="304"/>
                    <a:pt x="2" y="305"/>
                    <a:pt x="4" y="308"/>
                  </a:cubicBezTo>
                  <a:cubicBezTo>
                    <a:pt x="4" y="309"/>
                    <a:pt x="4" y="309"/>
                    <a:pt x="4" y="310"/>
                  </a:cubicBezTo>
                  <a:cubicBezTo>
                    <a:pt x="4" y="311"/>
                    <a:pt x="5" y="311"/>
                    <a:pt x="6" y="311"/>
                  </a:cubicBezTo>
                  <a:cubicBezTo>
                    <a:pt x="7" y="311"/>
                    <a:pt x="9" y="312"/>
                    <a:pt x="9" y="313"/>
                  </a:cubicBezTo>
                  <a:cubicBezTo>
                    <a:pt x="10" y="315"/>
                    <a:pt x="9" y="317"/>
                    <a:pt x="9" y="319"/>
                  </a:cubicBezTo>
                  <a:cubicBezTo>
                    <a:pt x="9" y="321"/>
                    <a:pt x="11" y="320"/>
                    <a:pt x="12" y="321"/>
                  </a:cubicBezTo>
                  <a:cubicBezTo>
                    <a:pt x="14" y="322"/>
                    <a:pt x="14" y="323"/>
                    <a:pt x="14" y="324"/>
                  </a:cubicBezTo>
                  <a:cubicBezTo>
                    <a:pt x="14" y="326"/>
                    <a:pt x="14" y="329"/>
                    <a:pt x="15" y="331"/>
                  </a:cubicBezTo>
                  <a:cubicBezTo>
                    <a:pt x="15" y="335"/>
                    <a:pt x="14" y="340"/>
                    <a:pt x="11" y="343"/>
                  </a:cubicBezTo>
                  <a:cubicBezTo>
                    <a:pt x="9" y="347"/>
                    <a:pt x="6" y="350"/>
                    <a:pt x="4" y="353"/>
                  </a:cubicBezTo>
                  <a:cubicBezTo>
                    <a:pt x="6" y="353"/>
                    <a:pt x="7" y="354"/>
                    <a:pt x="8" y="355"/>
                  </a:cubicBezTo>
                  <a:cubicBezTo>
                    <a:pt x="10" y="356"/>
                    <a:pt x="9" y="359"/>
                    <a:pt x="9" y="360"/>
                  </a:cubicBezTo>
                  <a:cubicBezTo>
                    <a:pt x="9" y="362"/>
                    <a:pt x="9" y="362"/>
                    <a:pt x="10" y="363"/>
                  </a:cubicBezTo>
                  <a:cubicBezTo>
                    <a:pt x="11" y="364"/>
                    <a:pt x="12" y="365"/>
                    <a:pt x="12" y="366"/>
                  </a:cubicBezTo>
                  <a:cubicBezTo>
                    <a:pt x="14" y="368"/>
                    <a:pt x="15" y="370"/>
                    <a:pt x="16" y="372"/>
                  </a:cubicBezTo>
                  <a:cubicBezTo>
                    <a:pt x="17" y="373"/>
                    <a:pt x="18" y="376"/>
                    <a:pt x="19" y="377"/>
                  </a:cubicBezTo>
                  <a:cubicBezTo>
                    <a:pt x="20" y="378"/>
                    <a:pt x="21" y="379"/>
                    <a:pt x="23" y="380"/>
                  </a:cubicBezTo>
                  <a:cubicBezTo>
                    <a:pt x="25" y="382"/>
                    <a:pt x="28" y="383"/>
                    <a:pt x="31" y="386"/>
                  </a:cubicBezTo>
                  <a:cubicBezTo>
                    <a:pt x="36" y="391"/>
                    <a:pt x="38" y="397"/>
                    <a:pt x="37" y="404"/>
                  </a:cubicBezTo>
                  <a:cubicBezTo>
                    <a:pt x="37" y="407"/>
                    <a:pt x="36" y="413"/>
                    <a:pt x="40" y="414"/>
                  </a:cubicBezTo>
                  <a:cubicBezTo>
                    <a:pt x="43" y="415"/>
                    <a:pt x="48" y="415"/>
                    <a:pt x="47" y="419"/>
                  </a:cubicBezTo>
                  <a:cubicBezTo>
                    <a:pt x="50" y="419"/>
                    <a:pt x="60" y="419"/>
                    <a:pt x="61" y="423"/>
                  </a:cubicBezTo>
                  <a:cubicBezTo>
                    <a:pt x="61" y="425"/>
                    <a:pt x="64" y="424"/>
                    <a:pt x="66" y="424"/>
                  </a:cubicBezTo>
                  <a:cubicBezTo>
                    <a:pt x="67" y="424"/>
                    <a:pt x="68" y="424"/>
                    <a:pt x="69" y="425"/>
                  </a:cubicBezTo>
                  <a:cubicBezTo>
                    <a:pt x="70" y="426"/>
                    <a:pt x="71" y="427"/>
                    <a:pt x="70" y="428"/>
                  </a:cubicBezTo>
                  <a:cubicBezTo>
                    <a:pt x="70" y="430"/>
                    <a:pt x="71" y="431"/>
                    <a:pt x="72" y="432"/>
                  </a:cubicBezTo>
                  <a:cubicBezTo>
                    <a:pt x="74" y="435"/>
                    <a:pt x="76" y="437"/>
                    <a:pt x="79" y="438"/>
                  </a:cubicBezTo>
                  <a:cubicBezTo>
                    <a:pt x="82" y="439"/>
                    <a:pt x="85" y="441"/>
                    <a:pt x="87" y="443"/>
                  </a:cubicBezTo>
                  <a:cubicBezTo>
                    <a:pt x="87" y="444"/>
                    <a:pt x="88" y="445"/>
                    <a:pt x="89" y="446"/>
                  </a:cubicBezTo>
                  <a:cubicBezTo>
                    <a:pt x="89" y="447"/>
                    <a:pt x="89" y="448"/>
                    <a:pt x="90" y="448"/>
                  </a:cubicBezTo>
                  <a:cubicBezTo>
                    <a:pt x="92" y="448"/>
                    <a:pt x="93" y="448"/>
                    <a:pt x="94" y="448"/>
                  </a:cubicBezTo>
                  <a:cubicBezTo>
                    <a:pt x="94" y="445"/>
                    <a:pt x="95" y="443"/>
                    <a:pt x="98" y="443"/>
                  </a:cubicBezTo>
                  <a:cubicBezTo>
                    <a:pt x="100" y="443"/>
                    <a:pt x="101" y="443"/>
                    <a:pt x="103" y="443"/>
                  </a:cubicBezTo>
                  <a:cubicBezTo>
                    <a:pt x="103" y="442"/>
                    <a:pt x="104" y="441"/>
                    <a:pt x="104" y="440"/>
                  </a:cubicBezTo>
                  <a:cubicBezTo>
                    <a:pt x="106" y="439"/>
                    <a:pt x="108" y="438"/>
                    <a:pt x="110" y="438"/>
                  </a:cubicBezTo>
                  <a:cubicBezTo>
                    <a:pt x="112" y="438"/>
                    <a:pt x="114" y="439"/>
                    <a:pt x="116" y="440"/>
                  </a:cubicBezTo>
                  <a:cubicBezTo>
                    <a:pt x="116" y="441"/>
                    <a:pt x="117" y="441"/>
                    <a:pt x="117" y="442"/>
                  </a:cubicBezTo>
                  <a:cubicBezTo>
                    <a:pt x="118" y="443"/>
                    <a:pt x="117" y="443"/>
                    <a:pt x="119" y="443"/>
                  </a:cubicBezTo>
                  <a:cubicBezTo>
                    <a:pt x="120" y="443"/>
                    <a:pt x="121" y="443"/>
                    <a:pt x="122" y="443"/>
                  </a:cubicBezTo>
                  <a:cubicBezTo>
                    <a:pt x="123" y="443"/>
                    <a:pt x="127" y="442"/>
                    <a:pt x="127" y="444"/>
                  </a:cubicBezTo>
                  <a:cubicBezTo>
                    <a:pt x="127" y="445"/>
                    <a:pt x="128" y="446"/>
                    <a:pt x="129" y="446"/>
                  </a:cubicBezTo>
                  <a:cubicBezTo>
                    <a:pt x="131" y="447"/>
                    <a:pt x="134" y="447"/>
                    <a:pt x="137" y="447"/>
                  </a:cubicBezTo>
                  <a:cubicBezTo>
                    <a:pt x="138" y="447"/>
                    <a:pt x="139" y="447"/>
                    <a:pt x="140" y="448"/>
                  </a:cubicBezTo>
                  <a:cubicBezTo>
                    <a:pt x="142" y="448"/>
                    <a:pt x="146" y="448"/>
                    <a:pt x="146" y="447"/>
                  </a:cubicBezTo>
                  <a:cubicBezTo>
                    <a:pt x="146" y="444"/>
                    <a:pt x="147" y="442"/>
                    <a:pt x="150" y="443"/>
                  </a:cubicBezTo>
                  <a:cubicBezTo>
                    <a:pt x="150" y="440"/>
                    <a:pt x="151" y="438"/>
                    <a:pt x="152" y="435"/>
                  </a:cubicBezTo>
                  <a:cubicBezTo>
                    <a:pt x="153" y="433"/>
                    <a:pt x="155" y="431"/>
                    <a:pt x="157" y="430"/>
                  </a:cubicBezTo>
                  <a:cubicBezTo>
                    <a:pt x="159" y="428"/>
                    <a:pt x="163" y="429"/>
                    <a:pt x="166" y="429"/>
                  </a:cubicBezTo>
                  <a:cubicBezTo>
                    <a:pt x="169" y="429"/>
                    <a:pt x="173" y="429"/>
                    <a:pt x="176" y="429"/>
                  </a:cubicBezTo>
                  <a:cubicBezTo>
                    <a:pt x="181" y="429"/>
                    <a:pt x="186" y="432"/>
                    <a:pt x="188" y="436"/>
                  </a:cubicBezTo>
                  <a:cubicBezTo>
                    <a:pt x="188" y="438"/>
                    <a:pt x="188" y="438"/>
                    <a:pt x="191" y="438"/>
                  </a:cubicBezTo>
                  <a:cubicBezTo>
                    <a:pt x="192" y="438"/>
                    <a:pt x="194" y="438"/>
                    <a:pt x="195" y="439"/>
                  </a:cubicBezTo>
                  <a:cubicBezTo>
                    <a:pt x="197" y="439"/>
                    <a:pt x="198" y="441"/>
                    <a:pt x="198" y="443"/>
                  </a:cubicBezTo>
                  <a:cubicBezTo>
                    <a:pt x="201" y="443"/>
                    <a:pt x="213" y="441"/>
                    <a:pt x="212" y="448"/>
                  </a:cubicBezTo>
                  <a:cubicBezTo>
                    <a:pt x="215" y="448"/>
                    <a:pt x="217" y="448"/>
                    <a:pt x="220" y="449"/>
                  </a:cubicBezTo>
                  <a:cubicBezTo>
                    <a:pt x="222" y="450"/>
                    <a:pt x="224" y="452"/>
                    <a:pt x="225" y="453"/>
                  </a:cubicBezTo>
                  <a:cubicBezTo>
                    <a:pt x="229" y="457"/>
                    <a:pt x="231" y="461"/>
                    <a:pt x="231" y="467"/>
                  </a:cubicBezTo>
                  <a:cubicBezTo>
                    <a:pt x="231" y="471"/>
                    <a:pt x="229" y="474"/>
                    <a:pt x="227" y="477"/>
                  </a:cubicBezTo>
                  <a:cubicBezTo>
                    <a:pt x="226" y="481"/>
                    <a:pt x="226" y="487"/>
                    <a:pt x="221" y="485"/>
                  </a:cubicBezTo>
                  <a:cubicBezTo>
                    <a:pt x="221" y="487"/>
                    <a:pt x="221" y="489"/>
                    <a:pt x="221" y="490"/>
                  </a:cubicBezTo>
                  <a:cubicBezTo>
                    <a:pt x="222" y="490"/>
                    <a:pt x="223" y="490"/>
                    <a:pt x="224" y="491"/>
                  </a:cubicBezTo>
                  <a:cubicBezTo>
                    <a:pt x="227" y="492"/>
                    <a:pt x="226" y="495"/>
                    <a:pt x="226" y="497"/>
                  </a:cubicBezTo>
                  <a:cubicBezTo>
                    <a:pt x="226" y="499"/>
                    <a:pt x="226" y="499"/>
                    <a:pt x="227" y="500"/>
                  </a:cubicBezTo>
                  <a:cubicBezTo>
                    <a:pt x="229" y="500"/>
                    <a:pt x="230" y="501"/>
                    <a:pt x="231" y="501"/>
                  </a:cubicBezTo>
                  <a:cubicBezTo>
                    <a:pt x="232" y="503"/>
                    <a:pt x="234" y="505"/>
                    <a:pt x="235" y="506"/>
                  </a:cubicBezTo>
                  <a:cubicBezTo>
                    <a:pt x="236" y="510"/>
                    <a:pt x="237" y="514"/>
                    <a:pt x="240" y="518"/>
                  </a:cubicBezTo>
                  <a:cubicBezTo>
                    <a:pt x="241" y="520"/>
                    <a:pt x="240" y="523"/>
                    <a:pt x="240" y="525"/>
                  </a:cubicBezTo>
                  <a:cubicBezTo>
                    <a:pt x="241" y="527"/>
                    <a:pt x="242" y="528"/>
                    <a:pt x="243" y="529"/>
                  </a:cubicBezTo>
                  <a:cubicBezTo>
                    <a:pt x="245" y="531"/>
                    <a:pt x="248" y="532"/>
                    <a:pt x="249" y="535"/>
                  </a:cubicBezTo>
                  <a:cubicBezTo>
                    <a:pt x="250" y="536"/>
                    <a:pt x="250" y="538"/>
                    <a:pt x="250" y="540"/>
                  </a:cubicBezTo>
                  <a:cubicBezTo>
                    <a:pt x="250" y="541"/>
                    <a:pt x="250" y="543"/>
                    <a:pt x="250" y="544"/>
                  </a:cubicBezTo>
                  <a:cubicBezTo>
                    <a:pt x="250" y="545"/>
                    <a:pt x="250" y="546"/>
                    <a:pt x="250" y="547"/>
                  </a:cubicBezTo>
                  <a:cubicBezTo>
                    <a:pt x="250" y="547"/>
                    <a:pt x="251" y="547"/>
                    <a:pt x="252" y="547"/>
                  </a:cubicBezTo>
                  <a:cubicBezTo>
                    <a:pt x="254" y="548"/>
                    <a:pt x="255" y="549"/>
                    <a:pt x="254" y="551"/>
                  </a:cubicBezTo>
                  <a:cubicBezTo>
                    <a:pt x="254" y="555"/>
                    <a:pt x="254" y="558"/>
                    <a:pt x="254" y="562"/>
                  </a:cubicBezTo>
                  <a:cubicBezTo>
                    <a:pt x="254" y="566"/>
                    <a:pt x="256" y="576"/>
                    <a:pt x="250" y="575"/>
                  </a:cubicBezTo>
                  <a:cubicBezTo>
                    <a:pt x="250" y="578"/>
                    <a:pt x="250" y="581"/>
                    <a:pt x="250" y="584"/>
                  </a:cubicBezTo>
                  <a:cubicBezTo>
                    <a:pt x="251" y="585"/>
                    <a:pt x="253" y="586"/>
                    <a:pt x="255" y="587"/>
                  </a:cubicBezTo>
                  <a:cubicBezTo>
                    <a:pt x="256" y="588"/>
                    <a:pt x="257" y="590"/>
                    <a:pt x="257" y="591"/>
                  </a:cubicBezTo>
                  <a:cubicBezTo>
                    <a:pt x="257" y="592"/>
                    <a:pt x="257" y="593"/>
                    <a:pt x="256" y="593"/>
                  </a:cubicBezTo>
                  <a:cubicBezTo>
                    <a:pt x="256" y="593"/>
                    <a:pt x="255" y="593"/>
                    <a:pt x="255" y="594"/>
                  </a:cubicBezTo>
                  <a:cubicBezTo>
                    <a:pt x="254" y="594"/>
                    <a:pt x="254" y="594"/>
                    <a:pt x="254" y="595"/>
                  </a:cubicBezTo>
                  <a:cubicBezTo>
                    <a:pt x="252" y="599"/>
                    <a:pt x="249" y="601"/>
                    <a:pt x="246" y="605"/>
                  </a:cubicBezTo>
                  <a:cubicBezTo>
                    <a:pt x="244" y="608"/>
                    <a:pt x="245" y="614"/>
                    <a:pt x="240" y="613"/>
                  </a:cubicBezTo>
                  <a:cubicBezTo>
                    <a:pt x="240" y="617"/>
                    <a:pt x="240" y="622"/>
                    <a:pt x="240" y="627"/>
                  </a:cubicBezTo>
                  <a:cubicBezTo>
                    <a:pt x="240" y="630"/>
                    <a:pt x="239" y="632"/>
                    <a:pt x="235" y="632"/>
                  </a:cubicBezTo>
                  <a:cubicBezTo>
                    <a:pt x="235" y="635"/>
                    <a:pt x="233" y="637"/>
                    <a:pt x="231" y="640"/>
                  </a:cubicBezTo>
                  <a:cubicBezTo>
                    <a:pt x="230" y="643"/>
                    <a:pt x="231" y="647"/>
                    <a:pt x="226" y="646"/>
                  </a:cubicBezTo>
                  <a:cubicBezTo>
                    <a:pt x="226" y="653"/>
                    <a:pt x="226" y="661"/>
                    <a:pt x="226" y="669"/>
                  </a:cubicBezTo>
                  <a:cubicBezTo>
                    <a:pt x="226" y="673"/>
                    <a:pt x="226" y="677"/>
                    <a:pt x="226" y="681"/>
                  </a:cubicBezTo>
                  <a:cubicBezTo>
                    <a:pt x="226" y="682"/>
                    <a:pt x="226" y="683"/>
                    <a:pt x="226" y="683"/>
                  </a:cubicBezTo>
                  <a:cubicBezTo>
                    <a:pt x="227" y="684"/>
                    <a:pt x="227" y="684"/>
                    <a:pt x="228" y="684"/>
                  </a:cubicBezTo>
                  <a:cubicBezTo>
                    <a:pt x="229" y="684"/>
                    <a:pt x="230" y="684"/>
                    <a:pt x="230" y="685"/>
                  </a:cubicBezTo>
                  <a:cubicBezTo>
                    <a:pt x="231" y="686"/>
                    <a:pt x="231" y="688"/>
                    <a:pt x="231" y="689"/>
                  </a:cubicBezTo>
                  <a:cubicBezTo>
                    <a:pt x="231" y="690"/>
                    <a:pt x="231" y="691"/>
                    <a:pt x="231" y="692"/>
                  </a:cubicBezTo>
                  <a:cubicBezTo>
                    <a:pt x="231" y="693"/>
                    <a:pt x="231" y="693"/>
                    <a:pt x="232" y="693"/>
                  </a:cubicBezTo>
                  <a:cubicBezTo>
                    <a:pt x="235" y="693"/>
                    <a:pt x="236" y="695"/>
                    <a:pt x="235" y="698"/>
                  </a:cubicBezTo>
                  <a:cubicBezTo>
                    <a:pt x="235" y="701"/>
                    <a:pt x="237" y="713"/>
                    <a:pt x="231" y="712"/>
                  </a:cubicBezTo>
                  <a:cubicBezTo>
                    <a:pt x="231" y="722"/>
                    <a:pt x="231" y="732"/>
                    <a:pt x="231" y="742"/>
                  </a:cubicBezTo>
                  <a:cubicBezTo>
                    <a:pt x="231" y="745"/>
                    <a:pt x="231" y="747"/>
                    <a:pt x="231" y="749"/>
                  </a:cubicBezTo>
                  <a:cubicBezTo>
                    <a:pt x="232" y="750"/>
                    <a:pt x="233" y="751"/>
                    <a:pt x="234" y="752"/>
                  </a:cubicBezTo>
                  <a:cubicBezTo>
                    <a:pt x="237" y="755"/>
                    <a:pt x="238" y="758"/>
                    <a:pt x="239" y="761"/>
                  </a:cubicBezTo>
                  <a:cubicBezTo>
                    <a:pt x="240" y="764"/>
                    <a:pt x="241" y="768"/>
                    <a:pt x="239" y="771"/>
                  </a:cubicBezTo>
                  <a:cubicBezTo>
                    <a:pt x="238" y="774"/>
                    <a:pt x="236" y="776"/>
                    <a:pt x="233" y="777"/>
                  </a:cubicBezTo>
                  <a:cubicBezTo>
                    <a:pt x="231" y="778"/>
                    <a:pt x="228" y="779"/>
                    <a:pt x="225" y="780"/>
                  </a:cubicBezTo>
                  <a:cubicBezTo>
                    <a:pt x="224" y="781"/>
                    <a:pt x="223" y="781"/>
                    <a:pt x="222" y="782"/>
                  </a:cubicBezTo>
                  <a:cubicBezTo>
                    <a:pt x="220" y="783"/>
                    <a:pt x="221" y="787"/>
                    <a:pt x="222" y="788"/>
                  </a:cubicBezTo>
                  <a:cubicBezTo>
                    <a:pt x="222" y="791"/>
                    <a:pt x="222" y="794"/>
                    <a:pt x="224" y="796"/>
                  </a:cubicBezTo>
                  <a:cubicBezTo>
                    <a:pt x="226" y="798"/>
                    <a:pt x="228" y="794"/>
                    <a:pt x="230" y="793"/>
                  </a:cubicBezTo>
                  <a:cubicBezTo>
                    <a:pt x="235" y="791"/>
                    <a:pt x="242" y="791"/>
                    <a:pt x="247" y="791"/>
                  </a:cubicBezTo>
                  <a:cubicBezTo>
                    <a:pt x="253" y="791"/>
                    <a:pt x="259" y="791"/>
                    <a:pt x="264" y="787"/>
                  </a:cubicBezTo>
                  <a:cubicBezTo>
                    <a:pt x="266" y="787"/>
                    <a:pt x="268" y="787"/>
                    <a:pt x="271" y="787"/>
                  </a:cubicBezTo>
                  <a:cubicBezTo>
                    <a:pt x="272" y="787"/>
                    <a:pt x="273" y="788"/>
                    <a:pt x="273" y="786"/>
                  </a:cubicBezTo>
                  <a:cubicBezTo>
                    <a:pt x="274" y="785"/>
                    <a:pt x="274" y="785"/>
                    <a:pt x="274" y="784"/>
                  </a:cubicBezTo>
                  <a:cubicBezTo>
                    <a:pt x="276" y="781"/>
                    <a:pt x="279" y="779"/>
                    <a:pt x="283" y="778"/>
                  </a:cubicBezTo>
                  <a:cubicBezTo>
                    <a:pt x="283" y="769"/>
                    <a:pt x="283" y="761"/>
                    <a:pt x="291" y="757"/>
                  </a:cubicBezTo>
                  <a:cubicBezTo>
                    <a:pt x="295" y="755"/>
                    <a:pt x="299" y="754"/>
                    <a:pt x="303" y="754"/>
                  </a:cubicBezTo>
                  <a:cubicBezTo>
                    <a:pt x="307" y="754"/>
                    <a:pt x="312" y="755"/>
                    <a:pt x="317" y="754"/>
                  </a:cubicBezTo>
                  <a:cubicBezTo>
                    <a:pt x="319" y="754"/>
                    <a:pt x="320" y="753"/>
                    <a:pt x="320" y="751"/>
                  </a:cubicBezTo>
                  <a:cubicBezTo>
                    <a:pt x="321" y="748"/>
                    <a:pt x="320" y="744"/>
                    <a:pt x="320" y="741"/>
                  </a:cubicBezTo>
                  <a:cubicBezTo>
                    <a:pt x="320" y="740"/>
                    <a:pt x="320" y="738"/>
                    <a:pt x="320" y="737"/>
                  </a:cubicBezTo>
                  <a:cubicBezTo>
                    <a:pt x="320" y="735"/>
                    <a:pt x="320" y="736"/>
                    <a:pt x="319" y="735"/>
                  </a:cubicBezTo>
                  <a:cubicBezTo>
                    <a:pt x="317" y="734"/>
                    <a:pt x="317" y="733"/>
                    <a:pt x="316" y="732"/>
                  </a:cubicBezTo>
                  <a:cubicBezTo>
                    <a:pt x="315" y="729"/>
                    <a:pt x="316" y="725"/>
                    <a:pt x="318" y="723"/>
                  </a:cubicBezTo>
                  <a:cubicBezTo>
                    <a:pt x="318" y="722"/>
                    <a:pt x="319" y="722"/>
                    <a:pt x="319" y="721"/>
                  </a:cubicBezTo>
                  <a:cubicBezTo>
                    <a:pt x="321" y="721"/>
                    <a:pt x="320" y="720"/>
                    <a:pt x="321" y="719"/>
                  </a:cubicBezTo>
                  <a:cubicBezTo>
                    <a:pt x="321" y="717"/>
                    <a:pt x="323" y="716"/>
                    <a:pt x="325" y="716"/>
                  </a:cubicBezTo>
                  <a:cubicBezTo>
                    <a:pt x="325" y="715"/>
                    <a:pt x="325" y="713"/>
                    <a:pt x="327" y="712"/>
                  </a:cubicBezTo>
                  <a:cubicBezTo>
                    <a:pt x="328" y="711"/>
                    <a:pt x="331" y="712"/>
                    <a:pt x="333" y="711"/>
                  </a:cubicBezTo>
                  <a:cubicBezTo>
                    <a:pt x="337" y="710"/>
                    <a:pt x="338" y="706"/>
                    <a:pt x="339" y="702"/>
                  </a:cubicBezTo>
                  <a:cubicBezTo>
                    <a:pt x="340" y="698"/>
                    <a:pt x="339" y="693"/>
                    <a:pt x="339" y="688"/>
                  </a:cubicBezTo>
                  <a:cubicBezTo>
                    <a:pt x="339" y="685"/>
                    <a:pt x="338" y="678"/>
                    <a:pt x="344" y="679"/>
                  </a:cubicBezTo>
                  <a:cubicBezTo>
                    <a:pt x="344" y="676"/>
                    <a:pt x="344" y="673"/>
                    <a:pt x="345" y="671"/>
                  </a:cubicBezTo>
                  <a:cubicBezTo>
                    <a:pt x="346" y="669"/>
                    <a:pt x="348" y="667"/>
                    <a:pt x="350" y="666"/>
                  </a:cubicBezTo>
                  <a:cubicBezTo>
                    <a:pt x="352" y="665"/>
                    <a:pt x="355" y="665"/>
                    <a:pt x="356" y="663"/>
                  </a:cubicBezTo>
                  <a:cubicBezTo>
                    <a:pt x="358" y="661"/>
                    <a:pt x="358" y="659"/>
                    <a:pt x="358" y="657"/>
                  </a:cubicBezTo>
                  <a:cubicBezTo>
                    <a:pt x="358" y="655"/>
                    <a:pt x="357" y="651"/>
                    <a:pt x="359" y="650"/>
                  </a:cubicBezTo>
                  <a:cubicBezTo>
                    <a:pt x="360" y="647"/>
                    <a:pt x="362" y="645"/>
                    <a:pt x="364" y="642"/>
                  </a:cubicBezTo>
                  <a:cubicBezTo>
                    <a:pt x="367" y="638"/>
                    <a:pt x="372" y="634"/>
                    <a:pt x="377" y="630"/>
                  </a:cubicBezTo>
                  <a:cubicBezTo>
                    <a:pt x="378" y="629"/>
                    <a:pt x="379" y="629"/>
                    <a:pt x="380" y="628"/>
                  </a:cubicBezTo>
                  <a:cubicBezTo>
                    <a:pt x="381" y="627"/>
                    <a:pt x="382" y="627"/>
                    <a:pt x="382" y="625"/>
                  </a:cubicBezTo>
                  <a:cubicBezTo>
                    <a:pt x="382" y="622"/>
                    <a:pt x="382" y="620"/>
                    <a:pt x="382" y="617"/>
                  </a:cubicBezTo>
                  <a:cubicBezTo>
                    <a:pt x="382" y="611"/>
                    <a:pt x="381" y="606"/>
                    <a:pt x="381" y="600"/>
                  </a:cubicBezTo>
                  <a:cubicBezTo>
                    <a:pt x="382" y="596"/>
                    <a:pt x="382" y="591"/>
                    <a:pt x="384" y="588"/>
                  </a:cubicBezTo>
                  <a:cubicBezTo>
                    <a:pt x="384" y="587"/>
                    <a:pt x="385" y="586"/>
                    <a:pt x="385" y="585"/>
                  </a:cubicBezTo>
                  <a:cubicBezTo>
                    <a:pt x="386" y="584"/>
                    <a:pt x="386" y="584"/>
                    <a:pt x="387" y="582"/>
                  </a:cubicBezTo>
                  <a:cubicBezTo>
                    <a:pt x="387" y="580"/>
                    <a:pt x="389" y="579"/>
                    <a:pt x="391" y="580"/>
                  </a:cubicBezTo>
                  <a:cubicBezTo>
                    <a:pt x="392" y="566"/>
                    <a:pt x="390" y="552"/>
                    <a:pt x="391" y="539"/>
                  </a:cubicBezTo>
                  <a:cubicBezTo>
                    <a:pt x="391" y="533"/>
                    <a:pt x="391" y="527"/>
                    <a:pt x="393" y="521"/>
                  </a:cubicBezTo>
                  <a:cubicBezTo>
                    <a:pt x="393" y="518"/>
                    <a:pt x="394" y="516"/>
                    <a:pt x="396" y="514"/>
                  </a:cubicBezTo>
                  <a:cubicBezTo>
                    <a:pt x="396" y="511"/>
                    <a:pt x="397" y="508"/>
                    <a:pt x="400" y="509"/>
                  </a:cubicBezTo>
                  <a:cubicBezTo>
                    <a:pt x="400" y="505"/>
                    <a:pt x="399" y="498"/>
                    <a:pt x="405" y="500"/>
                  </a:cubicBezTo>
                  <a:cubicBezTo>
                    <a:pt x="405" y="497"/>
                    <a:pt x="405" y="494"/>
                    <a:pt x="405" y="491"/>
                  </a:cubicBezTo>
                  <a:cubicBezTo>
                    <a:pt x="405" y="490"/>
                    <a:pt x="405" y="488"/>
                    <a:pt x="405" y="487"/>
                  </a:cubicBezTo>
                  <a:cubicBezTo>
                    <a:pt x="405" y="485"/>
                    <a:pt x="405" y="485"/>
                    <a:pt x="403" y="485"/>
                  </a:cubicBezTo>
                  <a:cubicBezTo>
                    <a:pt x="399" y="482"/>
                    <a:pt x="400" y="476"/>
                    <a:pt x="400" y="472"/>
                  </a:cubicBezTo>
                  <a:cubicBezTo>
                    <a:pt x="400" y="468"/>
                    <a:pt x="400" y="463"/>
                    <a:pt x="402" y="459"/>
                  </a:cubicBezTo>
                  <a:cubicBezTo>
                    <a:pt x="402" y="459"/>
                    <a:pt x="403" y="458"/>
                    <a:pt x="403" y="458"/>
                  </a:cubicBezTo>
                  <a:cubicBezTo>
                    <a:pt x="405" y="457"/>
                    <a:pt x="405" y="458"/>
                    <a:pt x="405" y="456"/>
                  </a:cubicBezTo>
                  <a:cubicBezTo>
                    <a:pt x="405" y="453"/>
                    <a:pt x="405" y="450"/>
                    <a:pt x="405" y="447"/>
                  </a:cubicBezTo>
                  <a:cubicBezTo>
                    <a:pt x="406" y="444"/>
                    <a:pt x="405" y="440"/>
                    <a:pt x="406" y="436"/>
                  </a:cubicBezTo>
                  <a:cubicBezTo>
                    <a:pt x="407" y="435"/>
                    <a:pt x="408" y="434"/>
                    <a:pt x="410" y="434"/>
                  </a:cubicBezTo>
                  <a:cubicBezTo>
                    <a:pt x="410" y="430"/>
                    <a:pt x="410" y="427"/>
                    <a:pt x="410" y="424"/>
                  </a:cubicBezTo>
                  <a:cubicBezTo>
                    <a:pt x="410" y="420"/>
                    <a:pt x="410" y="417"/>
                    <a:pt x="410" y="414"/>
                  </a:cubicBezTo>
                  <a:cubicBezTo>
                    <a:pt x="410" y="411"/>
                    <a:pt x="411" y="406"/>
                    <a:pt x="409" y="404"/>
                  </a:cubicBezTo>
                  <a:cubicBezTo>
                    <a:pt x="404" y="400"/>
                    <a:pt x="400" y="396"/>
                    <a:pt x="396" y="391"/>
                  </a:cubicBezTo>
                  <a:cubicBezTo>
                    <a:pt x="396" y="386"/>
                    <a:pt x="400" y="396"/>
                    <a:pt x="396" y="391"/>
                  </a:cubicBezTo>
                  <a:close/>
                </a:path>
              </a:pathLst>
            </a:cu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5" name="Freeform 21"/>
            <p:cNvSpPr/>
            <p:nvPr/>
          </p:nvSpPr>
          <p:spPr bwMode="auto">
            <a:xfrm>
              <a:off x="4553517" y="2298683"/>
              <a:ext cx="1284171" cy="2708007"/>
            </a:xfrm>
            <a:custGeom>
              <a:gdLst>
                <a:gd fmla="*/ 394 w 439" name="T0"/>
                <a:gd fmla="*/ 523 h 926" name="T1"/>
                <a:gd fmla="*/ 349 w 439" name="T2"/>
                <a:gd fmla="*/ 520 h 926" name="T3"/>
                <a:gd fmla="*/ 328 w 439" name="T4"/>
                <a:gd fmla="*/ 505 h 926" name="T5"/>
                <a:gd fmla="*/ 310 w 439" name="T6"/>
                <a:gd fmla="*/ 490 h 926" name="T7"/>
                <a:gd fmla="*/ 283 w 439" name="T8"/>
                <a:gd fmla="*/ 457 h 926" name="T9"/>
                <a:gd fmla="*/ 230 w 439" name="T10"/>
                <a:gd fmla="*/ 424 h 926" name="T11"/>
                <a:gd fmla="*/ 198 w 439" name="T12"/>
                <a:gd fmla="*/ 402 h 926" name="T13"/>
                <a:gd fmla="*/ 141 w 439" name="T14"/>
                <a:gd fmla="*/ 387 h 926" name="T15"/>
                <a:gd fmla="*/ 117 w 439" name="T16"/>
                <a:gd fmla="*/ 393 h 926" name="T17"/>
                <a:gd fmla="*/ 94 w 439" name="T18"/>
                <a:gd fmla="*/ 415 h 926" name="T19"/>
                <a:gd fmla="*/ 68 w 439" name="T20"/>
                <a:gd fmla="*/ 405 h 926" name="T21"/>
                <a:gd fmla="*/ 70 w 439" name="T22"/>
                <a:gd fmla="*/ 375 h 926" name="T23"/>
                <a:gd fmla="*/ 52 w 439" name="T24"/>
                <a:gd fmla="*/ 324 h 926" name="T25"/>
                <a:gd fmla="*/ 38 w 439" name="T26"/>
                <a:gd fmla="*/ 320 h 926" name="T27"/>
                <a:gd fmla="*/ 28 w 439" name="T28"/>
                <a:gd fmla="*/ 297 h 926" name="T29"/>
                <a:gd fmla="*/ 61 w 439" name="T30"/>
                <a:gd fmla="*/ 237 h 926" name="T31"/>
                <a:gd fmla="*/ 107 w 439" name="T32"/>
                <a:gd fmla="*/ 251 h 926" name="T33"/>
                <a:gd fmla="*/ 127 w 439" name="T34"/>
                <a:gd fmla="*/ 222 h 926" name="T35"/>
                <a:gd fmla="*/ 139 w 439" name="T36"/>
                <a:gd fmla="*/ 203 h 926" name="T37"/>
                <a:gd fmla="*/ 176 w 439" name="T38"/>
                <a:gd fmla="*/ 180 h 926" name="T39"/>
                <a:gd fmla="*/ 209 w 439" name="T40"/>
                <a:gd fmla="*/ 146 h 926" name="T41"/>
                <a:gd fmla="*/ 240 w 439" name="T42"/>
                <a:gd fmla="*/ 118 h 926" name="T43"/>
                <a:gd fmla="*/ 269 w 439" name="T44"/>
                <a:gd fmla="*/ 99 h 926" name="T45"/>
                <a:gd fmla="*/ 259 w 439" name="T46"/>
                <a:gd fmla="*/ 90 h 926" name="T47"/>
                <a:gd fmla="*/ 310 w 439" name="T48"/>
                <a:gd fmla="*/ 76 h 926" name="T49"/>
                <a:gd fmla="*/ 330 w 439" name="T50"/>
                <a:gd fmla="*/ 38 h 926" name="T51"/>
                <a:gd fmla="*/ 298 w 439" name="T52"/>
                <a:gd fmla="*/ 28 h 926" name="T53"/>
                <a:gd fmla="*/ 264 w 439" name="T54"/>
                <a:gd fmla="*/ 54 h 926" name="T55"/>
                <a:gd fmla="*/ 234 w 439" name="T56"/>
                <a:gd fmla="*/ 67 h 926" name="T57"/>
                <a:gd fmla="*/ 245 w 439" name="T58"/>
                <a:gd fmla="*/ 28 h 926" name="T59"/>
                <a:gd fmla="*/ 279 w 439" name="T60"/>
                <a:gd fmla="*/ 15 h 926" name="T61"/>
                <a:gd fmla="*/ 45 w 439" name="T62"/>
                <a:gd fmla="*/ 186 h 926" name="T63"/>
                <a:gd fmla="*/ 0 w 439" name="T64"/>
                <a:gd fmla="*/ 320 h 926" name="T65"/>
                <a:gd fmla="*/ 20 w 439" name="T66"/>
                <a:gd fmla="*/ 359 h 926" name="T67"/>
                <a:gd fmla="*/ 56 w 439" name="T68"/>
                <a:gd fmla="*/ 408 h 926" name="T69"/>
                <a:gd fmla="*/ 80 w 439" name="T70"/>
                <a:gd fmla="*/ 420 h 926" name="T71"/>
                <a:gd fmla="*/ 71 w 439" name="T72"/>
                <a:gd fmla="*/ 495 h 926" name="T73"/>
                <a:gd fmla="*/ 66 w 439" name="T74"/>
                <a:gd fmla="*/ 541 h 926" name="T75"/>
                <a:gd fmla="*/ 94 w 439" name="T76"/>
                <a:gd fmla="*/ 587 h 926" name="T77"/>
                <a:gd fmla="*/ 112 w 439" name="T78"/>
                <a:gd fmla="*/ 634 h 926" name="T79"/>
                <a:gd fmla="*/ 137 w 439" name="T80"/>
                <a:gd fmla="*/ 664 h 926" name="T81"/>
                <a:gd fmla="*/ 160 w 439" name="T82"/>
                <a:gd fmla="*/ 690 h 926" name="T83"/>
                <a:gd fmla="*/ 173 w 439" name="T84"/>
                <a:gd fmla="*/ 719 h 926" name="T85"/>
                <a:gd fmla="*/ 181 w 439" name="T86"/>
                <a:gd fmla="*/ 784 h 926" name="T87"/>
                <a:gd fmla="*/ 207 w 439" name="T88"/>
                <a:gd fmla="*/ 858 h 926" name="T89"/>
                <a:gd fmla="*/ 232 w 439" name="T90"/>
                <a:gd fmla="*/ 896 h 926" name="T91"/>
                <a:gd fmla="*/ 255 w 439" name="T92"/>
                <a:gd fmla="*/ 920 h 926" name="T93"/>
                <a:gd fmla="*/ 265 w 439" name="T94"/>
                <a:gd fmla="*/ 900 h 926" name="T95"/>
                <a:gd fmla="*/ 255 w 439" name="T96"/>
                <a:gd fmla="*/ 858 h 926" name="T97"/>
                <a:gd fmla="*/ 279 w 439" name="T98"/>
                <a:gd fmla="*/ 830 h 926" name="T99"/>
                <a:gd fmla="*/ 297 w 439" name="T100"/>
                <a:gd fmla="*/ 797 h 926" name="T101"/>
                <a:gd fmla="*/ 323 w 439" name="T102"/>
                <a:gd fmla="*/ 726 h 926" name="T103"/>
                <a:gd fmla="*/ 371 w 439" name="T104"/>
                <a:gd fmla="*/ 697 h 926" name="T105"/>
                <a:gd fmla="*/ 401 w 439" name="T106"/>
                <a:gd fmla="*/ 633 h 926" name="T107"/>
                <a:gd fmla="*/ 411 w 439" name="T108"/>
                <a:gd fmla="*/ 608 h 926" name="T109"/>
                <a:gd fmla="*/ 434 w 439" name="T110"/>
                <a:gd fmla="*/ 573 h 92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925" w="439">
                  <a:moveTo>
                    <a:pt x="434" y="542"/>
                  </a:moveTo>
                  <a:cubicBezTo>
                    <a:pt x="427" y="542"/>
                    <a:pt x="418" y="544"/>
                    <a:pt x="413" y="538"/>
                  </a:cubicBezTo>
                  <a:cubicBezTo>
                    <a:pt x="412" y="537"/>
                    <a:pt x="411" y="535"/>
                    <a:pt x="411" y="534"/>
                  </a:cubicBezTo>
                  <a:cubicBezTo>
                    <a:pt x="410" y="533"/>
                    <a:pt x="411" y="533"/>
                    <a:pt x="409" y="533"/>
                  </a:cubicBezTo>
                  <a:cubicBezTo>
                    <a:pt x="408" y="533"/>
                    <a:pt x="407" y="533"/>
                    <a:pt x="405" y="533"/>
                  </a:cubicBezTo>
                  <a:cubicBezTo>
                    <a:pt x="402" y="531"/>
                    <a:pt x="399" y="530"/>
                    <a:pt x="397" y="527"/>
                  </a:cubicBezTo>
                  <a:cubicBezTo>
                    <a:pt x="397" y="526"/>
                    <a:pt x="396" y="525"/>
                    <a:pt x="396" y="524"/>
                  </a:cubicBezTo>
                  <a:cubicBezTo>
                    <a:pt x="396" y="523"/>
                    <a:pt x="395" y="523"/>
                    <a:pt x="394" y="523"/>
                  </a:cubicBezTo>
                  <a:cubicBezTo>
                    <a:pt x="392" y="523"/>
                    <a:pt x="390" y="523"/>
                    <a:pt x="388" y="523"/>
                  </a:cubicBezTo>
                  <a:cubicBezTo>
                    <a:pt x="385" y="523"/>
                    <a:pt x="382" y="523"/>
                    <a:pt x="378" y="523"/>
                  </a:cubicBezTo>
                  <a:cubicBezTo>
                    <a:pt x="376" y="523"/>
                    <a:pt x="373" y="522"/>
                    <a:pt x="373" y="519"/>
                  </a:cubicBezTo>
                  <a:cubicBezTo>
                    <a:pt x="372" y="518"/>
                    <a:pt x="360" y="519"/>
                    <a:pt x="358" y="519"/>
                  </a:cubicBezTo>
                  <a:cubicBezTo>
                    <a:pt x="357" y="519"/>
                    <a:pt x="356" y="519"/>
                    <a:pt x="355" y="519"/>
                  </a:cubicBezTo>
                  <a:cubicBezTo>
                    <a:pt x="353" y="519"/>
                    <a:pt x="354" y="519"/>
                    <a:pt x="353" y="520"/>
                  </a:cubicBezTo>
                  <a:cubicBezTo>
                    <a:pt x="353" y="521"/>
                    <a:pt x="352" y="521"/>
                    <a:pt x="352" y="522"/>
                  </a:cubicBezTo>
                  <a:cubicBezTo>
                    <a:pt x="350" y="522"/>
                    <a:pt x="350" y="521"/>
                    <a:pt x="349" y="520"/>
                  </a:cubicBezTo>
                  <a:cubicBezTo>
                    <a:pt x="349" y="519"/>
                    <a:pt x="349" y="514"/>
                    <a:pt x="348" y="514"/>
                  </a:cubicBezTo>
                  <a:cubicBezTo>
                    <a:pt x="345" y="514"/>
                    <a:pt x="342" y="514"/>
                    <a:pt x="339" y="513"/>
                  </a:cubicBezTo>
                  <a:cubicBezTo>
                    <a:pt x="338" y="513"/>
                    <a:pt x="337" y="513"/>
                    <a:pt x="336" y="512"/>
                  </a:cubicBezTo>
                  <a:cubicBezTo>
                    <a:pt x="336" y="511"/>
                    <a:pt x="335" y="511"/>
                    <a:pt x="335" y="510"/>
                  </a:cubicBezTo>
                  <a:cubicBezTo>
                    <a:pt x="334" y="509"/>
                    <a:pt x="335" y="510"/>
                    <a:pt x="333" y="509"/>
                  </a:cubicBezTo>
                  <a:cubicBezTo>
                    <a:pt x="332" y="509"/>
                    <a:pt x="331" y="508"/>
                    <a:pt x="330" y="507"/>
                  </a:cubicBezTo>
                  <a:cubicBezTo>
                    <a:pt x="330" y="507"/>
                    <a:pt x="330" y="506"/>
                    <a:pt x="330" y="505"/>
                  </a:cubicBezTo>
                  <a:cubicBezTo>
                    <a:pt x="330" y="504"/>
                    <a:pt x="329" y="505"/>
                    <a:pt x="328" y="505"/>
                  </a:cubicBezTo>
                  <a:cubicBezTo>
                    <a:pt x="322" y="505"/>
                    <a:pt x="317" y="505"/>
                    <a:pt x="312" y="505"/>
                  </a:cubicBezTo>
                  <a:cubicBezTo>
                    <a:pt x="309" y="505"/>
                    <a:pt x="305" y="504"/>
                    <a:pt x="301" y="505"/>
                  </a:cubicBezTo>
                  <a:cubicBezTo>
                    <a:pt x="298" y="505"/>
                    <a:pt x="295" y="505"/>
                    <a:pt x="292" y="504"/>
                  </a:cubicBezTo>
                  <a:cubicBezTo>
                    <a:pt x="288" y="503"/>
                    <a:pt x="285" y="497"/>
                    <a:pt x="290" y="495"/>
                  </a:cubicBezTo>
                  <a:cubicBezTo>
                    <a:pt x="292" y="495"/>
                    <a:pt x="295" y="496"/>
                    <a:pt x="296" y="494"/>
                  </a:cubicBezTo>
                  <a:cubicBezTo>
                    <a:pt x="297" y="493"/>
                    <a:pt x="297" y="491"/>
                    <a:pt x="297" y="490"/>
                  </a:cubicBezTo>
                  <a:cubicBezTo>
                    <a:pt x="299" y="490"/>
                    <a:pt x="302" y="490"/>
                    <a:pt x="304" y="490"/>
                  </a:cubicBezTo>
                  <a:cubicBezTo>
                    <a:pt x="306" y="490"/>
                    <a:pt x="308" y="490"/>
                    <a:pt x="310" y="490"/>
                  </a:cubicBezTo>
                  <a:cubicBezTo>
                    <a:pt x="311" y="491"/>
                    <a:pt x="311" y="490"/>
                    <a:pt x="311" y="489"/>
                  </a:cubicBezTo>
                  <a:cubicBezTo>
                    <a:pt x="311" y="488"/>
                    <a:pt x="311" y="488"/>
                    <a:pt x="311" y="487"/>
                  </a:cubicBezTo>
                  <a:cubicBezTo>
                    <a:pt x="311" y="484"/>
                    <a:pt x="310" y="482"/>
                    <a:pt x="308" y="480"/>
                  </a:cubicBezTo>
                  <a:cubicBezTo>
                    <a:pt x="306" y="476"/>
                    <a:pt x="301" y="474"/>
                    <a:pt x="297" y="472"/>
                  </a:cubicBezTo>
                  <a:cubicBezTo>
                    <a:pt x="295" y="472"/>
                    <a:pt x="293" y="472"/>
                    <a:pt x="292" y="471"/>
                  </a:cubicBezTo>
                  <a:cubicBezTo>
                    <a:pt x="291" y="470"/>
                    <a:pt x="291" y="468"/>
                    <a:pt x="290" y="467"/>
                  </a:cubicBezTo>
                  <a:cubicBezTo>
                    <a:pt x="288" y="465"/>
                    <a:pt x="286" y="463"/>
                    <a:pt x="284" y="462"/>
                  </a:cubicBezTo>
                  <a:cubicBezTo>
                    <a:pt x="282" y="462"/>
                    <a:pt x="283" y="459"/>
                    <a:pt x="283" y="457"/>
                  </a:cubicBezTo>
                  <a:cubicBezTo>
                    <a:pt x="282" y="456"/>
                    <a:pt x="282" y="455"/>
                    <a:pt x="281" y="454"/>
                  </a:cubicBezTo>
                  <a:cubicBezTo>
                    <a:pt x="279" y="452"/>
                    <a:pt x="277" y="450"/>
                    <a:pt x="275" y="448"/>
                  </a:cubicBezTo>
                  <a:cubicBezTo>
                    <a:pt x="273" y="447"/>
                    <a:pt x="271" y="446"/>
                    <a:pt x="269" y="444"/>
                  </a:cubicBezTo>
                  <a:cubicBezTo>
                    <a:pt x="267" y="443"/>
                    <a:pt x="265" y="439"/>
                    <a:pt x="263" y="439"/>
                  </a:cubicBezTo>
                  <a:cubicBezTo>
                    <a:pt x="259" y="439"/>
                    <a:pt x="250" y="439"/>
                    <a:pt x="250" y="434"/>
                  </a:cubicBezTo>
                  <a:cubicBezTo>
                    <a:pt x="245" y="434"/>
                    <a:pt x="241" y="435"/>
                    <a:pt x="236" y="433"/>
                  </a:cubicBezTo>
                  <a:cubicBezTo>
                    <a:pt x="235" y="432"/>
                    <a:pt x="234" y="431"/>
                    <a:pt x="233" y="429"/>
                  </a:cubicBezTo>
                  <a:cubicBezTo>
                    <a:pt x="232" y="428"/>
                    <a:pt x="231" y="424"/>
                    <a:pt x="230" y="424"/>
                  </a:cubicBezTo>
                  <a:cubicBezTo>
                    <a:pt x="229" y="424"/>
                    <a:pt x="227" y="424"/>
                    <a:pt x="226" y="422"/>
                  </a:cubicBezTo>
                  <a:cubicBezTo>
                    <a:pt x="226" y="421"/>
                    <a:pt x="226" y="419"/>
                    <a:pt x="226" y="418"/>
                  </a:cubicBezTo>
                  <a:cubicBezTo>
                    <a:pt x="224" y="416"/>
                    <a:pt x="222" y="415"/>
                    <a:pt x="220" y="415"/>
                  </a:cubicBezTo>
                  <a:cubicBezTo>
                    <a:pt x="215" y="414"/>
                    <a:pt x="211" y="415"/>
                    <a:pt x="206" y="414"/>
                  </a:cubicBezTo>
                  <a:cubicBezTo>
                    <a:pt x="200" y="413"/>
                    <a:pt x="205" y="408"/>
                    <a:pt x="207" y="406"/>
                  </a:cubicBezTo>
                  <a:cubicBezTo>
                    <a:pt x="204" y="405"/>
                    <a:pt x="202" y="404"/>
                    <a:pt x="203" y="401"/>
                  </a:cubicBezTo>
                  <a:cubicBezTo>
                    <a:pt x="201" y="401"/>
                    <a:pt x="200" y="401"/>
                    <a:pt x="199" y="401"/>
                  </a:cubicBezTo>
                  <a:cubicBezTo>
                    <a:pt x="197" y="401"/>
                    <a:pt x="198" y="401"/>
                    <a:pt x="198" y="402"/>
                  </a:cubicBezTo>
                  <a:cubicBezTo>
                    <a:pt x="198" y="403"/>
                    <a:pt x="197" y="404"/>
                    <a:pt x="197" y="405"/>
                  </a:cubicBezTo>
                  <a:cubicBezTo>
                    <a:pt x="195" y="406"/>
                    <a:pt x="193" y="406"/>
                    <a:pt x="191" y="405"/>
                  </a:cubicBezTo>
                  <a:cubicBezTo>
                    <a:pt x="188" y="404"/>
                    <a:pt x="183" y="400"/>
                    <a:pt x="184" y="396"/>
                  </a:cubicBezTo>
                  <a:cubicBezTo>
                    <a:pt x="178" y="398"/>
                    <a:pt x="172" y="398"/>
                    <a:pt x="166" y="396"/>
                  </a:cubicBezTo>
                  <a:cubicBezTo>
                    <a:pt x="162" y="394"/>
                    <a:pt x="158" y="391"/>
                    <a:pt x="154" y="389"/>
                  </a:cubicBezTo>
                  <a:cubicBezTo>
                    <a:pt x="152" y="388"/>
                    <a:pt x="150" y="387"/>
                    <a:pt x="147" y="387"/>
                  </a:cubicBezTo>
                  <a:cubicBezTo>
                    <a:pt x="146" y="386"/>
                    <a:pt x="144" y="386"/>
                    <a:pt x="143" y="387"/>
                  </a:cubicBezTo>
                  <a:cubicBezTo>
                    <a:pt x="142" y="387"/>
                    <a:pt x="141" y="386"/>
                    <a:pt x="141" y="387"/>
                  </a:cubicBezTo>
                  <a:cubicBezTo>
                    <a:pt x="141" y="388"/>
                    <a:pt x="141" y="389"/>
                    <a:pt x="141" y="390"/>
                  </a:cubicBezTo>
                  <a:cubicBezTo>
                    <a:pt x="141" y="395"/>
                    <a:pt x="143" y="405"/>
                    <a:pt x="137" y="406"/>
                  </a:cubicBezTo>
                  <a:cubicBezTo>
                    <a:pt x="136" y="401"/>
                    <a:pt x="137" y="397"/>
                    <a:pt x="137" y="393"/>
                  </a:cubicBezTo>
                  <a:cubicBezTo>
                    <a:pt x="136" y="387"/>
                    <a:pt x="132" y="387"/>
                    <a:pt x="127" y="387"/>
                  </a:cubicBezTo>
                  <a:cubicBezTo>
                    <a:pt x="128" y="389"/>
                    <a:pt x="127" y="391"/>
                    <a:pt x="125" y="391"/>
                  </a:cubicBezTo>
                  <a:cubicBezTo>
                    <a:pt x="123" y="391"/>
                    <a:pt x="122" y="391"/>
                    <a:pt x="121" y="391"/>
                  </a:cubicBezTo>
                  <a:cubicBezTo>
                    <a:pt x="121" y="391"/>
                    <a:pt x="120" y="391"/>
                    <a:pt x="119" y="391"/>
                  </a:cubicBezTo>
                  <a:cubicBezTo>
                    <a:pt x="117" y="391"/>
                    <a:pt x="118" y="391"/>
                    <a:pt x="117" y="393"/>
                  </a:cubicBezTo>
                  <a:cubicBezTo>
                    <a:pt x="115" y="398"/>
                    <a:pt x="108" y="396"/>
                    <a:pt x="104" y="396"/>
                  </a:cubicBezTo>
                  <a:cubicBezTo>
                    <a:pt x="104" y="399"/>
                    <a:pt x="107" y="400"/>
                    <a:pt x="108" y="403"/>
                  </a:cubicBezTo>
                  <a:cubicBezTo>
                    <a:pt x="108" y="404"/>
                    <a:pt x="108" y="405"/>
                    <a:pt x="108" y="406"/>
                  </a:cubicBezTo>
                  <a:cubicBezTo>
                    <a:pt x="109" y="406"/>
                    <a:pt x="110" y="406"/>
                    <a:pt x="110" y="406"/>
                  </a:cubicBezTo>
                  <a:cubicBezTo>
                    <a:pt x="111" y="407"/>
                    <a:pt x="111" y="409"/>
                    <a:pt x="111" y="410"/>
                  </a:cubicBezTo>
                  <a:cubicBezTo>
                    <a:pt x="110" y="412"/>
                    <a:pt x="107" y="414"/>
                    <a:pt x="104" y="415"/>
                  </a:cubicBezTo>
                  <a:cubicBezTo>
                    <a:pt x="102" y="415"/>
                    <a:pt x="100" y="415"/>
                    <a:pt x="98" y="415"/>
                  </a:cubicBezTo>
                  <a:cubicBezTo>
                    <a:pt x="97" y="415"/>
                    <a:pt x="95" y="415"/>
                    <a:pt x="94" y="415"/>
                  </a:cubicBezTo>
                  <a:cubicBezTo>
                    <a:pt x="94" y="414"/>
                    <a:pt x="94" y="413"/>
                    <a:pt x="94" y="412"/>
                  </a:cubicBezTo>
                  <a:cubicBezTo>
                    <a:pt x="93" y="411"/>
                    <a:pt x="92" y="410"/>
                    <a:pt x="91" y="409"/>
                  </a:cubicBezTo>
                  <a:cubicBezTo>
                    <a:pt x="90" y="407"/>
                    <a:pt x="90" y="406"/>
                    <a:pt x="89" y="405"/>
                  </a:cubicBezTo>
                  <a:cubicBezTo>
                    <a:pt x="88" y="402"/>
                    <a:pt x="85" y="401"/>
                    <a:pt x="82" y="403"/>
                  </a:cubicBezTo>
                  <a:cubicBezTo>
                    <a:pt x="81" y="403"/>
                    <a:pt x="75" y="405"/>
                    <a:pt x="75" y="406"/>
                  </a:cubicBezTo>
                  <a:cubicBezTo>
                    <a:pt x="75" y="408"/>
                    <a:pt x="72" y="410"/>
                    <a:pt x="71" y="407"/>
                  </a:cubicBezTo>
                  <a:cubicBezTo>
                    <a:pt x="71" y="406"/>
                    <a:pt x="71" y="406"/>
                    <a:pt x="70" y="406"/>
                  </a:cubicBezTo>
                  <a:cubicBezTo>
                    <a:pt x="69" y="406"/>
                    <a:pt x="68" y="406"/>
                    <a:pt x="68" y="405"/>
                  </a:cubicBezTo>
                  <a:cubicBezTo>
                    <a:pt x="67" y="405"/>
                    <a:pt x="66" y="403"/>
                    <a:pt x="66" y="402"/>
                  </a:cubicBezTo>
                  <a:cubicBezTo>
                    <a:pt x="66" y="400"/>
                    <a:pt x="65" y="401"/>
                    <a:pt x="63" y="400"/>
                  </a:cubicBezTo>
                  <a:cubicBezTo>
                    <a:pt x="62" y="400"/>
                    <a:pt x="61" y="399"/>
                    <a:pt x="61" y="397"/>
                  </a:cubicBezTo>
                  <a:cubicBezTo>
                    <a:pt x="61" y="395"/>
                    <a:pt x="60" y="394"/>
                    <a:pt x="59" y="393"/>
                  </a:cubicBezTo>
                  <a:cubicBezTo>
                    <a:pt x="58" y="391"/>
                    <a:pt x="58" y="390"/>
                    <a:pt x="57" y="388"/>
                  </a:cubicBezTo>
                  <a:cubicBezTo>
                    <a:pt x="57" y="386"/>
                    <a:pt x="56" y="384"/>
                    <a:pt x="56" y="382"/>
                  </a:cubicBezTo>
                  <a:cubicBezTo>
                    <a:pt x="57" y="381"/>
                    <a:pt x="58" y="381"/>
                    <a:pt x="59" y="380"/>
                  </a:cubicBezTo>
                  <a:cubicBezTo>
                    <a:pt x="63" y="379"/>
                    <a:pt x="68" y="379"/>
                    <a:pt x="70" y="375"/>
                  </a:cubicBezTo>
                  <a:cubicBezTo>
                    <a:pt x="72" y="373"/>
                    <a:pt x="71" y="370"/>
                    <a:pt x="71" y="368"/>
                  </a:cubicBezTo>
                  <a:cubicBezTo>
                    <a:pt x="68" y="367"/>
                    <a:pt x="67" y="364"/>
                    <a:pt x="66" y="362"/>
                  </a:cubicBezTo>
                  <a:cubicBezTo>
                    <a:pt x="66" y="358"/>
                    <a:pt x="66" y="354"/>
                    <a:pt x="66" y="350"/>
                  </a:cubicBezTo>
                  <a:cubicBezTo>
                    <a:pt x="66" y="348"/>
                    <a:pt x="62" y="349"/>
                    <a:pt x="61" y="349"/>
                  </a:cubicBezTo>
                  <a:cubicBezTo>
                    <a:pt x="58" y="349"/>
                    <a:pt x="56" y="349"/>
                    <a:pt x="54" y="349"/>
                  </a:cubicBezTo>
                  <a:cubicBezTo>
                    <a:pt x="51" y="349"/>
                    <a:pt x="47" y="348"/>
                    <a:pt x="47" y="344"/>
                  </a:cubicBezTo>
                  <a:cubicBezTo>
                    <a:pt x="47" y="341"/>
                    <a:pt x="46" y="334"/>
                    <a:pt x="52" y="335"/>
                  </a:cubicBezTo>
                  <a:cubicBezTo>
                    <a:pt x="52" y="331"/>
                    <a:pt x="51" y="327"/>
                    <a:pt x="52" y="324"/>
                  </a:cubicBezTo>
                  <a:cubicBezTo>
                    <a:pt x="52" y="321"/>
                    <a:pt x="54" y="320"/>
                    <a:pt x="57" y="321"/>
                  </a:cubicBezTo>
                  <a:cubicBezTo>
                    <a:pt x="63" y="322"/>
                    <a:pt x="65" y="318"/>
                    <a:pt x="66" y="313"/>
                  </a:cubicBezTo>
                  <a:cubicBezTo>
                    <a:pt x="66" y="309"/>
                    <a:pt x="66" y="305"/>
                    <a:pt x="66" y="302"/>
                  </a:cubicBezTo>
                  <a:cubicBezTo>
                    <a:pt x="63" y="302"/>
                    <a:pt x="59" y="301"/>
                    <a:pt x="56" y="302"/>
                  </a:cubicBezTo>
                  <a:cubicBezTo>
                    <a:pt x="53" y="303"/>
                    <a:pt x="52" y="304"/>
                    <a:pt x="52" y="307"/>
                  </a:cubicBezTo>
                  <a:cubicBezTo>
                    <a:pt x="51" y="310"/>
                    <a:pt x="50" y="312"/>
                    <a:pt x="47" y="311"/>
                  </a:cubicBezTo>
                  <a:cubicBezTo>
                    <a:pt x="47" y="314"/>
                    <a:pt x="46" y="317"/>
                    <a:pt x="42" y="316"/>
                  </a:cubicBezTo>
                  <a:cubicBezTo>
                    <a:pt x="41" y="317"/>
                    <a:pt x="39" y="319"/>
                    <a:pt x="38" y="320"/>
                  </a:cubicBezTo>
                  <a:cubicBezTo>
                    <a:pt x="35" y="323"/>
                    <a:pt x="31" y="327"/>
                    <a:pt x="27" y="328"/>
                  </a:cubicBezTo>
                  <a:cubicBezTo>
                    <a:pt x="25" y="329"/>
                    <a:pt x="24" y="328"/>
                    <a:pt x="24" y="326"/>
                  </a:cubicBezTo>
                  <a:cubicBezTo>
                    <a:pt x="23" y="325"/>
                    <a:pt x="23" y="322"/>
                    <a:pt x="23" y="321"/>
                  </a:cubicBezTo>
                  <a:cubicBezTo>
                    <a:pt x="23" y="319"/>
                    <a:pt x="23" y="318"/>
                    <a:pt x="23" y="317"/>
                  </a:cubicBezTo>
                  <a:cubicBezTo>
                    <a:pt x="23" y="315"/>
                    <a:pt x="23" y="316"/>
                    <a:pt x="21" y="316"/>
                  </a:cubicBezTo>
                  <a:cubicBezTo>
                    <a:pt x="17" y="315"/>
                    <a:pt x="19" y="311"/>
                    <a:pt x="19" y="308"/>
                  </a:cubicBezTo>
                  <a:cubicBezTo>
                    <a:pt x="19" y="304"/>
                    <a:pt x="19" y="301"/>
                    <a:pt x="23" y="302"/>
                  </a:cubicBezTo>
                  <a:cubicBezTo>
                    <a:pt x="24" y="299"/>
                    <a:pt x="25" y="296"/>
                    <a:pt x="28" y="297"/>
                  </a:cubicBezTo>
                  <a:cubicBezTo>
                    <a:pt x="28" y="294"/>
                    <a:pt x="27" y="286"/>
                    <a:pt x="33" y="288"/>
                  </a:cubicBezTo>
                  <a:cubicBezTo>
                    <a:pt x="33" y="284"/>
                    <a:pt x="31" y="272"/>
                    <a:pt x="38" y="273"/>
                  </a:cubicBezTo>
                  <a:cubicBezTo>
                    <a:pt x="38" y="270"/>
                    <a:pt x="37" y="263"/>
                    <a:pt x="42" y="264"/>
                  </a:cubicBezTo>
                  <a:cubicBezTo>
                    <a:pt x="42" y="262"/>
                    <a:pt x="41" y="256"/>
                    <a:pt x="44" y="255"/>
                  </a:cubicBezTo>
                  <a:cubicBezTo>
                    <a:pt x="45" y="254"/>
                    <a:pt x="45" y="254"/>
                    <a:pt x="46" y="254"/>
                  </a:cubicBezTo>
                  <a:cubicBezTo>
                    <a:pt x="48" y="255"/>
                    <a:pt x="47" y="254"/>
                    <a:pt x="47" y="253"/>
                  </a:cubicBezTo>
                  <a:cubicBezTo>
                    <a:pt x="48" y="252"/>
                    <a:pt x="49" y="250"/>
                    <a:pt x="50" y="249"/>
                  </a:cubicBezTo>
                  <a:cubicBezTo>
                    <a:pt x="53" y="245"/>
                    <a:pt x="59" y="243"/>
                    <a:pt x="61" y="237"/>
                  </a:cubicBezTo>
                  <a:cubicBezTo>
                    <a:pt x="61" y="235"/>
                    <a:pt x="61" y="231"/>
                    <a:pt x="64" y="231"/>
                  </a:cubicBezTo>
                  <a:cubicBezTo>
                    <a:pt x="66" y="231"/>
                    <a:pt x="68" y="232"/>
                    <a:pt x="70" y="233"/>
                  </a:cubicBezTo>
                  <a:cubicBezTo>
                    <a:pt x="71" y="234"/>
                    <a:pt x="73" y="234"/>
                    <a:pt x="75" y="234"/>
                  </a:cubicBezTo>
                  <a:cubicBezTo>
                    <a:pt x="80" y="235"/>
                    <a:pt x="83" y="232"/>
                    <a:pt x="86" y="230"/>
                  </a:cubicBezTo>
                  <a:cubicBezTo>
                    <a:pt x="89" y="228"/>
                    <a:pt x="92" y="226"/>
                    <a:pt x="95" y="226"/>
                  </a:cubicBezTo>
                  <a:cubicBezTo>
                    <a:pt x="98" y="226"/>
                    <a:pt x="101" y="226"/>
                    <a:pt x="103" y="227"/>
                  </a:cubicBezTo>
                  <a:cubicBezTo>
                    <a:pt x="107" y="229"/>
                    <a:pt x="108" y="234"/>
                    <a:pt x="109" y="238"/>
                  </a:cubicBezTo>
                  <a:cubicBezTo>
                    <a:pt x="110" y="242"/>
                    <a:pt x="110" y="248"/>
                    <a:pt x="107" y="251"/>
                  </a:cubicBezTo>
                  <a:cubicBezTo>
                    <a:pt x="107" y="253"/>
                    <a:pt x="105" y="254"/>
                    <a:pt x="104" y="255"/>
                  </a:cubicBezTo>
                  <a:cubicBezTo>
                    <a:pt x="104" y="256"/>
                    <a:pt x="104" y="257"/>
                    <a:pt x="104" y="258"/>
                  </a:cubicBezTo>
                  <a:cubicBezTo>
                    <a:pt x="104" y="260"/>
                    <a:pt x="104" y="259"/>
                    <a:pt x="105" y="260"/>
                  </a:cubicBezTo>
                  <a:cubicBezTo>
                    <a:pt x="106" y="260"/>
                    <a:pt x="108" y="260"/>
                    <a:pt x="108" y="262"/>
                  </a:cubicBezTo>
                  <a:cubicBezTo>
                    <a:pt x="109" y="262"/>
                    <a:pt x="108" y="263"/>
                    <a:pt x="108" y="264"/>
                  </a:cubicBezTo>
                  <a:cubicBezTo>
                    <a:pt x="117" y="263"/>
                    <a:pt x="108" y="243"/>
                    <a:pt x="118" y="245"/>
                  </a:cubicBezTo>
                  <a:cubicBezTo>
                    <a:pt x="118" y="242"/>
                    <a:pt x="117" y="235"/>
                    <a:pt x="122" y="236"/>
                  </a:cubicBezTo>
                  <a:cubicBezTo>
                    <a:pt x="122" y="232"/>
                    <a:pt x="120" y="220"/>
                    <a:pt x="127" y="222"/>
                  </a:cubicBezTo>
                  <a:cubicBezTo>
                    <a:pt x="129" y="222"/>
                    <a:pt x="132" y="222"/>
                    <a:pt x="132" y="221"/>
                  </a:cubicBezTo>
                  <a:cubicBezTo>
                    <a:pt x="132" y="220"/>
                    <a:pt x="133" y="219"/>
                    <a:pt x="134" y="218"/>
                  </a:cubicBezTo>
                  <a:cubicBezTo>
                    <a:pt x="136" y="217"/>
                    <a:pt x="139" y="217"/>
                    <a:pt x="141" y="217"/>
                  </a:cubicBezTo>
                  <a:cubicBezTo>
                    <a:pt x="141" y="216"/>
                    <a:pt x="142" y="212"/>
                    <a:pt x="141" y="212"/>
                  </a:cubicBezTo>
                  <a:cubicBezTo>
                    <a:pt x="139" y="212"/>
                    <a:pt x="138" y="211"/>
                    <a:pt x="138" y="210"/>
                  </a:cubicBezTo>
                  <a:cubicBezTo>
                    <a:pt x="137" y="209"/>
                    <a:pt x="137" y="208"/>
                    <a:pt x="137" y="206"/>
                  </a:cubicBezTo>
                  <a:cubicBezTo>
                    <a:pt x="136" y="206"/>
                    <a:pt x="136" y="205"/>
                    <a:pt x="137" y="204"/>
                  </a:cubicBezTo>
                  <a:cubicBezTo>
                    <a:pt x="137" y="202"/>
                    <a:pt x="138" y="203"/>
                    <a:pt x="139" y="203"/>
                  </a:cubicBezTo>
                  <a:cubicBezTo>
                    <a:pt x="141" y="203"/>
                    <a:pt x="143" y="203"/>
                    <a:pt x="145" y="203"/>
                  </a:cubicBezTo>
                  <a:cubicBezTo>
                    <a:pt x="147" y="203"/>
                    <a:pt x="150" y="203"/>
                    <a:pt x="151" y="202"/>
                  </a:cubicBezTo>
                  <a:cubicBezTo>
                    <a:pt x="152" y="199"/>
                    <a:pt x="154" y="196"/>
                    <a:pt x="157" y="194"/>
                  </a:cubicBezTo>
                  <a:cubicBezTo>
                    <a:pt x="159" y="191"/>
                    <a:pt x="162" y="190"/>
                    <a:pt x="165" y="189"/>
                  </a:cubicBezTo>
                  <a:cubicBezTo>
                    <a:pt x="166" y="189"/>
                    <a:pt x="167" y="189"/>
                    <a:pt x="168" y="189"/>
                  </a:cubicBezTo>
                  <a:cubicBezTo>
                    <a:pt x="170" y="189"/>
                    <a:pt x="170" y="188"/>
                    <a:pt x="170" y="187"/>
                  </a:cubicBezTo>
                  <a:cubicBezTo>
                    <a:pt x="171" y="186"/>
                    <a:pt x="172" y="184"/>
                    <a:pt x="173" y="183"/>
                  </a:cubicBezTo>
                  <a:cubicBezTo>
                    <a:pt x="174" y="182"/>
                    <a:pt x="175" y="181"/>
                    <a:pt x="176" y="180"/>
                  </a:cubicBezTo>
                  <a:cubicBezTo>
                    <a:pt x="177" y="180"/>
                    <a:pt x="177" y="180"/>
                    <a:pt x="178" y="179"/>
                  </a:cubicBezTo>
                  <a:cubicBezTo>
                    <a:pt x="180" y="179"/>
                    <a:pt x="179" y="178"/>
                    <a:pt x="179" y="177"/>
                  </a:cubicBezTo>
                  <a:cubicBezTo>
                    <a:pt x="179" y="174"/>
                    <a:pt x="179" y="172"/>
                    <a:pt x="179" y="170"/>
                  </a:cubicBezTo>
                  <a:cubicBezTo>
                    <a:pt x="180" y="168"/>
                    <a:pt x="181" y="166"/>
                    <a:pt x="182" y="165"/>
                  </a:cubicBezTo>
                  <a:cubicBezTo>
                    <a:pt x="186" y="159"/>
                    <a:pt x="192" y="154"/>
                    <a:pt x="198" y="151"/>
                  </a:cubicBezTo>
                  <a:cubicBezTo>
                    <a:pt x="199" y="151"/>
                    <a:pt x="203" y="151"/>
                    <a:pt x="203" y="150"/>
                  </a:cubicBezTo>
                  <a:cubicBezTo>
                    <a:pt x="203" y="149"/>
                    <a:pt x="203" y="148"/>
                    <a:pt x="204" y="147"/>
                  </a:cubicBezTo>
                  <a:cubicBezTo>
                    <a:pt x="205" y="146"/>
                    <a:pt x="207" y="146"/>
                    <a:pt x="209" y="146"/>
                  </a:cubicBezTo>
                  <a:cubicBezTo>
                    <a:pt x="211" y="146"/>
                    <a:pt x="213" y="146"/>
                    <a:pt x="216" y="146"/>
                  </a:cubicBezTo>
                  <a:cubicBezTo>
                    <a:pt x="217" y="146"/>
                    <a:pt x="217" y="145"/>
                    <a:pt x="218" y="144"/>
                  </a:cubicBezTo>
                  <a:cubicBezTo>
                    <a:pt x="219" y="143"/>
                    <a:pt x="220" y="142"/>
                    <a:pt x="220" y="140"/>
                  </a:cubicBezTo>
                  <a:cubicBezTo>
                    <a:pt x="222" y="138"/>
                    <a:pt x="222" y="135"/>
                    <a:pt x="222" y="132"/>
                  </a:cubicBezTo>
                  <a:cubicBezTo>
                    <a:pt x="223" y="130"/>
                    <a:pt x="224" y="127"/>
                    <a:pt x="226" y="127"/>
                  </a:cubicBezTo>
                  <a:cubicBezTo>
                    <a:pt x="226" y="124"/>
                    <a:pt x="227" y="122"/>
                    <a:pt x="231" y="123"/>
                  </a:cubicBezTo>
                  <a:cubicBezTo>
                    <a:pt x="231" y="121"/>
                    <a:pt x="231" y="119"/>
                    <a:pt x="233" y="118"/>
                  </a:cubicBezTo>
                  <a:cubicBezTo>
                    <a:pt x="235" y="117"/>
                    <a:pt x="238" y="118"/>
                    <a:pt x="240" y="118"/>
                  </a:cubicBezTo>
                  <a:cubicBezTo>
                    <a:pt x="241" y="116"/>
                    <a:pt x="241" y="114"/>
                    <a:pt x="242" y="113"/>
                  </a:cubicBezTo>
                  <a:cubicBezTo>
                    <a:pt x="244" y="112"/>
                    <a:pt x="250" y="114"/>
                    <a:pt x="250" y="112"/>
                  </a:cubicBezTo>
                  <a:cubicBezTo>
                    <a:pt x="250" y="111"/>
                    <a:pt x="250" y="109"/>
                    <a:pt x="252" y="108"/>
                  </a:cubicBezTo>
                  <a:cubicBezTo>
                    <a:pt x="253" y="108"/>
                    <a:pt x="255" y="108"/>
                    <a:pt x="256" y="108"/>
                  </a:cubicBezTo>
                  <a:cubicBezTo>
                    <a:pt x="258" y="108"/>
                    <a:pt x="260" y="108"/>
                    <a:pt x="262" y="108"/>
                  </a:cubicBezTo>
                  <a:cubicBezTo>
                    <a:pt x="264" y="108"/>
                    <a:pt x="264" y="109"/>
                    <a:pt x="264" y="107"/>
                  </a:cubicBezTo>
                  <a:cubicBezTo>
                    <a:pt x="265" y="106"/>
                    <a:pt x="265" y="106"/>
                    <a:pt x="266" y="105"/>
                  </a:cubicBezTo>
                  <a:cubicBezTo>
                    <a:pt x="267" y="103"/>
                    <a:pt x="269" y="101"/>
                    <a:pt x="269" y="99"/>
                  </a:cubicBezTo>
                  <a:cubicBezTo>
                    <a:pt x="266" y="99"/>
                    <a:pt x="263" y="99"/>
                    <a:pt x="260" y="99"/>
                  </a:cubicBezTo>
                  <a:cubicBezTo>
                    <a:pt x="259" y="99"/>
                    <a:pt x="259" y="99"/>
                    <a:pt x="259" y="100"/>
                  </a:cubicBezTo>
                  <a:cubicBezTo>
                    <a:pt x="259" y="101"/>
                    <a:pt x="258" y="102"/>
                    <a:pt x="258" y="102"/>
                  </a:cubicBezTo>
                  <a:cubicBezTo>
                    <a:pt x="256" y="104"/>
                    <a:pt x="252" y="104"/>
                    <a:pt x="249" y="103"/>
                  </a:cubicBezTo>
                  <a:cubicBezTo>
                    <a:pt x="247" y="102"/>
                    <a:pt x="244" y="99"/>
                    <a:pt x="245" y="96"/>
                  </a:cubicBezTo>
                  <a:cubicBezTo>
                    <a:pt x="246" y="95"/>
                    <a:pt x="248" y="94"/>
                    <a:pt x="250" y="94"/>
                  </a:cubicBezTo>
                  <a:cubicBezTo>
                    <a:pt x="250" y="93"/>
                    <a:pt x="250" y="91"/>
                    <a:pt x="252" y="90"/>
                  </a:cubicBezTo>
                  <a:cubicBezTo>
                    <a:pt x="253" y="89"/>
                    <a:pt x="257" y="90"/>
                    <a:pt x="259" y="90"/>
                  </a:cubicBezTo>
                  <a:cubicBezTo>
                    <a:pt x="259" y="88"/>
                    <a:pt x="259" y="86"/>
                    <a:pt x="261" y="85"/>
                  </a:cubicBezTo>
                  <a:cubicBezTo>
                    <a:pt x="263" y="84"/>
                    <a:pt x="267" y="85"/>
                    <a:pt x="269" y="85"/>
                  </a:cubicBezTo>
                  <a:cubicBezTo>
                    <a:pt x="272" y="85"/>
                    <a:pt x="275" y="85"/>
                    <a:pt x="278" y="85"/>
                  </a:cubicBezTo>
                  <a:cubicBezTo>
                    <a:pt x="284" y="85"/>
                    <a:pt x="291" y="85"/>
                    <a:pt x="297" y="85"/>
                  </a:cubicBezTo>
                  <a:cubicBezTo>
                    <a:pt x="299" y="85"/>
                    <a:pt x="300" y="85"/>
                    <a:pt x="302" y="85"/>
                  </a:cubicBezTo>
                  <a:cubicBezTo>
                    <a:pt x="302" y="84"/>
                    <a:pt x="302" y="83"/>
                    <a:pt x="302" y="82"/>
                  </a:cubicBezTo>
                  <a:cubicBezTo>
                    <a:pt x="303" y="80"/>
                    <a:pt x="304" y="80"/>
                    <a:pt x="306" y="80"/>
                  </a:cubicBezTo>
                  <a:cubicBezTo>
                    <a:pt x="306" y="77"/>
                    <a:pt x="307" y="76"/>
                    <a:pt x="310" y="76"/>
                  </a:cubicBezTo>
                  <a:cubicBezTo>
                    <a:pt x="311" y="75"/>
                    <a:pt x="311" y="75"/>
                    <a:pt x="312" y="74"/>
                  </a:cubicBezTo>
                  <a:cubicBezTo>
                    <a:pt x="312" y="73"/>
                    <a:pt x="313" y="72"/>
                    <a:pt x="314" y="71"/>
                  </a:cubicBezTo>
                  <a:cubicBezTo>
                    <a:pt x="319" y="69"/>
                    <a:pt x="325" y="71"/>
                    <a:pt x="330" y="71"/>
                  </a:cubicBezTo>
                  <a:cubicBezTo>
                    <a:pt x="332" y="71"/>
                    <a:pt x="335" y="71"/>
                    <a:pt x="335" y="70"/>
                  </a:cubicBezTo>
                  <a:cubicBezTo>
                    <a:pt x="335" y="68"/>
                    <a:pt x="335" y="67"/>
                    <a:pt x="335" y="65"/>
                  </a:cubicBezTo>
                  <a:cubicBezTo>
                    <a:pt x="335" y="63"/>
                    <a:pt x="334" y="60"/>
                    <a:pt x="333" y="58"/>
                  </a:cubicBezTo>
                  <a:cubicBezTo>
                    <a:pt x="331" y="56"/>
                    <a:pt x="330" y="53"/>
                    <a:pt x="330" y="51"/>
                  </a:cubicBezTo>
                  <a:cubicBezTo>
                    <a:pt x="330" y="46"/>
                    <a:pt x="330" y="42"/>
                    <a:pt x="330" y="38"/>
                  </a:cubicBezTo>
                  <a:cubicBezTo>
                    <a:pt x="327" y="38"/>
                    <a:pt x="326" y="41"/>
                    <a:pt x="324" y="42"/>
                  </a:cubicBezTo>
                  <a:cubicBezTo>
                    <a:pt x="321" y="43"/>
                    <a:pt x="318" y="42"/>
                    <a:pt x="316" y="42"/>
                  </a:cubicBezTo>
                  <a:cubicBezTo>
                    <a:pt x="313" y="41"/>
                    <a:pt x="311" y="40"/>
                    <a:pt x="311" y="38"/>
                  </a:cubicBezTo>
                  <a:cubicBezTo>
                    <a:pt x="311" y="35"/>
                    <a:pt x="312" y="32"/>
                    <a:pt x="316" y="33"/>
                  </a:cubicBezTo>
                  <a:cubicBezTo>
                    <a:pt x="316" y="32"/>
                    <a:pt x="316" y="31"/>
                    <a:pt x="316" y="29"/>
                  </a:cubicBezTo>
                  <a:cubicBezTo>
                    <a:pt x="316" y="28"/>
                    <a:pt x="315" y="28"/>
                    <a:pt x="313" y="28"/>
                  </a:cubicBezTo>
                  <a:cubicBezTo>
                    <a:pt x="311" y="28"/>
                    <a:pt x="308" y="28"/>
                    <a:pt x="305" y="28"/>
                  </a:cubicBezTo>
                  <a:cubicBezTo>
                    <a:pt x="303" y="28"/>
                    <a:pt x="300" y="28"/>
                    <a:pt x="298" y="28"/>
                  </a:cubicBezTo>
                  <a:cubicBezTo>
                    <a:pt x="297" y="28"/>
                    <a:pt x="296" y="28"/>
                    <a:pt x="295" y="28"/>
                  </a:cubicBezTo>
                  <a:cubicBezTo>
                    <a:pt x="293" y="28"/>
                    <a:pt x="292" y="28"/>
                    <a:pt x="291" y="30"/>
                  </a:cubicBezTo>
                  <a:cubicBezTo>
                    <a:pt x="290" y="33"/>
                    <a:pt x="288" y="36"/>
                    <a:pt x="285" y="37"/>
                  </a:cubicBezTo>
                  <a:cubicBezTo>
                    <a:pt x="282" y="38"/>
                    <a:pt x="279" y="38"/>
                    <a:pt x="277" y="38"/>
                  </a:cubicBezTo>
                  <a:cubicBezTo>
                    <a:pt x="274" y="38"/>
                    <a:pt x="271" y="38"/>
                    <a:pt x="269" y="38"/>
                  </a:cubicBezTo>
                  <a:cubicBezTo>
                    <a:pt x="269" y="41"/>
                    <a:pt x="270" y="47"/>
                    <a:pt x="267" y="50"/>
                  </a:cubicBezTo>
                  <a:cubicBezTo>
                    <a:pt x="267" y="51"/>
                    <a:pt x="266" y="51"/>
                    <a:pt x="265" y="51"/>
                  </a:cubicBezTo>
                  <a:cubicBezTo>
                    <a:pt x="264" y="52"/>
                    <a:pt x="264" y="52"/>
                    <a:pt x="264" y="54"/>
                  </a:cubicBezTo>
                  <a:cubicBezTo>
                    <a:pt x="264" y="56"/>
                    <a:pt x="264" y="58"/>
                    <a:pt x="262" y="60"/>
                  </a:cubicBezTo>
                  <a:cubicBezTo>
                    <a:pt x="260" y="61"/>
                    <a:pt x="258" y="61"/>
                    <a:pt x="256" y="61"/>
                  </a:cubicBezTo>
                  <a:cubicBezTo>
                    <a:pt x="254" y="61"/>
                    <a:pt x="252" y="62"/>
                    <a:pt x="250" y="63"/>
                  </a:cubicBezTo>
                  <a:cubicBezTo>
                    <a:pt x="247" y="66"/>
                    <a:pt x="245" y="70"/>
                    <a:pt x="241" y="71"/>
                  </a:cubicBezTo>
                  <a:cubicBezTo>
                    <a:pt x="240" y="71"/>
                    <a:pt x="241" y="73"/>
                    <a:pt x="239" y="74"/>
                  </a:cubicBezTo>
                  <a:cubicBezTo>
                    <a:pt x="238" y="75"/>
                    <a:pt x="236" y="76"/>
                    <a:pt x="234" y="75"/>
                  </a:cubicBezTo>
                  <a:cubicBezTo>
                    <a:pt x="233" y="75"/>
                    <a:pt x="231" y="74"/>
                    <a:pt x="231" y="72"/>
                  </a:cubicBezTo>
                  <a:cubicBezTo>
                    <a:pt x="231" y="70"/>
                    <a:pt x="233" y="69"/>
                    <a:pt x="234" y="67"/>
                  </a:cubicBezTo>
                  <a:cubicBezTo>
                    <a:pt x="235" y="63"/>
                    <a:pt x="232" y="60"/>
                    <a:pt x="231" y="57"/>
                  </a:cubicBezTo>
                  <a:cubicBezTo>
                    <a:pt x="231" y="53"/>
                    <a:pt x="230" y="46"/>
                    <a:pt x="236" y="47"/>
                  </a:cubicBezTo>
                  <a:cubicBezTo>
                    <a:pt x="236" y="46"/>
                    <a:pt x="236" y="45"/>
                    <a:pt x="236" y="44"/>
                  </a:cubicBezTo>
                  <a:cubicBezTo>
                    <a:pt x="235" y="42"/>
                    <a:pt x="236" y="42"/>
                    <a:pt x="237" y="42"/>
                  </a:cubicBezTo>
                  <a:cubicBezTo>
                    <a:pt x="238" y="42"/>
                    <a:pt x="238" y="42"/>
                    <a:pt x="239" y="42"/>
                  </a:cubicBezTo>
                  <a:cubicBezTo>
                    <a:pt x="241" y="42"/>
                    <a:pt x="240" y="42"/>
                    <a:pt x="240" y="40"/>
                  </a:cubicBezTo>
                  <a:cubicBezTo>
                    <a:pt x="240" y="38"/>
                    <a:pt x="240" y="37"/>
                    <a:pt x="240" y="35"/>
                  </a:cubicBezTo>
                  <a:cubicBezTo>
                    <a:pt x="240" y="32"/>
                    <a:pt x="240" y="27"/>
                    <a:pt x="245" y="28"/>
                  </a:cubicBezTo>
                  <a:cubicBezTo>
                    <a:pt x="245" y="25"/>
                    <a:pt x="246" y="23"/>
                    <a:pt x="250" y="24"/>
                  </a:cubicBezTo>
                  <a:cubicBezTo>
                    <a:pt x="252" y="24"/>
                    <a:pt x="255" y="24"/>
                    <a:pt x="257" y="24"/>
                  </a:cubicBezTo>
                  <a:cubicBezTo>
                    <a:pt x="258" y="24"/>
                    <a:pt x="259" y="24"/>
                    <a:pt x="260" y="24"/>
                  </a:cubicBezTo>
                  <a:cubicBezTo>
                    <a:pt x="262" y="24"/>
                    <a:pt x="264" y="24"/>
                    <a:pt x="264" y="23"/>
                  </a:cubicBezTo>
                  <a:cubicBezTo>
                    <a:pt x="264" y="19"/>
                    <a:pt x="266" y="19"/>
                    <a:pt x="270" y="19"/>
                  </a:cubicBezTo>
                  <a:cubicBezTo>
                    <a:pt x="272" y="19"/>
                    <a:pt x="275" y="19"/>
                    <a:pt x="277" y="19"/>
                  </a:cubicBezTo>
                  <a:cubicBezTo>
                    <a:pt x="279" y="19"/>
                    <a:pt x="278" y="19"/>
                    <a:pt x="278" y="17"/>
                  </a:cubicBezTo>
                  <a:cubicBezTo>
                    <a:pt x="278" y="17"/>
                    <a:pt x="279" y="16"/>
                    <a:pt x="279" y="15"/>
                  </a:cubicBezTo>
                  <a:cubicBezTo>
                    <a:pt x="280" y="14"/>
                    <a:pt x="281" y="14"/>
                    <a:pt x="283" y="14"/>
                  </a:cubicBezTo>
                  <a:cubicBezTo>
                    <a:pt x="284" y="13"/>
                    <a:pt x="284" y="12"/>
                    <a:pt x="285" y="11"/>
                  </a:cubicBezTo>
                  <a:cubicBezTo>
                    <a:pt x="286" y="9"/>
                    <a:pt x="287" y="6"/>
                    <a:pt x="287" y="4"/>
                  </a:cubicBezTo>
                  <a:cubicBezTo>
                    <a:pt x="286" y="0"/>
                    <a:pt x="283" y="0"/>
                    <a:pt x="280" y="0"/>
                  </a:cubicBezTo>
                  <a:cubicBezTo>
                    <a:pt x="278" y="0"/>
                    <a:pt x="276" y="0"/>
                    <a:pt x="273" y="0"/>
                  </a:cubicBezTo>
                  <a:cubicBezTo>
                    <a:pt x="270" y="0"/>
                    <a:pt x="269" y="0"/>
                    <a:pt x="266" y="1"/>
                  </a:cubicBezTo>
                  <a:cubicBezTo>
                    <a:pt x="237" y="17"/>
                    <a:pt x="209" y="34"/>
                    <a:pt x="182" y="53"/>
                  </a:cubicBezTo>
                  <a:cubicBezTo>
                    <a:pt x="130" y="90"/>
                    <a:pt x="83" y="135"/>
                    <a:pt x="45" y="186"/>
                  </a:cubicBezTo>
                  <a:cubicBezTo>
                    <a:pt x="30" y="207"/>
                    <a:pt x="17" y="228"/>
                    <a:pt x="5" y="250"/>
                  </a:cubicBezTo>
                  <a:cubicBezTo>
                    <a:pt x="7" y="250"/>
                    <a:pt x="11" y="249"/>
                    <a:pt x="13" y="252"/>
                  </a:cubicBezTo>
                  <a:cubicBezTo>
                    <a:pt x="14" y="254"/>
                    <a:pt x="14" y="256"/>
                    <a:pt x="12" y="258"/>
                  </a:cubicBezTo>
                  <a:cubicBezTo>
                    <a:pt x="11" y="259"/>
                    <a:pt x="9" y="259"/>
                    <a:pt x="9" y="261"/>
                  </a:cubicBezTo>
                  <a:cubicBezTo>
                    <a:pt x="9" y="263"/>
                    <a:pt x="9" y="265"/>
                    <a:pt x="9" y="268"/>
                  </a:cubicBezTo>
                  <a:cubicBezTo>
                    <a:pt x="9" y="271"/>
                    <a:pt x="9" y="274"/>
                    <a:pt x="5" y="273"/>
                  </a:cubicBezTo>
                  <a:cubicBezTo>
                    <a:pt x="5" y="277"/>
                    <a:pt x="6" y="284"/>
                    <a:pt x="0" y="283"/>
                  </a:cubicBezTo>
                  <a:cubicBezTo>
                    <a:pt x="0" y="295"/>
                    <a:pt x="0" y="307"/>
                    <a:pt x="0" y="320"/>
                  </a:cubicBezTo>
                  <a:cubicBezTo>
                    <a:pt x="0" y="326"/>
                    <a:pt x="0" y="332"/>
                    <a:pt x="0" y="338"/>
                  </a:cubicBezTo>
                  <a:cubicBezTo>
                    <a:pt x="0" y="340"/>
                    <a:pt x="0" y="341"/>
                    <a:pt x="0" y="343"/>
                  </a:cubicBezTo>
                  <a:cubicBezTo>
                    <a:pt x="0" y="345"/>
                    <a:pt x="1" y="344"/>
                    <a:pt x="2" y="345"/>
                  </a:cubicBezTo>
                  <a:cubicBezTo>
                    <a:pt x="4" y="345"/>
                    <a:pt x="5" y="347"/>
                    <a:pt x="7" y="348"/>
                  </a:cubicBezTo>
                  <a:cubicBezTo>
                    <a:pt x="10" y="350"/>
                    <a:pt x="13" y="349"/>
                    <a:pt x="16" y="351"/>
                  </a:cubicBezTo>
                  <a:cubicBezTo>
                    <a:pt x="18" y="351"/>
                    <a:pt x="18" y="352"/>
                    <a:pt x="19" y="354"/>
                  </a:cubicBezTo>
                  <a:cubicBezTo>
                    <a:pt x="19" y="355"/>
                    <a:pt x="19" y="356"/>
                    <a:pt x="19" y="356"/>
                  </a:cubicBezTo>
                  <a:cubicBezTo>
                    <a:pt x="19" y="359"/>
                    <a:pt x="19" y="358"/>
                    <a:pt x="20" y="359"/>
                  </a:cubicBezTo>
                  <a:cubicBezTo>
                    <a:pt x="24" y="360"/>
                    <a:pt x="26" y="364"/>
                    <a:pt x="28" y="368"/>
                  </a:cubicBezTo>
                  <a:cubicBezTo>
                    <a:pt x="32" y="368"/>
                    <a:pt x="39" y="367"/>
                    <a:pt x="38" y="373"/>
                  </a:cubicBezTo>
                  <a:cubicBezTo>
                    <a:pt x="41" y="373"/>
                    <a:pt x="43" y="374"/>
                    <a:pt x="42" y="377"/>
                  </a:cubicBezTo>
                  <a:cubicBezTo>
                    <a:pt x="44" y="377"/>
                    <a:pt x="46" y="378"/>
                    <a:pt x="47" y="380"/>
                  </a:cubicBezTo>
                  <a:cubicBezTo>
                    <a:pt x="48" y="382"/>
                    <a:pt x="47" y="384"/>
                    <a:pt x="48" y="386"/>
                  </a:cubicBezTo>
                  <a:cubicBezTo>
                    <a:pt x="50" y="388"/>
                    <a:pt x="51" y="389"/>
                    <a:pt x="52" y="391"/>
                  </a:cubicBezTo>
                  <a:cubicBezTo>
                    <a:pt x="54" y="392"/>
                    <a:pt x="55" y="393"/>
                    <a:pt x="56" y="395"/>
                  </a:cubicBezTo>
                  <a:cubicBezTo>
                    <a:pt x="57" y="399"/>
                    <a:pt x="56" y="404"/>
                    <a:pt x="56" y="408"/>
                  </a:cubicBezTo>
                  <a:cubicBezTo>
                    <a:pt x="56" y="409"/>
                    <a:pt x="56" y="410"/>
                    <a:pt x="56" y="411"/>
                  </a:cubicBezTo>
                  <a:cubicBezTo>
                    <a:pt x="56" y="412"/>
                    <a:pt x="56" y="413"/>
                    <a:pt x="56" y="414"/>
                  </a:cubicBezTo>
                  <a:cubicBezTo>
                    <a:pt x="56" y="415"/>
                    <a:pt x="57" y="415"/>
                    <a:pt x="58" y="415"/>
                  </a:cubicBezTo>
                  <a:cubicBezTo>
                    <a:pt x="60" y="416"/>
                    <a:pt x="62" y="417"/>
                    <a:pt x="61" y="420"/>
                  </a:cubicBezTo>
                  <a:cubicBezTo>
                    <a:pt x="64" y="420"/>
                    <a:pt x="67" y="420"/>
                    <a:pt x="69" y="420"/>
                  </a:cubicBezTo>
                  <a:cubicBezTo>
                    <a:pt x="71" y="420"/>
                    <a:pt x="72" y="420"/>
                    <a:pt x="73" y="420"/>
                  </a:cubicBezTo>
                  <a:cubicBezTo>
                    <a:pt x="75" y="420"/>
                    <a:pt x="75" y="420"/>
                    <a:pt x="75" y="419"/>
                  </a:cubicBezTo>
                  <a:cubicBezTo>
                    <a:pt x="77" y="415"/>
                    <a:pt x="80" y="417"/>
                    <a:pt x="80" y="420"/>
                  </a:cubicBezTo>
                  <a:cubicBezTo>
                    <a:pt x="80" y="422"/>
                    <a:pt x="80" y="425"/>
                    <a:pt x="80" y="428"/>
                  </a:cubicBezTo>
                  <a:cubicBezTo>
                    <a:pt x="80" y="430"/>
                    <a:pt x="82" y="430"/>
                    <a:pt x="83" y="431"/>
                  </a:cubicBezTo>
                  <a:cubicBezTo>
                    <a:pt x="86" y="434"/>
                    <a:pt x="85" y="440"/>
                    <a:pt x="85" y="443"/>
                  </a:cubicBezTo>
                  <a:cubicBezTo>
                    <a:pt x="93" y="440"/>
                    <a:pt x="93" y="466"/>
                    <a:pt x="85" y="462"/>
                  </a:cubicBezTo>
                  <a:cubicBezTo>
                    <a:pt x="85" y="467"/>
                    <a:pt x="85" y="472"/>
                    <a:pt x="85" y="476"/>
                  </a:cubicBezTo>
                  <a:cubicBezTo>
                    <a:pt x="84" y="479"/>
                    <a:pt x="84" y="482"/>
                    <a:pt x="80" y="481"/>
                  </a:cubicBezTo>
                  <a:cubicBezTo>
                    <a:pt x="80" y="485"/>
                    <a:pt x="77" y="486"/>
                    <a:pt x="76" y="489"/>
                  </a:cubicBezTo>
                  <a:cubicBezTo>
                    <a:pt x="74" y="492"/>
                    <a:pt x="75" y="496"/>
                    <a:pt x="71" y="495"/>
                  </a:cubicBezTo>
                  <a:cubicBezTo>
                    <a:pt x="71" y="497"/>
                    <a:pt x="71" y="500"/>
                    <a:pt x="71" y="502"/>
                  </a:cubicBezTo>
                  <a:cubicBezTo>
                    <a:pt x="71" y="504"/>
                    <a:pt x="70" y="509"/>
                    <a:pt x="71" y="509"/>
                  </a:cubicBezTo>
                  <a:cubicBezTo>
                    <a:pt x="74" y="510"/>
                    <a:pt x="75" y="512"/>
                    <a:pt x="75" y="514"/>
                  </a:cubicBezTo>
                  <a:cubicBezTo>
                    <a:pt x="75" y="515"/>
                    <a:pt x="74" y="516"/>
                    <a:pt x="73" y="517"/>
                  </a:cubicBezTo>
                  <a:cubicBezTo>
                    <a:pt x="73" y="518"/>
                    <a:pt x="72" y="518"/>
                    <a:pt x="72" y="518"/>
                  </a:cubicBezTo>
                  <a:cubicBezTo>
                    <a:pt x="70" y="519"/>
                    <a:pt x="71" y="519"/>
                    <a:pt x="71" y="521"/>
                  </a:cubicBezTo>
                  <a:cubicBezTo>
                    <a:pt x="71" y="524"/>
                    <a:pt x="71" y="529"/>
                    <a:pt x="66" y="528"/>
                  </a:cubicBezTo>
                  <a:cubicBezTo>
                    <a:pt x="66" y="532"/>
                    <a:pt x="66" y="537"/>
                    <a:pt x="66" y="541"/>
                  </a:cubicBezTo>
                  <a:cubicBezTo>
                    <a:pt x="66" y="543"/>
                    <a:pt x="65" y="547"/>
                    <a:pt x="67" y="547"/>
                  </a:cubicBezTo>
                  <a:cubicBezTo>
                    <a:pt x="68" y="548"/>
                    <a:pt x="70" y="549"/>
                    <a:pt x="71" y="550"/>
                  </a:cubicBezTo>
                  <a:cubicBezTo>
                    <a:pt x="78" y="554"/>
                    <a:pt x="79" y="560"/>
                    <a:pt x="83" y="567"/>
                  </a:cubicBezTo>
                  <a:cubicBezTo>
                    <a:pt x="84" y="570"/>
                    <a:pt x="86" y="573"/>
                    <a:pt x="88" y="576"/>
                  </a:cubicBezTo>
                  <a:cubicBezTo>
                    <a:pt x="88" y="577"/>
                    <a:pt x="89" y="578"/>
                    <a:pt x="89" y="579"/>
                  </a:cubicBezTo>
                  <a:cubicBezTo>
                    <a:pt x="90" y="580"/>
                    <a:pt x="90" y="580"/>
                    <a:pt x="91" y="580"/>
                  </a:cubicBezTo>
                  <a:cubicBezTo>
                    <a:pt x="92" y="580"/>
                    <a:pt x="93" y="581"/>
                    <a:pt x="94" y="582"/>
                  </a:cubicBezTo>
                  <a:cubicBezTo>
                    <a:pt x="95" y="583"/>
                    <a:pt x="94" y="586"/>
                    <a:pt x="94" y="587"/>
                  </a:cubicBezTo>
                  <a:cubicBezTo>
                    <a:pt x="94" y="588"/>
                    <a:pt x="94" y="589"/>
                    <a:pt x="95" y="589"/>
                  </a:cubicBezTo>
                  <a:cubicBezTo>
                    <a:pt x="96" y="590"/>
                    <a:pt x="96" y="590"/>
                    <a:pt x="97" y="590"/>
                  </a:cubicBezTo>
                  <a:cubicBezTo>
                    <a:pt x="100" y="591"/>
                    <a:pt x="99" y="596"/>
                    <a:pt x="99" y="599"/>
                  </a:cubicBezTo>
                  <a:cubicBezTo>
                    <a:pt x="108" y="598"/>
                    <a:pt x="103" y="616"/>
                    <a:pt x="103" y="621"/>
                  </a:cubicBezTo>
                  <a:cubicBezTo>
                    <a:pt x="103" y="622"/>
                    <a:pt x="104" y="623"/>
                    <a:pt x="104" y="624"/>
                  </a:cubicBezTo>
                  <a:cubicBezTo>
                    <a:pt x="104" y="625"/>
                    <a:pt x="104" y="626"/>
                    <a:pt x="104" y="627"/>
                  </a:cubicBezTo>
                  <a:cubicBezTo>
                    <a:pt x="104" y="627"/>
                    <a:pt x="105" y="628"/>
                    <a:pt x="106" y="628"/>
                  </a:cubicBezTo>
                  <a:cubicBezTo>
                    <a:pt x="109" y="629"/>
                    <a:pt x="111" y="632"/>
                    <a:pt x="112" y="634"/>
                  </a:cubicBezTo>
                  <a:cubicBezTo>
                    <a:pt x="113" y="636"/>
                    <a:pt x="113" y="637"/>
                    <a:pt x="113" y="639"/>
                  </a:cubicBezTo>
                  <a:cubicBezTo>
                    <a:pt x="113" y="640"/>
                    <a:pt x="113" y="641"/>
                    <a:pt x="114" y="642"/>
                  </a:cubicBezTo>
                  <a:cubicBezTo>
                    <a:pt x="114" y="642"/>
                    <a:pt x="115" y="642"/>
                    <a:pt x="115" y="642"/>
                  </a:cubicBezTo>
                  <a:cubicBezTo>
                    <a:pt x="118" y="644"/>
                    <a:pt x="118" y="648"/>
                    <a:pt x="118" y="651"/>
                  </a:cubicBezTo>
                  <a:cubicBezTo>
                    <a:pt x="122" y="651"/>
                    <a:pt x="127" y="651"/>
                    <a:pt x="132" y="651"/>
                  </a:cubicBezTo>
                  <a:cubicBezTo>
                    <a:pt x="133" y="651"/>
                    <a:pt x="135" y="651"/>
                    <a:pt x="136" y="652"/>
                  </a:cubicBezTo>
                  <a:cubicBezTo>
                    <a:pt x="137" y="653"/>
                    <a:pt x="137" y="655"/>
                    <a:pt x="137" y="657"/>
                  </a:cubicBezTo>
                  <a:cubicBezTo>
                    <a:pt x="137" y="659"/>
                    <a:pt x="137" y="661"/>
                    <a:pt x="137" y="664"/>
                  </a:cubicBezTo>
                  <a:cubicBezTo>
                    <a:pt x="137" y="666"/>
                    <a:pt x="137" y="665"/>
                    <a:pt x="139" y="665"/>
                  </a:cubicBezTo>
                  <a:cubicBezTo>
                    <a:pt x="140" y="665"/>
                    <a:pt x="141" y="665"/>
                    <a:pt x="142" y="665"/>
                  </a:cubicBezTo>
                  <a:cubicBezTo>
                    <a:pt x="144" y="666"/>
                    <a:pt x="148" y="665"/>
                    <a:pt x="150" y="667"/>
                  </a:cubicBezTo>
                  <a:cubicBezTo>
                    <a:pt x="150" y="668"/>
                    <a:pt x="151" y="668"/>
                    <a:pt x="151" y="669"/>
                  </a:cubicBezTo>
                  <a:cubicBezTo>
                    <a:pt x="151" y="670"/>
                    <a:pt x="152" y="670"/>
                    <a:pt x="153" y="670"/>
                  </a:cubicBezTo>
                  <a:cubicBezTo>
                    <a:pt x="155" y="670"/>
                    <a:pt x="156" y="669"/>
                    <a:pt x="158" y="670"/>
                  </a:cubicBezTo>
                  <a:cubicBezTo>
                    <a:pt x="160" y="670"/>
                    <a:pt x="160" y="672"/>
                    <a:pt x="161" y="674"/>
                  </a:cubicBezTo>
                  <a:cubicBezTo>
                    <a:pt x="161" y="679"/>
                    <a:pt x="160" y="684"/>
                    <a:pt x="160" y="690"/>
                  </a:cubicBezTo>
                  <a:cubicBezTo>
                    <a:pt x="160" y="691"/>
                    <a:pt x="160" y="692"/>
                    <a:pt x="160" y="693"/>
                  </a:cubicBezTo>
                  <a:cubicBezTo>
                    <a:pt x="160" y="694"/>
                    <a:pt x="159" y="698"/>
                    <a:pt x="161" y="698"/>
                  </a:cubicBezTo>
                  <a:cubicBezTo>
                    <a:pt x="166" y="698"/>
                    <a:pt x="165" y="701"/>
                    <a:pt x="165" y="705"/>
                  </a:cubicBezTo>
                  <a:cubicBezTo>
                    <a:pt x="165" y="706"/>
                    <a:pt x="164" y="707"/>
                    <a:pt x="166" y="707"/>
                  </a:cubicBezTo>
                  <a:cubicBezTo>
                    <a:pt x="166" y="707"/>
                    <a:pt x="167" y="708"/>
                    <a:pt x="168" y="708"/>
                  </a:cubicBezTo>
                  <a:cubicBezTo>
                    <a:pt x="169" y="708"/>
                    <a:pt x="170" y="709"/>
                    <a:pt x="170" y="710"/>
                  </a:cubicBezTo>
                  <a:cubicBezTo>
                    <a:pt x="170" y="712"/>
                    <a:pt x="170" y="715"/>
                    <a:pt x="170" y="717"/>
                  </a:cubicBezTo>
                  <a:cubicBezTo>
                    <a:pt x="171" y="717"/>
                    <a:pt x="172" y="718"/>
                    <a:pt x="173" y="719"/>
                  </a:cubicBezTo>
                  <a:cubicBezTo>
                    <a:pt x="175" y="721"/>
                    <a:pt x="175" y="724"/>
                    <a:pt x="175" y="726"/>
                  </a:cubicBezTo>
                  <a:cubicBezTo>
                    <a:pt x="174" y="730"/>
                    <a:pt x="174" y="733"/>
                    <a:pt x="174" y="737"/>
                  </a:cubicBezTo>
                  <a:cubicBezTo>
                    <a:pt x="174" y="747"/>
                    <a:pt x="174" y="756"/>
                    <a:pt x="174" y="766"/>
                  </a:cubicBezTo>
                  <a:cubicBezTo>
                    <a:pt x="174" y="769"/>
                    <a:pt x="174" y="771"/>
                    <a:pt x="174" y="773"/>
                  </a:cubicBezTo>
                  <a:cubicBezTo>
                    <a:pt x="176" y="773"/>
                    <a:pt x="177" y="774"/>
                    <a:pt x="178" y="774"/>
                  </a:cubicBezTo>
                  <a:cubicBezTo>
                    <a:pt x="179" y="775"/>
                    <a:pt x="179" y="777"/>
                    <a:pt x="179" y="778"/>
                  </a:cubicBezTo>
                  <a:cubicBezTo>
                    <a:pt x="179" y="779"/>
                    <a:pt x="179" y="780"/>
                    <a:pt x="179" y="782"/>
                  </a:cubicBezTo>
                  <a:cubicBezTo>
                    <a:pt x="179" y="783"/>
                    <a:pt x="180" y="783"/>
                    <a:pt x="181" y="784"/>
                  </a:cubicBezTo>
                  <a:cubicBezTo>
                    <a:pt x="184" y="785"/>
                    <a:pt x="184" y="788"/>
                    <a:pt x="184" y="791"/>
                  </a:cubicBezTo>
                  <a:cubicBezTo>
                    <a:pt x="183" y="796"/>
                    <a:pt x="184" y="801"/>
                    <a:pt x="184" y="806"/>
                  </a:cubicBezTo>
                  <a:cubicBezTo>
                    <a:pt x="189" y="806"/>
                    <a:pt x="189" y="812"/>
                    <a:pt x="189" y="816"/>
                  </a:cubicBezTo>
                  <a:cubicBezTo>
                    <a:pt x="189" y="818"/>
                    <a:pt x="188" y="821"/>
                    <a:pt x="188" y="823"/>
                  </a:cubicBezTo>
                  <a:cubicBezTo>
                    <a:pt x="188" y="826"/>
                    <a:pt x="189" y="828"/>
                    <a:pt x="188" y="831"/>
                  </a:cubicBezTo>
                  <a:cubicBezTo>
                    <a:pt x="188" y="836"/>
                    <a:pt x="190" y="840"/>
                    <a:pt x="194" y="843"/>
                  </a:cubicBezTo>
                  <a:cubicBezTo>
                    <a:pt x="198" y="846"/>
                    <a:pt x="202" y="849"/>
                    <a:pt x="203" y="853"/>
                  </a:cubicBezTo>
                  <a:cubicBezTo>
                    <a:pt x="206" y="854"/>
                    <a:pt x="208" y="855"/>
                    <a:pt x="207" y="858"/>
                  </a:cubicBezTo>
                  <a:cubicBezTo>
                    <a:pt x="208" y="861"/>
                    <a:pt x="211" y="863"/>
                    <a:pt x="212" y="866"/>
                  </a:cubicBezTo>
                  <a:cubicBezTo>
                    <a:pt x="212" y="867"/>
                    <a:pt x="212" y="868"/>
                    <a:pt x="213" y="868"/>
                  </a:cubicBezTo>
                  <a:cubicBezTo>
                    <a:pt x="213" y="868"/>
                    <a:pt x="214" y="868"/>
                    <a:pt x="215" y="868"/>
                  </a:cubicBezTo>
                  <a:cubicBezTo>
                    <a:pt x="216" y="868"/>
                    <a:pt x="217" y="869"/>
                    <a:pt x="217" y="871"/>
                  </a:cubicBezTo>
                  <a:cubicBezTo>
                    <a:pt x="217" y="874"/>
                    <a:pt x="218" y="876"/>
                    <a:pt x="220" y="879"/>
                  </a:cubicBezTo>
                  <a:cubicBezTo>
                    <a:pt x="224" y="883"/>
                    <a:pt x="230" y="885"/>
                    <a:pt x="231" y="891"/>
                  </a:cubicBezTo>
                  <a:cubicBezTo>
                    <a:pt x="233" y="891"/>
                    <a:pt x="235" y="893"/>
                    <a:pt x="234" y="895"/>
                  </a:cubicBezTo>
                  <a:cubicBezTo>
                    <a:pt x="233" y="895"/>
                    <a:pt x="232" y="896"/>
                    <a:pt x="232" y="896"/>
                  </a:cubicBezTo>
                  <a:cubicBezTo>
                    <a:pt x="230" y="896"/>
                    <a:pt x="231" y="897"/>
                    <a:pt x="231" y="898"/>
                  </a:cubicBezTo>
                  <a:cubicBezTo>
                    <a:pt x="231" y="900"/>
                    <a:pt x="230" y="900"/>
                    <a:pt x="232" y="901"/>
                  </a:cubicBezTo>
                  <a:cubicBezTo>
                    <a:pt x="233" y="902"/>
                    <a:pt x="234" y="902"/>
                    <a:pt x="235" y="903"/>
                  </a:cubicBezTo>
                  <a:cubicBezTo>
                    <a:pt x="237" y="904"/>
                    <a:pt x="238" y="905"/>
                    <a:pt x="240" y="908"/>
                  </a:cubicBezTo>
                  <a:cubicBezTo>
                    <a:pt x="240" y="909"/>
                    <a:pt x="240" y="910"/>
                    <a:pt x="242" y="911"/>
                  </a:cubicBezTo>
                  <a:cubicBezTo>
                    <a:pt x="243" y="911"/>
                    <a:pt x="244" y="912"/>
                    <a:pt x="244" y="913"/>
                  </a:cubicBezTo>
                  <a:cubicBezTo>
                    <a:pt x="247" y="914"/>
                    <a:pt x="249" y="915"/>
                    <a:pt x="251" y="915"/>
                  </a:cubicBezTo>
                  <a:cubicBezTo>
                    <a:pt x="254" y="915"/>
                    <a:pt x="255" y="917"/>
                    <a:pt x="255" y="920"/>
                  </a:cubicBezTo>
                  <a:cubicBezTo>
                    <a:pt x="258" y="920"/>
                    <a:pt x="265" y="919"/>
                    <a:pt x="264" y="924"/>
                  </a:cubicBezTo>
                  <a:cubicBezTo>
                    <a:pt x="265" y="924"/>
                    <a:pt x="274" y="926"/>
                    <a:pt x="273" y="922"/>
                  </a:cubicBezTo>
                  <a:cubicBezTo>
                    <a:pt x="272" y="920"/>
                    <a:pt x="270" y="918"/>
                    <a:pt x="268" y="915"/>
                  </a:cubicBezTo>
                  <a:cubicBezTo>
                    <a:pt x="267" y="912"/>
                    <a:pt x="268" y="911"/>
                    <a:pt x="272" y="910"/>
                  </a:cubicBezTo>
                  <a:cubicBezTo>
                    <a:pt x="272" y="910"/>
                    <a:pt x="273" y="910"/>
                    <a:pt x="273" y="910"/>
                  </a:cubicBezTo>
                  <a:cubicBezTo>
                    <a:pt x="273" y="909"/>
                    <a:pt x="274" y="908"/>
                    <a:pt x="274" y="907"/>
                  </a:cubicBezTo>
                  <a:cubicBezTo>
                    <a:pt x="273" y="906"/>
                    <a:pt x="273" y="904"/>
                    <a:pt x="272" y="903"/>
                  </a:cubicBezTo>
                  <a:cubicBezTo>
                    <a:pt x="270" y="900"/>
                    <a:pt x="267" y="901"/>
                    <a:pt x="265" y="900"/>
                  </a:cubicBezTo>
                  <a:cubicBezTo>
                    <a:pt x="264" y="899"/>
                    <a:pt x="264" y="897"/>
                    <a:pt x="264" y="896"/>
                  </a:cubicBezTo>
                  <a:cubicBezTo>
                    <a:pt x="264" y="894"/>
                    <a:pt x="264" y="891"/>
                    <a:pt x="264" y="889"/>
                  </a:cubicBezTo>
                  <a:cubicBezTo>
                    <a:pt x="264" y="888"/>
                    <a:pt x="265" y="887"/>
                    <a:pt x="263" y="886"/>
                  </a:cubicBezTo>
                  <a:cubicBezTo>
                    <a:pt x="263" y="886"/>
                    <a:pt x="262" y="886"/>
                    <a:pt x="261" y="886"/>
                  </a:cubicBezTo>
                  <a:cubicBezTo>
                    <a:pt x="260" y="886"/>
                    <a:pt x="259" y="884"/>
                    <a:pt x="259" y="883"/>
                  </a:cubicBezTo>
                  <a:cubicBezTo>
                    <a:pt x="259" y="878"/>
                    <a:pt x="259" y="873"/>
                    <a:pt x="259" y="869"/>
                  </a:cubicBezTo>
                  <a:cubicBezTo>
                    <a:pt x="259" y="865"/>
                    <a:pt x="256" y="864"/>
                    <a:pt x="255" y="861"/>
                  </a:cubicBezTo>
                  <a:cubicBezTo>
                    <a:pt x="255" y="860"/>
                    <a:pt x="255" y="859"/>
                    <a:pt x="255" y="858"/>
                  </a:cubicBezTo>
                  <a:cubicBezTo>
                    <a:pt x="254" y="858"/>
                    <a:pt x="253" y="858"/>
                    <a:pt x="253" y="857"/>
                  </a:cubicBezTo>
                  <a:cubicBezTo>
                    <a:pt x="252" y="857"/>
                    <a:pt x="251" y="856"/>
                    <a:pt x="250" y="855"/>
                  </a:cubicBezTo>
                  <a:cubicBezTo>
                    <a:pt x="250" y="853"/>
                    <a:pt x="250" y="851"/>
                    <a:pt x="250" y="850"/>
                  </a:cubicBezTo>
                  <a:cubicBezTo>
                    <a:pt x="250" y="848"/>
                    <a:pt x="254" y="849"/>
                    <a:pt x="255" y="849"/>
                  </a:cubicBezTo>
                  <a:cubicBezTo>
                    <a:pt x="258" y="847"/>
                    <a:pt x="259" y="844"/>
                    <a:pt x="260" y="841"/>
                  </a:cubicBezTo>
                  <a:cubicBezTo>
                    <a:pt x="260" y="838"/>
                    <a:pt x="261" y="836"/>
                    <a:pt x="263" y="834"/>
                  </a:cubicBezTo>
                  <a:cubicBezTo>
                    <a:pt x="266" y="832"/>
                    <a:pt x="270" y="833"/>
                    <a:pt x="273" y="835"/>
                  </a:cubicBezTo>
                  <a:cubicBezTo>
                    <a:pt x="274" y="830"/>
                    <a:pt x="275" y="830"/>
                    <a:pt x="279" y="830"/>
                  </a:cubicBezTo>
                  <a:cubicBezTo>
                    <a:pt x="282" y="830"/>
                    <a:pt x="286" y="830"/>
                    <a:pt x="287" y="826"/>
                  </a:cubicBezTo>
                  <a:cubicBezTo>
                    <a:pt x="290" y="820"/>
                    <a:pt x="283" y="817"/>
                    <a:pt x="283" y="811"/>
                  </a:cubicBezTo>
                  <a:cubicBezTo>
                    <a:pt x="280" y="811"/>
                    <a:pt x="276" y="811"/>
                    <a:pt x="275" y="809"/>
                  </a:cubicBezTo>
                  <a:cubicBezTo>
                    <a:pt x="273" y="807"/>
                    <a:pt x="273" y="806"/>
                    <a:pt x="273" y="804"/>
                  </a:cubicBezTo>
                  <a:cubicBezTo>
                    <a:pt x="273" y="802"/>
                    <a:pt x="273" y="802"/>
                    <a:pt x="275" y="802"/>
                  </a:cubicBezTo>
                  <a:cubicBezTo>
                    <a:pt x="276" y="802"/>
                    <a:pt x="277" y="802"/>
                    <a:pt x="278" y="802"/>
                  </a:cubicBezTo>
                  <a:cubicBezTo>
                    <a:pt x="283" y="802"/>
                    <a:pt x="288" y="802"/>
                    <a:pt x="292" y="802"/>
                  </a:cubicBezTo>
                  <a:cubicBezTo>
                    <a:pt x="293" y="799"/>
                    <a:pt x="293" y="796"/>
                    <a:pt x="297" y="797"/>
                  </a:cubicBezTo>
                  <a:cubicBezTo>
                    <a:pt x="297" y="793"/>
                    <a:pt x="296" y="789"/>
                    <a:pt x="297" y="785"/>
                  </a:cubicBezTo>
                  <a:cubicBezTo>
                    <a:pt x="298" y="782"/>
                    <a:pt x="301" y="783"/>
                    <a:pt x="303" y="782"/>
                  </a:cubicBezTo>
                  <a:cubicBezTo>
                    <a:pt x="307" y="780"/>
                    <a:pt x="312" y="777"/>
                    <a:pt x="315" y="772"/>
                  </a:cubicBezTo>
                  <a:cubicBezTo>
                    <a:pt x="316" y="769"/>
                    <a:pt x="316" y="766"/>
                    <a:pt x="316" y="763"/>
                  </a:cubicBezTo>
                  <a:cubicBezTo>
                    <a:pt x="316" y="758"/>
                    <a:pt x="316" y="753"/>
                    <a:pt x="316" y="749"/>
                  </a:cubicBezTo>
                  <a:cubicBezTo>
                    <a:pt x="316" y="744"/>
                    <a:pt x="316" y="740"/>
                    <a:pt x="316" y="736"/>
                  </a:cubicBezTo>
                  <a:cubicBezTo>
                    <a:pt x="316" y="733"/>
                    <a:pt x="317" y="730"/>
                    <a:pt x="321" y="731"/>
                  </a:cubicBezTo>
                  <a:cubicBezTo>
                    <a:pt x="321" y="729"/>
                    <a:pt x="321" y="727"/>
                    <a:pt x="323" y="726"/>
                  </a:cubicBezTo>
                  <a:cubicBezTo>
                    <a:pt x="324" y="724"/>
                    <a:pt x="325" y="722"/>
                    <a:pt x="326" y="720"/>
                  </a:cubicBezTo>
                  <a:cubicBezTo>
                    <a:pt x="327" y="716"/>
                    <a:pt x="330" y="714"/>
                    <a:pt x="334" y="713"/>
                  </a:cubicBezTo>
                  <a:cubicBezTo>
                    <a:pt x="340" y="711"/>
                    <a:pt x="347" y="712"/>
                    <a:pt x="352" y="712"/>
                  </a:cubicBezTo>
                  <a:cubicBezTo>
                    <a:pt x="354" y="712"/>
                    <a:pt x="355" y="712"/>
                    <a:pt x="357" y="712"/>
                  </a:cubicBezTo>
                  <a:cubicBezTo>
                    <a:pt x="359" y="712"/>
                    <a:pt x="358" y="711"/>
                    <a:pt x="359" y="710"/>
                  </a:cubicBezTo>
                  <a:cubicBezTo>
                    <a:pt x="359" y="708"/>
                    <a:pt x="361" y="707"/>
                    <a:pt x="363" y="707"/>
                  </a:cubicBezTo>
                  <a:cubicBezTo>
                    <a:pt x="363" y="705"/>
                    <a:pt x="362" y="701"/>
                    <a:pt x="364" y="699"/>
                  </a:cubicBezTo>
                  <a:cubicBezTo>
                    <a:pt x="365" y="697"/>
                    <a:pt x="369" y="698"/>
                    <a:pt x="371" y="697"/>
                  </a:cubicBezTo>
                  <a:cubicBezTo>
                    <a:pt x="373" y="696"/>
                    <a:pt x="374" y="695"/>
                    <a:pt x="376" y="694"/>
                  </a:cubicBezTo>
                  <a:cubicBezTo>
                    <a:pt x="377" y="693"/>
                    <a:pt x="378" y="693"/>
                    <a:pt x="379" y="693"/>
                  </a:cubicBezTo>
                  <a:cubicBezTo>
                    <a:pt x="381" y="693"/>
                    <a:pt x="382" y="693"/>
                    <a:pt x="383" y="692"/>
                  </a:cubicBezTo>
                  <a:cubicBezTo>
                    <a:pt x="385" y="687"/>
                    <a:pt x="386" y="682"/>
                    <a:pt x="389" y="678"/>
                  </a:cubicBezTo>
                  <a:cubicBezTo>
                    <a:pt x="391" y="676"/>
                    <a:pt x="393" y="675"/>
                    <a:pt x="396" y="674"/>
                  </a:cubicBezTo>
                  <a:cubicBezTo>
                    <a:pt x="398" y="674"/>
                    <a:pt x="401" y="674"/>
                    <a:pt x="401" y="671"/>
                  </a:cubicBezTo>
                  <a:cubicBezTo>
                    <a:pt x="400" y="662"/>
                    <a:pt x="401" y="654"/>
                    <a:pt x="401" y="646"/>
                  </a:cubicBezTo>
                  <a:cubicBezTo>
                    <a:pt x="401" y="642"/>
                    <a:pt x="401" y="637"/>
                    <a:pt x="401" y="633"/>
                  </a:cubicBezTo>
                  <a:cubicBezTo>
                    <a:pt x="401" y="631"/>
                    <a:pt x="401" y="629"/>
                    <a:pt x="401" y="627"/>
                  </a:cubicBezTo>
                  <a:cubicBezTo>
                    <a:pt x="399" y="627"/>
                    <a:pt x="398" y="627"/>
                    <a:pt x="397" y="626"/>
                  </a:cubicBezTo>
                  <a:cubicBezTo>
                    <a:pt x="395" y="625"/>
                    <a:pt x="396" y="619"/>
                    <a:pt x="396" y="617"/>
                  </a:cubicBezTo>
                  <a:cubicBezTo>
                    <a:pt x="396" y="616"/>
                    <a:pt x="396" y="615"/>
                    <a:pt x="396" y="614"/>
                  </a:cubicBezTo>
                  <a:cubicBezTo>
                    <a:pt x="396" y="612"/>
                    <a:pt x="397" y="613"/>
                    <a:pt x="398" y="613"/>
                  </a:cubicBezTo>
                  <a:cubicBezTo>
                    <a:pt x="401" y="613"/>
                    <a:pt x="403" y="613"/>
                    <a:pt x="405" y="613"/>
                  </a:cubicBezTo>
                  <a:cubicBezTo>
                    <a:pt x="407" y="613"/>
                    <a:pt x="410" y="614"/>
                    <a:pt x="410" y="612"/>
                  </a:cubicBezTo>
                  <a:cubicBezTo>
                    <a:pt x="411" y="611"/>
                    <a:pt x="411" y="610"/>
                    <a:pt x="411" y="608"/>
                  </a:cubicBezTo>
                  <a:cubicBezTo>
                    <a:pt x="411" y="606"/>
                    <a:pt x="412" y="604"/>
                    <a:pt x="415" y="604"/>
                  </a:cubicBezTo>
                  <a:cubicBezTo>
                    <a:pt x="414" y="601"/>
                    <a:pt x="415" y="600"/>
                    <a:pt x="417" y="599"/>
                  </a:cubicBezTo>
                  <a:cubicBezTo>
                    <a:pt x="419" y="599"/>
                    <a:pt x="419" y="599"/>
                    <a:pt x="420" y="598"/>
                  </a:cubicBezTo>
                  <a:cubicBezTo>
                    <a:pt x="421" y="597"/>
                    <a:pt x="422" y="595"/>
                    <a:pt x="422" y="594"/>
                  </a:cubicBezTo>
                  <a:cubicBezTo>
                    <a:pt x="426" y="589"/>
                    <a:pt x="430" y="585"/>
                    <a:pt x="434" y="582"/>
                  </a:cubicBezTo>
                  <a:cubicBezTo>
                    <a:pt x="435" y="582"/>
                    <a:pt x="436" y="581"/>
                    <a:pt x="438" y="580"/>
                  </a:cubicBezTo>
                  <a:cubicBezTo>
                    <a:pt x="439" y="580"/>
                    <a:pt x="438" y="577"/>
                    <a:pt x="438" y="575"/>
                  </a:cubicBezTo>
                  <a:cubicBezTo>
                    <a:pt x="437" y="575"/>
                    <a:pt x="434" y="575"/>
                    <a:pt x="434" y="573"/>
                  </a:cubicBezTo>
                  <a:cubicBezTo>
                    <a:pt x="433" y="571"/>
                    <a:pt x="434" y="567"/>
                    <a:pt x="434" y="564"/>
                  </a:cubicBezTo>
                  <a:cubicBezTo>
                    <a:pt x="434" y="562"/>
                    <a:pt x="436" y="561"/>
                    <a:pt x="438" y="561"/>
                  </a:cubicBezTo>
                  <a:cubicBezTo>
                    <a:pt x="438" y="556"/>
                    <a:pt x="438" y="552"/>
                    <a:pt x="438" y="547"/>
                  </a:cubicBezTo>
                  <a:cubicBezTo>
                    <a:pt x="435" y="547"/>
                    <a:pt x="433" y="546"/>
                    <a:pt x="434" y="542"/>
                  </a:cubicBezTo>
                  <a:cubicBezTo>
                    <a:pt x="431" y="542"/>
                    <a:pt x="433" y="546"/>
                    <a:pt x="434" y="542"/>
                  </a:cubicBezTo>
                  <a:close/>
                </a:path>
              </a:pathLst>
            </a:cu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6" name="Freeform 22"/>
            <p:cNvSpPr/>
            <p:nvPr/>
          </p:nvSpPr>
          <p:spPr bwMode="auto">
            <a:xfrm>
              <a:off x="7315906" y="4158815"/>
              <a:ext cx="117417" cy="213823"/>
            </a:xfrm>
            <a:custGeom>
              <a:gdLst>
                <a:gd fmla="*/ 34 w 40" name="T0"/>
                <a:gd fmla="*/ 0 h 73" name="T1"/>
                <a:gd fmla="*/ 23 w 40" name="T2"/>
                <a:gd fmla="*/ 14 h 73" name="T3"/>
                <a:gd fmla="*/ 20 w 40" name="T4"/>
                <a:gd fmla="*/ 20 h 73" name="T5"/>
                <a:gd fmla="*/ 19 w 40" name="T6"/>
                <a:gd fmla="*/ 24 h 73" name="T7"/>
                <a:gd fmla="*/ 16 w 40" name="T8"/>
                <a:gd fmla="*/ 25 h 73" name="T9"/>
                <a:gd fmla="*/ 15 w 40" name="T10"/>
                <a:gd fmla="*/ 31 h 73" name="T11"/>
                <a:gd fmla="*/ 12 w 40" name="T12"/>
                <a:gd fmla="*/ 34 h 73" name="T13"/>
                <a:gd fmla="*/ 10 w 40" name="T14"/>
                <a:gd fmla="*/ 47 h 73" name="T15"/>
                <a:gd fmla="*/ 6 w 40" name="T16"/>
                <a:gd fmla="*/ 71 h 73" name="T17"/>
                <a:gd fmla="*/ 17 w 40" name="T18"/>
                <a:gd fmla="*/ 62 h 73" name="T19"/>
                <a:gd fmla="*/ 19 w 40" name="T20"/>
                <a:gd fmla="*/ 57 h 73" name="T21"/>
                <a:gd fmla="*/ 20 w 40" name="T22"/>
                <a:gd fmla="*/ 52 h 73" name="T23"/>
                <a:gd fmla="*/ 20 w 40" name="T24"/>
                <a:gd fmla="*/ 45 h 73" name="T25"/>
                <a:gd fmla="*/ 20 w 40" name="T26"/>
                <a:gd fmla="*/ 38 h 73" name="T27"/>
                <a:gd fmla="*/ 23 w 40" name="T28"/>
                <a:gd fmla="*/ 37 h 73" name="T29"/>
                <a:gd fmla="*/ 25 w 40" name="T30"/>
                <a:gd fmla="*/ 34 h 73" name="T31"/>
                <a:gd fmla="*/ 25 w 40" name="T32"/>
                <a:gd fmla="*/ 29 h 73" name="T33"/>
                <a:gd fmla="*/ 28 w 40" name="T34"/>
                <a:gd fmla="*/ 27 h 73" name="T35"/>
                <a:gd fmla="*/ 38 w 40" name="T36"/>
                <a:gd fmla="*/ 6 h 73" name="T37"/>
                <a:gd fmla="*/ 34 w 40" name="T38"/>
                <a:gd fmla="*/ 0 h 73" name="T39"/>
                <a:gd fmla="*/ 34 w 40" name="T40"/>
                <a:gd fmla="*/ 0 h 7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3" w="40">
                  <a:moveTo>
                    <a:pt x="34" y="0"/>
                  </a:moveTo>
                  <a:cubicBezTo>
                    <a:pt x="33" y="7"/>
                    <a:pt x="26" y="9"/>
                    <a:pt x="23" y="14"/>
                  </a:cubicBezTo>
                  <a:cubicBezTo>
                    <a:pt x="21" y="15"/>
                    <a:pt x="20" y="18"/>
                    <a:pt x="20" y="20"/>
                  </a:cubicBezTo>
                  <a:cubicBezTo>
                    <a:pt x="20" y="21"/>
                    <a:pt x="20" y="23"/>
                    <a:pt x="19" y="24"/>
                  </a:cubicBezTo>
                  <a:cubicBezTo>
                    <a:pt x="18" y="24"/>
                    <a:pt x="17" y="24"/>
                    <a:pt x="16" y="25"/>
                  </a:cubicBezTo>
                  <a:cubicBezTo>
                    <a:pt x="14" y="26"/>
                    <a:pt x="15" y="29"/>
                    <a:pt x="15" y="31"/>
                  </a:cubicBezTo>
                  <a:cubicBezTo>
                    <a:pt x="16" y="34"/>
                    <a:pt x="14" y="33"/>
                    <a:pt x="12" y="34"/>
                  </a:cubicBezTo>
                  <a:cubicBezTo>
                    <a:pt x="8" y="37"/>
                    <a:pt x="10" y="44"/>
                    <a:pt x="10" y="47"/>
                  </a:cubicBezTo>
                  <a:cubicBezTo>
                    <a:pt x="0" y="47"/>
                    <a:pt x="8" y="66"/>
                    <a:pt x="6" y="71"/>
                  </a:cubicBezTo>
                  <a:cubicBezTo>
                    <a:pt x="13" y="73"/>
                    <a:pt x="15" y="68"/>
                    <a:pt x="17" y="62"/>
                  </a:cubicBezTo>
                  <a:cubicBezTo>
                    <a:pt x="18" y="60"/>
                    <a:pt x="19" y="59"/>
                    <a:pt x="19" y="57"/>
                  </a:cubicBezTo>
                  <a:cubicBezTo>
                    <a:pt x="20" y="55"/>
                    <a:pt x="20" y="53"/>
                    <a:pt x="20" y="52"/>
                  </a:cubicBezTo>
                  <a:cubicBezTo>
                    <a:pt x="20" y="50"/>
                    <a:pt x="20" y="47"/>
                    <a:pt x="20" y="45"/>
                  </a:cubicBezTo>
                  <a:cubicBezTo>
                    <a:pt x="20" y="43"/>
                    <a:pt x="19" y="40"/>
                    <a:pt x="20" y="38"/>
                  </a:cubicBezTo>
                  <a:cubicBezTo>
                    <a:pt x="21" y="37"/>
                    <a:pt x="22" y="38"/>
                    <a:pt x="23" y="37"/>
                  </a:cubicBezTo>
                  <a:cubicBezTo>
                    <a:pt x="24" y="37"/>
                    <a:pt x="25" y="36"/>
                    <a:pt x="25" y="34"/>
                  </a:cubicBezTo>
                  <a:cubicBezTo>
                    <a:pt x="25" y="33"/>
                    <a:pt x="24" y="31"/>
                    <a:pt x="25" y="29"/>
                  </a:cubicBezTo>
                  <a:cubicBezTo>
                    <a:pt x="25" y="28"/>
                    <a:pt x="27" y="28"/>
                    <a:pt x="28" y="27"/>
                  </a:cubicBezTo>
                  <a:cubicBezTo>
                    <a:pt x="34" y="23"/>
                    <a:pt x="40" y="13"/>
                    <a:pt x="38" y="6"/>
                  </a:cubicBezTo>
                  <a:cubicBezTo>
                    <a:pt x="35" y="8"/>
                    <a:pt x="34" y="2"/>
                    <a:pt x="34" y="0"/>
                  </a:cubicBezTo>
                  <a:cubicBezTo>
                    <a:pt x="33" y="5"/>
                    <a:pt x="33" y="6"/>
                    <a:pt x="34" y="0"/>
                  </a:cubicBezTo>
                  <a:close/>
                </a:path>
              </a:pathLst>
            </a:cu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7" name="Freeform 23"/>
            <p:cNvSpPr/>
            <p:nvPr/>
          </p:nvSpPr>
          <p:spPr bwMode="auto">
            <a:xfrm>
              <a:off x="7414784" y="4158815"/>
              <a:ext cx="18540" cy="17304"/>
            </a:xfrm>
            <a:custGeom>
              <a:gdLst>
                <a:gd fmla="*/ 0 w 6" name="T0"/>
                <a:gd fmla="*/ 0 h 6" name="T1"/>
                <a:gd fmla="*/ 4 w 6" name="T2"/>
                <a:gd fmla="*/ 6 h 6" name="T3"/>
                <a:gd fmla="*/ 0 w 6" name="T4"/>
                <a:gd fmla="*/ 0 h 6" name="T5"/>
              </a:gdLst>
              <a:cxnLst>
                <a:cxn ang="0">
                  <a:pos x="T0" y="T1"/>
                </a:cxn>
                <a:cxn ang="0">
                  <a:pos x="T2" y="T3"/>
                </a:cxn>
                <a:cxn ang="0">
                  <a:pos x="T4" y="T5"/>
                </a:cxn>
              </a:cxnLst>
              <a:rect b="b" l="0" r="r" t="0"/>
              <a:pathLst>
                <a:path h="6" w="6">
                  <a:moveTo>
                    <a:pt x="0" y="0"/>
                  </a:moveTo>
                  <a:cubicBezTo>
                    <a:pt x="3" y="2"/>
                    <a:pt x="4" y="4"/>
                    <a:pt x="4" y="6"/>
                  </a:cubicBezTo>
                  <a:cubicBezTo>
                    <a:pt x="6" y="5"/>
                    <a:pt x="5" y="3"/>
                    <a:pt x="0" y="0"/>
                  </a:cubicBezTo>
                  <a:close/>
                </a:path>
              </a:pathLst>
            </a:cu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sp>
        <p:nvSpPr>
          <p:cNvPr id="112" name="Oval 98"/>
          <p:cNvSpPr>
            <a:spLocks noChangeArrowheads="1"/>
          </p:cNvSpPr>
          <p:nvPr/>
        </p:nvSpPr>
        <p:spPr bwMode="auto">
          <a:xfrm>
            <a:off x="7613776" y="4614889"/>
            <a:ext cx="342363" cy="339891"/>
          </a:xfrm>
          <a:prstGeom prst="ellipse">
            <a:avLst/>
          </a:pr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13" name="Oval 99"/>
          <p:cNvSpPr>
            <a:spLocks noChangeArrowheads="1"/>
          </p:cNvSpPr>
          <p:nvPr/>
        </p:nvSpPr>
        <p:spPr bwMode="auto">
          <a:xfrm>
            <a:off x="7617483" y="4614889"/>
            <a:ext cx="338655" cy="339891"/>
          </a:xfrm>
          <a:prstGeom prst="ellipse">
            <a:avLst/>
          </a:pr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14" name="Oval 100"/>
          <p:cNvSpPr>
            <a:spLocks noChangeArrowheads="1"/>
          </p:cNvSpPr>
          <p:nvPr/>
        </p:nvSpPr>
        <p:spPr bwMode="auto">
          <a:xfrm>
            <a:off x="7617483" y="4614889"/>
            <a:ext cx="338655" cy="339891"/>
          </a:xfrm>
          <a:prstGeom prst="ellipse">
            <a:avLst/>
          </a:pr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15" name="Oval 101"/>
          <p:cNvSpPr>
            <a:spLocks noChangeArrowheads="1"/>
          </p:cNvSpPr>
          <p:nvPr/>
        </p:nvSpPr>
        <p:spPr bwMode="auto">
          <a:xfrm>
            <a:off x="7617483" y="4614889"/>
            <a:ext cx="338655" cy="339891"/>
          </a:xfrm>
          <a:prstGeom prst="ellipse">
            <a:avLst/>
          </a:pr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16" name="Oval 102"/>
          <p:cNvSpPr>
            <a:spLocks noChangeArrowheads="1"/>
          </p:cNvSpPr>
          <p:nvPr/>
        </p:nvSpPr>
        <p:spPr bwMode="auto">
          <a:xfrm>
            <a:off x="7617483" y="4614889"/>
            <a:ext cx="338655" cy="339891"/>
          </a:xfrm>
          <a:prstGeom prst="ellipse">
            <a:avLst/>
          </a:pr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17" name="Oval 103"/>
          <p:cNvSpPr>
            <a:spLocks noChangeArrowheads="1"/>
          </p:cNvSpPr>
          <p:nvPr/>
        </p:nvSpPr>
        <p:spPr bwMode="auto">
          <a:xfrm>
            <a:off x="7617483" y="4614889"/>
            <a:ext cx="338655" cy="339891"/>
          </a:xfrm>
          <a:prstGeom prst="ellipse">
            <a:avLst/>
          </a:pr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18" name="Oval 104"/>
          <p:cNvSpPr>
            <a:spLocks noChangeArrowheads="1"/>
          </p:cNvSpPr>
          <p:nvPr/>
        </p:nvSpPr>
        <p:spPr bwMode="auto">
          <a:xfrm>
            <a:off x="7617483" y="4617362"/>
            <a:ext cx="336183" cy="333711"/>
          </a:xfrm>
          <a:prstGeom prst="ellipse">
            <a:avLst/>
          </a:pr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19" name="Oval 105"/>
          <p:cNvSpPr>
            <a:spLocks noChangeArrowheads="1"/>
          </p:cNvSpPr>
          <p:nvPr/>
        </p:nvSpPr>
        <p:spPr bwMode="auto">
          <a:xfrm>
            <a:off x="7619955" y="4617362"/>
            <a:ext cx="333711" cy="333711"/>
          </a:xfrm>
          <a:prstGeom prst="ellipse">
            <a:avLst/>
          </a:pr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20" name="Oval 106"/>
          <p:cNvSpPr>
            <a:spLocks noChangeArrowheads="1"/>
          </p:cNvSpPr>
          <p:nvPr/>
        </p:nvSpPr>
        <p:spPr bwMode="auto">
          <a:xfrm>
            <a:off x="7619955" y="4617362"/>
            <a:ext cx="333711" cy="333711"/>
          </a:xfrm>
          <a:prstGeom prst="ellipse">
            <a:avLst/>
          </a:pr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21" name="Oval 107"/>
          <p:cNvSpPr>
            <a:spLocks noChangeArrowheads="1"/>
          </p:cNvSpPr>
          <p:nvPr/>
        </p:nvSpPr>
        <p:spPr bwMode="auto">
          <a:xfrm>
            <a:off x="7619955" y="4617362"/>
            <a:ext cx="333711" cy="333711"/>
          </a:xfrm>
          <a:prstGeom prst="ellipse">
            <a:avLst/>
          </a:pr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22" name="Oval 108"/>
          <p:cNvSpPr>
            <a:spLocks noChangeArrowheads="1"/>
          </p:cNvSpPr>
          <p:nvPr/>
        </p:nvSpPr>
        <p:spPr bwMode="auto">
          <a:xfrm>
            <a:off x="7619955" y="4617362"/>
            <a:ext cx="333711" cy="333711"/>
          </a:xfrm>
          <a:prstGeom prst="ellipse">
            <a:avLst/>
          </a:pr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23" name="Oval 109"/>
          <p:cNvSpPr>
            <a:spLocks noChangeArrowheads="1"/>
          </p:cNvSpPr>
          <p:nvPr/>
        </p:nvSpPr>
        <p:spPr bwMode="auto">
          <a:xfrm>
            <a:off x="7619955" y="4617362"/>
            <a:ext cx="333711" cy="333711"/>
          </a:xfrm>
          <a:prstGeom prst="ellipse">
            <a:avLst/>
          </a:pr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24" name="Oval 110"/>
          <p:cNvSpPr>
            <a:spLocks noChangeArrowheads="1"/>
          </p:cNvSpPr>
          <p:nvPr/>
        </p:nvSpPr>
        <p:spPr bwMode="auto">
          <a:xfrm>
            <a:off x="7619955" y="4621067"/>
            <a:ext cx="331240" cy="327532"/>
          </a:xfrm>
          <a:prstGeom prst="ellipse">
            <a:avLst/>
          </a:pr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25" name="Oval 111"/>
          <p:cNvSpPr>
            <a:spLocks noChangeArrowheads="1"/>
          </p:cNvSpPr>
          <p:nvPr/>
        </p:nvSpPr>
        <p:spPr bwMode="auto">
          <a:xfrm>
            <a:off x="7622427" y="4621067"/>
            <a:ext cx="328768" cy="327532"/>
          </a:xfrm>
          <a:prstGeom prst="ellipse">
            <a:avLst/>
          </a:pr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26" name="Oval 112"/>
          <p:cNvSpPr>
            <a:spLocks noChangeArrowheads="1"/>
          </p:cNvSpPr>
          <p:nvPr/>
        </p:nvSpPr>
        <p:spPr bwMode="auto">
          <a:xfrm>
            <a:off x="7622427" y="4621067"/>
            <a:ext cx="328768" cy="327532"/>
          </a:xfrm>
          <a:prstGeom prst="ellipse">
            <a:avLst/>
          </a:prstGeom>
          <a:solidFill>
            <a:srgbClr val="FFFFFF"/>
          </a:solidFill>
          <a:ln w="22225">
            <a:solidFill>
              <a:schemeClr val="bg1"/>
            </a:solid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nvGrpSpPr>
          <p:cNvPr id="146" name="组合 145"/>
          <p:cNvGrpSpPr/>
          <p:nvPr/>
        </p:nvGrpSpPr>
        <p:grpSpPr>
          <a:xfrm>
            <a:off x="8506351" y="1487096"/>
            <a:ext cx="2486420" cy="954108"/>
            <a:chOff x="8548025" y="1459078"/>
            <a:chExt cx="2486420" cy="954108"/>
          </a:xfrm>
        </p:grpSpPr>
        <p:sp>
          <p:nvSpPr>
            <p:cNvPr id="147" name="矩形 146"/>
            <p:cNvSpPr/>
            <p:nvPr/>
          </p:nvSpPr>
          <p:spPr>
            <a:xfrm>
              <a:off x="8548026" y="1766855"/>
              <a:ext cx="2486420" cy="640080"/>
            </a:xfrm>
            <a:prstGeom prst="rect">
              <a:avLst/>
            </a:prstGeom>
          </p:spPr>
          <p:txBody>
            <a:bodyPr wrap="square">
              <a:spAutoFit/>
            </a:bodyPr>
            <a:lstStyle/>
            <a:p>
              <a:r>
                <a:rPr altLang="zh-CN" lang="en-US" sz="1200">
                  <a:solidFill>
                    <a:prstClr val="black">
                      <a:lumMod val="65000"/>
                      <a:lumOff val="35000"/>
                    </a:prstClr>
                  </a:solidFill>
                  <a:latin charset="0" panose="020b0402040204020203" pitchFamily="34" typeface="Segoe UI Semilight"/>
                  <a:ea charset="-127" panose="020b0600000101010101" pitchFamily="34" typeface="Dotum"/>
                  <a:cs charset="0" panose="020b0402040204020203" pitchFamily="34" typeface="Segoe UI Semilight"/>
                </a:rPr>
                <a:t>If you were a teardrop ，in my eye,  for fear of losing you，I  would never cry</a:t>
              </a:r>
            </a:p>
          </p:txBody>
        </p:sp>
        <p:sp>
          <p:nvSpPr>
            <p:cNvPr id="148" name="矩形 147"/>
            <p:cNvSpPr/>
            <p:nvPr/>
          </p:nvSpPr>
          <p:spPr>
            <a:xfrm>
              <a:off x="8548026" y="1459078"/>
              <a:ext cx="1356208" cy="304800"/>
            </a:xfrm>
            <a:prstGeom prst="rect">
              <a:avLst/>
            </a:prstGeom>
          </p:spPr>
          <p:txBody>
            <a:bodyPr wrap="square">
              <a:spAutoFit/>
            </a:bodyPr>
            <a:lstStyle/>
            <a:p>
              <a:r>
                <a:rPr altLang="zh-CN" b="1" lang="en-US" sz="1400">
                  <a:solidFill>
                    <a:srgbClr val="2C344B"/>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grpSp>
      <p:grpSp>
        <p:nvGrpSpPr>
          <p:cNvPr id="149" name="组合 148"/>
          <p:cNvGrpSpPr/>
          <p:nvPr/>
        </p:nvGrpSpPr>
        <p:grpSpPr>
          <a:xfrm>
            <a:off x="8623871" y="5023603"/>
            <a:ext cx="2486420" cy="954108"/>
            <a:chOff x="8548025" y="1459078"/>
            <a:chExt cx="2486420" cy="954108"/>
          </a:xfrm>
        </p:grpSpPr>
        <p:sp>
          <p:nvSpPr>
            <p:cNvPr id="150" name="矩形 149"/>
            <p:cNvSpPr/>
            <p:nvPr/>
          </p:nvSpPr>
          <p:spPr>
            <a:xfrm>
              <a:off x="8548026" y="1766855"/>
              <a:ext cx="2486420" cy="640080"/>
            </a:xfrm>
            <a:prstGeom prst="rect">
              <a:avLst/>
            </a:prstGeom>
          </p:spPr>
          <p:txBody>
            <a:bodyPr wrap="square">
              <a:spAutoFit/>
            </a:bodyPr>
            <a:lstStyle/>
            <a:p>
              <a:r>
                <a:rPr altLang="zh-CN" lang="en-US" sz="1200">
                  <a:solidFill>
                    <a:prstClr val="black">
                      <a:lumMod val="65000"/>
                      <a:lumOff val="35000"/>
                    </a:prstClr>
                  </a:solidFill>
                  <a:latin charset="0" panose="020b0402040204020203" pitchFamily="34" typeface="Segoe UI Semilight"/>
                  <a:ea charset="-127" panose="020b0600000101010101" pitchFamily="34" typeface="Dotum"/>
                  <a:cs charset="0" panose="020b0402040204020203" pitchFamily="34" typeface="Segoe UI Semilight"/>
                </a:rPr>
                <a:t>If you were a teardrop ，in my eye,  for fear of losing you，I  would never cry</a:t>
              </a:r>
            </a:p>
          </p:txBody>
        </p:sp>
        <p:sp>
          <p:nvSpPr>
            <p:cNvPr id="151" name="矩形 150"/>
            <p:cNvSpPr/>
            <p:nvPr/>
          </p:nvSpPr>
          <p:spPr>
            <a:xfrm>
              <a:off x="8548026" y="1459077"/>
              <a:ext cx="1356208" cy="304800"/>
            </a:xfrm>
            <a:prstGeom prst="rect">
              <a:avLst/>
            </a:prstGeom>
          </p:spPr>
          <p:txBody>
            <a:bodyPr wrap="square">
              <a:spAutoFit/>
            </a:bodyPr>
            <a:lstStyle/>
            <a:p>
              <a:r>
                <a:rPr altLang="zh-CN" b="1" lang="en-US" sz="1400">
                  <a:solidFill>
                    <a:srgbClr val="2C344B"/>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grpSp>
      <p:grpSp>
        <p:nvGrpSpPr>
          <p:cNvPr id="152" name="组合 151"/>
          <p:cNvGrpSpPr/>
          <p:nvPr/>
        </p:nvGrpSpPr>
        <p:grpSpPr>
          <a:xfrm>
            <a:off x="1218686" y="1487096"/>
            <a:ext cx="2486420" cy="954108"/>
            <a:chOff x="8548025" y="1459078"/>
            <a:chExt cx="2486420" cy="954108"/>
          </a:xfrm>
        </p:grpSpPr>
        <p:sp>
          <p:nvSpPr>
            <p:cNvPr id="153" name="矩形 152"/>
            <p:cNvSpPr/>
            <p:nvPr/>
          </p:nvSpPr>
          <p:spPr>
            <a:xfrm>
              <a:off x="8548026" y="1766855"/>
              <a:ext cx="2486420" cy="640080"/>
            </a:xfrm>
            <a:prstGeom prst="rect">
              <a:avLst/>
            </a:prstGeom>
          </p:spPr>
          <p:txBody>
            <a:bodyPr wrap="square">
              <a:spAutoFit/>
            </a:bodyPr>
            <a:lstStyle/>
            <a:p>
              <a:pPr algn="r"/>
              <a:r>
                <a:rPr altLang="zh-CN" lang="en-US" sz="1200">
                  <a:solidFill>
                    <a:prstClr val="black">
                      <a:lumMod val="65000"/>
                      <a:lumOff val="35000"/>
                    </a:prstClr>
                  </a:solidFill>
                  <a:latin charset="0" panose="020b0402040204020203" pitchFamily="34" typeface="Segoe UI Semilight"/>
                  <a:ea charset="-127" panose="020b0600000101010101" pitchFamily="34" typeface="Dotum"/>
                  <a:cs charset="0" panose="020b0402040204020203" pitchFamily="34" typeface="Segoe UI Semilight"/>
                </a:rPr>
                <a:t>If you were a teardrop ，in my eye,  for fear of losing you，I  would never cry</a:t>
              </a:r>
            </a:p>
          </p:txBody>
        </p:sp>
        <p:sp>
          <p:nvSpPr>
            <p:cNvPr id="154" name="矩形 153"/>
            <p:cNvSpPr/>
            <p:nvPr/>
          </p:nvSpPr>
          <p:spPr>
            <a:xfrm>
              <a:off x="9678237" y="1459078"/>
              <a:ext cx="1356208" cy="304800"/>
            </a:xfrm>
            <a:prstGeom prst="rect">
              <a:avLst/>
            </a:prstGeom>
          </p:spPr>
          <p:txBody>
            <a:bodyPr wrap="square">
              <a:spAutoFit/>
            </a:bodyPr>
            <a:lstStyle/>
            <a:p>
              <a:pPr algn="r"/>
              <a:r>
                <a:rPr altLang="zh-CN" b="1" lang="en-US" sz="1400">
                  <a:solidFill>
                    <a:srgbClr val="2C344B"/>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grpSp>
      <p:grpSp>
        <p:nvGrpSpPr>
          <p:cNvPr id="155" name="组合 154"/>
          <p:cNvGrpSpPr/>
          <p:nvPr/>
        </p:nvGrpSpPr>
        <p:grpSpPr>
          <a:xfrm>
            <a:off x="1218686" y="5240295"/>
            <a:ext cx="2486420" cy="954108"/>
            <a:chOff x="8548025" y="1459078"/>
            <a:chExt cx="2486420" cy="954108"/>
          </a:xfrm>
        </p:grpSpPr>
        <p:sp>
          <p:nvSpPr>
            <p:cNvPr id="156" name="矩形 155"/>
            <p:cNvSpPr/>
            <p:nvPr/>
          </p:nvSpPr>
          <p:spPr>
            <a:xfrm>
              <a:off x="8548026" y="1766856"/>
              <a:ext cx="2486420" cy="640080"/>
            </a:xfrm>
            <a:prstGeom prst="rect">
              <a:avLst/>
            </a:prstGeom>
          </p:spPr>
          <p:txBody>
            <a:bodyPr wrap="square">
              <a:spAutoFit/>
            </a:bodyPr>
            <a:lstStyle/>
            <a:p>
              <a:pPr algn="r"/>
              <a:r>
                <a:rPr altLang="zh-CN" lang="en-US" sz="1200">
                  <a:solidFill>
                    <a:prstClr val="black">
                      <a:lumMod val="65000"/>
                      <a:lumOff val="35000"/>
                    </a:prstClr>
                  </a:solidFill>
                  <a:latin charset="0" panose="020b0402040204020203" pitchFamily="34" typeface="Segoe UI Semilight"/>
                  <a:ea charset="-127" panose="020b0600000101010101" pitchFamily="34" typeface="Dotum"/>
                  <a:cs charset="0" panose="020b0402040204020203" pitchFamily="34" typeface="Segoe UI Semilight"/>
                </a:rPr>
                <a:t>If you were a teardrop ，in my eye,  for fear of losing you，I  would never cry</a:t>
              </a:r>
            </a:p>
          </p:txBody>
        </p:sp>
        <p:sp>
          <p:nvSpPr>
            <p:cNvPr id="157" name="矩形 156"/>
            <p:cNvSpPr/>
            <p:nvPr/>
          </p:nvSpPr>
          <p:spPr>
            <a:xfrm>
              <a:off x="9678237" y="1459078"/>
              <a:ext cx="1356208" cy="304800"/>
            </a:xfrm>
            <a:prstGeom prst="rect">
              <a:avLst/>
            </a:prstGeom>
          </p:spPr>
          <p:txBody>
            <a:bodyPr wrap="square">
              <a:spAutoFit/>
            </a:bodyPr>
            <a:lstStyle/>
            <a:p>
              <a:pPr algn="r"/>
              <a:r>
                <a:rPr altLang="zh-CN" b="1" lang="en-US" sz="1400">
                  <a:solidFill>
                    <a:srgbClr val="2C344B"/>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grpSp>
      <p:grpSp>
        <p:nvGrpSpPr>
          <p:cNvPr id="158" name="组合 157"/>
          <p:cNvGrpSpPr/>
          <p:nvPr/>
        </p:nvGrpSpPr>
        <p:grpSpPr>
          <a:xfrm>
            <a:off x="790351" y="3454642"/>
            <a:ext cx="2486420" cy="954108"/>
            <a:chOff x="8548025" y="1459078"/>
            <a:chExt cx="2486420" cy="954108"/>
          </a:xfrm>
        </p:grpSpPr>
        <p:sp>
          <p:nvSpPr>
            <p:cNvPr id="159" name="矩形 158"/>
            <p:cNvSpPr/>
            <p:nvPr/>
          </p:nvSpPr>
          <p:spPr>
            <a:xfrm>
              <a:off x="8548026" y="1766855"/>
              <a:ext cx="2486420" cy="640080"/>
            </a:xfrm>
            <a:prstGeom prst="rect">
              <a:avLst/>
            </a:prstGeom>
          </p:spPr>
          <p:txBody>
            <a:bodyPr wrap="square">
              <a:spAutoFit/>
            </a:bodyPr>
            <a:lstStyle/>
            <a:p>
              <a:pPr algn="r"/>
              <a:r>
                <a:rPr altLang="zh-CN" lang="en-US" sz="1200">
                  <a:solidFill>
                    <a:prstClr val="black">
                      <a:lumMod val="65000"/>
                      <a:lumOff val="35000"/>
                    </a:prstClr>
                  </a:solidFill>
                  <a:latin charset="0" panose="020b0402040204020203" pitchFamily="34" typeface="Segoe UI Semilight"/>
                  <a:ea charset="-127" panose="020b0600000101010101" pitchFamily="34" typeface="Dotum"/>
                  <a:cs charset="0" panose="020b0402040204020203" pitchFamily="34" typeface="Segoe UI Semilight"/>
                </a:rPr>
                <a:t>If you were a teardrop ，in my eye,  for fear of losing you，I  would never cry</a:t>
              </a:r>
            </a:p>
          </p:txBody>
        </p:sp>
        <p:sp>
          <p:nvSpPr>
            <p:cNvPr id="160" name="矩形 159"/>
            <p:cNvSpPr/>
            <p:nvPr/>
          </p:nvSpPr>
          <p:spPr>
            <a:xfrm>
              <a:off x="9678237" y="1459078"/>
              <a:ext cx="1356208" cy="304800"/>
            </a:xfrm>
            <a:prstGeom prst="rect">
              <a:avLst/>
            </a:prstGeom>
          </p:spPr>
          <p:txBody>
            <a:bodyPr wrap="square">
              <a:spAutoFit/>
            </a:bodyPr>
            <a:lstStyle/>
            <a:p>
              <a:pPr algn="r"/>
              <a:r>
                <a:rPr altLang="zh-CN" b="1" lang="en-US" sz="1400">
                  <a:solidFill>
                    <a:srgbClr val="2E4864"/>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grpSp>
      <p:grpSp>
        <p:nvGrpSpPr>
          <p:cNvPr id="161" name="组合 160"/>
          <p:cNvGrpSpPr/>
          <p:nvPr/>
        </p:nvGrpSpPr>
        <p:grpSpPr>
          <a:xfrm>
            <a:off x="8865990" y="3157998"/>
            <a:ext cx="2486420" cy="954108"/>
            <a:chOff x="8548025" y="1459078"/>
            <a:chExt cx="2486420" cy="954108"/>
          </a:xfrm>
        </p:grpSpPr>
        <p:sp>
          <p:nvSpPr>
            <p:cNvPr id="162" name="矩形 161"/>
            <p:cNvSpPr/>
            <p:nvPr/>
          </p:nvSpPr>
          <p:spPr>
            <a:xfrm>
              <a:off x="8548026" y="1766855"/>
              <a:ext cx="2486420" cy="640080"/>
            </a:xfrm>
            <a:prstGeom prst="rect">
              <a:avLst/>
            </a:prstGeom>
          </p:spPr>
          <p:txBody>
            <a:bodyPr wrap="square">
              <a:spAutoFit/>
            </a:bodyPr>
            <a:lstStyle/>
            <a:p>
              <a:r>
                <a:rPr altLang="zh-CN" lang="en-US" sz="1200">
                  <a:solidFill>
                    <a:prstClr val="black">
                      <a:lumMod val="65000"/>
                      <a:lumOff val="35000"/>
                    </a:prstClr>
                  </a:solidFill>
                  <a:latin charset="0" panose="020b0402040204020203" pitchFamily="34" typeface="Segoe UI Semilight"/>
                  <a:ea charset="-127" panose="020b0600000101010101" pitchFamily="34" typeface="Dotum"/>
                  <a:cs charset="0" panose="020b0402040204020203" pitchFamily="34" typeface="Segoe UI Semilight"/>
                </a:rPr>
                <a:t>If you were a teardrop ，in my eye,  for fear of losing you，I  would never cry</a:t>
              </a:r>
            </a:p>
          </p:txBody>
        </p:sp>
        <p:sp>
          <p:nvSpPr>
            <p:cNvPr id="163" name="矩形 162"/>
            <p:cNvSpPr/>
            <p:nvPr/>
          </p:nvSpPr>
          <p:spPr>
            <a:xfrm>
              <a:off x="8548026" y="1459078"/>
              <a:ext cx="1356208" cy="304800"/>
            </a:xfrm>
            <a:prstGeom prst="rect">
              <a:avLst/>
            </a:prstGeom>
          </p:spPr>
          <p:txBody>
            <a:bodyPr wrap="square">
              <a:spAutoFit/>
            </a:bodyPr>
            <a:lstStyle/>
            <a:p>
              <a:r>
                <a:rPr altLang="zh-CN" b="1" lang="en-US" sz="1400">
                  <a:solidFill>
                    <a:srgbClr val="2C344B"/>
                  </a:solidFill>
                  <a:latin charset="0" panose="020b0402040204020203" pitchFamily="34" typeface="Segoe UI Semilight"/>
                  <a:ea charset="-127" panose="020b0600000101010101" pitchFamily="34" typeface="Dotum"/>
                  <a:cs charset="0" panose="020b0402040204020203" pitchFamily="34" typeface="Segoe UI Semilight"/>
                </a:rPr>
                <a:t>Your title here</a:t>
              </a:r>
            </a:p>
          </p:txBody>
        </p:sp>
      </p:grpSp>
      <p:sp>
        <p:nvSpPr>
          <p:cNvPr id="186" name="Freeform 24"/>
          <p:cNvSpPr/>
          <p:nvPr/>
        </p:nvSpPr>
        <p:spPr bwMode="auto">
          <a:xfrm>
            <a:off x="3968905" y="2495203"/>
            <a:ext cx="385623" cy="2488004"/>
          </a:xfrm>
          <a:custGeom>
            <a:gdLst>
              <a:gd fmla="*/ 116 w 132" name="T0"/>
              <a:gd fmla="*/ 755 h 851" name="T1"/>
              <a:gd fmla="*/ 106 w 132" name="T2"/>
              <a:gd fmla="*/ 742 h 851" name="T3"/>
              <a:gd fmla="*/ 106 w 132" name="T4"/>
              <a:gd fmla="*/ 742 h 851" name="T5"/>
              <a:gd fmla="*/ 106 w 132" name="T6"/>
              <a:gd fmla="*/ 108 h 851" name="T7"/>
              <a:gd fmla="*/ 106 w 132" name="T8"/>
              <a:gd fmla="*/ 108 h 851" name="T9"/>
              <a:gd fmla="*/ 115 w 132" name="T10"/>
              <a:gd fmla="*/ 96 h 851" name="T11"/>
              <a:gd fmla="*/ 94 w 132" name="T12"/>
              <a:gd fmla="*/ 16 h 851" name="T13"/>
              <a:gd fmla="*/ 14 w 132" name="T14"/>
              <a:gd fmla="*/ 38 h 851" name="T15"/>
              <a:gd fmla="*/ 23 w 132" name="T16"/>
              <a:gd fmla="*/ 108 h 851" name="T17"/>
              <a:gd fmla="*/ 23 w 132" name="T18"/>
              <a:gd fmla="*/ 108 h 851" name="T19"/>
              <a:gd fmla="*/ 24 w 132" name="T20"/>
              <a:gd fmla="*/ 743 h 851" name="T21"/>
              <a:gd fmla="*/ 24 w 132" name="T22"/>
              <a:gd fmla="*/ 743 h 851" name="T23"/>
              <a:gd fmla="*/ 14 w 132" name="T24"/>
              <a:gd fmla="*/ 813 h 851" name="T25"/>
              <a:gd fmla="*/ 94 w 132" name="T26"/>
              <a:gd fmla="*/ 834 h 851" name="T27"/>
              <a:gd fmla="*/ 116 w 132" name="T28"/>
              <a:gd fmla="*/ 755 h 85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51" w="132">
                <a:moveTo>
                  <a:pt x="116" y="755"/>
                </a:moveTo>
                <a:cubicBezTo>
                  <a:pt x="113" y="750"/>
                  <a:pt x="110" y="746"/>
                  <a:pt x="106" y="742"/>
                </a:cubicBezTo>
                <a:cubicBezTo>
                  <a:pt x="106" y="742"/>
                  <a:pt x="106" y="742"/>
                  <a:pt x="106" y="742"/>
                </a:cubicBezTo>
                <a:cubicBezTo>
                  <a:pt x="65" y="701"/>
                  <a:pt x="64" y="150"/>
                  <a:pt x="106" y="108"/>
                </a:cubicBezTo>
                <a:cubicBezTo>
                  <a:pt x="106" y="108"/>
                  <a:pt x="106" y="108"/>
                  <a:pt x="106" y="108"/>
                </a:cubicBezTo>
                <a:cubicBezTo>
                  <a:pt x="109" y="105"/>
                  <a:pt x="112" y="101"/>
                  <a:pt x="115" y="96"/>
                </a:cubicBezTo>
                <a:cubicBezTo>
                  <a:pt x="131" y="68"/>
                  <a:pt x="121" y="33"/>
                  <a:pt x="94" y="16"/>
                </a:cubicBezTo>
                <a:cubicBezTo>
                  <a:pt x="66" y="0"/>
                  <a:pt x="30" y="10"/>
                  <a:pt x="14" y="38"/>
                </a:cubicBezTo>
                <a:cubicBezTo>
                  <a:pt x="0" y="61"/>
                  <a:pt x="5" y="90"/>
                  <a:pt x="23" y="108"/>
                </a:cubicBezTo>
                <a:cubicBezTo>
                  <a:pt x="23" y="108"/>
                  <a:pt x="23" y="108"/>
                  <a:pt x="23" y="108"/>
                </a:cubicBezTo>
                <a:cubicBezTo>
                  <a:pt x="64" y="150"/>
                  <a:pt x="65" y="701"/>
                  <a:pt x="24" y="743"/>
                </a:cubicBezTo>
                <a:cubicBezTo>
                  <a:pt x="24" y="743"/>
                  <a:pt x="24" y="743"/>
                  <a:pt x="24" y="743"/>
                </a:cubicBezTo>
                <a:cubicBezTo>
                  <a:pt x="6" y="761"/>
                  <a:pt x="1" y="790"/>
                  <a:pt x="14" y="813"/>
                </a:cubicBezTo>
                <a:cubicBezTo>
                  <a:pt x="31" y="841"/>
                  <a:pt x="66" y="851"/>
                  <a:pt x="94" y="834"/>
                </a:cubicBezTo>
                <a:cubicBezTo>
                  <a:pt x="122" y="818"/>
                  <a:pt x="132" y="783"/>
                  <a:pt x="116" y="755"/>
                </a:cubicBezTo>
                <a:close/>
              </a:path>
            </a:pathLst>
          </a:custGeom>
          <a:gradFill>
            <a:gsLst>
              <a:gs pos="0">
                <a:srgbClr val="2C344B"/>
              </a:gs>
              <a:gs pos="100000">
                <a:srgbClr val="21273E"/>
              </a:gs>
            </a:gsLst>
          </a:gradFill>
          <a:ln w="22225">
            <a:noFill/>
            <a:round/>
          </a:ln>
          <a:effec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87" name="Freeform 25"/>
          <p:cNvSpPr/>
          <p:nvPr/>
        </p:nvSpPr>
        <p:spPr bwMode="auto">
          <a:xfrm>
            <a:off x="3962724" y="4591404"/>
            <a:ext cx="2185192" cy="1412712"/>
          </a:xfrm>
          <a:custGeom>
            <a:gdLst>
              <a:gd fmla="*/ 688 w 747" name="T0"/>
              <a:gd fmla="*/ 366 h 483" name="T1"/>
              <a:gd fmla="*/ 673 w 747" name="T2"/>
              <a:gd fmla="*/ 368 h 483" name="T3"/>
              <a:gd fmla="*/ 673 w 747" name="T4"/>
              <a:gd fmla="*/ 368 h 483" name="T5"/>
              <a:gd fmla="*/ 124 w 747" name="T6"/>
              <a:gd fmla="*/ 52 h 483" name="T7"/>
              <a:gd fmla="*/ 123 w 747" name="T8"/>
              <a:gd fmla="*/ 52 h 483" name="T9"/>
              <a:gd fmla="*/ 118 w 747" name="T10"/>
              <a:gd fmla="*/ 38 h 483" name="T11"/>
              <a:gd fmla="*/ 38 w 747" name="T12"/>
              <a:gd fmla="*/ 16 h 483" name="T13"/>
              <a:gd fmla="*/ 16 w 747" name="T14"/>
              <a:gd fmla="*/ 96 h 483" name="T15"/>
              <a:gd fmla="*/ 82 w 747" name="T16"/>
              <a:gd fmla="*/ 123 h 483" name="T17"/>
              <a:gd fmla="*/ 82 w 747" name="T18"/>
              <a:gd fmla="*/ 123 h 483" name="T19"/>
              <a:gd fmla="*/ 632 w 747" name="T20"/>
              <a:gd fmla="*/ 440 h 483" name="T21"/>
              <a:gd fmla="*/ 632 w 747" name="T22"/>
              <a:gd fmla="*/ 440 h 483" name="T23"/>
              <a:gd fmla="*/ 688 w 747" name="T24"/>
              <a:gd fmla="*/ 483 h 483" name="T25"/>
              <a:gd fmla="*/ 747 w 747" name="T26"/>
              <a:gd fmla="*/ 425 h 483" name="T27"/>
              <a:gd fmla="*/ 688 w 747" name="T28"/>
              <a:gd fmla="*/ 366 h 48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82" w="747">
                <a:moveTo>
                  <a:pt x="688" y="366"/>
                </a:moveTo>
                <a:cubicBezTo>
                  <a:pt x="683" y="366"/>
                  <a:pt x="678" y="367"/>
                  <a:pt x="673" y="368"/>
                </a:cubicBezTo>
                <a:cubicBezTo>
                  <a:pt x="673" y="368"/>
                  <a:pt x="673" y="368"/>
                  <a:pt x="673" y="368"/>
                </a:cubicBezTo>
                <a:cubicBezTo>
                  <a:pt x="617" y="383"/>
                  <a:pt x="139" y="108"/>
                  <a:pt x="124" y="52"/>
                </a:cubicBezTo>
                <a:cubicBezTo>
                  <a:pt x="123" y="52"/>
                  <a:pt x="123" y="52"/>
                  <a:pt x="123" y="52"/>
                </a:cubicBezTo>
                <a:cubicBezTo>
                  <a:pt x="122" y="47"/>
                  <a:pt x="120" y="42"/>
                  <a:pt x="118" y="38"/>
                </a:cubicBezTo>
                <a:cubicBezTo>
                  <a:pt x="102" y="10"/>
                  <a:pt x="66" y="0"/>
                  <a:pt x="38" y="16"/>
                </a:cubicBezTo>
                <a:cubicBezTo>
                  <a:pt x="10" y="32"/>
                  <a:pt x="0" y="68"/>
                  <a:pt x="16" y="96"/>
                </a:cubicBezTo>
                <a:cubicBezTo>
                  <a:pt x="30" y="120"/>
                  <a:pt x="57" y="130"/>
                  <a:pt x="82" y="123"/>
                </a:cubicBezTo>
                <a:cubicBezTo>
                  <a:pt x="82" y="123"/>
                  <a:pt x="82" y="123"/>
                  <a:pt x="82" y="123"/>
                </a:cubicBezTo>
                <a:cubicBezTo>
                  <a:pt x="139" y="108"/>
                  <a:pt x="617" y="383"/>
                  <a:pt x="632" y="440"/>
                </a:cubicBezTo>
                <a:cubicBezTo>
                  <a:pt x="632" y="440"/>
                  <a:pt x="632" y="440"/>
                  <a:pt x="632" y="440"/>
                </a:cubicBezTo>
                <a:cubicBezTo>
                  <a:pt x="638" y="465"/>
                  <a:pt x="661" y="483"/>
                  <a:pt x="688" y="483"/>
                </a:cubicBezTo>
                <a:cubicBezTo>
                  <a:pt x="720" y="483"/>
                  <a:pt x="747" y="457"/>
                  <a:pt x="747" y="425"/>
                </a:cubicBezTo>
                <a:cubicBezTo>
                  <a:pt x="747" y="392"/>
                  <a:pt x="720" y="366"/>
                  <a:pt x="688" y="366"/>
                </a:cubicBezTo>
                <a:close/>
              </a:path>
            </a:pathLst>
          </a:custGeom>
          <a:gradFill>
            <a:gsLst>
              <a:gs pos="0">
                <a:srgbClr val="2C344B"/>
              </a:gs>
              <a:gs pos="100000">
                <a:srgbClr val="21273E"/>
              </a:gs>
            </a:gsLst>
          </a:gradFill>
          <a:ln w="22225">
            <a:no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88" name="Freeform 26"/>
          <p:cNvSpPr/>
          <p:nvPr/>
        </p:nvSpPr>
        <p:spPr bwMode="auto">
          <a:xfrm>
            <a:off x="5805553" y="4588932"/>
            <a:ext cx="2180248" cy="1415184"/>
          </a:xfrm>
          <a:custGeom>
            <a:gdLst>
              <a:gd fmla="*/ 708 w 745" name="T0"/>
              <a:gd fmla="*/ 16 h 484" name="T1"/>
              <a:gd fmla="*/ 628 w 745" name="T2"/>
              <a:gd fmla="*/ 37 h 484" name="T3"/>
              <a:gd fmla="*/ 622 w 745" name="T4"/>
              <a:gd fmla="*/ 51 h 484" name="T5"/>
              <a:gd fmla="*/ 622 w 745" name="T6"/>
              <a:gd fmla="*/ 51 h 484" name="T7"/>
              <a:gd fmla="*/ 73 w 745" name="T8"/>
              <a:gd fmla="*/ 369 h 484" name="T9"/>
              <a:gd fmla="*/ 73 w 745" name="T10"/>
              <a:gd fmla="*/ 369 h 484" name="T11"/>
              <a:gd fmla="*/ 58 w 745" name="T12"/>
              <a:gd fmla="*/ 367 h 484" name="T13"/>
              <a:gd fmla="*/ 0 w 745" name="T14"/>
              <a:gd fmla="*/ 426 h 484" name="T15"/>
              <a:gd fmla="*/ 58 w 745" name="T16"/>
              <a:gd fmla="*/ 484 h 484" name="T17"/>
              <a:gd fmla="*/ 115 w 745" name="T18"/>
              <a:gd fmla="*/ 441 h 484" name="T19"/>
              <a:gd fmla="*/ 115 w 745" name="T20"/>
              <a:gd fmla="*/ 441 h 484" name="T21"/>
              <a:gd fmla="*/ 663 w 745" name="T22"/>
              <a:gd fmla="*/ 123 h 484" name="T23"/>
              <a:gd fmla="*/ 663 w 745" name="T24"/>
              <a:gd fmla="*/ 123 h 484" name="T25"/>
              <a:gd fmla="*/ 729 w 745" name="T26"/>
              <a:gd fmla="*/ 96 h 484" name="T27"/>
              <a:gd fmla="*/ 708 w 745" name="T28"/>
              <a:gd fmla="*/ 16 h 48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83" w="745">
                <a:moveTo>
                  <a:pt x="708" y="16"/>
                </a:moveTo>
                <a:cubicBezTo>
                  <a:pt x="680" y="0"/>
                  <a:pt x="644" y="9"/>
                  <a:pt x="628" y="37"/>
                </a:cubicBezTo>
                <a:cubicBezTo>
                  <a:pt x="625" y="42"/>
                  <a:pt x="623" y="47"/>
                  <a:pt x="622" y="51"/>
                </a:cubicBezTo>
                <a:cubicBezTo>
                  <a:pt x="622" y="51"/>
                  <a:pt x="622" y="51"/>
                  <a:pt x="622" y="51"/>
                </a:cubicBezTo>
                <a:cubicBezTo>
                  <a:pt x="607" y="108"/>
                  <a:pt x="130" y="384"/>
                  <a:pt x="73" y="369"/>
                </a:cubicBezTo>
                <a:cubicBezTo>
                  <a:pt x="73" y="369"/>
                  <a:pt x="73" y="369"/>
                  <a:pt x="73" y="369"/>
                </a:cubicBezTo>
                <a:cubicBezTo>
                  <a:pt x="68" y="368"/>
                  <a:pt x="63" y="367"/>
                  <a:pt x="58" y="367"/>
                </a:cubicBezTo>
                <a:cubicBezTo>
                  <a:pt x="26" y="367"/>
                  <a:pt x="0" y="393"/>
                  <a:pt x="0" y="426"/>
                </a:cubicBezTo>
                <a:cubicBezTo>
                  <a:pt x="0" y="458"/>
                  <a:pt x="26" y="484"/>
                  <a:pt x="58" y="484"/>
                </a:cubicBezTo>
                <a:cubicBezTo>
                  <a:pt x="85" y="484"/>
                  <a:pt x="108" y="466"/>
                  <a:pt x="115" y="441"/>
                </a:cubicBezTo>
                <a:cubicBezTo>
                  <a:pt x="115" y="441"/>
                  <a:pt x="115" y="441"/>
                  <a:pt x="115" y="441"/>
                </a:cubicBezTo>
                <a:cubicBezTo>
                  <a:pt x="130" y="384"/>
                  <a:pt x="607" y="108"/>
                  <a:pt x="663" y="123"/>
                </a:cubicBezTo>
                <a:cubicBezTo>
                  <a:pt x="663" y="123"/>
                  <a:pt x="663" y="123"/>
                  <a:pt x="663" y="123"/>
                </a:cubicBezTo>
                <a:cubicBezTo>
                  <a:pt x="688" y="130"/>
                  <a:pt x="716" y="119"/>
                  <a:pt x="729" y="96"/>
                </a:cubicBezTo>
                <a:cubicBezTo>
                  <a:pt x="745" y="68"/>
                  <a:pt x="736" y="32"/>
                  <a:pt x="708" y="16"/>
                </a:cubicBezTo>
                <a:close/>
              </a:path>
            </a:pathLst>
          </a:custGeom>
          <a:gradFill>
            <a:gsLst>
              <a:gs pos="0">
                <a:srgbClr val="2C344B"/>
              </a:gs>
              <a:gs pos="100000">
                <a:srgbClr val="21273E"/>
              </a:gs>
            </a:gsLst>
          </a:gradFill>
          <a:ln w="22225">
            <a:no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89" name="Freeform 27"/>
          <p:cNvSpPr/>
          <p:nvPr/>
        </p:nvSpPr>
        <p:spPr bwMode="auto">
          <a:xfrm>
            <a:off x="7593999" y="2491495"/>
            <a:ext cx="385623" cy="2486768"/>
          </a:xfrm>
          <a:custGeom>
            <a:gdLst>
              <a:gd fmla="*/ 109 w 132" name="T0"/>
              <a:gd fmla="*/ 742 h 850" name="T1"/>
              <a:gd fmla="*/ 109 w 132" name="T2"/>
              <a:gd fmla="*/ 742 h 850" name="T3"/>
              <a:gd fmla="*/ 108 w 132" name="T4"/>
              <a:gd fmla="*/ 108 h 850" name="T5"/>
              <a:gd fmla="*/ 108 w 132" name="T6"/>
              <a:gd fmla="*/ 108 h 850" name="T7"/>
              <a:gd fmla="*/ 117 w 132" name="T8"/>
              <a:gd fmla="*/ 38 h 850" name="T9"/>
              <a:gd fmla="*/ 37 w 132" name="T10"/>
              <a:gd fmla="*/ 16 h 850" name="T11"/>
              <a:gd fmla="*/ 16 w 132" name="T12"/>
              <a:gd fmla="*/ 96 h 850" name="T13"/>
              <a:gd fmla="*/ 25 w 132" name="T14"/>
              <a:gd fmla="*/ 108 h 850" name="T15"/>
              <a:gd fmla="*/ 25 w 132" name="T16"/>
              <a:gd fmla="*/ 108 h 850" name="T17"/>
              <a:gd fmla="*/ 26 w 132" name="T18"/>
              <a:gd fmla="*/ 742 h 850" name="T19"/>
              <a:gd fmla="*/ 26 w 132" name="T20"/>
              <a:gd fmla="*/ 742 h 850" name="T21"/>
              <a:gd fmla="*/ 17 w 132" name="T22"/>
              <a:gd fmla="*/ 754 h 850" name="T23"/>
              <a:gd fmla="*/ 38 w 132" name="T24"/>
              <a:gd fmla="*/ 834 h 850" name="T25"/>
              <a:gd fmla="*/ 118 w 132" name="T26"/>
              <a:gd fmla="*/ 813 h 850" name="T27"/>
              <a:gd fmla="*/ 109 w 132" name="T28"/>
              <a:gd fmla="*/ 742 h 85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50" w="132">
                <a:moveTo>
                  <a:pt x="109" y="742"/>
                </a:moveTo>
                <a:cubicBezTo>
                  <a:pt x="109" y="742"/>
                  <a:pt x="109" y="742"/>
                  <a:pt x="109" y="742"/>
                </a:cubicBezTo>
                <a:cubicBezTo>
                  <a:pt x="67" y="701"/>
                  <a:pt x="67" y="149"/>
                  <a:pt x="108" y="108"/>
                </a:cubicBezTo>
                <a:cubicBezTo>
                  <a:pt x="108" y="108"/>
                  <a:pt x="108" y="108"/>
                  <a:pt x="108" y="108"/>
                </a:cubicBezTo>
                <a:cubicBezTo>
                  <a:pt x="126" y="90"/>
                  <a:pt x="131" y="61"/>
                  <a:pt x="117" y="38"/>
                </a:cubicBezTo>
                <a:cubicBezTo>
                  <a:pt x="101" y="10"/>
                  <a:pt x="65" y="0"/>
                  <a:pt x="37" y="16"/>
                </a:cubicBezTo>
                <a:cubicBezTo>
                  <a:pt x="10" y="32"/>
                  <a:pt x="0" y="68"/>
                  <a:pt x="16" y="96"/>
                </a:cubicBezTo>
                <a:cubicBezTo>
                  <a:pt x="19" y="101"/>
                  <a:pt x="22" y="105"/>
                  <a:pt x="25" y="108"/>
                </a:cubicBezTo>
                <a:cubicBezTo>
                  <a:pt x="25" y="108"/>
                  <a:pt x="25" y="108"/>
                  <a:pt x="25" y="108"/>
                </a:cubicBezTo>
                <a:cubicBezTo>
                  <a:pt x="67" y="149"/>
                  <a:pt x="67" y="701"/>
                  <a:pt x="26" y="742"/>
                </a:cubicBezTo>
                <a:cubicBezTo>
                  <a:pt x="26" y="742"/>
                  <a:pt x="26" y="742"/>
                  <a:pt x="26" y="742"/>
                </a:cubicBezTo>
                <a:cubicBezTo>
                  <a:pt x="23" y="746"/>
                  <a:pt x="19" y="750"/>
                  <a:pt x="17" y="754"/>
                </a:cubicBezTo>
                <a:cubicBezTo>
                  <a:pt x="1" y="782"/>
                  <a:pt x="10" y="818"/>
                  <a:pt x="38" y="834"/>
                </a:cubicBezTo>
                <a:cubicBezTo>
                  <a:pt x="66" y="850"/>
                  <a:pt x="102" y="841"/>
                  <a:pt x="118" y="813"/>
                </a:cubicBezTo>
                <a:cubicBezTo>
                  <a:pt x="132" y="789"/>
                  <a:pt x="127" y="760"/>
                  <a:pt x="109" y="742"/>
                </a:cubicBezTo>
                <a:close/>
              </a:path>
            </a:pathLst>
          </a:custGeom>
          <a:gradFill>
            <a:gsLst>
              <a:gs pos="0">
                <a:srgbClr val="2C344B"/>
              </a:gs>
              <a:gs pos="100000">
                <a:srgbClr val="21273E"/>
              </a:gs>
            </a:gsLst>
          </a:gradFill>
          <a:ln w="22225">
            <a:no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90" name="Freeform 28"/>
          <p:cNvSpPr/>
          <p:nvPr/>
        </p:nvSpPr>
        <p:spPr bwMode="auto">
          <a:xfrm>
            <a:off x="3962725" y="1442158"/>
            <a:ext cx="2206204" cy="1444847"/>
          </a:xfrm>
          <a:custGeom>
            <a:gdLst>
              <a:gd fmla="*/ 716 w 754" name="T0"/>
              <a:gd fmla="*/ 16 h 494" name="T1"/>
              <a:gd fmla="*/ 636 w 754" name="T2"/>
              <a:gd fmla="*/ 37 h 494" name="T3"/>
              <a:gd fmla="*/ 630 w 754" name="T4"/>
              <a:gd fmla="*/ 53 h 494" name="T5"/>
              <a:gd fmla="*/ 630 w 754" name="T6"/>
              <a:gd fmla="*/ 53 h 494" name="T7"/>
              <a:gd fmla="*/ 81 w 754" name="T8"/>
              <a:gd fmla="*/ 371 h 494" name="T9"/>
              <a:gd fmla="*/ 81 w 754" name="T10"/>
              <a:gd fmla="*/ 371 h 494" name="T11"/>
              <a:gd fmla="*/ 16 w 754" name="T12"/>
              <a:gd fmla="*/ 398 h 494" name="T13"/>
              <a:gd fmla="*/ 37 w 754" name="T14"/>
              <a:gd fmla="*/ 478 h 494" name="T15"/>
              <a:gd fmla="*/ 117 w 754" name="T16"/>
              <a:gd fmla="*/ 456 h 494" name="T17"/>
              <a:gd fmla="*/ 123 w 754" name="T18"/>
              <a:gd fmla="*/ 442 h 494" name="T19"/>
              <a:gd fmla="*/ 123 w 754" name="T20"/>
              <a:gd fmla="*/ 442 h 494" name="T21"/>
              <a:gd fmla="*/ 672 w 754" name="T22"/>
              <a:gd fmla="*/ 125 h 494" name="T23"/>
              <a:gd fmla="*/ 670 w 754" name="T24"/>
              <a:gd fmla="*/ 123 h 494" name="T25"/>
              <a:gd fmla="*/ 738 w 754" name="T26"/>
              <a:gd fmla="*/ 96 h 494" name="T27"/>
              <a:gd fmla="*/ 716 w 754" name="T28"/>
              <a:gd fmla="*/ 16 h 49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93" w="754">
                <a:moveTo>
                  <a:pt x="716" y="16"/>
                </a:moveTo>
                <a:cubicBezTo>
                  <a:pt x="688" y="0"/>
                  <a:pt x="652" y="9"/>
                  <a:pt x="636" y="37"/>
                </a:cubicBezTo>
                <a:cubicBezTo>
                  <a:pt x="633" y="42"/>
                  <a:pt x="631" y="48"/>
                  <a:pt x="630" y="53"/>
                </a:cubicBezTo>
                <a:cubicBezTo>
                  <a:pt x="630" y="53"/>
                  <a:pt x="630" y="53"/>
                  <a:pt x="630" y="53"/>
                </a:cubicBezTo>
                <a:cubicBezTo>
                  <a:pt x="615" y="109"/>
                  <a:pt x="138" y="386"/>
                  <a:pt x="81" y="371"/>
                </a:cubicBezTo>
                <a:cubicBezTo>
                  <a:pt x="81" y="371"/>
                  <a:pt x="81" y="371"/>
                  <a:pt x="81" y="371"/>
                </a:cubicBezTo>
                <a:cubicBezTo>
                  <a:pt x="56" y="364"/>
                  <a:pt x="29" y="375"/>
                  <a:pt x="16" y="398"/>
                </a:cubicBezTo>
                <a:cubicBezTo>
                  <a:pt x="0" y="426"/>
                  <a:pt x="9" y="462"/>
                  <a:pt x="37" y="478"/>
                </a:cubicBezTo>
                <a:cubicBezTo>
                  <a:pt x="65" y="494"/>
                  <a:pt x="101" y="484"/>
                  <a:pt x="117" y="456"/>
                </a:cubicBezTo>
                <a:cubicBezTo>
                  <a:pt x="120" y="452"/>
                  <a:pt x="121" y="447"/>
                  <a:pt x="123" y="442"/>
                </a:cubicBezTo>
                <a:cubicBezTo>
                  <a:pt x="123" y="442"/>
                  <a:pt x="123" y="442"/>
                  <a:pt x="123" y="442"/>
                </a:cubicBezTo>
                <a:cubicBezTo>
                  <a:pt x="138" y="386"/>
                  <a:pt x="615" y="109"/>
                  <a:pt x="672" y="125"/>
                </a:cubicBezTo>
                <a:cubicBezTo>
                  <a:pt x="670" y="123"/>
                  <a:pt x="670" y="123"/>
                  <a:pt x="670" y="123"/>
                </a:cubicBezTo>
                <a:cubicBezTo>
                  <a:pt x="696" y="130"/>
                  <a:pt x="724" y="120"/>
                  <a:pt x="738" y="96"/>
                </a:cubicBezTo>
                <a:cubicBezTo>
                  <a:pt x="754" y="68"/>
                  <a:pt x="744" y="32"/>
                  <a:pt x="716" y="16"/>
                </a:cubicBezTo>
                <a:close/>
              </a:path>
            </a:pathLst>
          </a:custGeom>
          <a:gradFill>
            <a:gsLst>
              <a:gs pos="0">
                <a:srgbClr val="2C344B"/>
              </a:gs>
              <a:gs pos="100000">
                <a:srgbClr val="21273E"/>
              </a:gs>
            </a:gsLst>
          </a:gradFill>
          <a:ln w="22225">
            <a:no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91" name="Freeform 29"/>
          <p:cNvSpPr/>
          <p:nvPr/>
        </p:nvSpPr>
        <p:spPr bwMode="auto">
          <a:xfrm>
            <a:off x="5800609" y="1470584"/>
            <a:ext cx="2182720" cy="1410240"/>
          </a:xfrm>
          <a:custGeom>
            <a:gdLst>
              <a:gd fmla="*/ 730 w 746" name="T0"/>
              <a:gd fmla="*/ 387 h 482" name="T1"/>
              <a:gd fmla="*/ 664 w 746" name="T2"/>
              <a:gd fmla="*/ 359 h 482" name="T3"/>
              <a:gd fmla="*/ 665 w 746" name="T4"/>
              <a:gd fmla="*/ 359 h 482" name="T5"/>
              <a:gd fmla="*/ 115 w 746" name="T6"/>
              <a:gd fmla="*/ 43 h 482" name="T7"/>
              <a:gd fmla="*/ 115 w 746" name="T8"/>
              <a:gd fmla="*/ 43 h 482" name="T9"/>
              <a:gd fmla="*/ 59 w 746" name="T10"/>
              <a:gd fmla="*/ 0 h 482" name="T11"/>
              <a:gd fmla="*/ 0 w 746" name="T12"/>
              <a:gd fmla="*/ 58 h 482" name="T13"/>
              <a:gd fmla="*/ 59 w 746" name="T14"/>
              <a:gd fmla="*/ 117 h 482" name="T15"/>
              <a:gd fmla="*/ 74 w 746" name="T16"/>
              <a:gd fmla="*/ 114 h 482" name="T17"/>
              <a:gd fmla="*/ 74 w 746" name="T18"/>
              <a:gd fmla="*/ 115 h 482" name="T19"/>
              <a:gd fmla="*/ 623 w 746" name="T20"/>
              <a:gd fmla="*/ 431 h 482" name="T21"/>
              <a:gd fmla="*/ 623 w 746" name="T22"/>
              <a:gd fmla="*/ 431 h 482" name="T23"/>
              <a:gd fmla="*/ 629 w 746" name="T24"/>
              <a:gd fmla="*/ 445 h 482" name="T25"/>
              <a:gd fmla="*/ 709 w 746" name="T26"/>
              <a:gd fmla="*/ 466 h 482" name="T27"/>
              <a:gd fmla="*/ 730 w 746" name="T28"/>
              <a:gd fmla="*/ 387 h 48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82" w="746">
                <a:moveTo>
                  <a:pt x="730" y="387"/>
                </a:moveTo>
                <a:cubicBezTo>
                  <a:pt x="717" y="363"/>
                  <a:pt x="689" y="353"/>
                  <a:pt x="664" y="359"/>
                </a:cubicBezTo>
                <a:cubicBezTo>
                  <a:pt x="665" y="359"/>
                  <a:pt x="665" y="359"/>
                  <a:pt x="665" y="359"/>
                </a:cubicBezTo>
                <a:cubicBezTo>
                  <a:pt x="608" y="374"/>
                  <a:pt x="130" y="99"/>
                  <a:pt x="115" y="43"/>
                </a:cubicBezTo>
                <a:cubicBezTo>
                  <a:pt x="115" y="43"/>
                  <a:pt x="115" y="43"/>
                  <a:pt x="115" y="43"/>
                </a:cubicBezTo>
                <a:cubicBezTo>
                  <a:pt x="108" y="18"/>
                  <a:pt x="86" y="0"/>
                  <a:pt x="59" y="0"/>
                </a:cubicBezTo>
                <a:cubicBezTo>
                  <a:pt x="26" y="0"/>
                  <a:pt x="0" y="26"/>
                  <a:pt x="0" y="58"/>
                </a:cubicBezTo>
                <a:cubicBezTo>
                  <a:pt x="0" y="90"/>
                  <a:pt x="26" y="117"/>
                  <a:pt x="59" y="117"/>
                </a:cubicBezTo>
                <a:cubicBezTo>
                  <a:pt x="64" y="117"/>
                  <a:pt x="69" y="116"/>
                  <a:pt x="74" y="114"/>
                </a:cubicBezTo>
                <a:cubicBezTo>
                  <a:pt x="74" y="115"/>
                  <a:pt x="74" y="115"/>
                  <a:pt x="74" y="115"/>
                </a:cubicBezTo>
                <a:cubicBezTo>
                  <a:pt x="130" y="99"/>
                  <a:pt x="608" y="374"/>
                  <a:pt x="623" y="431"/>
                </a:cubicBezTo>
                <a:cubicBezTo>
                  <a:pt x="623" y="431"/>
                  <a:pt x="623" y="431"/>
                  <a:pt x="623" y="431"/>
                </a:cubicBezTo>
                <a:cubicBezTo>
                  <a:pt x="625" y="436"/>
                  <a:pt x="626" y="440"/>
                  <a:pt x="629" y="445"/>
                </a:cubicBezTo>
                <a:cubicBezTo>
                  <a:pt x="645" y="473"/>
                  <a:pt x="681" y="482"/>
                  <a:pt x="709" y="466"/>
                </a:cubicBezTo>
                <a:cubicBezTo>
                  <a:pt x="737" y="450"/>
                  <a:pt x="746" y="414"/>
                  <a:pt x="730" y="387"/>
                </a:cubicBezTo>
                <a:close/>
              </a:path>
            </a:pathLst>
          </a:custGeom>
          <a:gradFill>
            <a:gsLst>
              <a:gs pos="0">
                <a:srgbClr val="2C344B"/>
              </a:gs>
              <a:gs pos="100000">
                <a:srgbClr val="21273E"/>
              </a:gs>
            </a:gsLst>
          </a:gradFill>
          <a:ln w="22225">
            <a:noFill/>
            <a:round/>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92" name="Oval 63"/>
          <p:cNvSpPr>
            <a:spLocks noChangeArrowheads="1"/>
          </p:cNvSpPr>
          <p:nvPr/>
        </p:nvSpPr>
        <p:spPr bwMode="auto">
          <a:xfrm>
            <a:off x="3983735" y="2532282"/>
            <a:ext cx="327532" cy="32753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193" name="Oval 80"/>
          <p:cNvSpPr>
            <a:spLocks noChangeArrowheads="1"/>
          </p:cNvSpPr>
          <p:nvPr/>
        </p:nvSpPr>
        <p:spPr bwMode="auto">
          <a:xfrm>
            <a:off x="3983735" y="4614889"/>
            <a:ext cx="327532" cy="32753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194" name="Oval 97"/>
          <p:cNvSpPr>
            <a:spLocks noChangeArrowheads="1"/>
          </p:cNvSpPr>
          <p:nvPr/>
        </p:nvSpPr>
        <p:spPr bwMode="auto">
          <a:xfrm>
            <a:off x="5805554" y="5670406"/>
            <a:ext cx="327532" cy="325060"/>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195" name="Oval 114"/>
          <p:cNvSpPr>
            <a:spLocks noChangeArrowheads="1"/>
          </p:cNvSpPr>
          <p:nvPr/>
        </p:nvSpPr>
        <p:spPr bwMode="auto">
          <a:xfrm>
            <a:off x="7622427" y="4621067"/>
            <a:ext cx="328768" cy="32753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196" name="Oval 131"/>
          <p:cNvSpPr>
            <a:spLocks noChangeArrowheads="1"/>
          </p:cNvSpPr>
          <p:nvPr/>
        </p:nvSpPr>
        <p:spPr bwMode="auto">
          <a:xfrm>
            <a:off x="7628607" y="2527337"/>
            <a:ext cx="327532" cy="323824"/>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197" name="Oval 63"/>
          <p:cNvSpPr>
            <a:spLocks noChangeArrowheads="1"/>
          </p:cNvSpPr>
          <p:nvPr/>
        </p:nvSpPr>
        <p:spPr bwMode="auto">
          <a:xfrm>
            <a:off x="5808866" y="1434174"/>
            <a:ext cx="327532" cy="32753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nvGrpSpPr>
          <p:cNvPr id="70" name="组合 69"/>
          <p:cNvGrpSpPr/>
          <p:nvPr/>
        </p:nvGrpSpPr>
        <p:grpSpPr>
          <a:xfrm>
            <a:off x="1097509" y="429276"/>
            <a:ext cx="3615975" cy="632543"/>
            <a:chOff x="349800" y="307048"/>
            <a:chExt cx="2711981" cy="474407"/>
          </a:xfrm>
        </p:grpSpPr>
        <p:sp>
          <p:nvSpPr>
            <p:cNvPr id="74"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市场分析</a:t>
              </a:r>
            </a:p>
          </p:txBody>
        </p:sp>
        <p:sp>
          <p:nvSpPr>
            <p:cNvPr id="75"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295858718"/>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2000"/>
                                  </p:stCondLst>
                                  <p:childTnLst>
                                    <p:set>
                                      <p:cBhvr>
                                        <p:cTn dur="1" fill="hold" id="6">
                                          <p:stCondLst>
                                            <p:cond delay="0"/>
                                          </p:stCondLst>
                                        </p:cTn>
                                        <p:tgtEl>
                                          <p:spTgt spid="192"/>
                                        </p:tgtEl>
                                        <p:attrNameLst>
                                          <p:attrName>style.visibility</p:attrName>
                                        </p:attrNameLst>
                                      </p:cBhvr>
                                      <p:to>
                                        <p:strVal val="visible"/>
                                      </p:to>
                                    </p:set>
                                    <p:animEffect filter="fade" transition="in">
                                      <p:cBhvr>
                                        <p:cTn dur="500" id="7"/>
                                        <p:tgtEl>
                                          <p:spTgt spid="192"/>
                                        </p:tgtEl>
                                      </p:cBhvr>
                                    </p:animEffect>
                                  </p:childTnLst>
                                </p:cTn>
                              </p:par>
                              <p:par>
                                <p:cTn fill="hold" grpId="0" id="8" nodeType="withEffect" presetClass="entr" presetID="10" presetSubtype="0">
                                  <p:stCondLst>
                                    <p:cond delay="2000"/>
                                  </p:stCondLst>
                                  <p:childTnLst>
                                    <p:set>
                                      <p:cBhvr>
                                        <p:cTn dur="1" fill="hold" id="9">
                                          <p:stCondLst>
                                            <p:cond delay="0"/>
                                          </p:stCondLst>
                                        </p:cTn>
                                        <p:tgtEl>
                                          <p:spTgt spid="193"/>
                                        </p:tgtEl>
                                        <p:attrNameLst>
                                          <p:attrName>style.visibility</p:attrName>
                                        </p:attrNameLst>
                                      </p:cBhvr>
                                      <p:to>
                                        <p:strVal val="visible"/>
                                      </p:to>
                                    </p:set>
                                    <p:animEffect filter="fade" transition="in">
                                      <p:cBhvr>
                                        <p:cTn dur="500" id="10"/>
                                        <p:tgtEl>
                                          <p:spTgt spid="193"/>
                                        </p:tgtEl>
                                      </p:cBhvr>
                                    </p:animEffect>
                                  </p:childTnLst>
                                </p:cTn>
                              </p:par>
                              <p:par>
                                <p:cTn fill="hold" grpId="0" id="11" nodeType="withEffect" presetClass="entr" presetID="10" presetSubtype="0">
                                  <p:stCondLst>
                                    <p:cond delay="2000"/>
                                  </p:stCondLst>
                                  <p:childTnLst>
                                    <p:set>
                                      <p:cBhvr>
                                        <p:cTn dur="1" fill="hold" id="12">
                                          <p:stCondLst>
                                            <p:cond delay="0"/>
                                          </p:stCondLst>
                                        </p:cTn>
                                        <p:tgtEl>
                                          <p:spTgt spid="194"/>
                                        </p:tgtEl>
                                        <p:attrNameLst>
                                          <p:attrName>style.visibility</p:attrName>
                                        </p:attrNameLst>
                                      </p:cBhvr>
                                      <p:to>
                                        <p:strVal val="visible"/>
                                      </p:to>
                                    </p:set>
                                    <p:animEffect filter="fade" transition="in">
                                      <p:cBhvr>
                                        <p:cTn dur="500" id="13"/>
                                        <p:tgtEl>
                                          <p:spTgt spid="194"/>
                                        </p:tgtEl>
                                      </p:cBhvr>
                                    </p:animEffect>
                                  </p:childTnLst>
                                </p:cTn>
                              </p:par>
                              <p:par>
                                <p:cTn fill="hold" grpId="0" id="14" nodeType="withEffect" presetClass="entr" presetID="10" presetSubtype="0">
                                  <p:stCondLst>
                                    <p:cond delay="2000"/>
                                  </p:stCondLst>
                                  <p:childTnLst>
                                    <p:set>
                                      <p:cBhvr>
                                        <p:cTn dur="1" fill="hold" id="15">
                                          <p:stCondLst>
                                            <p:cond delay="0"/>
                                          </p:stCondLst>
                                        </p:cTn>
                                        <p:tgtEl>
                                          <p:spTgt spid="195"/>
                                        </p:tgtEl>
                                        <p:attrNameLst>
                                          <p:attrName>style.visibility</p:attrName>
                                        </p:attrNameLst>
                                      </p:cBhvr>
                                      <p:to>
                                        <p:strVal val="visible"/>
                                      </p:to>
                                    </p:set>
                                    <p:animEffect filter="fade" transition="in">
                                      <p:cBhvr>
                                        <p:cTn dur="500" id="16"/>
                                        <p:tgtEl>
                                          <p:spTgt spid="195"/>
                                        </p:tgtEl>
                                      </p:cBhvr>
                                    </p:animEffect>
                                  </p:childTnLst>
                                </p:cTn>
                              </p:par>
                              <p:par>
                                <p:cTn fill="hold" grpId="0" id="17" nodeType="withEffect" presetClass="entr" presetID="10" presetSubtype="0">
                                  <p:stCondLst>
                                    <p:cond delay="2000"/>
                                  </p:stCondLst>
                                  <p:childTnLst>
                                    <p:set>
                                      <p:cBhvr>
                                        <p:cTn dur="1" fill="hold" id="18">
                                          <p:stCondLst>
                                            <p:cond delay="0"/>
                                          </p:stCondLst>
                                        </p:cTn>
                                        <p:tgtEl>
                                          <p:spTgt spid="196"/>
                                        </p:tgtEl>
                                        <p:attrNameLst>
                                          <p:attrName>style.visibility</p:attrName>
                                        </p:attrNameLst>
                                      </p:cBhvr>
                                      <p:to>
                                        <p:strVal val="visible"/>
                                      </p:to>
                                    </p:set>
                                    <p:animEffect filter="fade" transition="in">
                                      <p:cBhvr>
                                        <p:cTn dur="500" id="19"/>
                                        <p:tgtEl>
                                          <p:spTgt spid="196"/>
                                        </p:tgtEl>
                                      </p:cBhvr>
                                    </p:animEffect>
                                  </p:childTnLst>
                                </p:cTn>
                              </p:par>
                              <p:par>
                                <p:cTn fill="hold" grpId="0" id="20" nodeType="withEffect" presetClass="entr" presetID="10" presetSubtype="0">
                                  <p:stCondLst>
                                    <p:cond delay="2000"/>
                                  </p:stCondLst>
                                  <p:childTnLst>
                                    <p:set>
                                      <p:cBhvr>
                                        <p:cTn dur="1" fill="hold" id="21">
                                          <p:stCondLst>
                                            <p:cond delay="0"/>
                                          </p:stCondLst>
                                        </p:cTn>
                                        <p:tgtEl>
                                          <p:spTgt spid="197"/>
                                        </p:tgtEl>
                                        <p:attrNameLst>
                                          <p:attrName>style.visibility</p:attrName>
                                        </p:attrNameLst>
                                      </p:cBhvr>
                                      <p:to>
                                        <p:strVal val="visible"/>
                                      </p:to>
                                    </p:set>
                                    <p:animEffect filter="fade" transition="in">
                                      <p:cBhvr>
                                        <p:cTn dur="500" id="22"/>
                                        <p:tgtEl>
                                          <p:spTgt spid="197"/>
                                        </p:tgtEl>
                                      </p:cBhvr>
                                    </p:animEffect>
                                  </p:childTnLst>
                                </p:cTn>
                              </p:par>
                              <p:par>
                                <p:cTn fill="hold" grpId="0" id="23" nodeType="withEffect" presetClass="entr" presetID="22" presetSubtype="4">
                                  <p:stCondLst>
                                    <p:cond delay="2250"/>
                                  </p:stCondLst>
                                  <p:childTnLst>
                                    <p:set>
                                      <p:cBhvr>
                                        <p:cTn dur="1" fill="hold" id="24">
                                          <p:stCondLst>
                                            <p:cond delay="0"/>
                                          </p:stCondLst>
                                        </p:cTn>
                                        <p:tgtEl>
                                          <p:spTgt spid="186"/>
                                        </p:tgtEl>
                                        <p:attrNameLst>
                                          <p:attrName>style.visibility</p:attrName>
                                        </p:attrNameLst>
                                      </p:cBhvr>
                                      <p:to>
                                        <p:strVal val="visible"/>
                                      </p:to>
                                    </p:set>
                                    <p:animEffect filter="wipe(down)" transition="in">
                                      <p:cBhvr>
                                        <p:cTn dur="500" id="25"/>
                                        <p:tgtEl>
                                          <p:spTgt spid="186"/>
                                        </p:tgtEl>
                                      </p:cBhvr>
                                    </p:animEffect>
                                  </p:childTnLst>
                                </p:cTn>
                              </p:par>
                              <p:par>
                                <p:cTn fill="hold" grpId="0" id="26" nodeType="withEffect" presetClass="entr" presetID="22" presetSubtype="4">
                                  <p:stCondLst>
                                    <p:cond delay="2250"/>
                                  </p:stCondLst>
                                  <p:childTnLst>
                                    <p:set>
                                      <p:cBhvr>
                                        <p:cTn dur="1" fill="hold" id="27">
                                          <p:stCondLst>
                                            <p:cond delay="0"/>
                                          </p:stCondLst>
                                        </p:cTn>
                                        <p:tgtEl>
                                          <p:spTgt spid="190"/>
                                        </p:tgtEl>
                                        <p:attrNameLst>
                                          <p:attrName>style.visibility</p:attrName>
                                        </p:attrNameLst>
                                      </p:cBhvr>
                                      <p:to>
                                        <p:strVal val="visible"/>
                                      </p:to>
                                    </p:set>
                                    <p:animEffect filter="wipe(down)" transition="in">
                                      <p:cBhvr>
                                        <p:cTn dur="500" id="28"/>
                                        <p:tgtEl>
                                          <p:spTgt spid="190"/>
                                        </p:tgtEl>
                                      </p:cBhvr>
                                    </p:animEffect>
                                  </p:childTnLst>
                                </p:cTn>
                              </p:par>
                              <p:par>
                                <p:cTn fill="hold" grpId="0" id="29" nodeType="withEffect" presetClass="entr" presetID="22" presetSubtype="4">
                                  <p:stCondLst>
                                    <p:cond delay="2250"/>
                                  </p:stCondLst>
                                  <p:childTnLst>
                                    <p:set>
                                      <p:cBhvr>
                                        <p:cTn dur="1" fill="hold" id="30">
                                          <p:stCondLst>
                                            <p:cond delay="0"/>
                                          </p:stCondLst>
                                        </p:cTn>
                                        <p:tgtEl>
                                          <p:spTgt spid="191"/>
                                        </p:tgtEl>
                                        <p:attrNameLst>
                                          <p:attrName>style.visibility</p:attrName>
                                        </p:attrNameLst>
                                      </p:cBhvr>
                                      <p:to>
                                        <p:strVal val="visible"/>
                                      </p:to>
                                    </p:set>
                                    <p:animEffect filter="wipe(down)" transition="in">
                                      <p:cBhvr>
                                        <p:cTn dur="500" id="31"/>
                                        <p:tgtEl>
                                          <p:spTgt spid="191"/>
                                        </p:tgtEl>
                                      </p:cBhvr>
                                    </p:animEffect>
                                  </p:childTnLst>
                                </p:cTn>
                              </p:par>
                              <p:par>
                                <p:cTn fill="hold" grpId="0" id="32" nodeType="withEffect" presetClass="entr" presetID="22" presetSubtype="4">
                                  <p:stCondLst>
                                    <p:cond delay="2250"/>
                                  </p:stCondLst>
                                  <p:childTnLst>
                                    <p:set>
                                      <p:cBhvr>
                                        <p:cTn dur="1" fill="hold" id="33">
                                          <p:stCondLst>
                                            <p:cond delay="0"/>
                                          </p:stCondLst>
                                        </p:cTn>
                                        <p:tgtEl>
                                          <p:spTgt spid="189"/>
                                        </p:tgtEl>
                                        <p:attrNameLst>
                                          <p:attrName>style.visibility</p:attrName>
                                        </p:attrNameLst>
                                      </p:cBhvr>
                                      <p:to>
                                        <p:strVal val="visible"/>
                                      </p:to>
                                    </p:set>
                                    <p:animEffect filter="wipe(down)" transition="in">
                                      <p:cBhvr>
                                        <p:cTn dur="500" id="34"/>
                                        <p:tgtEl>
                                          <p:spTgt spid="189"/>
                                        </p:tgtEl>
                                      </p:cBhvr>
                                    </p:animEffect>
                                  </p:childTnLst>
                                </p:cTn>
                              </p:par>
                              <p:par>
                                <p:cTn fill="hold" grpId="0" id="35" nodeType="withEffect" presetClass="entr" presetID="22" presetSubtype="4">
                                  <p:stCondLst>
                                    <p:cond delay="2250"/>
                                  </p:stCondLst>
                                  <p:childTnLst>
                                    <p:set>
                                      <p:cBhvr>
                                        <p:cTn dur="1" fill="hold" id="36">
                                          <p:stCondLst>
                                            <p:cond delay="0"/>
                                          </p:stCondLst>
                                        </p:cTn>
                                        <p:tgtEl>
                                          <p:spTgt spid="188"/>
                                        </p:tgtEl>
                                        <p:attrNameLst>
                                          <p:attrName>style.visibility</p:attrName>
                                        </p:attrNameLst>
                                      </p:cBhvr>
                                      <p:to>
                                        <p:strVal val="visible"/>
                                      </p:to>
                                    </p:set>
                                    <p:animEffect filter="wipe(down)" transition="in">
                                      <p:cBhvr>
                                        <p:cTn dur="500" id="37"/>
                                        <p:tgtEl>
                                          <p:spTgt spid="188"/>
                                        </p:tgtEl>
                                      </p:cBhvr>
                                    </p:animEffect>
                                  </p:childTnLst>
                                </p:cTn>
                              </p:par>
                              <p:par>
                                <p:cTn fill="hold" grpId="0" id="38" nodeType="withEffect" presetClass="entr" presetID="22" presetSubtype="4">
                                  <p:stCondLst>
                                    <p:cond delay="2250"/>
                                  </p:stCondLst>
                                  <p:childTnLst>
                                    <p:set>
                                      <p:cBhvr>
                                        <p:cTn dur="1" fill="hold" id="39">
                                          <p:stCondLst>
                                            <p:cond delay="0"/>
                                          </p:stCondLst>
                                        </p:cTn>
                                        <p:tgtEl>
                                          <p:spTgt spid="187"/>
                                        </p:tgtEl>
                                        <p:attrNameLst>
                                          <p:attrName>style.visibility</p:attrName>
                                        </p:attrNameLst>
                                      </p:cBhvr>
                                      <p:to>
                                        <p:strVal val="visible"/>
                                      </p:to>
                                    </p:set>
                                    <p:animEffect filter="wipe(down)" transition="in">
                                      <p:cBhvr>
                                        <p:cTn dur="500" id="40"/>
                                        <p:tgtEl>
                                          <p:spTgt spid="187"/>
                                        </p:tgtEl>
                                      </p:cBhvr>
                                    </p:animEffect>
                                  </p:childTnLst>
                                </p:cTn>
                              </p:par>
                              <p:par>
                                <p:cTn fill="hold" grpId="0" id="41" nodeType="withEffect" presetClass="entr" presetID="53" presetSubtype="0">
                                  <p:stCondLst>
                                    <p:cond delay="2750"/>
                                  </p:stCondLst>
                                  <p:childTnLst>
                                    <p:set>
                                      <p:cBhvr>
                                        <p:cTn dur="1" fill="hold" id="42">
                                          <p:stCondLst>
                                            <p:cond delay="0"/>
                                          </p:stCondLst>
                                        </p:cTn>
                                        <p:tgtEl>
                                          <p:spTgt spid="11"/>
                                        </p:tgtEl>
                                        <p:attrNameLst>
                                          <p:attrName>style.visibility</p:attrName>
                                        </p:attrNameLst>
                                      </p:cBhvr>
                                      <p:to>
                                        <p:strVal val="visible"/>
                                      </p:to>
                                    </p:set>
                                    <p:anim calcmode="lin" valueType="num">
                                      <p:cBhvr>
                                        <p:cTn dur="500" fill="hold" id="43"/>
                                        <p:tgtEl>
                                          <p:spTgt spid="11"/>
                                        </p:tgtEl>
                                        <p:attrNameLst>
                                          <p:attrName>ppt_w</p:attrName>
                                        </p:attrNameLst>
                                      </p:cBhvr>
                                      <p:tavLst>
                                        <p:tav tm="0">
                                          <p:val>
                                            <p:fltVal val="0"/>
                                          </p:val>
                                        </p:tav>
                                        <p:tav tm="100000">
                                          <p:val>
                                            <p:strVal val="#ppt_w"/>
                                          </p:val>
                                        </p:tav>
                                      </p:tavLst>
                                    </p:anim>
                                    <p:anim calcmode="lin" valueType="num">
                                      <p:cBhvr>
                                        <p:cTn dur="500" fill="hold" id="44"/>
                                        <p:tgtEl>
                                          <p:spTgt spid="11"/>
                                        </p:tgtEl>
                                        <p:attrNameLst>
                                          <p:attrName>ppt_h</p:attrName>
                                        </p:attrNameLst>
                                      </p:cBhvr>
                                      <p:tavLst>
                                        <p:tav tm="0">
                                          <p:val>
                                            <p:fltVal val="0"/>
                                          </p:val>
                                        </p:tav>
                                        <p:tav tm="100000">
                                          <p:val>
                                            <p:strVal val="#ppt_h"/>
                                          </p:val>
                                        </p:tav>
                                      </p:tavLst>
                                    </p:anim>
                                    <p:animEffect filter="fade" transition="in">
                                      <p:cBhvr>
                                        <p:cTn dur="500" id="45"/>
                                        <p:tgtEl>
                                          <p:spTgt spid="11"/>
                                        </p:tgtEl>
                                      </p:cBhvr>
                                    </p:animEffect>
                                  </p:childTnLst>
                                </p:cTn>
                              </p:par>
                              <p:par>
                                <p:cTn fill="hold" id="46" nodeType="withEffect" presetClass="entr" presetID="22" presetSubtype="1">
                                  <p:stCondLst>
                                    <p:cond delay="3000"/>
                                  </p:stCondLst>
                                  <p:childTnLst>
                                    <p:set>
                                      <p:cBhvr>
                                        <p:cTn dur="1" fill="hold" id="47">
                                          <p:stCondLst>
                                            <p:cond delay="0"/>
                                          </p:stCondLst>
                                        </p:cTn>
                                        <p:tgtEl>
                                          <p:spTgt spid="3"/>
                                        </p:tgtEl>
                                        <p:attrNameLst>
                                          <p:attrName>style.visibility</p:attrName>
                                        </p:attrNameLst>
                                      </p:cBhvr>
                                      <p:to>
                                        <p:strVal val="visible"/>
                                      </p:to>
                                    </p:set>
                                    <p:animEffect filter="wipe(up)" transition="in">
                                      <p:cBhvr>
                                        <p:cTn dur="500" id="48"/>
                                        <p:tgtEl>
                                          <p:spTgt spid="3"/>
                                        </p:tgtEl>
                                      </p:cBhvr>
                                    </p:animEffect>
                                  </p:childTnLst>
                                </p:cTn>
                              </p:par>
                              <p:par>
                                <p:cTn fill="hold" id="49" nodeType="withEffect" presetClass="entr" presetID="22" presetSubtype="2">
                                  <p:stCondLst>
                                    <p:cond delay="3000"/>
                                  </p:stCondLst>
                                  <p:childTnLst>
                                    <p:set>
                                      <p:cBhvr>
                                        <p:cTn dur="1" fill="hold" id="50">
                                          <p:stCondLst>
                                            <p:cond delay="0"/>
                                          </p:stCondLst>
                                        </p:cTn>
                                        <p:tgtEl>
                                          <p:spTgt spid="152"/>
                                        </p:tgtEl>
                                        <p:attrNameLst>
                                          <p:attrName>style.visibility</p:attrName>
                                        </p:attrNameLst>
                                      </p:cBhvr>
                                      <p:to>
                                        <p:strVal val="visible"/>
                                      </p:to>
                                    </p:set>
                                    <p:animEffect filter="wipe(right)" transition="in">
                                      <p:cBhvr>
                                        <p:cTn dur="1000" id="51"/>
                                        <p:tgtEl>
                                          <p:spTgt spid="152"/>
                                        </p:tgtEl>
                                      </p:cBhvr>
                                    </p:animEffect>
                                  </p:childTnLst>
                                </p:cTn>
                              </p:par>
                              <p:par>
                                <p:cTn fill="hold" id="52" nodeType="withEffect" presetClass="entr" presetID="22" presetSubtype="2">
                                  <p:stCondLst>
                                    <p:cond delay="3000"/>
                                  </p:stCondLst>
                                  <p:childTnLst>
                                    <p:set>
                                      <p:cBhvr>
                                        <p:cTn dur="1" fill="hold" id="53">
                                          <p:stCondLst>
                                            <p:cond delay="0"/>
                                          </p:stCondLst>
                                        </p:cTn>
                                        <p:tgtEl>
                                          <p:spTgt spid="158"/>
                                        </p:tgtEl>
                                        <p:attrNameLst>
                                          <p:attrName>style.visibility</p:attrName>
                                        </p:attrNameLst>
                                      </p:cBhvr>
                                      <p:to>
                                        <p:strVal val="visible"/>
                                      </p:to>
                                    </p:set>
                                    <p:animEffect filter="wipe(right)" transition="in">
                                      <p:cBhvr>
                                        <p:cTn dur="1000" id="54"/>
                                        <p:tgtEl>
                                          <p:spTgt spid="158"/>
                                        </p:tgtEl>
                                      </p:cBhvr>
                                    </p:animEffect>
                                  </p:childTnLst>
                                </p:cTn>
                              </p:par>
                              <p:par>
                                <p:cTn fill="hold" id="55" nodeType="withEffect" presetClass="entr" presetID="22" presetSubtype="2">
                                  <p:stCondLst>
                                    <p:cond delay="3000"/>
                                  </p:stCondLst>
                                  <p:childTnLst>
                                    <p:set>
                                      <p:cBhvr>
                                        <p:cTn dur="1" fill="hold" id="56">
                                          <p:stCondLst>
                                            <p:cond delay="0"/>
                                          </p:stCondLst>
                                        </p:cTn>
                                        <p:tgtEl>
                                          <p:spTgt spid="155"/>
                                        </p:tgtEl>
                                        <p:attrNameLst>
                                          <p:attrName>style.visibility</p:attrName>
                                        </p:attrNameLst>
                                      </p:cBhvr>
                                      <p:to>
                                        <p:strVal val="visible"/>
                                      </p:to>
                                    </p:set>
                                    <p:animEffect filter="wipe(right)" transition="in">
                                      <p:cBhvr>
                                        <p:cTn dur="1000" id="57"/>
                                        <p:tgtEl>
                                          <p:spTgt spid="155"/>
                                        </p:tgtEl>
                                      </p:cBhvr>
                                    </p:animEffect>
                                  </p:childTnLst>
                                </p:cTn>
                              </p:par>
                              <p:par>
                                <p:cTn fill="hold" id="58" nodeType="withEffect" presetClass="entr" presetID="22" presetSubtype="8">
                                  <p:stCondLst>
                                    <p:cond delay="3000"/>
                                  </p:stCondLst>
                                  <p:childTnLst>
                                    <p:set>
                                      <p:cBhvr>
                                        <p:cTn dur="1" fill="hold" id="59">
                                          <p:stCondLst>
                                            <p:cond delay="0"/>
                                          </p:stCondLst>
                                        </p:cTn>
                                        <p:tgtEl>
                                          <p:spTgt spid="149"/>
                                        </p:tgtEl>
                                        <p:attrNameLst>
                                          <p:attrName>style.visibility</p:attrName>
                                        </p:attrNameLst>
                                      </p:cBhvr>
                                      <p:to>
                                        <p:strVal val="visible"/>
                                      </p:to>
                                    </p:set>
                                    <p:animEffect filter="wipe(left)" transition="in">
                                      <p:cBhvr>
                                        <p:cTn dur="1000" id="60"/>
                                        <p:tgtEl>
                                          <p:spTgt spid="149"/>
                                        </p:tgtEl>
                                      </p:cBhvr>
                                    </p:animEffect>
                                  </p:childTnLst>
                                </p:cTn>
                              </p:par>
                              <p:par>
                                <p:cTn fill="hold" id="61" nodeType="withEffect" presetClass="entr" presetID="22" presetSubtype="8">
                                  <p:stCondLst>
                                    <p:cond delay="3000"/>
                                  </p:stCondLst>
                                  <p:childTnLst>
                                    <p:set>
                                      <p:cBhvr>
                                        <p:cTn dur="1" fill="hold" id="62">
                                          <p:stCondLst>
                                            <p:cond delay="0"/>
                                          </p:stCondLst>
                                        </p:cTn>
                                        <p:tgtEl>
                                          <p:spTgt spid="161"/>
                                        </p:tgtEl>
                                        <p:attrNameLst>
                                          <p:attrName>style.visibility</p:attrName>
                                        </p:attrNameLst>
                                      </p:cBhvr>
                                      <p:to>
                                        <p:strVal val="visible"/>
                                      </p:to>
                                    </p:set>
                                    <p:animEffect filter="wipe(left)" transition="in">
                                      <p:cBhvr>
                                        <p:cTn dur="1000" id="63"/>
                                        <p:tgtEl>
                                          <p:spTgt spid="161"/>
                                        </p:tgtEl>
                                      </p:cBhvr>
                                    </p:animEffect>
                                  </p:childTnLst>
                                </p:cTn>
                              </p:par>
                              <p:par>
                                <p:cTn fill="hold" id="64" nodeType="withEffect" presetClass="entr" presetID="22" presetSubtype="8">
                                  <p:stCondLst>
                                    <p:cond delay="3000"/>
                                  </p:stCondLst>
                                  <p:childTnLst>
                                    <p:set>
                                      <p:cBhvr>
                                        <p:cTn dur="1" fill="hold" id="65">
                                          <p:stCondLst>
                                            <p:cond delay="0"/>
                                          </p:stCondLst>
                                        </p:cTn>
                                        <p:tgtEl>
                                          <p:spTgt spid="146"/>
                                        </p:tgtEl>
                                        <p:attrNameLst>
                                          <p:attrName>style.visibility</p:attrName>
                                        </p:attrNameLst>
                                      </p:cBhvr>
                                      <p:to>
                                        <p:strVal val="visible"/>
                                      </p:to>
                                    </p:set>
                                    <p:animEffect filter="wipe(left)" transition="in">
                                      <p:cBhvr>
                                        <p:cTn dur="1000" id="66"/>
                                        <p:tgtEl>
                                          <p:spTgt spid="1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86"/>
      <p:bldP grpId="0" spid="187"/>
      <p:bldP grpId="0" spid="188"/>
      <p:bldP grpId="0" spid="189"/>
      <p:bldP grpId="0" spid="190"/>
      <p:bldP grpId="0" spid="191"/>
      <p:bldP grpId="0" spid="192"/>
      <p:bldP grpId="0" spid="193"/>
      <p:bldP grpId="0" spid="194"/>
      <p:bldP grpId="0" spid="195"/>
      <p:bldP grpId="0" spid="196"/>
      <p:bldP grpId="0" spid="19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4224491" y="1787034"/>
            <a:ext cx="3251735" cy="4309669"/>
            <a:chOff x="4177112" y="1402950"/>
            <a:chExt cx="3406890" cy="4515304"/>
          </a:xfrm>
          <a:gradFill>
            <a:gsLst>
              <a:gs pos="0">
                <a:srgbClr val="2C344B"/>
              </a:gs>
              <a:gs pos="100000">
                <a:srgbClr val="21273E"/>
              </a:gs>
            </a:gsLst>
          </a:gradFill>
        </p:grpSpPr>
        <p:sp>
          <p:nvSpPr>
            <p:cNvPr id="26" name="Freeform 5"/>
            <p:cNvSpPr>
              <a:spLocks noEditPoints="1"/>
            </p:cNvSpPr>
            <p:nvPr/>
          </p:nvSpPr>
          <p:spPr bwMode="auto">
            <a:xfrm>
              <a:off x="4177112" y="1402950"/>
              <a:ext cx="3406890" cy="4515304"/>
            </a:xfrm>
            <a:custGeom>
              <a:gdLst>
                <a:gd fmla="*/ 1132 w 2427" name="T0"/>
                <a:gd fmla="*/ 3164 h 3218" name="T1"/>
                <a:gd fmla="*/ 1103 w 2427" name="T2"/>
                <a:gd fmla="*/ 3002 h 3218" name="T3"/>
                <a:gd fmla="*/ 888 w 2427" name="T4"/>
                <a:gd fmla="*/ 2524 h 3218" name="T5"/>
                <a:gd fmla="*/ 681 w 2427" name="T6"/>
                <a:gd fmla="*/ 2512 h 3218" name="T7"/>
                <a:gd fmla="*/ 563 w 2427" name="T8"/>
                <a:gd fmla="*/ 2520 h 3218" name="T9"/>
                <a:gd fmla="*/ 270 w 2427" name="T10"/>
                <a:gd fmla="*/ 2454 h 3218" name="T11"/>
                <a:gd fmla="*/ 241 w 2427" name="T12"/>
                <a:gd fmla="*/ 2186 h 3218" name="T13"/>
                <a:gd fmla="*/ 195 w 2427" name="T14"/>
                <a:gd fmla="*/ 1972 h 3218" name="T15"/>
                <a:gd fmla="*/ 209 w 2427" name="T16"/>
                <a:gd fmla="*/ 1949 h 3218" name="T17"/>
                <a:gd fmla="*/ 156 w 2427" name="T18"/>
                <a:gd fmla="*/ 1889 h 3218" name="T19"/>
                <a:gd fmla="*/ 174 w 2427" name="T20"/>
                <a:gd fmla="*/ 1772 h 3218" name="T21"/>
                <a:gd fmla="*/ 111 w 2427" name="T22"/>
                <a:gd fmla="*/ 1781 h 3218" name="T23"/>
                <a:gd fmla="*/ 38 w 2427" name="T24"/>
                <a:gd fmla="*/ 1595 h 3218" name="T25"/>
                <a:gd fmla="*/ 154 w 2427" name="T26"/>
                <a:gd fmla="*/ 1399 h 3218" name="T27"/>
                <a:gd fmla="*/ 338 w 2427" name="T28"/>
                <a:gd fmla="*/ 504 h 3218" name="T29"/>
                <a:gd fmla="*/ 1090 w 2427" name="T30"/>
                <a:gd fmla="*/ 5 h 3218" name="T31"/>
                <a:gd fmla="*/ 2084 w 2427" name="T32"/>
                <a:gd fmla="*/ 244 h 3218" name="T33"/>
                <a:gd fmla="*/ 2258 w 2427" name="T34"/>
                <a:gd fmla="*/ 1562 h 3218" name="T35"/>
                <a:gd fmla="*/ 2026 w 2427" name="T36"/>
                <a:gd fmla="*/ 2008 h 3218" name="T37"/>
                <a:gd fmla="*/ 2036 w 2427" name="T38"/>
                <a:gd fmla="*/ 2679 h 3218" name="T39"/>
                <a:gd fmla="*/ 2055 w 2427" name="T40"/>
                <a:gd fmla="*/ 2773 h 3218" name="T41"/>
                <a:gd fmla="*/ 2070 w 2427" name="T42"/>
                <a:gd fmla="*/ 2839 h 3218" name="T43"/>
                <a:gd fmla="*/ 1460 w 2427" name="T44"/>
                <a:gd fmla="*/ 3147 h 3218" name="T45"/>
                <a:gd fmla="*/ 1288 w 2427" name="T46"/>
                <a:gd fmla="*/ 3193 h 3218" name="T47"/>
                <a:gd fmla="*/ 1219 w 2427" name="T48"/>
                <a:gd fmla="*/ 3213 h 3218" name="T49"/>
                <a:gd fmla="*/ 779 w 2427" name="T50"/>
                <a:gd fmla="*/ 2421 h 3218" name="T51"/>
                <a:gd fmla="*/ 1136 w 2427" name="T52"/>
                <a:gd fmla="*/ 2739 h 3218" name="T53"/>
                <a:gd fmla="*/ 1206 w 2427" name="T54"/>
                <a:gd fmla="*/ 3103 h 3218" name="T55"/>
                <a:gd fmla="*/ 1264 w 2427" name="T56"/>
                <a:gd fmla="*/ 3112 h 3218" name="T57"/>
                <a:gd fmla="*/ 1438 w 2427" name="T58"/>
                <a:gd fmla="*/ 3066 h 3218" name="T59"/>
                <a:gd fmla="*/ 1989 w 2427" name="T60"/>
                <a:gd fmla="*/ 2864 h 3218" name="T61"/>
                <a:gd fmla="*/ 1972 w 2427" name="T62"/>
                <a:gd fmla="*/ 2790 h 3218" name="T63"/>
                <a:gd fmla="*/ 1953 w 2427" name="T64"/>
                <a:gd fmla="*/ 2697 h 3218" name="T65"/>
                <a:gd fmla="*/ 1947 w 2427" name="T66"/>
                <a:gd fmla="*/ 1976 h 3218" name="T67"/>
                <a:gd fmla="*/ 2182 w 2427" name="T68"/>
                <a:gd fmla="*/ 1526 h 3218" name="T69"/>
                <a:gd fmla="*/ 2033 w 2427" name="T70"/>
                <a:gd fmla="*/ 311 h 3218" name="T71"/>
                <a:gd fmla="*/ 1097 w 2427" name="T72"/>
                <a:gd fmla="*/ 89 h 3218" name="T73"/>
                <a:gd fmla="*/ 341 w 2427" name="T74"/>
                <a:gd fmla="*/ 1039 h 3218" name="T75"/>
                <a:gd fmla="*/ 182 w 2427" name="T76"/>
                <a:gd fmla="*/ 1517 h 3218" name="T77"/>
                <a:gd fmla="*/ 107 w 2427" name="T78"/>
                <a:gd fmla="*/ 1696 h 3218" name="T79"/>
                <a:gd fmla="*/ 138 w 2427" name="T80"/>
                <a:gd fmla="*/ 1692 h 3218" name="T81"/>
                <a:gd fmla="*/ 257 w 2427" name="T82"/>
                <a:gd fmla="*/ 1757 h 3218" name="T83"/>
                <a:gd fmla="*/ 238 w 2427" name="T84"/>
                <a:gd fmla="*/ 1868 h 3218" name="T85"/>
                <a:gd fmla="*/ 289 w 2427" name="T86"/>
                <a:gd fmla="*/ 1915 h 3218" name="T87"/>
                <a:gd fmla="*/ 269 w 2427" name="T88"/>
                <a:gd fmla="*/ 2012 h 3218" name="T89"/>
                <a:gd fmla="*/ 325 w 2427" name="T90"/>
                <a:gd fmla="*/ 2177 h 3218" name="T91"/>
                <a:gd fmla="*/ 337 w 2427" name="T92"/>
                <a:gd fmla="*/ 2404 h 3218" name="T93"/>
                <a:gd fmla="*/ 556 w 2427" name="T94"/>
                <a:gd fmla="*/ 2436 h 3218" name="T95"/>
                <a:gd fmla="*/ 674 w 2427" name="T96"/>
                <a:gd fmla="*/ 2428 h 321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218" w="2427">
                  <a:moveTo>
                    <a:pt x="1190" y="3218"/>
                  </a:moveTo>
                  <a:cubicBezTo>
                    <a:pt x="1169" y="3218"/>
                    <a:pt x="1142" y="3208"/>
                    <a:pt x="1132" y="3164"/>
                  </a:cubicBezTo>
                  <a:cubicBezTo>
                    <a:pt x="1129" y="3150"/>
                    <a:pt x="1126" y="3136"/>
                    <a:pt x="1123" y="3119"/>
                  </a:cubicBezTo>
                  <a:cubicBezTo>
                    <a:pt x="1115" y="3080"/>
                    <a:pt x="1109" y="3040"/>
                    <a:pt x="1103" y="3002"/>
                  </a:cubicBezTo>
                  <a:cubicBezTo>
                    <a:pt x="1091" y="2922"/>
                    <a:pt x="1078" y="2840"/>
                    <a:pt x="1055" y="2762"/>
                  </a:cubicBezTo>
                  <a:cubicBezTo>
                    <a:pt x="1018" y="2633"/>
                    <a:pt x="963" y="2555"/>
                    <a:pt x="888" y="2524"/>
                  </a:cubicBezTo>
                  <a:cubicBezTo>
                    <a:pt x="857" y="2511"/>
                    <a:pt x="822" y="2506"/>
                    <a:pt x="779" y="2506"/>
                  </a:cubicBezTo>
                  <a:cubicBezTo>
                    <a:pt x="747" y="2506"/>
                    <a:pt x="714" y="2509"/>
                    <a:pt x="681" y="2512"/>
                  </a:cubicBezTo>
                  <a:cubicBezTo>
                    <a:pt x="657" y="2514"/>
                    <a:pt x="631" y="2516"/>
                    <a:pt x="606" y="2517"/>
                  </a:cubicBezTo>
                  <a:cubicBezTo>
                    <a:pt x="593" y="2518"/>
                    <a:pt x="579" y="2519"/>
                    <a:pt x="563" y="2520"/>
                  </a:cubicBezTo>
                  <a:cubicBezTo>
                    <a:pt x="534" y="2523"/>
                    <a:pt x="500" y="2525"/>
                    <a:pt x="467" y="2525"/>
                  </a:cubicBezTo>
                  <a:cubicBezTo>
                    <a:pt x="405" y="2525"/>
                    <a:pt x="317" y="2518"/>
                    <a:pt x="270" y="2454"/>
                  </a:cubicBezTo>
                  <a:cubicBezTo>
                    <a:pt x="228" y="2398"/>
                    <a:pt x="234" y="2327"/>
                    <a:pt x="239" y="2264"/>
                  </a:cubicBezTo>
                  <a:cubicBezTo>
                    <a:pt x="241" y="2236"/>
                    <a:pt x="243" y="2209"/>
                    <a:pt x="241" y="2186"/>
                  </a:cubicBezTo>
                  <a:cubicBezTo>
                    <a:pt x="239" y="2165"/>
                    <a:pt x="227" y="2148"/>
                    <a:pt x="213" y="2128"/>
                  </a:cubicBezTo>
                  <a:cubicBezTo>
                    <a:pt x="190" y="2095"/>
                    <a:pt x="155" y="2045"/>
                    <a:pt x="195" y="1972"/>
                  </a:cubicBezTo>
                  <a:cubicBezTo>
                    <a:pt x="198" y="1967"/>
                    <a:pt x="200" y="1963"/>
                    <a:pt x="203" y="1959"/>
                  </a:cubicBezTo>
                  <a:cubicBezTo>
                    <a:pt x="205" y="1956"/>
                    <a:pt x="207" y="1952"/>
                    <a:pt x="209" y="1949"/>
                  </a:cubicBezTo>
                  <a:cubicBezTo>
                    <a:pt x="208" y="1948"/>
                    <a:pt x="206" y="1947"/>
                    <a:pt x="205" y="1946"/>
                  </a:cubicBezTo>
                  <a:cubicBezTo>
                    <a:pt x="190" y="1938"/>
                    <a:pt x="164" y="1924"/>
                    <a:pt x="156" y="1889"/>
                  </a:cubicBezTo>
                  <a:cubicBezTo>
                    <a:pt x="149" y="1858"/>
                    <a:pt x="159" y="1830"/>
                    <a:pt x="166" y="1808"/>
                  </a:cubicBezTo>
                  <a:cubicBezTo>
                    <a:pt x="171" y="1794"/>
                    <a:pt x="175" y="1781"/>
                    <a:pt x="174" y="1772"/>
                  </a:cubicBezTo>
                  <a:cubicBezTo>
                    <a:pt x="168" y="1772"/>
                    <a:pt x="161" y="1774"/>
                    <a:pt x="153" y="1775"/>
                  </a:cubicBezTo>
                  <a:cubicBezTo>
                    <a:pt x="140" y="1778"/>
                    <a:pt x="126" y="1781"/>
                    <a:pt x="111" y="1781"/>
                  </a:cubicBezTo>
                  <a:cubicBezTo>
                    <a:pt x="90" y="1781"/>
                    <a:pt x="73" y="1775"/>
                    <a:pt x="59" y="1765"/>
                  </a:cubicBezTo>
                  <a:cubicBezTo>
                    <a:pt x="8" y="1729"/>
                    <a:pt x="0" y="1665"/>
                    <a:pt x="38" y="1595"/>
                  </a:cubicBezTo>
                  <a:cubicBezTo>
                    <a:pt x="60" y="1553"/>
                    <a:pt x="85" y="1512"/>
                    <a:pt x="110" y="1472"/>
                  </a:cubicBezTo>
                  <a:cubicBezTo>
                    <a:pt x="125" y="1448"/>
                    <a:pt x="140" y="1424"/>
                    <a:pt x="154" y="1399"/>
                  </a:cubicBezTo>
                  <a:cubicBezTo>
                    <a:pt x="212" y="1300"/>
                    <a:pt x="269" y="1181"/>
                    <a:pt x="257" y="1047"/>
                  </a:cubicBezTo>
                  <a:cubicBezTo>
                    <a:pt x="240" y="854"/>
                    <a:pt x="265" y="686"/>
                    <a:pt x="338" y="504"/>
                  </a:cubicBezTo>
                  <a:cubicBezTo>
                    <a:pt x="400" y="351"/>
                    <a:pt x="502" y="229"/>
                    <a:pt x="641" y="142"/>
                  </a:cubicBezTo>
                  <a:cubicBezTo>
                    <a:pt x="767" y="64"/>
                    <a:pt x="919" y="17"/>
                    <a:pt x="1090" y="5"/>
                  </a:cubicBezTo>
                  <a:cubicBezTo>
                    <a:pt x="1136" y="1"/>
                    <a:pt x="1183" y="0"/>
                    <a:pt x="1230" y="0"/>
                  </a:cubicBezTo>
                  <a:cubicBezTo>
                    <a:pt x="1429" y="0"/>
                    <a:pt x="1804" y="31"/>
                    <a:pt x="2084" y="244"/>
                  </a:cubicBezTo>
                  <a:cubicBezTo>
                    <a:pt x="2257" y="376"/>
                    <a:pt x="2363" y="554"/>
                    <a:pt x="2390" y="760"/>
                  </a:cubicBezTo>
                  <a:cubicBezTo>
                    <a:pt x="2427" y="1042"/>
                    <a:pt x="2385" y="1297"/>
                    <a:pt x="2258" y="1562"/>
                  </a:cubicBezTo>
                  <a:cubicBezTo>
                    <a:pt x="2227" y="1627"/>
                    <a:pt x="2191" y="1691"/>
                    <a:pt x="2156" y="1752"/>
                  </a:cubicBezTo>
                  <a:cubicBezTo>
                    <a:pt x="2109" y="1835"/>
                    <a:pt x="2061" y="1920"/>
                    <a:pt x="2026" y="2008"/>
                  </a:cubicBezTo>
                  <a:cubicBezTo>
                    <a:pt x="1979" y="2124"/>
                    <a:pt x="1966" y="2261"/>
                    <a:pt x="1988" y="2425"/>
                  </a:cubicBezTo>
                  <a:cubicBezTo>
                    <a:pt x="1999" y="2510"/>
                    <a:pt x="2018" y="2596"/>
                    <a:pt x="2036" y="2679"/>
                  </a:cubicBezTo>
                  <a:cubicBezTo>
                    <a:pt x="2040" y="2701"/>
                    <a:pt x="2040" y="2701"/>
                    <a:pt x="2040" y="2701"/>
                  </a:cubicBezTo>
                  <a:cubicBezTo>
                    <a:pt x="2046" y="2725"/>
                    <a:pt x="2050" y="2749"/>
                    <a:pt x="2055" y="2773"/>
                  </a:cubicBezTo>
                  <a:cubicBezTo>
                    <a:pt x="2058" y="2788"/>
                    <a:pt x="2061" y="2803"/>
                    <a:pt x="2064" y="2818"/>
                  </a:cubicBezTo>
                  <a:cubicBezTo>
                    <a:pt x="2065" y="2824"/>
                    <a:pt x="2068" y="2831"/>
                    <a:pt x="2070" y="2839"/>
                  </a:cubicBezTo>
                  <a:cubicBezTo>
                    <a:pt x="2082" y="2878"/>
                    <a:pt x="2103" y="2949"/>
                    <a:pt x="2041" y="2985"/>
                  </a:cubicBezTo>
                  <a:cubicBezTo>
                    <a:pt x="2024" y="2995"/>
                    <a:pt x="1936" y="3021"/>
                    <a:pt x="1460" y="3147"/>
                  </a:cubicBezTo>
                  <a:cubicBezTo>
                    <a:pt x="1383" y="3167"/>
                    <a:pt x="1323" y="3183"/>
                    <a:pt x="1308" y="3188"/>
                  </a:cubicBezTo>
                  <a:cubicBezTo>
                    <a:pt x="1288" y="3193"/>
                    <a:pt x="1288" y="3193"/>
                    <a:pt x="1288" y="3193"/>
                  </a:cubicBezTo>
                  <a:cubicBezTo>
                    <a:pt x="1266" y="3200"/>
                    <a:pt x="1244" y="3206"/>
                    <a:pt x="1222" y="3212"/>
                  </a:cubicBezTo>
                  <a:cubicBezTo>
                    <a:pt x="1219" y="3213"/>
                    <a:pt x="1219" y="3213"/>
                    <a:pt x="1219" y="3213"/>
                  </a:cubicBezTo>
                  <a:cubicBezTo>
                    <a:pt x="1210" y="3215"/>
                    <a:pt x="1200" y="3218"/>
                    <a:pt x="1190" y="3218"/>
                  </a:cubicBezTo>
                  <a:close/>
                  <a:moveTo>
                    <a:pt x="779" y="2421"/>
                  </a:moveTo>
                  <a:cubicBezTo>
                    <a:pt x="834" y="2421"/>
                    <a:pt x="878" y="2429"/>
                    <a:pt x="920" y="2446"/>
                  </a:cubicBezTo>
                  <a:cubicBezTo>
                    <a:pt x="1020" y="2487"/>
                    <a:pt x="1091" y="2583"/>
                    <a:pt x="1136" y="2739"/>
                  </a:cubicBezTo>
                  <a:cubicBezTo>
                    <a:pt x="1160" y="2821"/>
                    <a:pt x="1174" y="2907"/>
                    <a:pt x="1187" y="2989"/>
                  </a:cubicBezTo>
                  <a:cubicBezTo>
                    <a:pt x="1192" y="3026"/>
                    <a:pt x="1199" y="3065"/>
                    <a:pt x="1206" y="3103"/>
                  </a:cubicBezTo>
                  <a:cubicBezTo>
                    <a:pt x="1207" y="3112"/>
                    <a:pt x="1209" y="3120"/>
                    <a:pt x="1210" y="3128"/>
                  </a:cubicBezTo>
                  <a:cubicBezTo>
                    <a:pt x="1228" y="3123"/>
                    <a:pt x="1246" y="3117"/>
                    <a:pt x="1264" y="3112"/>
                  </a:cubicBezTo>
                  <a:cubicBezTo>
                    <a:pt x="1284" y="3107"/>
                    <a:pt x="1284" y="3107"/>
                    <a:pt x="1284" y="3107"/>
                  </a:cubicBezTo>
                  <a:cubicBezTo>
                    <a:pt x="1300" y="3102"/>
                    <a:pt x="1358" y="3087"/>
                    <a:pt x="1438" y="3066"/>
                  </a:cubicBezTo>
                  <a:cubicBezTo>
                    <a:pt x="1607" y="3021"/>
                    <a:pt x="1955" y="2929"/>
                    <a:pt x="1999" y="2912"/>
                  </a:cubicBezTo>
                  <a:cubicBezTo>
                    <a:pt x="2001" y="2903"/>
                    <a:pt x="1993" y="2876"/>
                    <a:pt x="1989" y="2864"/>
                  </a:cubicBezTo>
                  <a:cubicBezTo>
                    <a:pt x="1986" y="2854"/>
                    <a:pt x="1983" y="2845"/>
                    <a:pt x="1982" y="2835"/>
                  </a:cubicBezTo>
                  <a:cubicBezTo>
                    <a:pt x="1978" y="2820"/>
                    <a:pt x="1975" y="2805"/>
                    <a:pt x="1972" y="2790"/>
                  </a:cubicBezTo>
                  <a:cubicBezTo>
                    <a:pt x="1968" y="2766"/>
                    <a:pt x="1963" y="2742"/>
                    <a:pt x="1958" y="2718"/>
                  </a:cubicBezTo>
                  <a:cubicBezTo>
                    <a:pt x="1953" y="2697"/>
                    <a:pt x="1953" y="2697"/>
                    <a:pt x="1953" y="2697"/>
                  </a:cubicBezTo>
                  <a:cubicBezTo>
                    <a:pt x="1935" y="2612"/>
                    <a:pt x="1916" y="2524"/>
                    <a:pt x="1904" y="2436"/>
                  </a:cubicBezTo>
                  <a:cubicBezTo>
                    <a:pt x="1881" y="2257"/>
                    <a:pt x="1895" y="2106"/>
                    <a:pt x="1947" y="1976"/>
                  </a:cubicBezTo>
                  <a:cubicBezTo>
                    <a:pt x="1985" y="1884"/>
                    <a:pt x="2035" y="1796"/>
                    <a:pt x="2083" y="1711"/>
                  </a:cubicBezTo>
                  <a:cubicBezTo>
                    <a:pt x="2117" y="1650"/>
                    <a:pt x="2152" y="1588"/>
                    <a:pt x="2182" y="1526"/>
                  </a:cubicBezTo>
                  <a:cubicBezTo>
                    <a:pt x="2302" y="1276"/>
                    <a:pt x="2341" y="1036"/>
                    <a:pt x="2306" y="771"/>
                  </a:cubicBezTo>
                  <a:cubicBezTo>
                    <a:pt x="2282" y="588"/>
                    <a:pt x="2188" y="429"/>
                    <a:pt x="2033" y="311"/>
                  </a:cubicBezTo>
                  <a:cubicBezTo>
                    <a:pt x="1772" y="114"/>
                    <a:pt x="1418" y="84"/>
                    <a:pt x="1230" y="84"/>
                  </a:cubicBezTo>
                  <a:cubicBezTo>
                    <a:pt x="1185" y="84"/>
                    <a:pt x="1140" y="86"/>
                    <a:pt x="1097" y="89"/>
                  </a:cubicBezTo>
                  <a:cubicBezTo>
                    <a:pt x="904" y="103"/>
                    <a:pt x="559" y="180"/>
                    <a:pt x="417" y="535"/>
                  </a:cubicBezTo>
                  <a:cubicBezTo>
                    <a:pt x="349" y="705"/>
                    <a:pt x="325" y="860"/>
                    <a:pt x="341" y="1039"/>
                  </a:cubicBezTo>
                  <a:cubicBezTo>
                    <a:pt x="355" y="1198"/>
                    <a:pt x="291" y="1332"/>
                    <a:pt x="227" y="1442"/>
                  </a:cubicBezTo>
                  <a:cubicBezTo>
                    <a:pt x="212" y="1467"/>
                    <a:pt x="197" y="1492"/>
                    <a:pt x="182" y="1517"/>
                  </a:cubicBezTo>
                  <a:cubicBezTo>
                    <a:pt x="158" y="1555"/>
                    <a:pt x="133" y="1595"/>
                    <a:pt x="112" y="1635"/>
                  </a:cubicBezTo>
                  <a:cubicBezTo>
                    <a:pt x="96" y="1665"/>
                    <a:pt x="94" y="1686"/>
                    <a:pt x="107" y="1696"/>
                  </a:cubicBezTo>
                  <a:cubicBezTo>
                    <a:pt x="108" y="1696"/>
                    <a:pt x="109" y="1696"/>
                    <a:pt x="111" y="1696"/>
                  </a:cubicBezTo>
                  <a:cubicBezTo>
                    <a:pt x="118" y="1696"/>
                    <a:pt x="128" y="1694"/>
                    <a:pt x="138" y="1692"/>
                  </a:cubicBezTo>
                  <a:cubicBezTo>
                    <a:pt x="151" y="1690"/>
                    <a:pt x="164" y="1687"/>
                    <a:pt x="178" y="1687"/>
                  </a:cubicBezTo>
                  <a:cubicBezTo>
                    <a:pt x="221" y="1687"/>
                    <a:pt x="250" y="1713"/>
                    <a:pt x="257" y="1757"/>
                  </a:cubicBezTo>
                  <a:cubicBezTo>
                    <a:pt x="262" y="1786"/>
                    <a:pt x="253" y="1813"/>
                    <a:pt x="246" y="1834"/>
                  </a:cubicBezTo>
                  <a:cubicBezTo>
                    <a:pt x="242" y="1847"/>
                    <a:pt x="238" y="1860"/>
                    <a:pt x="238" y="1868"/>
                  </a:cubicBezTo>
                  <a:cubicBezTo>
                    <a:pt x="240" y="1869"/>
                    <a:pt x="243" y="1871"/>
                    <a:pt x="245" y="1872"/>
                  </a:cubicBezTo>
                  <a:cubicBezTo>
                    <a:pt x="258" y="1879"/>
                    <a:pt x="278" y="1890"/>
                    <a:pt x="289" y="1915"/>
                  </a:cubicBezTo>
                  <a:cubicBezTo>
                    <a:pt x="306" y="1953"/>
                    <a:pt x="285" y="1986"/>
                    <a:pt x="274" y="2003"/>
                  </a:cubicBezTo>
                  <a:cubicBezTo>
                    <a:pt x="272" y="2007"/>
                    <a:pt x="271" y="2010"/>
                    <a:pt x="269" y="2012"/>
                  </a:cubicBezTo>
                  <a:cubicBezTo>
                    <a:pt x="255" y="2039"/>
                    <a:pt x="259" y="2047"/>
                    <a:pt x="282" y="2080"/>
                  </a:cubicBezTo>
                  <a:cubicBezTo>
                    <a:pt x="299" y="2104"/>
                    <a:pt x="320" y="2134"/>
                    <a:pt x="325" y="2177"/>
                  </a:cubicBezTo>
                  <a:cubicBezTo>
                    <a:pt x="328" y="2208"/>
                    <a:pt x="325" y="2240"/>
                    <a:pt x="323" y="2271"/>
                  </a:cubicBezTo>
                  <a:cubicBezTo>
                    <a:pt x="319" y="2324"/>
                    <a:pt x="314" y="2373"/>
                    <a:pt x="337" y="2404"/>
                  </a:cubicBezTo>
                  <a:cubicBezTo>
                    <a:pt x="356" y="2428"/>
                    <a:pt x="399" y="2441"/>
                    <a:pt x="467" y="2441"/>
                  </a:cubicBezTo>
                  <a:cubicBezTo>
                    <a:pt x="497" y="2441"/>
                    <a:pt x="529" y="2438"/>
                    <a:pt x="556" y="2436"/>
                  </a:cubicBezTo>
                  <a:cubicBezTo>
                    <a:pt x="573" y="2435"/>
                    <a:pt x="588" y="2434"/>
                    <a:pt x="602" y="2433"/>
                  </a:cubicBezTo>
                  <a:cubicBezTo>
                    <a:pt x="625" y="2432"/>
                    <a:pt x="649" y="2430"/>
                    <a:pt x="674" y="2428"/>
                  </a:cubicBezTo>
                  <a:cubicBezTo>
                    <a:pt x="708" y="2425"/>
                    <a:pt x="743" y="2421"/>
                    <a:pt x="779" y="2421"/>
                  </a:cubicBezTo>
                  <a:close/>
                </a:path>
              </a:pathLst>
            </a:custGeom>
            <a:grp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667">
                <a:ea charset="-122" panose="020b0400000000000000" pitchFamily="34" typeface="Adobe 黑体 Std R"/>
              </a:endParaRPr>
            </a:p>
          </p:txBody>
        </p:sp>
        <p:grpSp>
          <p:nvGrpSpPr>
            <p:cNvPr id="27" name="组合 26"/>
            <p:cNvGrpSpPr/>
            <p:nvPr/>
          </p:nvGrpSpPr>
          <p:grpSpPr>
            <a:xfrm>
              <a:off x="5218905" y="1763218"/>
              <a:ext cx="1667103" cy="2557414"/>
              <a:chOff x="8575675" y="857250"/>
              <a:chExt cx="1631950" cy="2503488"/>
            </a:xfrm>
            <a:grpFill/>
          </p:grpSpPr>
          <p:sp>
            <p:nvSpPr>
              <p:cNvPr id="28" name="Freeform 6"/>
              <p:cNvSpPr/>
              <p:nvPr/>
            </p:nvSpPr>
            <p:spPr bwMode="auto">
              <a:xfrm>
                <a:off x="9074150" y="2714625"/>
                <a:ext cx="628650" cy="121523"/>
              </a:xfrm>
              <a:custGeom>
                <a:gdLst>
                  <a:gd fmla="*/ 320 w 349" name="T0"/>
                  <a:gd fmla="*/ 0 h 71" name="T1"/>
                  <a:gd fmla="*/ 29 w 349" name="T2"/>
                  <a:gd fmla="*/ 0 h 71" name="T3"/>
                  <a:gd fmla="*/ 0 w 349" name="T4"/>
                  <a:gd fmla="*/ 28 h 71" name="T5"/>
                  <a:gd fmla="*/ 0 w 349" name="T6"/>
                  <a:gd fmla="*/ 42 h 71" name="T7"/>
                  <a:gd fmla="*/ 29 w 349" name="T8"/>
                  <a:gd fmla="*/ 71 h 71" name="T9"/>
                  <a:gd fmla="*/ 320 w 349" name="T10"/>
                  <a:gd fmla="*/ 71 h 71" name="T11"/>
                  <a:gd fmla="*/ 349 w 349" name="T12"/>
                  <a:gd fmla="*/ 42 h 71" name="T13"/>
                  <a:gd fmla="*/ 349 w 349" name="T14"/>
                  <a:gd fmla="*/ 28 h 71" name="T15"/>
                  <a:gd fmla="*/ 320 w 349" name="T16"/>
                  <a:gd fmla="*/ 0 h 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 w="349">
                    <a:moveTo>
                      <a:pt x="320" y="0"/>
                    </a:moveTo>
                    <a:cubicBezTo>
                      <a:pt x="29" y="0"/>
                      <a:pt x="29" y="0"/>
                      <a:pt x="29" y="0"/>
                    </a:cubicBezTo>
                    <a:cubicBezTo>
                      <a:pt x="13" y="0"/>
                      <a:pt x="0" y="13"/>
                      <a:pt x="0" y="28"/>
                    </a:cubicBezTo>
                    <a:cubicBezTo>
                      <a:pt x="0" y="42"/>
                      <a:pt x="0" y="42"/>
                      <a:pt x="0" y="42"/>
                    </a:cubicBezTo>
                    <a:cubicBezTo>
                      <a:pt x="0" y="58"/>
                      <a:pt x="13" y="71"/>
                      <a:pt x="29" y="71"/>
                    </a:cubicBezTo>
                    <a:cubicBezTo>
                      <a:pt x="320" y="71"/>
                      <a:pt x="320" y="71"/>
                      <a:pt x="320" y="71"/>
                    </a:cubicBezTo>
                    <a:cubicBezTo>
                      <a:pt x="336" y="71"/>
                      <a:pt x="349" y="58"/>
                      <a:pt x="349" y="42"/>
                    </a:cubicBezTo>
                    <a:cubicBezTo>
                      <a:pt x="349" y="28"/>
                      <a:pt x="349" y="28"/>
                      <a:pt x="349" y="28"/>
                    </a:cubicBezTo>
                    <a:cubicBezTo>
                      <a:pt x="349" y="13"/>
                      <a:pt x="336" y="0"/>
                      <a:pt x="320" y="0"/>
                    </a:cubicBezTo>
                    <a:close/>
                  </a:path>
                </a:pathLst>
              </a:custGeom>
              <a:grp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667">
                  <a:ea charset="-122" panose="020b0400000000000000" pitchFamily="34" typeface="Adobe 黑体 Std R"/>
                </a:endParaRPr>
              </a:p>
            </p:txBody>
          </p:sp>
          <p:sp>
            <p:nvSpPr>
              <p:cNvPr id="29" name="Freeform 7"/>
              <p:cNvSpPr/>
              <p:nvPr/>
            </p:nvSpPr>
            <p:spPr bwMode="auto">
              <a:xfrm>
                <a:off x="9074150" y="2853645"/>
                <a:ext cx="628650" cy="121523"/>
              </a:xfrm>
              <a:custGeom>
                <a:gdLst>
                  <a:gd fmla="*/ 320 w 349" name="T0"/>
                  <a:gd fmla="*/ 0 h 71" name="T1"/>
                  <a:gd fmla="*/ 29 w 349" name="T2"/>
                  <a:gd fmla="*/ 0 h 71" name="T3"/>
                  <a:gd fmla="*/ 0 w 349" name="T4"/>
                  <a:gd fmla="*/ 29 h 71" name="T5"/>
                  <a:gd fmla="*/ 0 w 349" name="T6"/>
                  <a:gd fmla="*/ 42 h 71" name="T7"/>
                  <a:gd fmla="*/ 29 w 349" name="T8"/>
                  <a:gd fmla="*/ 71 h 71" name="T9"/>
                  <a:gd fmla="*/ 320 w 349" name="T10"/>
                  <a:gd fmla="*/ 71 h 71" name="T11"/>
                  <a:gd fmla="*/ 349 w 349" name="T12"/>
                  <a:gd fmla="*/ 42 h 71" name="T13"/>
                  <a:gd fmla="*/ 349 w 349" name="T14"/>
                  <a:gd fmla="*/ 29 h 71" name="T15"/>
                  <a:gd fmla="*/ 320 w 349" name="T16"/>
                  <a:gd fmla="*/ 0 h 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 w="349">
                    <a:moveTo>
                      <a:pt x="320" y="0"/>
                    </a:moveTo>
                    <a:cubicBezTo>
                      <a:pt x="29" y="0"/>
                      <a:pt x="29" y="0"/>
                      <a:pt x="29" y="0"/>
                    </a:cubicBezTo>
                    <a:cubicBezTo>
                      <a:pt x="13" y="0"/>
                      <a:pt x="0" y="13"/>
                      <a:pt x="0" y="29"/>
                    </a:cubicBezTo>
                    <a:cubicBezTo>
                      <a:pt x="0" y="42"/>
                      <a:pt x="0" y="42"/>
                      <a:pt x="0" y="42"/>
                    </a:cubicBezTo>
                    <a:cubicBezTo>
                      <a:pt x="0" y="58"/>
                      <a:pt x="13" y="71"/>
                      <a:pt x="29" y="71"/>
                    </a:cubicBezTo>
                    <a:cubicBezTo>
                      <a:pt x="320" y="71"/>
                      <a:pt x="320" y="71"/>
                      <a:pt x="320" y="71"/>
                    </a:cubicBezTo>
                    <a:cubicBezTo>
                      <a:pt x="336" y="71"/>
                      <a:pt x="349" y="58"/>
                      <a:pt x="349" y="42"/>
                    </a:cubicBezTo>
                    <a:cubicBezTo>
                      <a:pt x="349" y="29"/>
                      <a:pt x="349" y="29"/>
                      <a:pt x="349" y="29"/>
                    </a:cubicBezTo>
                    <a:cubicBezTo>
                      <a:pt x="349" y="13"/>
                      <a:pt x="336" y="0"/>
                      <a:pt x="320" y="0"/>
                    </a:cubicBezTo>
                    <a:close/>
                  </a:path>
                </a:pathLst>
              </a:custGeom>
              <a:grp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667">
                  <a:ea charset="-122" panose="020b0400000000000000" pitchFamily="34" typeface="Adobe 黑体 Std R"/>
                </a:endParaRPr>
              </a:p>
            </p:txBody>
          </p:sp>
          <p:sp>
            <p:nvSpPr>
              <p:cNvPr id="30" name="Freeform 8"/>
              <p:cNvSpPr/>
              <p:nvPr/>
            </p:nvSpPr>
            <p:spPr bwMode="auto">
              <a:xfrm>
                <a:off x="9104313" y="2992665"/>
                <a:ext cx="569913" cy="121523"/>
              </a:xfrm>
              <a:custGeom>
                <a:gdLst>
                  <a:gd fmla="*/ 287 w 316" name="T0"/>
                  <a:gd fmla="*/ 0 h 71" name="T1"/>
                  <a:gd fmla="*/ 29 w 316" name="T2"/>
                  <a:gd fmla="*/ 0 h 71" name="T3"/>
                  <a:gd fmla="*/ 0 w 316" name="T4"/>
                  <a:gd fmla="*/ 29 h 71" name="T5"/>
                  <a:gd fmla="*/ 0 w 316" name="T6"/>
                  <a:gd fmla="*/ 42 h 71" name="T7"/>
                  <a:gd fmla="*/ 29 w 316" name="T8"/>
                  <a:gd fmla="*/ 71 h 71" name="T9"/>
                  <a:gd fmla="*/ 287 w 316" name="T10"/>
                  <a:gd fmla="*/ 71 h 71" name="T11"/>
                  <a:gd fmla="*/ 316 w 316" name="T12"/>
                  <a:gd fmla="*/ 42 h 71" name="T13"/>
                  <a:gd fmla="*/ 316 w 316" name="T14"/>
                  <a:gd fmla="*/ 29 h 71" name="T15"/>
                  <a:gd fmla="*/ 287 w 316" name="T16"/>
                  <a:gd fmla="*/ 0 h 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 w="316">
                    <a:moveTo>
                      <a:pt x="287" y="0"/>
                    </a:moveTo>
                    <a:cubicBezTo>
                      <a:pt x="29" y="0"/>
                      <a:pt x="29" y="0"/>
                      <a:pt x="29" y="0"/>
                    </a:cubicBezTo>
                    <a:cubicBezTo>
                      <a:pt x="13" y="0"/>
                      <a:pt x="0" y="13"/>
                      <a:pt x="0" y="29"/>
                    </a:cubicBezTo>
                    <a:cubicBezTo>
                      <a:pt x="0" y="42"/>
                      <a:pt x="0" y="42"/>
                      <a:pt x="0" y="42"/>
                    </a:cubicBezTo>
                    <a:cubicBezTo>
                      <a:pt x="0" y="58"/>
                      <a:pt x="13" y="71"/>
                      <a:pt x="29" y="71"/>
                    </a:cubicBezTo>
                    <a:cubicBezTo>
                      <a:pt x="287" y="71"/>
                      <a:pt x="287" y="71"/>
                      <a:pt x="287" y="71"/>
                    </a:cubicBezTo>
                    <a:cubicBezTo>
                      <a:pt x="303" y="71"/>
                      <a:pt x="316" y="58"/>
                      <a:pt x="316" y="42"/>
                    </a:cubicBezTo>
                    <a:cubicBezTo>
                      <a:pt x="316" y="29"/>
                      <a:pt x="316" y="29"/>
                      <a:pt x="316" y="29"/>
                    </a:cubicBezTo>
                    <a:cubicBezTo>
                      <a:pt x="316" y="13"/>
                      <a:pt x="303" y="0"/>
                      <a:pt x="287" y="0"/>
                    </a:cubicBezTo>
                    <a:close/>
                  </a:path>
                </a:pathLst>
              </a:custGeom>
              <a:grp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667">
                  <a:ea charset="-122" panose="020b0400000000000000" pitchFamily="34" typeface="Adobe 黑体 Std R"/>
                </a:endParaRPr>
              </a:p>
            </p:txBody>
          </p:sp>
          <p:sp>
            <p:nvSpPr>
              <p:cNvPr id="31" name="Freeform 9"/>
              <p:cNvSpPr/>
              <p:nvPr/>
            </p:nvSpPr>
            <p:spPr bwMode="auto">
              <a:xfrm>
                <a:off x="9223375" y="3131686"/>
                <a:ext cx="331788" cy="121523"/>
              </a:xfrm>
              <a:custGeom>
                <a:gdLst>
                  <a:gd fmla="*/ 155 w 184" name="T0"/>
                  <a:gd fmla="*/ 0 h 71" name="T1"/>
                  <a:gd fmla="*/ 29 w 184" name="T2"/>
                  <a:gd fmla="*/ 0 h 71" name="T3"/>
                  <a:gd fmla="*/ 0 w 184" name="T4"/>
                  <a:gd fmla="*/ 29 h 71" name="T5"/>
                  <a:gd fmla="*/ 0 w 184" name="T6"/>
                  <a:gd fmla="*/ 42 h 71" name="T7"/>
                  <a:gd fmla="*/ 29 w 184" name="T8"/>
                  <a:gd fmla="*/ 71 h 71" name="T9"/>
                  <a:gd fmla="*/ 155 w 184" name="T10"/>
                  <a:gd fmla="*/ 71 h 71" name="T11"/>
                  <a:gd fmla="*/ 184 w 184" name="T12"/>
                  <a:gd fmla="*/ 42 h 71" name="T13"/>
                  <a:gd fmla="*/ 184 w 184" name="T14"/>
                  <a:gd fmla="*/ 29 h 71" name="T15"/>
                  <a:gd fmla="*/ 155 w 184" name="T16"/>
                  <a:gd fmla="*/ 0 h 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 w="184">
                    <a:moveTo>
                      <a:pt x="155" y="0"/>
                    </a:moveTo>
                    <a:cubicBezTo>
                      <a:pt x="29" y="0"/>
                      <a:pt x="29" y="0"/>
                      <a:pt x="29" y="0"/>
                    </a:cubicBezTo>
                    <a:cubicBezTo>
                      <a:pt x="13" y="0"/>
                      <a:pt x="0" y="13"/>
                      <a:pt x="0" y="29"/>
                    </a:cubicBezTo>
                    <a:cubicBezTo>
                      <a:pt x="0" y="42"/>
                      <a:pt x="0" y="42"/>
                      <a:pt x="0" y="42"/>
                    </a:cubicBezTo>
                    <a:cubicBezTo>
                      <a:pt x="0" y="58"/>
                      <a:pt x="13" y="71"/>
                      <a:pt x="29" y="71"/>
                    </a:cubicBezTo>
                    <a:cubicBezTo>
                      <a:pt x="155" y="71"/>
                      <a:pt x="155" y="71"/>
                      <a:pt x="155" y="71"/>
                    </a:cubicBezTo>
                    <a:cubicBezTo>
                      <a:pt x="171" y="71"/>
                      <a:pt x="184" y="58"/>
                      <a:pt x="184" y="42"/>
                    </a:cubicBezTo>
                    <a:cubicBezTo>
                      <a:pt x="184" y="29"/>
                      <a:pt x="184" y="29"/>
                      <a:pt x="184" y="29"/>
                    </a:cubicBezTo>
                    <a:cubicBezTo>
                      <a:pt x="184" y="13"/>
                      <a:pt x="171" y="0"/>
                      <a:pt x="155" y="0"/>
                    </a:cubicBezTo>
                    <a:close/>
                  </a:path>
                </a:pathLst>
              </a:custGeom>
              <a:grp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667">
                  <a:ea charset="-122" panose="020b0400000000000000" pitchFamily="34" typeface="Adobe 黑体 Std R"/>
                </a:endParaRPr>
              </a:p>
            </p:txBody>
          </p:sp>
          <p:sp>
            <p:nvSpPr>
              <p:cNvPr id="32" name="Freeform 10"/>
              <p:cNvSpPr>
                <a:spLocks noEditPoints="1"/>
              </p:cNvSpPr>
              <p:nvPr/>
            </p:nvSpPr>
            <p:spPr bwMode="auto">
              <a:xfrm>
                <a:off x="8575675" y="857250"/>
                <a:ext cx="1631950" cy="2503488"/>
              </a:xfrm>
              <a:custGeom>
                <a:gdLst>
                  <a:gd fmla="*/ 774 w 906" name="T0"/>
                  <a:gd fmla="*/ 136 h 1391" name="T1"/>
                  <a:gd fmla="*/ 482 w 906" name="T2"/>
                  <a:gd fmla="*/ 1 h 1391" name="T3"/>
                  <a:gd fmla="*/ 481 w 906" name="T4"/>
                  <a:gd fmla="*/ 1 h 1391" name="T5"/>
                  <a:gd fmla="*/ 425 w 906" name="T6"/>
                  <a:gd fmla="*/ 1 h 1391" name="T7"/>
                  <a:gd fmla="*/ 424 w 906" name="T8"/>
                  <a:gd fmla="*/ 1 h 1391" name="T9"/>
                  <a:gd fmla="*/ 132 w 906" name="T10"/>
                  <a:gd fmla="*/ 136 h 1391" name="T11"/>
                  <a:gd fmla="*/ 52 w 906" name="T12"/>
                  <a:gd fmla="*/ 671 h 1391" name="T13"/>
                  <a:gd fmla="*/ 221 w 906" name="T14"/>
                  <a:gd fmla="*/ 915 h 1391" name="T15"/>
                  <a:gd fmla="*/ 216 w 906" name="T16"/>
                  <a:gd fmla="*/ 1060 h 1391" name="T17"/>
                  <a:gd fmla="*/ 221 w 906" name="T18"/>
                  <a:gd fmla="*/ 1105 h 1391" name="T19"/>
                  <a:gd fmla="*/ 216 w 906" name="T20"/>
                  <a:gd fmla="*/ 1149 h 1391" name="T21"/>
                  <a:gd fmla="*/ 232 w 906" name="T22"/>
                  <a:gd fmla="*/ 1212 h 1391" name="T23"/>
                  <a:gd fmla="*/ 299 w 906" name="T24"/>
                  <a:gd fmla="*/ 1313 h 1391" name="T25"/>
                  <a:gd fmla="*/ 516 w 906" name="T26"/>
                  <a:gd fmla="*/ 1391 h 1391" name="T27"/>
                  <a:gd fmla="*/ 673 w 906" name="T28"/>
                  <a:gd fmla="*/ 1225 h 1391" name="T29"/>
                  <a:gd fmla="*/ 673 w 906" name="T30"/>
                  <a:gd fmla="*/ 1203 h 1391" name="T31"/>
                  <a:gd fmla="*/ 690 w 906" name="T32"/>
                  <a:gd fmla="*/ 1136 h 1391" name="T33"/>
                  <a:gd fmla="*/ 690 w 906" name="T34"/>
                  <a:gd fmla="*/ 1074 h 1391" name="T35"/>
                  <a:gd fmla="*/ 678 w 906" name="T36"/>
                  <a:gd fmla="*/ 1015 h 1391" name="T37"/>
                  <a:gd fmla="*/ 754 w 906" name="T38"/>
                  <a:gd fmla="*/ 801 h 1391" name="T39"/>
                  <a:gd fmla="*/ 903 w 906" name="T40"/>
                  <a:gd fmla="*/ 457 h 1391" name="T41"/>
                  <a:gd fmla="*/ 728 w 906" name="T42"/>
                  <a:gd fmla="*/ 775 h 1391" name="T43"/>
                  <a:gd fmla="*/ 639 w 906" name="T44"/>
                  <a:gd fmla="*/ 1024 h 1391" name="T45"/>
                  <a:gd fmla="*/ 653 w 906" name="T46"/>
                  <a:gd fmla="*/ 1074 h 1391" name="T47"/>
                  <a:gd fmla="*/ 653 w 906" name="T48"/>
                  <a:gd fmla="*/ 1136 h 1391" name="T49"/>
                  <a:gd fmla="*/ 633 w 906" name="T50"/>
                  <a:gd fmla="*/ 1192 h 1391" name="T51"/>
                  <a:gd fmla="*/ 636 w 906" name="T52"/>
                  <a:gd fmla="*/ 1225 h 1391" name="T53"/>
                  <a:gd fmla="*/ 570 w 906" name="T54"/>
                  <a:gd fmla="*/ 1280 h 1391" name="T55"/>
                  <a:gd fmla="*/ 571 w 906" name="T56"/>
                  <a:gd fmla="*/ 1299 h 1391" name="T57"/>
                  <a:gd fmla="*/ 390 w 906" name="T58"/>
                  <a:gd fmla="*/ 1354 h 1391" name="T59"/>
                  <a:gd fmla="*/ 335 w 906" name="T60"/>
                  <a:gd fmla="*/ 1286 h 1391" name="T61"/>
                  <a:gd fmla="*/ 324 w 906" name="T62"/>
                  <a:gd fmla="*/ 1280 h 1391" name="T63"/>
                  <a:gd fmla="*/ 269 w 906" name="T64"/>
                  <a:gd fmla="*/ 1212 h 1391" name="T65"/>
                  <a:gd fmla="*/ 253 w 906" name="T66"/>
                  <a:gd fmla="*/ 1149 h 1391" name="T67"/>
                  <a:gd fmla="*/ 263 w 906" name="T68"/>
                  <a:gd fmla="*/ 1105 h 1391" name="T69"/>
                  <a:gd fmla="*/ 253 w 906" name="T70"/>
                  <a:gd fmla="*/ 1060 h 1391" name="T71"/>
                  <a:gd fmla="*/ 258 w 906" name="T72"/>
                  <a:gd fmla="*/ 913 h 1391" name="T73"/>
                  <a:gd fmla="*/ 85 w 906" name="T74"/>
                  <a:gd fmla="*/ 655 h 1391" name="T75"/>
                  <a:gd fmla="*/ 158 w 906" name="T76"/>
                  <a:gd fmla="*/ 161 h 1391" name="T77"/>
                  <a:gd fmla="*/ 453 w 906" name="T78"/>
                  <a:gd fmla="*/ 37 h 1391" name="T79"/>
                  <a:gd fmla="*/ 747 w 906" name="T80"/>
                  <a:gd fmla="*/ 161 h 1391" name="T81"/>
                  <a:gd fmla="*/ 820 w 906" name="T82"/>
                  <a:gd fmla="*/ 655 h 139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391" w="905">
                    <a:moveTo>
                      <a:pt x="903" y="457"/>
                    </a:moveTo>
                    <a:cubicBezTo>
                      <a:pt x="903" y="335"/>
                      <a:pt x="857" y="221"/>
                      <a:pt x="774" y="136"/>
                    </a:cubicBezTo>
                    <a:cubicBezTo>
                      <a:pt x="735" y="96"/>
                      <a:pt x="690" y="64"/>
                      <a:pt x="640" y="41"/>
                    </a:cubicBezTo>
                    <a:cubicBezTo>
                      <a:pt x="590" y="18"/>
                      <a:pt x="537" y="5"/>
                      <a:pt x="482" y="1"/>
                    </a:cubicBezTo>
                    <a:cubicBezTo>
                      <a:pt x="481" y="1"/>
                      <a:pt x="481" y="1"/>
                      <a:pt x="481" y="1"/>
                    </a:cubicBezTo>
                    <a:cubicBezTo>
                      <a:pt x="481" y="1"/>
                      <a:pt x="481" y="1"/>
                      <a:pt x="481" y="1"/>
                    </a:cubicBezTo>
                    <a:cubicBezTo>
                      <a:pt x="479" y="1"/>
                      <a:pt x="461" y="0"/>
                      <a:pt x="453" y="0"/>
                    </a:cubicBezTo>
                    <a:cubicBezTo>
                      <a:pt x="444" y="0"/>
                      <a:pt x="427" y="1"/>
                      <a:pt x="425" y="1"/>
                    </a:cubicBezTo>
                    <a:cubicBezTo>
                      <a:pt x="424" y="1"/>
                      <a:pt x="424" y="1"/>
                      <a:pt x="424" y="1"/>
                    </a:cubicBezTo>
                    <a:cubicBezTo>
                      <a:pt x="424" y="1"/>
                      <a:pt x="424" y="1"/>
                      <a:pt x="424" y="1"/>
                    </a:cubicBezTo>
                    <a:cubicBezTo>
                      <a:pt x="368" y="5"/>
                      <a:pt x="315" y="18"/>
                      <a:pt x="265" y="41"/>
                    </a:cubicBezTo>
                    <a:cubicBezTo>
                      <a:pt x="215" y="64"/>
                      <a:pt x="171" y="96"/>
                      <a:pt x="132" y="136"/>
                    </a:cubicBezTo>
                    <a:cubicBezTo>
                      <a:pt x="49" y="221"/>
                      <a:pt x="3" y="335"/>
                      <a:pt x="2" y="457"/>
                    </a:cubicBezTo>
                    <a:cubicBezTo>
                      <a:pt x="1" y="477"/>
                      <a:pt x="0" y="567"/>
                      <a:pt x="52" y="671"/>
                    </a:cubicBezTo>
                    <a:cubicBezTo>
                      <a:pt x="80" y="729"/>
                      <a:pt x="120" y="769"/>
                      <a:pt x="152" y="801"/>
                    </a:cubicBezTo>
                    <a:cubicBezTo>
                      <a:pt x="193" y="842"/>
                      <a:pt x="218" y="867"/>
                      <a:pt x="221" y="915"/>
                    </a:cubicBezTo>
                    <a:cubicBezTo>
                      <a:pt x="221" y="927"/>
                      <a:pt x="224" y="981"/>
                      <a:pt x="228" y="1015"/>
                    </a:cubicBezTo>
                    <a:cubicBezTo>
                      <a:pt x="220" y="1029"/>
                      <a:pt x="216" y="1044"/>
                      <a:pt x="216" y="1060"/>
                    </a:cubicBezTo>
                    <a:cubicBezTo>
                      <a:pt x="216" y="1074"/>
                      <a:pt x="216" y="1074"/>
                      <a:pt x="216" y="1074"/>
                    </a:cubicBezTo>
                    <a:cubicBezTo>
                      <a:pt x="216" y="1084"/>
                      <a:pt x="218" y="1095"/>
                      <a:pt x="221" y="1105"/>
                    </a:cubicBezTo>
                    <a:cubicBezTo>
                      <a:pt x="218" y="1115"/>
                      <a:pt x="216" y="1125"/>
                      <a:pt x="216" y="1136"/>
                    </a:cubicBezTo>
                    <a:cubicBezTo>
                      <a:pt x="216" y="1149"/>
                      <a:pt x="216" y="1149"/>
                      <a:pt x="216" y="1149"/>
                    </a:cubicBezTo>
                    <a:cubicBezTo>
                      <a:pt x="216" y="1169"/>
                      <a:pt x="222" y="1187"/>
                      <a:pt x="233" y="1203"/>
                    </a:cubicBezTo>
                    <a:cubicBezTo>
                      <a:pt x="232" y="1206"/>
                      <a:pt x="232" y="1209"/>
                      <a:pt x="232" y="1212"/>
                    </a:cubicBezTo>
                    <a:cubicBezTo>
                      <a:pt x="232" y="1225"/>
                      <a:pt x="232" y="1225"/>
                      <a:pt x="232" y="1225"/>
                    </a:cubicBezTo>
                    <a:cubicBezTo>
                      <a:pt x="232" y="1267"/>
                      <a:pt x="261" y="1303"/>
                      <a:pt x="299" y="1313"/>
                    </a:cubicBezTo>
                    <a:cubicBezTo>
                      <a:pt x="306" y="1357"/>
                      <a:pt x="344" y="1391"/>
                      <a:pt x="390" y="1391"/>
                    </a:cubicBezTo>
                    <a:cubicBezTo>
                      <a:pt x="516" y="1391"/>
                      <a:pt x="516" y="1391"/>
                      <a:pt x="516" y="1391"/>
                    </a:cubicBezTo>
                    <a:cubicBezTo>
                      <a:pt x="562" y="1391"/>
                      <a:pt x="600" y="1357"/>
                      <a:pt x="606" y="1313"/>
                    </a:cubicBezTo>
                    <a:cubicBezTo>
                      <a:pt x="645" y="1303"/>
                      <a:pt x="673" y="1267"/>
                      <a:pt x="673" y="1225"/>
                    </a:cubicBezTo>
                    <a:cubicBezTo>
                      <a:pt x="673" y="1212"/>
                      <a:pt x="673" y="1212"/>
                      <a:pt x="673" y="1212"/>
                    </a:cubicBezTo>
                    <a:cubicBezTo>
                      <a:pt x="673" y="1209"/>
                      <a:pt x="673" y="1206"/>
                      <a:pt x="673" y="1203"/>
                    </a:cubicBezTo>
                    <a:cubicBezTo>
                      <a:pt x="684" y="1187"/>
                      <a:pt x="690" y="1169"/>
                      <a:pt x="690" y="1149"/>
                    </a:cubicBezTo>
                    <a:cubicBezTo>
                      <a:pt x="690" y="1136"/>
                      <a:pt x="690" y="1136"/>
                      <a:pt x="690" y="1136"/>
                    </a:cubicBezTo>
                    <a:cubicBezTo>
                      <a:pt x="690" y="1125"/>
                      <a:pt x="688" y="1115"/>
                      <a:pt x="684" y="1105"/>
                    </a:cubicBezTo>
                    <a:cubicBezTo>
                      <a:pt x="688" y="1095"/>
                      <a:pt x="690" y="1084"/>
                      <a:pt x="690" y="1074"/>
                    </a:cubicBezTo>
                    <a:cubicBezTo>
                      <a:pt x="690" y="1060"/>
                      <a:pt x="690" y="1060"/>
                      <a:pt x="690" y="1060"/>
                    </a:cubicBezTo>
                    <a:cubicBezTo>
                      <a:pt x="690" y="1044"/>
                      <a:pt x="686" y="1029"/>
                      <a:pt x="678" y="1015"/>
                    </a:cubicBezTo>
                    <a:cubicBezTo>
                      <a:pt x="681" y="981"/>
                      <a:pt x="684" y="927"/>
                      <a:pt x="685" y="915"/>
                    </a:cubicBezTo>
                    <a:cubicBezTo>
                      <a:pt x="687" y="867"/>
                      <a:pt x="712" y="842"/>
                      <a:pt x="754" y="801"/>
                    </a:cubicBezTo>
                    <a:cubicBezTo>
                      <a:pt x="786" y="769"/>
                      <a:pt x="826" y="729"/>
                      <a:pt x="853" y="671"/>
                    </a:cubicBezTo>
                    <a:cubicBezTo>
                      <a:pt x="906" y="567"/>
                      <a:pt x="904" y="477"/>
                      <a:pt x="903" y="457"/>
                    </a:cubicBezTo>
                    <a:close/>
                    <a:moveTo>
                      <a:pt x="820" y="655"/>
                    </a:moveTo>
                    <a:cubicBezTo>
                      <a:pt x="795" y="708"/>
                      <a:pt x="759" y="743"/>
                      <a:pt x="728" y="775"/>
                    </a:cubicBezTo>
                    <a:cubicBezTo>
                      <a:pt x="685" y="817"/>
                      <a:pt x="651" y="850"/>
                      <a:pt x="648" y="913"/>
                    </a:cubicBezTo>
                    <a:cubicBezTo>
                      <a:pt x="648" y="922"/>
                      <a:pt x="644" y="996"/>
                      <a:pt x="639" y="1024"/>
                    </a:cubicBezTo>
                    <a:cubicBezTo>
                      <a:pt x="648" y="1034"/>
                      <a:pt x="653" y="1047"/>
                      <a:pt x="653" y="1060"/>
                    </a:cubicBezTo>
                    <a:cubicBezTo>
                      <a:pt x="653" y="1074"/>
                      <a:pt x="653" y="1074"/>
                      <a:pt x="653" y="1074"/>
                    </a:cubicBezTo>
                    <a:cubicBezTo>
                      <a:pt x="653" y="1085"/>
                      <a:pt x="649" y="1096"/>
                      <a:pt x="643" y="1105"/>
                    </a:cubicBezTo>
                    <a:cubicBezTo>
                      <a:pt x="649" y="1114"/>
                      <a:pt x="653" y="1125"/>
                      <a:pt x="653" y="1136"/>
                    </a:cubicBezTo>
                    <a:cubicBezTo>
                      <a:pt x="653" y="1149"/>
                      <a:pt x="653" y="1149"/>
                      <a:pt x="653" y="1149"/>
                    </a:cubicBezTo>
                    <a:cubicBezTo>
                      <a:pt x="653" y="1167"/>
                      <a:pt x="645" y="1182"/>
                      <a:pt x="633" y="1192"/>
                    </a:cubicBezTo>
                    <a:cubicBezTo>
                      <a:pt x="635" y="1198"/>
                      <a:pt x="636" y="1205"/>
                      <a:pt x="636" y="1212"/>
                    </a:cubicBezTo>
                    <a:cubicBezTo>
                      <a:pt x="636" y="1225"/>
                      <a:pt x="636" y="1225"/>
                      <a:pt x="636" y="1225"/>
                    </a:cubicBezTo>
                    <a:cubicBezTo>
                      <a:pt x="636" y="1255"/>
                      <a:pt x="612" y="1280"/>
                      <a:pt x="582" y="1280"/>
                    </a:cubicBezTo>
                    <a:cubicBezTo>
                      <a:pt x="570" y="1280"/>
                      <a:pt x="570" y="1280"/>
                      <a:pt x="570" y="1280"/>
                    </a:cubicBezTo>
                    <a:cubicBezTo>
                      <a:pt x="570" y="1282"/>
                      <a:pt x="571" y="1284"/>
                      <a:pt x="571" y="1286"/>
                    </a:cubicBezTo>
                    <a:cubicBezTo>
                      <a:pt x="571" y="1299"/>
                      <a:pt x="571" y="1299"/>
                      <a:pt x="571" y="1299"/>
                    </a:cubicBezTo>
                    <a:cubicBezTo>
                      <a:pt x="571" y="1329"/>
                      <a:pt x="546" y="1354"/>
                      <a:pt x="516" y="1354"/>
                    </a:cubicBezTo>
                    <a:cubicBezTo>
                      <a:pt x="390" y="1354"/>
                      <a:pt x="390" y="1354"/>
                      <a:pt x="390" y="1354"/>
                    </a:cubicBezTo>
                    <a:cubicBezTo>
                      <a:pt x="360" y="1354"/>
                      <a:pt x="335" y="1329"/>
                      <a:pt x="335" y="1299"/>
                    </a:cubicBezTo>
                    <a:cubicBezTo>
                      <a:pt x="335" y="1286"/>
                      <a:pt x="335" y="1286"/>
                      <a:pt x="335" y="1286"/>
                    </a:cubicBezTo>
                    <a:cubicBezTo>
                      <a:pt x="335" y="1284"/>
                      <a:pt x="335" y="1282"/>
                      <a:pt x="335" y="1280"/>
                    </a:cubicBezTo>
                    <a:cubicBezTo>
                      <a:pt x="324" y="1280"/>
                      <a:pt x="324" y="1280"/>
                      <a:pt x="324" y="1280"/>
                    </a:cubicBezTo>
                    <a:cubicBezTo>
                      <a:pt x="294" y="1280"/>
                      <a:pt x="269" y="1255"/>
                      <a:pt x="269" y="1225"/>
                    </a:cubicBezTo>
                    <a:cubicBezTo>
                      <a:pt x="269" y="1212"/>
                      <a:pt x="269" y="1212"/>
                      <a:pt x="269" y="1212"/>
                    </a:cubicBezTo>
                    <a:cubicBezTo>
                      <a:pt x="269" y="1205"/>
                      <a:pt x="270" y="1198"/>
                      <a:pt x="273" y="1192"/>
                    </a:cubicBezTo>
                    <a:cubicBezTo>
                      <a:pt x="261" y="1182"/>
                      <a:pt x="253" y="1167"/>
                      <a:pt x="253" y="1149"/>
                    </a:cubicBezTo>
                    <a:cubicBezTo>
                      <a:pt x="253" y="1136"/>
                      <a:pt x="253" y="1136"/>
                      <a:pt x="253" y="1136"/>
                    </a:cubicBezTo>
                    <a:cubicBezTo>
                      <a:pt x="253" y="1125"/>
                      <a:pt x="256" y="1114"/>
                      <a:pt x="263" y="1105"/>
                    </a:cubicBezTo>
                    <a:cubicBezTo>
                      <a:pt x="256" y="1096"/>
                      <a:pt x="253" y="1085"/>
                      <a:pt x="253" y="1074"/>
                    </a:cubicBezTo>
                    <a:cubicBezTo>
                      <a:pt x="253" y="1060"/>
                      <a:pt x="253" y="1060"/>
                      <a:pt x="253" y="1060"/>
                    </a:cubicBezTo>
                    <a:cubicBezTo>
                      <a:pt x="253" y="1047"/>
                      <a:pt x="258" y="1034"/>
                      <a:pt x="266" y="1024"/>
                    </a:cubicBezTo>
                    <a:cubicBezTo>
                      <a:pt x="262" y="996"/>
                      <a:pt x="258" y="922"/>
                      <a:pt x="258" y="913"/>
                    </a:cubicBezTo>
                    <a:cubicBezTo>
                      <a:pt x="254" y="850"/>
                      <a:pt x="220" y="817"/>
                      <a:pt x="178" y="775"/>
                    </a:cubicBezTo>
                    <a:cubicBezTo>
                      <a:pt x="146" y="743"/>
                      <a:pt x="110" y="708"/>
                      <a:pt x="85" y="655"/>
                    </a:cubicBezTo>
                    <a:cubicBezTo>
                      <a:pt x="35" y="555"/>
                      <a:pt x="39" y="470"/>
                      <a:pt x="39" y="458"/>
                    </a:cubicBezTo>
                    <a:cubicBezTo>
                      <a:pt x="40" y="346"/>
                      <a:pt x="82" y="240"/>
                      <a:pt x="158" y="161"/>
                    </a:cubicBezTo>
                    <a:cubicBezTo>
                      <a:pt x="230" y="88"/>
                      <a:pt x="324" y="45"/>
                      <a:pt x="426" y="38"/>
                    </a:cubicBezTo>
                    <a:cubicBezTo>
                      <a:pt x="426" y="38"/>
                      <a:pt x="445" y="37"/>
                      <a:pt x="453" y="37"/>
                    </a:cubicBezTo>
                    <a:cubicBezTo>
                      <a:pt x="461" y="37"/>
                      <a:pt x="479" y="38"/>
                      <a:pt x="479" y="38"/>
                    </a:cubicBezTo>
                    <a:cubicBezTo>
                      <a:pt x="581" y="45"/>
                      <a:pt x="676" y="88"/>
                      <a:pt x="747" y="161"/>
                    </a:cubicBezTo>
                    <a:cubicBezTo>
                      <a:pt x="824" y="240"/>
                      <a:pt x="866" y="346"/>
                      <a:pt x="866" y="458"/>
                    </a:cubicBezTo>
                    <a:cubicBezTo>
                      <a:pt x="867" y="470"/>
                      <a:pt x="871" y="555"/>
                      <a:pt x="820" y="655"/>
                    </a:cubicBezTo>
                    <a:close/>
                  </a:path>
                </a:pathLst>
              </a:custGeom>
              <a:grp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667">
                  <a:ea charset="-122" panose="020b0400000000000000" pitchFamily="34" typeface="Adobe 黑体 Std R"/>
                </a:endParaRPr>
              </a:p>
            </p:txBody>
          </p:sp>
          <p:sp>
            <p:nvSpPr>
              <p:cNvPr id="33" name="Freeform 11"/>
              <p:cNvSpPr>
                <a:spLocks noEditPoints="1"/>
              </p:cNvSpPr>
              <p:nvPr/>
            </p:nvSpPr>
            <p:spPr bwMode="auto">
              <a:xfrm>
                <a:off x="9163050" y="1166813"/>
                <a:ext cx="755650" cy="754063"/>
              </a:xfrm>
              <a:custGeom>
                <a:gdLst>
                  <a:gd fmla="*/ 392 w 420" name="T0"/>
                  <a:gd fmla="*/ 182 h 419" name="T1"/>
                  <a:gd fmla="*/ 384 w 420" name="T2"/>
                  <a:gd fmla="*/ 150 h 419" name="T3"/>
                  <a:gd fmla="*/ 371 w 420" name="T4"/>
                  <a:gd fmla="*/ 120 h 419" name="T5"/>
                  <a:gd fmla="*/ 352 w 420" name="T6"/>
                  <a:gd fmla="*/ 93 h 419" name="T7"/>
                  <a:gd fmla="*/ 329 w 420" name="T8"/>
                  <a:gd fmla="*/ 69 h 419" name="T9"/>
                  <a:gd fmla="*/ 302 w 420" name="T10"/>
                  <a:gd fmla="*/ 50 h 419" name="T11"/>
                  <a:gd fmla="*/ 272 w 420" name="T12"/>
                  <a:gd fmla="*/ 36 h 419" name="T13"/>
                  <a:gd fmla="*/ 240 w 420" name="T14"/>
                  <a:gd fmla="*/ 28 h 419" name="T15"/>
                  <a:gd fmla="*/ 207 w 420" name="T16"/>
                  <a:gd fmla="*/ 26 h 419" name="T17"/>
                  <a:gd fmla="*/ 175 w 420" name="T18"/>
                  <a:gd fmla="*/ 29 h 419" name="T19"/>
                  <a:gd fmla="*/ 143 w 420" name="T20"/>
                  <a:gd fmla="*/ 38 h 419" name="T21"/>
                  <a:gd fmla="*/ 103 w 420" name="T22"/>
                  <a:gd fmla="*/ 29 h 419" name="T23"/>
                  <a:gd fmla="*/ 73 w 420" name="T24"/>
                  <a:gd fmla="*/ 51 h 419" name="T25"/>
                  <a:gd fmla="*/ 47 w 420" name="T26"/>
                  <a:gd fmla="*/ 78 h 419" name="T27"/>
                  <a:gd fmla="*/ 26 w 420" name="T28"/>
                  <a:gd fmla="*/ 109 h 419" name="T29"/>
                  <a:gd fmla="*/ 11 w 420" name="T30"/>
                  <a:gd fmla="*/ 144 h 419" name="T31"/>
                  <a:gd fmla="*/ 3 w 420" name="T32"/>
                  <a:gd fmla="*/ 180 h 419" name="T33"/>
                  <a:gd fmla="*/ 1 w 420" name="T34"/>
                  <a:gd fmla="*/ 218 h 419" name="T35"/>
                  <a:gd fmla="*/ 5 w 420" name="T36"/>
                  <a:gd fmla="*/ 255 h 419" name="T37"/>
                  <a:gd fmla="*/ 17 w 420" name="T38"/>
                  <a:gd fmla="*/ 291 h 419" name="T39"/>
                  <a:gd fmla="*/ 34 w 420" name="T40"/>
                  <a:gd fmla="*/ 324 h 419" name="T41"/>
                  <a:gd fmla="*/ 58 w 420" name="T42"/>
                  <a:gd fmla="*/ 353 h 419" name="T43"/>
                  <a:gd fmla="*/ 86 w 420" name="T44"/>
                  <a:gd fmla="*/ 378 h 419" name="T45"/>
                  <a:gd fmla="*/ 118 w 420" name="T46"/>
                  <a:gd fmla="*/ 398 h 419" name="T47"/>
                  <a:gd fmla="*/ 153 w 420" name="T48"/>
                  <a:gd fmla="*/ 411 h 419" name="T49"/>
                  <a:gd fmla="*/ 190 w 420" name="T50"/>
                  <a:gd fmla="*/ 418 h 419" name="T51"/>
                  <a:gd fmla="*/ 228 w 420" name="T52"/>
                  <a:gd fmla="*/ 419 h 419" name="T53"/>
                  <a:gd fmla="*/ 265 w 420" name="T54"/>
                  <a:gd fmla="*/ 412 h 419" name="T55"/>
                  <a:gd fmla="*/ 294 w 420" name="T56"/>
                  <a:gd fmla="*/ 402 h 419" name="T57"/>
                  <a:gd fmla="*/ 319 w 420" name="T58"/>
                  <a:gd fmla="*/ 389 h 419" name="T59"/>
                  <a:gd fmla="*/ 349 w 420" name="T60"/>
                  <a:gd fmla="*/ 366 h 419" name="T61"/>
                  <a:gd fmla="*/ 375 w 420" name="T62"/>
                  <a:gd fmla="*/ 339 h 419" name="T63"/>
                  <a:gd fmla="*/ 396 w 420" name="T64"/>
                  <a:gd fmla="*/ 307 h 419" name="T65"/>
                  <a:gd fmla="*/ 410 w 420" name="T66"/>
                  <a:gd fmla="*/ 273 h 419" name="T67"/>
                  <a:gd fmla="*/ 418 w 420" name="T68"/>
                  <a:gd fmla="*/ 236 h 419" name="T69"/>
                  <a:gd fmla="*/ 363 w 420" name="T70"/>
                  <a:gd fmla="*/ 140 h 419" name="T71"/>
                  <a:gd fmla="*/ 363 w 420" name="T72"/>
                  <a:gd fmla="*/ 140 h 419" name="T73"/>
                  <a:gd fmla="*/ 216 w 420" name="T74"/>
                  <a:gd fmla="*/ 178 h 419" name="T75"/>
                  <a:gd fmla="*/ 204 w 420" name="T76"/>
                  <a:gd fmla="*/ 195 h 419" name="T77"/>
                  <a:gd fmla="*/ 211 w 420" name="T78"/>
                  <a:gd fmla="*/ 178 h 419" name="T79"/>
                  <a:gd fmla="*/ 141 w 420" name="T80"/>
                  <a:gd fmla="*/ 57 h 419" name="T81"/>
                  <a:gd fmla="*/ 141 w 420" name="T82"/>
                  <a:gd fmla="*/ 57 h 419" name="T83"/>
                  <a:gd fmla="*/ 44 w 420" name="T84"/>
                  <a:gd fmla="*/ 189 h 419" name="T85"/>
                  <a:gd fmla="*/ 180 w 420" name="T86"/>
                  <a:gd fmla="*/ 220 h 419" name="T87"/>
                  <a:gd fmla="*/ 182 w 420" name="T88"/>
                  <a:gd fmla="*/ 225 h 419" name="T89"/>
                  <a:gd fmla="*/ 189 w 420" name="T90"/>
                  <a:gd fmla="*/ 376 h 419" name="T91"/>
                  <a:gd fmla="*/ 189 w 420" name="T92"/>
                  <a:gd fmla="*/ 376 h 419" name="T93"/>
                  <a:gd fmla="*/ 275 w 420" name="T94"/>
                  <a:gd fmla="*/ 364 h 419" name="T95"/>
                  <a:gd fmla="*/ 235 w 420" name="T96"/>
                  <a:gd fmla="*/ 230 h 419" name="T97"/>
                  <a:gd fmla="*/ 237 w 420" name="T98"/>
                  <a:gd fmla="*/ 227 h 419" name="T99"/>
                  <a:gd fmla="*/ 377 w 420" name="T100"/>
                  <a:gd fmla="*/ 226 h 419" name="T101"/>
                  <a:gd fmla="*/ 377 w 420" name="T102"/>
                  <a:gd fmla="*/ 226 h 41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419" w="420">
                    <a:moveTo>
                      <a:pt x="394" y="203"/>
                    </a:moveTo>
                    <a:cubicBezTo>
                      <a:pt x="420" y="198"/>
                      <a:pt x="420" y="198"/>
                      <a:pt x="420" y="198"/>
                    </a:cubicBezTo>
                    <a:cubicBezTo>
                      <a:pt x="419" y="193"/>
                      <a:pt x="419" y="187"/>
                      <a:pt x="418" y="182"/>
                    </a:cubicBezTo>
                    <a:cubicBezTo>
                      <a:pt x="392" y="182"/>
                      <a:pt x="392" y="182"/>
                      <a:pt x="392" y="182"/>
                    </a:cubicBezTo>
                    <a:cubicBezTo>
                      <a:pt x="392" y="178"/>
                      <a:pt x="391" y="174"/>
                      <a:pt x="390" y="170"/>
                    </a:cubicBezTo>
                    <a:cubicBezTo>
                      <a:pt x="414" y="161"/>
                      <a:pt x="414" y="161"/>
                      <a:pt x="414" y="161"/>
                    </a:cubicBezTo>
                    <a:cubicBezTo>
                      <a:pt x="413" y="156"/>
                      <a:pt x="412" y="150"/>
                      <a:pt x="410" y="145"/>
                    </a:cubicBezTo>
                    <a:cubicBezTo>
                      <a:pt x="384" y="150"/>
                      <a:pt x="384" y="150"/>
                      <a:pt x="384" y="150"/>
                    </a:cubicBezTo>
                    <a:cubicBezTo>
                      <a:pt x="383" y="146"/>
                      <a:pt x="381" y="142"/>
                      <a:pt x="380" y="139"/>
                    </a:cubicBezTo>
                    <a:cubicBezTo>
                      <a:pt x="402" y="125"/>
                      <a:pt x="402" y="125"/>
                      <a:pt x="402" y="125"/>
                    </a:cubicBezTo>
                    <a:cubicBezTo>
                      <a:pt x="400" y="120"/>
                      <a:pt x="398" y="115"/>
                      <a:pt x="395" y="111"/>
                    </a:cubicBezTo>
                    <a:cubicBezTo>
                      <a:pt x="371" y="120"/>
                      <a:pt x="371" y="120"/>
                      <a:pt x="371" y="120"/>
                    </a:cubicBezTo>
                    <a:cubicBezTo>
                      <a:pt x="369" y="116"/>
                      <a:pt x="367" y="113"/>
                      <a:pt x="365" y="109"/>
                    </a:cubicBezTo>
                    <a:cubicBezTo>
                      <a:pt x="384" y="92"/>
                      <a:pt x="384" y="92"/>
                      <a:pt x="384" y="92"/>
                    </a:cubicBezTo>
                    <a:cubicBezTo>
                      <a:pt x="381" y="88"/>
                      <a:pt x="378" y="83"/>
                      <a:pt x="374" y="79"/>
                    </a:cubicBezTo>
                    <a:cubicBezTo>
                      <a:pt x="352" y="93"/>
                      <a:pt x="352" y="93"/>
                      <a:pt x="352" y="93"/>
                    </a:cubicBezTo>
                    <a:cubicBezTo>
                      <a:pt x="350" y="89"/>
                      <a:pt x="347" y="86"/>
                      <a:pt x="344" y="83"/>
                    </a:cubicBezTo>
                    <a:cubicBezTo>
                      <a:pt x="360" y="63"/>
                      <a:pt x="360" y="63"/>
                      <a:pt x="360" y="63"/>
                    </a:cubicBezTo>
                    <a:cubicBezTo>
                      <a:pt x="357" y="59"/>
                      <a:pt x="353" y="55"/>
                      <a:pt x="349" y="52"/>
                    </a:cubicBezTo>
                    <a:cubicBezTo>
                      <a:pt x="329" y="69"/>
                      <a:pt x="329" y="69"/>
                      <a:pt x="329" y="69"/>
                    </a:cubicBezTo>
                    <a:cubicBezTo>
                      <a:pt x="326" y="66"/>
                      <a:pt x="323" y="64"/>
                      <a:pt x="320" y="62"/>
                    </a:cubicBezTo>
                    <a:cubicBezTo>
                      <a:pt x="332" y="39"/>
                      <a:pt x="332" y="39"/>
                      <a:pt x="332" y="39"/>
                    </a:cubicBezTo>
                    <a:cubicBezTo>
                      <a:pt x="327" y="36"/>
                      <a:pt x="323" y="33"/>
                      <a:pt x="318" y="30"/>
                    </a:cubicBezTo>
                    <a:cubicBezTo>
                      <a:pt x="302" y="50"/>
                      <a:pt x="302" y="50"/>
                      <a:pt x="302" y="50"/>
                    </a:cubicBezTo>
                    <a:cubicBezTo>
                      <a:pt x="299" y="48"/>
                      <a:pt x="295" y="46"/>
                      <a:pt x="291" y="44"/>
                    </a:cubicBezTo>
                    <a:cubicBezTo>
                      <a:pt x="299" y="20"/>
                      <a:pt x="299" y="20"/>
                      <a:pt x="299" y="20"/>
                    </a:cubicBezTo>
                    <a:cubicBezTo>
                      <a:pt x="294" y="17"/>
                      <a:pt x="289" y="15"/>
                      <a:pt x="284" y="13"/>
                    </a:cubicBezTo>
                    <a:cubicBezTo>
                      <a:pt x="272" y="36"/>
                      <a:pt x="272" y="36"/>
                      <a:pt x="272" y="36"/>
                    </a:cubicBezTo>
                    <a:cubicBezTo>
                      <a:pt x="268" y="35"/>
                      <a:pt x="265" y="34"/>
                      <a:pt x="261" y="33"/>
                    </a:cubicBezTo>
                    <a:cubicBezTo>
                      <a:pt x="264" y="7"/>
                      <a:pt x="264" y="7"/>
                      <a:pt x="264" y="7"/>
                    </a:cubicBezTo>
                    <a:cubicBezTo>
                      <a:pt x="259" y="5"/>
                      <a:pt x="254" y="4"/>
                      <a:pt x="248" y="3"/>
                    </a:cubicBezTo>
                    <a:cubicBezTo>
                      <a:pt x="240" y="28"/>
                      <a:pt x="240" y="28"/>
                      <a:pt x="240" y="28"/>
                    </a:cubicBezTo>
                    <a:cubicBezTo>
                      <a:pt x="236" y="27"/>
                      <a:pt x="232" y="27"/>
                      <a:pt x="228" y="26"/>
                    </a:cubicBezTo>
                    <a:cubicBezTo>
                      <a:pt x="227" y="0"/>
                      <a:pt x="227" y="0"/>
                      <a:pt x="227" y="0"/>
                    </a:cubicBezTo>
                    <a:cubicBezTo>
                      <a:pt x="222" y="0"/>
                      <a:pt x="216" y="0"/>
                      <a:pt x="211" y="0"/>
                    </a:cubicBezTo>
                    <a:cubicBezTo>
                      <a:pt x="207" y="26"/>
                      <a:pt x="207" y="26"/>
                      <a:pt x="207" y="26"/>
                    </a:cubicBezTo>
                    <a:cubicBezTo>
                      <a:pt x="203" y="26"/>
                      <a:pt x="199" y="26"/>
                      <a:pt x="195" y="26"/>
                    </a:cubicBezTo>
                    <a:cubicBezTo>
                      <a:pt x="190" y="1"/>
                      <a:pt x="190" y="1"/>
                      <a:pt x="190" y="1"/>
                    </a:cubicBezTo>
                    <a:cubicBezTo>
                      <a:pt x="184" y="1"/>
                      <a:pt x="179" y="2"/>
                      <a:pt x="173" y="3"/>
                    </a:cubicBezTo>
                    <a:cubicBezTo>
                      <a:pt x="175" y="29"/>
                      <a:pt x="175" y="29"/>
                      <a:pt x="175" y="29"/>
                    </a:cubicBezTo>
                    <a:cubicBezTo>
                      <a:pt x="171" y="30"/>
                      <a:pt x="167" y="31"/>
                      <a:pt x="163" y="32"/>
                    </a:cubicBezTo>
                    <a:cubicBezTo>
                      <a:pt x="153" y="8"/>
                      <a:pt x="153" y="8"/>
                      <a:pt x="153" y="8"/>
                    </a:cubicBezTo>
                    <a:cubicBezTo>
                      <a:pt x="148" y="9"/>
                      <a:pt x="142" y="11"/>
                      <a:pt x="137" y="13"/>
                    </a:cubicBezTo>
                    <a:cubicBezTo>
                      <a:pt x="143" y="38"/>
                      <a:pt x="143" y="38"/>
                      <a:pt x="143" y="38"/>
                    </a:cubicBezTo>
                    <a:cubicBezTo>
                      <a:pt x="141" y="39"/>
                      <a:pt x="139" y="40"/>
                      <a:pt x="136" y="41"/>
                    </a:cubicBezTo>
                    <a:cubicBezTo>
                      <a:pt x="135" y="42"/>
                      <a:pt x="134" y="42"/>
                      <a:pt x="132" y="43"/>
                    </a:cubicBezTo>
                    <a:cubicBezTo>
                      <a:pt x="118" y="21"/>
                      <a:pt x="118" y="21"/>
                      <a:pt x="118" y="21"/>
                    </a:cubicBezTo>
                    <a:cubicBezTo>
                      <a:pt x="113" y="24"/>
                      <a:pt x="108" y="26"/>
                      <a:pt x="103" y="29"/>
                    </a:cubicBezTo>
                    <a:cubicBezTo>
                      <a:pt x="114" y="53"/>
                      <a:pt x="114" y="53"/>
                      <a:pt x="114" y="53"/>
                    </a:cubicBezTo>
                    <a:cubicBezTo>
                      <a:pt x="110" y="55"/>
                      <a:pt x="107" y="57"/>
                      <a:pt x="104" y="60"/>
                    </a:cubicBezTo>
                    <a:cubicBezTo>
                      <a:pt x="86" y="41"/>
                      <a:pt x="86" y="41"/>
                      <a:pt x="86" y="41"/>
                    </a:cubicBezTo>
                    <a:cubicBezTo>
                      <a:pt x="81" y="44"/>
                      <a:pt x="77" y="47"/>
                      <a:pt x="73" y="51"/>
                    </a:cubicBezTo>
                    <a:cubicBezTo>
                      <a:pt x="87" y="73"/>
                      <a:pt x="87" y="73"/>
                      <a:pt x="87" y="73"/>
                    </a:cubicBezTo>
                    <a:cubicBezTo>
                      <a:pt x="84" y="75"/>
                      <a:pt x="81" y="78"/>
                      <a:pt x="79" y="81"/>
                    </a:cubicBezTo>
                    <a:cubicBezTo>
                      <a:pt x="58" y="66"/>
                      <a:pt x="58" y="66"/>
                      <a:pt x="58" y="66"/>
                    </a:cubicBezTo>
                    <a:cubicBezTo>
                      <a:pt x="54" y="70"/>
                      <a:pt x="50" y="74"/>
                      <a:pt x="47" y="78"/>
                    </a:cubicBezTo>
                    <a:cubicBezTo>
                      <a:pt x="65" y="97"/>
                      <a:pt x="65" y="97"/>
                      <a:pt x="65" y="97"/>
                    </a:cubicBezTo>
                    <a:cubicBezTo>
                      <a:pt x="62" y="100"/>
                      <a:pt x="60" y="103"/>
                      <a:pt x="58" y="106"/>
                    </a:cubicBezTo>
                    <a:cubicBezTo>
                      <a:pt x="34" y="95"/>
                      <a:pt x="34" y="95"/>
                      <a:pt x="34" y="95"/>
                    </a:cubicBezTo>
                    <a:cubicBezTo>
                      <a:pt x="31" y="100"/>
                      <a:pt x="29" y="104"/>
                      <a:pt x="26" y="109"/>
                    </a:cubicBezTo>
                    <a:cubicBezTo>
                      <a:pt x="47" y="124"/>
                      <a:pt x="47" y="124"/>
                      <a:pt x="47" y="124"/>
                    </a:cubicBezTo>
                    <a:cubicBezTo>
                      <a:pt x="45" y="128"/>
                      <a:pt x="44" y="132"/>
                      <a:pt x="42" y="135"/>
                    </a:cubicBezTo>
                    <a:cubicBezTo>
                      <a:pt x="17" y="128"/>
                      <a:pt x="17" y="128"/>
                      <a:pt x="17" y="128"/>
                    </a:cubicBezTo>
                    <a:cubicBezTo>
                      <a:pt x="15" y="133"/>
                      <a:pt x="13" y="138"/>
                      <a:pt x="11" y="144"/>
                    </a:cubicBezTo>
                    <a:cubicBezTo>
                      <a:pt x="35" y="155"/>
                      <a:pt x="35" y="155"/>
                      <a:pt x="35" y="155"/>
                    </a:cubicBezTo>
                    <a:cubicBezTo>
                      <a:pt x="33" y="159"/>
                      <a:pt x="32" y="162"/>
                      <a:pt x="31" y="166"/>
                    </a:cubicBezTo>
                    <a:cubicBezTo>
                      <a:pt x="5" y="164"/>
                      <a:pt x="5" y="164"/>
                      <a:pt x="5" y="164"/>
                    </a:cubicBezTo>
                    <a:cubicBezTo>
                      <a:pt x="4" y="169"/>
                      <a:pt x="3" y="175"/>
                      <a:pt x="3" y="180"/>
                    </a:cubicBezTo>
                    <a:cubicBezTo>
                      <a:pt x="28" y="187"/>
                      <a:pt x="28" y="187"/>
                      <a:pt x="28" y="187"/>
                    </a:cubicBezTo>
                    <a:cubicBezTo>
                      <a:pt x="27" y="191"/>
                      <a:pt x="27" y="195"/>
                      <a:pt x="26" y="199"/>
                    </a:cubicBezTo>
                    <a:cubicBezTo>
                      <a:pt x="1" y="201"/>
                      <a:pt x="1" y="201"/>
                      <a:pt x="1" y="201"/>
                    </a:cubicBezTo>
                    <a:cubicBezTo>
                      <a:pt x="0" y="207"/>
                      <a:pt x="0" y="212"/>
                      <a:pt x="1" y="218"/>
                    </a:cubicBezTo>
                    <a:cubicBezTo>
                      <a:pt x="26" y="220"/>
                      <a:pt x="26" y="220"/>
                      <a:pt x="26" y="220"/>
                    </a:cubicBezTo>
                    <a:cubicBezTo>
                      <a:pt x="27" y="224"/>
                      <a:pt x="27" y="228"/>
                      <a:pt x="28" y="232"/>
                    </a:cubicBezTo>
                    <a:cubicBezTo>
                      <a:pt x="2" y="239"/>
                      <a:pt x="2" y="239"/>
                      <a:pt x="2" y="239"/>
                    </a:cubicBezTo>
                    <a:cubicBezTo>
                      <a:pt x="3" y="244"/>
                      <a:pt x="4" y="249"/>
                      <a:pt x="5" y="255"/>
                    </a:cubicBezTo>
                    <a:cubicBezTo>
                      <a:pt x="31" y="252"/>
                      <a:pt x="31" y="252"/>
                      <a:pt x="31" y="252"/>
                    </a:cubicBezTo>
                    <a:cubicBezTo>
                      <a:pt x="32" y="256"/>
                      <a:pt x="33" y="260"/>
                      <a:pt x="34" y="264"/>
                    </a:cubicBezTo>
                    <a:cubicBezTo>
                      <a:pt x="11" y="275"/>
                      <a:pt x="11" y="275"/>
                      <a:pt x="11" y="275"/>
                    </a:cubicBezTo>
                    <a:cubicBezTo>
                      <a:pt x="13" y="280"/>
                      <a:pt x="15" y="286"/>
                      <a:pt x="17" y="291"/>
                    </a:cubicBezTo>
                    <a:cubicBezTo>
                      <a:pt x="42" y="284"/>
                      <a:pt x="42" y="284"/>
                      <a:pt x="42" y="284"/>
                    </a:cubicBezTo>
                    <a:cubicBezTo>
                      <a:pt x="43" y="287"/>
                      <a:pt x="45" y="291"/>
                      <a:pt x="47" y="295"/>
                    </a:cubicBezTo>
                    <a:cubicBezTo>
                      <a:pt x="26" y="310"/>
                      <a:pt x="26" y="310"/>
                      <a:pt x="26" y="310"/>
                    </a:cubicBezTo>
                    <a:cubicBezTo>
                      <a:pt x="29" y="315"/>
                      <a:pt x="31" y="319"/>
                      <a:pt x="34" y="324"/>
                    </a:cubicBezTo>
                    <a:cubicBezTo>
                      <a:pt x="58" y="313"/>
                      <a:pt x="58" y="313"/>
                      <a:pt x="58" y="313"/>
                    </a:cubicBezTo>
                    <a:cubicBezTo>
                      <a:pt x="60" y="316"/>
                      <a:pt x="62" y="319"/>
                      <a:pt x="65" y="322"/>
                    </a:cubicBezTo>
                    <a:cubicBezTo>
                      <a:pt x="47" y="341"/>
                      <a:pt x="47" y="341"/>
                      <a:pt x="47" y="341"/>
                    </a:cubicBezTo>
                    <a:cubicBezTo>
                      <a:pt x="50" y="345"/>
                      <a:pt x="54" y="349"/>
                      <a:pt x="58" y="353"/>
                    </a:cubicBezTo>
                    <a:cubicBezTo>
                      <a:pt x="79" y="338"/>
                      <a:pt x="79" y="338"/>
                      <a:pt x="79" y="338"/>
                    </a:cubicBezTo>
                    <a:cubicBezTo>
                      <a:pt x="81" y="341"/>
                      <a:pt x="84" y="344"/>
                      <a:pt x="87" y="347"/>
                    </a:cubicBezTo>
                    <a:cubicBezTo>
                      <a:pt x="73" y="368"/>
                      <a:pt x="73" y="368"/>
                      <a:pt x="73" y="368"/>
                    </a:cubicBezTo>
                    <a:cubicBezTo>
                      <a:pt x="77" y="372"/>
                      <a:pt x="81" y="375"/>
                      <a:pt x="86" y="378"/>
                    </a:cubicBezTo>
                    <a:cubicBezTo>
                      <a:pt x="104" y="360"/>
                      <a:pt x="104" y="360"/>
                      <a:pt x="104" y="360"/>
                    </a:cubicBezTo>
                    <a:cubicBezTo>
                      <a:pt x="107" y="362"/>
                      <a:pt x="110" y="364"/>
                      <a:pt x="114" y="366"/>
                    </a:cubicBezTo>
                    <a:cubicBezTo>
                      <a:pt x="104" y="390"/>
                      <a:pt x="104" y="390"/>
                      <a:pt x="104" y="390"/>
                    </a:cubicBezTo>
                    <a:cubicBezTo>
                      <a:pt x="108" y="393"/>
                      <a:pt x="113" y="395"/>
                      <a:pt x="118" y="398"/>
                    </a:cubicBezTo>
                    <a:cubicBezTo>
                      <a:pt x="132" y="376"/>
                      <a:pt x="132" y="376"/>
                      <a:pt x="132" y="376"/>
                    </a:cubicBezTo>
                    <a:cubicBezTo>
                      <a:pt x="136" y="378"/>
                      <a:pt x="140" y="379"/>
                      <a:pt x="143" y="381"/>
                    </a:cubicBezTo>
                    <a:cubicBezTo>
                      <a:pt x="138" y="406"/>
                      <a:pt x="138" y="406"/>
                      <a:pt x="138" y="406"/>
                    </a:cubicBezTo>
                    <a:cubicBezTo>
                      <a:pt x="143" y="408"/>
                      <a:pt x="148" y="410"/>
                      <a:pt x="153" y="411"/>
                    </a:cubicBezTo>
                    <a:cubicBezTo>
                      <a:pt x="163" y="387"/>
                      <a:pt x="163" y="387"/>
                      <a:pt x="163" y="387"/>
                    </a:cubicBezTo>
                    <a:cubicBezTo>
                      <a:pt x="167" y="388"/>
                      <a:pt x="171" y="389"/>
                      <a:pt x="175" y="390"/>
                    </a:cubicBezTo>
                    <a:cubicBezTo>
                      <a:pt x="174" y="416"/>
                      <a:pt x="174" y="416"/>
                      <a:pt x="174" y="416"/>
                    </a:cubicBezTo>
                    <a:cubicBezTo>
                      <a:pt x="179" y="417"/>
                      <a:pt x="185" y="418"/>
                      <a:pt x="190" y="418"/>
                    </a:cubicBezTo>
                    <a:cubicBezTo>
                      <a:pt x="196" y="393"/>
                      <a:pt x="196" y="393"/>
                      <a:pt x="196" y="393"/>
                    </a:cubicBezTo>
                    <a:cubicBezTo>
                      <a:pt x="200" y="393"/>
                      <a:pt x="204" y="394"/>
                      <a:pt x="208" y="394"/>
                    </a:cubicBezTo>
                    <a:cubicBezTo>
                      <a:pt x="212" y="419"/>
                      <a:pt x="212" y="419"/>
                      <a:pt x="212" y="419"/>
                    </a:cubicBezTo>
                    <a:cubicBezTo>
                      <a:pt x="217" y="419"/>
                      <a:pt x="222" y="419"/>
                      <a:pt x="228" y="419"/>
                    </a:cubicBezTo>
                    <a:cubicBezTo>
                      <a:pt x="229" y="393"/>
                      <a:pt x="229" y="393"/>
                      <a:pt x="229" y="393"/>
                    </a:cubicBezTo>
                    <a:cubicBezTo>
                      <a:pt x="233" y="392"/>
                      <a:pt x="237" y="392"/>
                      <a:pt x="241" y="391"/>
                    </a:cubicBezTo>
                    <a:cubicBezTo>
                      <a:pt x="249" y="416"/>
                      <a:pt x="249" y="416"/>
                      <a:pt x="249" y="416"/>
                    </a:cubicBezTo>
                    <a:cubicBezTo>
                      <a:pt x="254" y="415"/>
                      <a:pt x="260" y="413"/>
                      <a:pt x="265" y="412"/>
                    </a:cubicBezTo>
                    <a:cubicBezTo>
                      <a:pt x="261" y="386"/>
                      <a:pt x="261" y="386"/>
                      <a:pt x="261" y="386"/>
                    </a:cubicBezTo>
                    <a:cubicBezTo>
                      <a:pt x="265" y="385"/>
                      <a:pt x="269" y="384"/>
                      <a:pt x="273" y="382"/>
                    </a:cubicBezTo>
                    <a:cubicBezTo>
                      <a:pt x="285" y="405"/>
                      <a:pt x="285" y="405"/>
                      <a:pt x="285" y="405"/>
                    </a:cubicBezTo>
                    <a:cubicBezTo>
                      <a:pt x="288" y="404"/>
                      <a:pt x="291" y="403"/>
                      <a:pt x="294" y="402"/>
                    </a:cubicBezTo>
                    <a:cubicBezTo>
                      <a:pt x="296" y="401"/>
                      <a:pt x="298" y="400"/>
                      <a:pt x="300" y="399"/>
                    </a:cubicBezTo>
                    <a:cubicBezTo>
                      <a:pt x="292" y="374"/>
                      <a:pt x="292" y="374"/>
                      <a:pt x="292" y="374"/>
                    </a:cubicBezTo>
                    <a:cubicBezTo>
                      <a:pt x="296" y="372"/>
                      <a:pt x="299" y="371"/>
                      <a:pt x="303" y="368"/>
                    </a:cubicBezTo>
                    <a:cubicBezTo>
                      <a:pt x="319" y="389"/>
                      <a:pt x="319" y="389"/>
                      <a:pt x="319" y="389"/>
                    </a:cubicBezTo>
                    <a:cubicBezTo>
                      <a:pt x="324" y="386"/>
                      <a:pt x="328" y="383"/>
                      <a:pt x="333" y="380"/>
                    </a:cubicBezTo>
                    <a:cubicBezTo>
                      <a:pt x="320" y="357"/>
                      <a:pt x="320" y="357"/>
                      <a:pt x="320" y="357"/>
                    </a:cubicBezTo>
                    <a:cubicBezTo>
                      <a:pt x="324" y="355"/>
                      <a:pt x="327" y="352"/>
                      <a:pt x="330" y="349"/>
                    </a:cubicBezTo>
                    <a:cubicBezTo>
                      <a:pt x="349" y="366"/>
                      <a:pt x="349" y="366"/>
                      <a:pt x="349" y="366"/>
                    </a:cubicBezTo>
                    <a:cubicBezTo>
                      <a:pt x="354" y="363"/>
                      <a:pt x="357" y="359"/>
                      <a:pt x="361" y="355"/>
                    </a:cubicBezTo>
                    <a:cubicBezTo>
                      <a:pt x="345" y="335"/>
                      <a:pt x="345" y="335"/>
                      <a:pt x="345" y="335"/>
                    </a:cubicBezTo>
                    <a:cubicBezTo>
                      <a:pt x="348" y="332"/>
                      <a:pt x="350" y="329"/>
                      <a:pt x="353" y="326"/>
                    </a:cubicBezTo>
                    <a:cubicBezTo>
                      <a:pt x="375" y="339"/>
                      <a:pt x="375" y="339"/>
                      <a:pt x="375" y="339"/>
                    </a:cubicBezTo>
                    <a:cubicBezTo>
                      <a:pt x="379" y="335"/>
                      <a:pt x="382" y="330"/>
                      <a:pt x="385" y="326"/>
                    </a:cubicBezTo>
                    <a:cubicBezTo>
                      <a:pt x="365" y="309"/>
                      <a:pt x="365" y="309"/>
                      <a:pt x="365" y="309"/>
                    </a:cubicBezTo>
                    <a:cubicBezTo>
                      <a:pt x="367" y="305"/>
                      <a:pt x="369" y="302"/>
                      <a:pt x="371" y="298"/>
                    </a:cubicBezTo>
                    <a:cubicBezTo>
                      <a:pt x="396" y="307"/>
                      <a:pt x="396" y="307"/>
                      <a:pt x="396" y="307"/>
                    </a:cubicBezTo>
                    <a:cubicBezTo>
                      <a:pt x="398" y="303"/>
                      <a:pt x="401" y="298"/>
                      <a:pt x="403" y="293"/>
                    </a:cubicBezTo>
                    <a:cubicBezTo>
                      <a:pt x="380" y="279"/>
                      <a:pt x="380" y="279"/>
                      <a:pt x="380" y="279"/>
                    </a:cubicBezTo>
                    <a:cubicBezTo>
                      <a:pt x="382" y="276"/>
                      <a:pt x="383" y="272"/>
                      <a:pt x="385" y="268"/>
                    </a:cubicBezTo>
                    <a:cubicBezTo>
                      <a:pt x="410" y="273"/>
                      <a:pt x="410" y="273"/>
                      <a:pt x="410" y="273"/>
                    </a:cubicBezTo>
                    <a:cubicBezTo>
                      <a:pt x="412" y="267"/>
                      <a:pt x="413" y="262"/>
                      <a:pt x="415" y="257"/>
                    </a:cubicBezTo>
                    <a:cubicBezTo>
                      <a:pt x="390" y="248"/>
                      <a:pt x="390" y="248"/>
                      <a:pt x="390" y="248"/>
                    </a:cubicBezTo>
                    <a:cubicBezTo>
                      <a:pt x="391" y="244"/>
                      <a:pt x="392" y="240"/>
                      <a:pt x="392" y="236"/>
                    </a:cubicBezTo>
                    <a:cubicBezTo>
                      <a:pt x="418" y="236"/>
                      <a:pt x="418" y="236"/>
                      <a:pt x="418" y="236"/>
                    </a:cubicBezTo>
                    <a:cubicBezTo>
                      <a:pt x="419" y="230"/>
                      <a:pt x="419" y="225"/>
                      <a:pt x="420" y="220"/>
                    </a:cubicBezTo>
                    <a:cubicBezTo>
                      <a:pt x="394" y="215"/>
                      <a:pt x="394" y="215"/>
                      <a:pt x="394" y="215"/>
                    </a:cubicBezTo>
                    <a:cubicBezTo>
                      <a:pt x="394" y="211"/>
                      <a:pt x="394" y="207"/>
                      <a:pt x="394" y="203"/>
                    </a:cubicBezTo>
                    <a:close/>
                    <a:moveTo>
                      <a:pt x="363" y="140"/>
                    </a:moveTo>
                    <a:cubicBezTo>
                      <a:pt x="238" y="195"/>
                      <a:pt x="238" y="195"/>
                      <a:pt x="238" y="195"/>
                    </a:cubicBezTo>
                    <a:cubicBezTo>
                      <a:pt x="237" y="191"/>
                      <a:pt x="234" y="188"/>
                      <a:pt x="231" y="185"/>
                    </a:cubicBezTo>
                    <a:cubicBezTo>
                      <a:pt x="312" y="76"/>
                      <a:pt x="312" y="76"/>
                      <a:pt x="312" y="76"/>
                    </a:cubicBezTo>
                    <a:cubicBezTo>
                      <a:pt x="333" y="92"/>
                      <a:pt x="351" y="114"/>
                      <a:pt x="363" y="140"/>
                    </a:cubicBezTo>
                    <a:close/>
                    <a:moveTo>
                      <a:pt x="231" y="43"/>
                    </a:moveTo>
                    <a:cubicBezTo>
                      <a:pt x="259" y="47"/>
                      <a:pt x="285" y="57"/>
                      <a:pt x="308" y="73"/>
                    </a:cubicBezTo>
                    <a:cubicBezTo>
                      <a:pt x="227" y="183"/>
                      <a:pt x="227" y="183"/>
                      <a:pt x="227" y="183"/>
                    </a:cubicBezTo>
                    <a:cubicBezTo>
                      <a:pt x="224" y="181"/>
                      <a:pt x="220" y="179"/>
                      <a:pt x="216" y="178"/>
                    </a:cubicBezTo>
                    <a:lnTo>
                      <a:pt x="231" y="43"/>
                    </a:lnTo>
                    <a:close/>
                    <a:moveTo>
                      <a:pt x="217" y="224"/>
                    </a:moveTo>
                    <a:cubicBezTo>
                      <a:pt x="209" y="228"/>
                      <a:pt x="199" y="224"/>
                      <a:pt x="196" y="216"/>
                    </a:cubicBezTo>
                    <a:cubicBezTo>
                      <a:pt x="192" y="208"/>
                      <a:pt x="196" y="199"/>
                      <a:pt x="204" y="195"/>
                    </a:cubicBezTo>
                    <a:cubicBezTo>
                      <a:pt x="212" y="192"/>
                      <a:pt x="221" y="195"/>
                      <a:pt x="225" y="203"/>
                    </a:cubicBezTo>
                    <a:cubicBezTo>
                      <a:pt x="228" y="211"/>
                      <a:pt x="225" y="221"/>
                      <a:pt x="217" y="224"/>
                    </a:cubicBezTo>
                    <a:close/>
                    <a:moveTo>
                      <a:pt x="227" y="43"/>
                    </a:moveTo>
                    <a:cubicBezTo>
                      <a:pt x="211" y="178"/>
                      <a:pt x="211" y="178"/>
                      <a:pt x="211" y="178"/>
                    </a:cubicBezTo>
                    <a:cubicBezTo>
                      <a:pt x="208" y="178"/>
                      <a:pt x="204" y="178"/>
                      <a:pt x="200" y="180"/>
                    </a:cubicBezTo>
                    <a:cubicBezTo>
                      <a:pt x="145" y="55"/>
                      <a:pt x="145" y="55"/>
                      <a:pt x="145" y="55"/>
                    </a:cubicBezTo>
                    <a:cubicBezTo>
                      <a:pt x="172" y="44"/>
                      <a:pt x="200" y="40"/>
                      <a:pt x="227" y="43"/>
                    </a:cubicBezTo>
                    <a:close/>
                    <a:moveTo>
                      <a:pt x="141" y="57"/>
                    </a:moveTo>
                    <a:cubicBezTo>
                      <a:pt x="195" y="181"/>
                      <a:pt x="195" y="181"/>
                      <a:pt x="195" y="181"/>
                    </a:cubicBezTo>
                    <a:cubicBezTo>
                      <a:pt x="192" y="183"/>
                      <a:pt x="189" y="186"/>
                      <a:pt x="186" y="189"/>
                    </a:cubicBezTo>
                    <a:cubicBezTo>
                      <a:pt x="76" y="108"/>
                      <a:pt x="76" y="108"/>
                      <a:pt x="76" y="108"/>
                    </a:cubicBezTo>
                    <a:cubicBezTo>
                      <a:pt x="93" y="87"/>
                      <a:pt x="114" y="69"/>
                      <a:pt x="141" y="57"/>
                    </a:cubicBezTo>
                    <a:close/>
                    <a:moveTo>
                      <a:pt x="74" y="112"/>
                    </a:moveTo>
                    <a:cubicBezTo>
                      <a:pt x="183" y="193"/>
                      <a:pt x="183" y="193"/>
                      <a:pt x="183" y="193"/>
                    </a:cubicBezTo>
                    <a:cubicBezTo>
                      <a:pt x="181" y="196"/>
                      <a:pt x="180" y="200"/>
                      <a:pt x="179" y="204"/>
                    </a:cubicBezTo>
                    <a:cubicBezTo>
                      <a:pt x="44" y="189"/>
                      <a:pt x="44" y="189"/>
                      <a:pt x="44" y="189"/>
                    </a:cubicBezTo>
                    <a:cubicBezTo>
                      <a:pt x="47" y="161"/>
                      <a:pt x="58" y="135"/>
                      <a:pt x="74" y="112"/>
                    </a:cubicBezTo>
                    <a:close/>
                    <a:moveTo>
                      <a:pt x="43" y="193"/>
                    </a:moveTo>
                    <a:cubicBezTo>
                      <a:pt x="178" y="208"/>
                      <a:pt x="178" y="208"/>
                      <a:pt x="178" y="208"/>
                    </a:cubicBezTo>
                    <a:cubicBezTo>
                      <a:pt x="178" y="212"/>
                      <a:pt x="179" y="216"/>
                      <a:pt x="180" y="220"/>
                    </a:cubicBezTo>
                    <a:cubicBezTo>
                      <a:pt x="56" y="275"/>
                      <a:pt x="56" y="275"/>
                      <a:pt x="56" y="275"/>
                    </a:cubicBezTo>
                    <a:cubicBezTo>
                      <a:pt x="44" y="248"/>
                      <a:pt x="41" y="220"/>
                      <a:pt x="43" y="193"/>
                    </a:cubicBezTo>
                    <a:close/>
                    <a:moveTo>
                      <a:pt x="57" y="279"/>
                    </a:moveTo>
                    <a:cubicBezTo>
                      <a:pt x="182" y="225"/>
                      <a:pt x="182" y="225"/>
                      <a:pt x="182" y="225"/>
                    </a:cubicBezTo>
                    <a:cubicBezTo>
                      <a:pt x="184" y="228"/>
                      <a:pt x="187" y="231"/>
                      <a:pt x="190" y="234"/>
                    </a:cubicBezTo>
                    <a:cubicBezTo>
                      <a:pt x="109" y="343"/>
                      <a:pt x="109" y="343"/>
                      <a:pt x="109" y="343"/>
                    </a:cubicBezTo>
                    <a:cubicBezTo>
                      <a:pt x="87" y="327"/>
                      <a:pt x="69" y="305"/>
                      <a:pt x="57" y="279"/>
                    </a:cubicBezTo>
                    <a:close/>
                    <a:moveTo>
                      <a:pt x="189" y="376"/>
                    </a:moveTo>
                    <a:cubicBezTo>
                      <a:pt x="162" y="373"/>
                      <a:pt x="135" y="362"/>
                      <a:pt x="113" y="346"/>
                    </a:cubicBezTo>
                    <a:cubicBezTo>
                      <a:pt x="193" y="237"/>
                      <a:pt x="193" y="237"/>
                      <a:pt x="193" y="237"/>
                    </a:cubicBezTo>
                    <a:cubicBezTo>
                      <a:pt x="197" y="239"/>
                      <a:pt x="200" y="240"/>
                      <a:pt x="204" y="241"/>
                    </a:cubicBezTo>
                    <a:lnTo>
                      <a:pt x="189" y="376"/>
                    </a:lnTo>
                    <a:close/>
                    <a:moveTo>
                      <a:pt x="194" y="377"/>
                    </a:moveTo>
                    <a:cubicBezTo>
                      <a:pt x="209" y="242"/>
                      <a:pt x="209" y="242"/>
                      <a:pt x="209" y="242"/>
                    </a:cubicBezTo>
                    <a:cubicBezTo>
                      <a:pt x="213" y="242"/>
                      <a:pt x="217" y="241"/>
                      <a:pt x="221" y="240"/>
                    </a:cubicBezTo>
                    <a:cubicBezTo>
                      <a:pt x="275" y="364"/>
                      <a:pt x="275" y="364"/>
                      <a:pt x="275" y="364"/>
                    </a:cubicBezTo>
                    <a:cubicBezTo>
                      <a:pt x="249" y="376"/>
                      <a:pt x="221" y="379"/>
                      <a:pt x="194" y="377"/>
                    </a:cubicBezTo>
                    <a:close/>
                    <a:moveTo>
                      <a:pt x="280" y="362"/>
                    </a:moveTo>
                    <a:cubicBezTo>
                      <a:pt x="225" y="238"/>
                      <a:pt x="225" y="238"/>
                      <a:pt x="225" y="238"/>
                    </a:cubicBezTo>
                    <a:cubicBezTo>
                      <a:pt x="229" y="236"/>
                      <a:pt x="232" y="233"/>
                      <a:pt x="235" y="230"/>
                    </a:cubicBezTo>
                    <a:cubicBezTo>
                      <a:pt x="344" y="311"/>
                      <a:pt x="344" y="311"/>
                      <a:pt x="344" y="311"/>
                    </a:cubicBezTo>
                    <a:cubicBezTo>
                      <a:pt x="328" y="333"/>
                      <a:pt x="306" y="350"/>
                      <a:pt x="280" y="362"/>
                    </a:cubicBezTo>
                    <a:close/>
                    <a:moveTo>
                      <a:pt x="347" y="307"/>
                    </a:moveTo>
                    <a:cubicBezTo>
                      <a:pt x="237" y="227"/>
                      <a:pt x="237" y="227"/>
                      <a:pt x="237" y="227"/>
                    </a:cubicBezTo>
                    <a:cubicBezTo>
                      <a:pt x="239" y="223"/>
                      <a:pt x="241" y="219"/>
                      <a:pt x="242" y="215"/>
                    </a:cubicBezTo>
                    <a:cubicBezTo>
                      <a:pt x="377" y="230"/>
                      <a:pt x="377" y="230"/>
                      <a:pt x="377" y="230"/>
                    </a:cubicBezTo>
                    <a:cubicBezTo>
                      <a:pt x="373" y="258"/>
                      <a:pt x="363" y="285"/>
                      <a:pt x="347" y="307"/>
                    </a:cubicBezTo>
                    <a:close/>
                    <a:moveTo>
                      <a:pt x="377" y="226"/>
                    </a:moveTo>
                    <a:cubicBezTo>
                      <a:pt x="242" y="211"/>
                      <a:pt x="242" y="211"/>
                      <a:pt x="242" y="211"/>
                    </a:cubicBezTo>
                    <a:cubicBezTo>
                      <a:pt x="242" y="207"/>
                      <a:pt x="242" y="203"/>
                      <a:pt x="240" y="199"/>
                    </a:cubicBezTo>
                    <a:cubicBezTo>
                      <a:pt x="365" y="144"/>
                      <a:pt x="365" y="144"/>
                      <a:pt x="365" y="144"/>
                    </a:cubicBezTo>
                    <a:cubicBezTo>
                      <a:pt x="376" y="171"/>
                      <a:pt x="380" y="199"/>
                      <a:pt x="377" y="226"/>
                    </a:cubicBezTo>
                    <a:close/>
                  </a:path>
                </a:pathLst>
              </a:custGeom>
              <a:grp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667">
                  <a:ea charset="-122" panose="020b0400000000000000" pitchFamily="34" typeface="Adobe 黑体 Std R"/>
                </a:endParaRPr>
              </a:p>
            </p:txBody>
          </p:sp>
          <p:sp>
            <p:nvSpPr>
              <p:cNvPr id="34" name="Freeform 12"/>
              <p:cNvSpPr>
                <a:spLocks noEditPoints="1"/>
              </p:cNvSpPr>
              <p:nvPr/>
            </p:nvSpPr>
            <p:spPr bwMode="auto">
              <a:xfrm>
                <a:off x="8782050" y="1476375"/>
                <a:ext cx="358775" cy="358775"/>
              </a:xfrm>
              <a:custGeom>
                <a:gdLst>
                  <a:gd fmla="*/ 111 w 199" name="T0"/>
                  <a:gd fmla="*/ 198 h 199" name="T1"/>
                  <a:gd fmla="*/ 119 w 199" name="T2"/>
                  <a:gd fmla="*/ 182 h 199" name="T3"/>
                  <a:gd fmla="*/ 139 w 199" name="T4"/>
                  <a:gd fmla="*/ 191 h 199" name="T5"/>
                  <a:gd fmla="*/ 142 w 199" name="T6"/>
                  <a:gd fmla="*/ 173 h 199" name="T7"/>
                  <a:gd fmla="*/ 163 w 199" name="T8"/>
                  <a:gd fmla="*/ 176 h 199" name="T9"/>
                  <a:gd fmla="*/ 161 w 199" name="T10"/>
                  <a:gd fmla="*/ 159 h 199" name="T11"/>
                  <a:gd fmla="*/ 182 w 199" name="T12"/>
                  <a:gd fmla="*/ 155 h 199" name="T13"/>
                  <a:gd fmla="*/ 175 w 199" name="T14"/>
                  <a:gd fmla="*/ 139 h 199" name="T15"/>
                  <a:gd fmla="*/ 194 w 199" name="T16"/>
                  <a:gd fmla="*/ 130 h 199" name="T17"/>
                  <a:gd fmla="*/ 183 w 199" name="T18"/>
                  <a:gd fmla="*/ 116 h 199" name="T19"/>
                  <a:gd fmla="*/ 199 w 199" name="T20"/>
                  <a:gd fmla="*/ 102 h 199" name="T21"/>
                  <a:gd fmla="*/ 184 w 199" name="T22"/>
                  <a:gd fmla="*/ 92 h 199" name="T23"/>
                  <a:gd fmla="*/ 196 w 199" name="T24"/>
                  <a:gd fmla="*/ 73 h 199" name="T25"/>
                  <a:gd fmla="*/ 179 w 199" name="T26"/>
                  <a:gd fmla="*/ 68 h 199" name="T27"/>
                  <a:gd fmla="*/ 191 w 199" name="T28"/>
                  <a:gd fmla="*/ 59 h 199" name="T29"/>
                  <a:gd fmla="*/ 171 w 199" name="T30"/>
                  <a:gd fmla="*/ 53 h 199" name="T31"/>
                  <a:gd fmla="*/ 176 w 199" name="T32"/>
                  <a:gd fmla="*/ 36 h 199" name="T33"/>
                  <a:gd fmla="*/ 155 w 199" name="T34"/>
                  <a:gd fmla="*/ 34 h 199" name="T35"/>
                  <a:gd fmla="*/ 155 w 199" name="T36"/>
                  <a:gd fmla="*/ 17 h 199" name="T37"/>
                  <a:gd fmla="*/ 134 w 199" name="T38"/>
                  <a:gd fmla="*/ 22 h 199" name="T39"/>
                  <a:gd fmla="*/ 130 w 199" name="T40"/>
                  <a:gd fmla="*/ 4 h 199" name="T41"/>
                  <a:gd fmla="*/ 111 w 199" name="T42"/>
                  <a:gd fmla="*/ 15 h 199" name="T43"/>
                  <a:gd fmla="*/ 102 w 199" name="T44"/>
                  <a:gd fmla="*/ 0 h 199" name="T45"/>
                  <a:gd fmla="*/ 86 w 199" name="T46"/>
                  <a:gd fmla="*/ 15 h 199" name="T47"/>
                  <a:gd fmla="*/ 73 w 199" name="T48"/>
                  <a:gd fmla="*/ 3 h 199" name="T49"/>
                  <a:gd fmla="*/ 63 w 199" name="T50"/>
                  <a:gd fmla="*/ 22 h 199" name="T51"/>
                  <a:gd fmla="*/ 47 w 199" name="T52"/>
                  <a:gd fmla="*/ 14 h 199" name="T53"/>
                  <a:gd fmla="*/ 43 w 199" name="T54"/>
                  <a:gd fmla="*/ 36 h 199" name="T55"/>
                  <a:gd fmla="*/ 25 w 199" name="T56"/>
                  <a:gd fmla="*/ 32 h 199" name="T57"/>
                  <a:gd fmla="*/ 27 w 199" name="T58"/>
                  <a:gd fmla="*/ 54 h 199" name="T59"/>
                  <a:gd fmla="*/ 10 w 199" name="T60"/>
                  <a:gd fmla="*/ 56 h 199" name="T61"/>
                  <a:gd fmla="*/ 17 w 199" name="T62"/>
                  <a:gd fmla="*/ 76 h 199" name="T63"/>
                  <a:gd fmla="*/ 1 w 199" name="T64"/>
                  <a:gd fmla="*/ 83 h 199" name="T65"/>
                  <a:gd fmla="*/ 14 w 199" name="T66"/>
                  <a:gd fmla="*/ 100 h 199" name="T67"/>
                  <a:gd fmla="*/ 0 w 199" name="T68"/>
                  <a:gd fmla="*/ 111 h 199" name="T69"/>
                  <a:gd fmla="*/ 18 w 199" name="T70"/>
                  <a:gd fmla="*/ 124 h 199" name="T71"/>
                  <a:gd fmla="*/ 8 w 199" name="T72"/>
                  <a:gd fmla="*/ 139 h 199" name="T73"/>
                  <a:gd fmla="*/ 14 w 199" name="T74"/>
                  <a:gd fmla="*/ 151 h 199" name="T75"/>
                  <a:gd fmla="*/ 32 w 199" name="T76"/>
                  <a:gd fmla="*/ 152 h 199" name="T77"/>
                  <a:gd fmla="*/ 32 w 199" name="T78"/>
                  <a:gd fmla="*/ 173 h 199" name="T79"/>
                  <a:gd fmla="*/ 50 w 199" name="T80"/>
                  <a:gd fmla="*/ 168 h 199" name="T81"/>
                  <a:gd fmla="*/ 56 w 199" name="T82"/>
                  <a:gd fmla="*/ 189 h 199" name="T83"/>
                  <a:gd fmla="*/ 71 w 199" name="T84"/>
                  <a:gd fmla="*/ 180 h 199" name="T85"/>
                  <a:gd fmla="*/ 83 w 199" name="T86"/>
                  <a:gd fmla="*/ 198 h 199" name="T87"/>
                  <a:gd fmla="*/ 95 w 199" name="T88"/>
                  <a:gd fmla="*/ 184 h 199" name="T89"/>
                  <a:gd fmla="*/ 32 w 199" name="T90"/>
                  <a:gd fmla="*/ 129 h 199" name="T91"/>
                  <a:gd fmla="*/ 167 w 199" name="T92"/>
                  <a:gd fmla="*/ 70 h 199" name="T93"/>
                  <a:gd fmla="*/ 32 w 199" name="T94"/>
                  <a:gd fmla="*/ 129 h 19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99" w="199">
                    <a:moveTo>
                      <a:pt x="97" y="199"/>
                    </a:moveTo>
                    <a:cubicBezTo>
                      <a:pt x="102" y="199"/>
                      <a:pt x="107" y="199"/>
                      <a:pt x="111" y="198"/>
                    </a:cubicBezTo>
                    <a:cubicBezTo>
                      <a:pt x="112" y="184"/>
                      <a:pt x="112" y="184"/>
                      <a:pt x="112" y="184"/>
                    </a:cubicBezTo>
                    <a:cubicBezTo>
                      <a:pt x="115" y="183"/>
                      <a:pt x="117" y="183"/>
                      <a:pt x="119" y="182"/>
                    </a:cubicBezTo>
                    <a:cubicBezTo>
                      <a:pt x="125" y="196"/>
                      <a:pt x="125" y="196"/>
                      <a:pt x="125" y="196"/>
                    </a:cubicBezTo>
                    <a:cubicBezTo>
                      <a:pt x="130" y="194"/>
                      <a:pt x="134" y="193"/>
                      <a:pt x="139" y="191"/>
                    </a:cubicBezTo>
                    <a:cubicBezTo>
                      <a:pt x="136" y="176"/>
                      <a:pt x="136" y="176"/>
                      <a:pt x="136" y="176"/>
                    </a:cubicBezTo>
                    <a:cubicBezTo>
                      <a:pt x="138" y="176"/>
                      <a:pt x="140" y="174"/>
                      <a:pt x="142" y="173"/>
                    </a:cubicBezTo>
                    <a:cubicBezTo>
                      <a:pt x="152" y="184"/>
                      <a:pt x="152" y="184"/>
                      <a:pt x="152" y="184"/>
                    </a:cubicBezTo>
                    <a:cubicBezTo>
                      <a:pt x="156" y="182"/>
                      <a:pt x="159" y="179"/>
                      <a:pt x="163" y="176"/>
                    </a:cubicBezTo>
                    <a:cubicBezTo>
                      <a:pt x="156" y="163"/>
                      <a:pt x="156" y="163"/>
                      <a:pt x="156" y="163"/>
                    </a:cubicBezTo>
                    <a:cubicBezTo>
                      <a:pt x="158" y="162"/>
                      <a:pt x="159" y="160"/>
                      <a:pt x="161" y="159"/>
                    </a:cubicBezTo>
                    <a:cubicBezTo>
                      <a:pt x="173" y="166"/>
                      <a:pt x="173" y="166"/>
                      <a:pt x="173" y="166"/>
                    </a:cubicBezTo>
                    <a:cubicBezTo>
                      <a:pt x="177" y="163"/>
                      <a:pt x="179" y="159"/>
                      <a:pt x="182" y="155"/>
                    </a:cubicBezTo>
                    <a:cubicBezTo>
                      <a:pt x="172" y="145"/>
                      <a:pt x="172" y="145"/>
                      <a:pt x="172" y="145"/>
                    </a:cubicBezTo>
                    <a:cubicBezTo>
                      <a:pt x="173" y="143"/>
                      <a:pt x="174" y="141"/>
                      <a:pt x="175" y="139"/>
                    </a:cubicBezTo>
                    <a:cubicBezTo>
                      <a:pt x="189" y="143"/>
                      <a:pt x="189" y="143"/>
                      <a:pt x="189" y="143"/>
                    </a:cubicBezTo>
                    <a:cubicBezTo>
                      <a:pt x="191" y="138"/>
                      <a:pt x="193" y="134"/>
                      <a:pt x="194" y="130"/>
                    </a:cubicBezTo>
                    <a:cubicBezTo>
                      <a:pt x="181" y="123"/>
                      <a:pt x="181" y="123"/>
                      <a:pt x="181" y="123"/>
                    </a:cubicBezTo>
                    <a:cubicBezTo>
                      <a:pt x="182" y="120"/>
                      <a:pt x="183" y="118"/>
                      <a:pt x="183" y="116"/>
                    </a:cubicBezTo>
                    <a:cubicBezTo>
                      <a:pt x="198" y="116"/>
                      <a:pt x="198" y="116"/>
                      <a:pt x="198" y="116"/>
                    </a:cubicBezTo>
                    <a:cubicBezTo>
                      <a:pt x="199" y="111"/>
                      <a:pt x="199" y="106"/>
                      <a:pt x="199" y="102"/>
                    </a:cubicBezTo>
                    <a:cubicBezTo>
                      <a:pt x="185" y="98"/>
                      <a:pt x="185" y="98"/>
                      <a:pt x="185" y="98"/>
                    </a:cubicBezTo>
                    <a:cubicBezTo>
                      <a:pt x="185" y="96"/>
                      <a:pt x="184" y="94"/>
                      <a:pt x="184" y="92"/>
                    </a:cubicBezTo>
                    <a:cubicBezTo>
                      <a:pt x="198" y="87"/>
                      <a:pt x="198" y="87"/>
                      <a:pt x="198" y="87"/>
                    </a:cubicBezTo>
                    <a:cubicBezTo>
                      <a:pt x="198" y="83"/>
                      <a:pt x="197" y="78"/>
                      <a:pt x="196" y="73"/>
                    </a:cubicBezTo>
                    <a:cubicBezTo>
                      <a:pt x="181" y="75"/>
                      <a:pt x="181" y="75"/>
                      <a:pt x="181" y="75"/>
                    </a:cubicBezTo>
                    <a:cubicBezTo>
                      <a:pt x="180" y="72"/>
                      <a:pt x="180" y="70"/>
                      <a:pt x="179" y="68"/>
                    </a:cubicBezTo>
                    <a:cubicBezTo>
                      <a:pt x="191" y="60"/>
                      <a:pt x="191" y="60"/>
                      <a:pt x="191" y="60"/>
                    </a:cubicBezTo>
                    <a:cubicBezTo>
                      <a:pt x="191" y="60"/>
                      <a:pt x="191" y="60"/>
                      <a:pt x="191" y="59"/>
                    </a:cubicBezTo>
                    <a:cubicBezTo>
                      <a:pt x="189" y="55"/>
                      <a:pt x="187" y="51"/>
                      <a:pt x="185" y="47"/>
                    </a:cubicBezTo>
                    <a:cubicBezTo>
                      <a:pt x="171" y="53"/>
                      <a:pt x="171" y="53"/>
                      <a:pt x="171" y="53"/>
                    </a:cubicBezTo>
                    <a:cubicBezTo>
                      <a:pt x="169" y="51"/>
                      <a:pt x="168" y="49"/>
                      <a:pt x="167" y="47"/>
                    </a:cubicBezTo>
                    <a:cubicBezTo>
                      <a:pt x="176" y="36"/>
                      <a:pt x="176" y="36"/>
                      <a:pt x="176" y="36"/>
                    </a:cubicBezTo>
                    <a:cubicBezTo>
                      <a:pt x="173" y="32"/>
                      <a:pt x="170" y="29"/>
                      <a:pt x="166" y="25"/>
                    </a:cubicBezTo>
                    <a:cubicBezTo>
                      <a:pt x="155" y="34"/>
                      <a:pt x="155" y="34"/>
                      <a:pt x="155" y="34"/>
                    </a:cubicBezTo>
                    <a:cubicBezTo>
                      <a:pt x="153" y="33"/>
                      <a:pt x="151" y="32"/>
                      <a:pt x="149" y="30"/>
                    </a:cubicBezTo>
                    <a:cubicBezTo>
                      <a:pt x="155" y="17"/>
                      <a:pt x="155" y="17"/>
                      <a:pt x="155" y="17"/>
                    </a:cubicBezTo>
                    <a:cubicBezTo>
                      <a:pt x="151" y="14"/>
                      <a:pt x="147" y="12"/>
                      <a:pt x="143" y="10"/>
                    </a:cubicBezTo>
                    <a:cubicBezTo>
                      <a:pt x="134" y="22"/>
                      <a:pt x="134" y="22"/>
                      <a:pt x="134" y="22"/>
                    </a:cubicBezTo>
                    <a:cubicBezTo>
                      <a:pt x="132" y="21"/>
                      <a:pt x="130" y="20"/>
                      <a:pt x="128" y="19"/>
                    </a:cubicBezTo>
                    <a:cubicBezTo>
                      <a:pt x="130" y="4"/>
                      <a:pt x="130" y="4"/>
                      <a:pt x="130" y="4"/>
                    </a:cubicBezTo>
                    <a:cubicBezTo>
                      <a:pt x="125" y="3"/>
                      <a:pt x="120" y="2"/>
                      <a:pt x="116" y="1"/>
                    </a:cubicBezTo>
                    <a:cubicBezTo>
                      <a:pt x="111" y="15"/>
                      <a:pt x="111" y="15"/>
                      <a:pt x="111" y="15"/>
                    </a:cubicBezTo>
                    <a:cubicBezTo>
                      <a:pt x="108" y="15"/>
                      <a:pt x="106" y="14"/>
                      <a:pt x="104" y="14"/>
                    </a:cubicBezTo>
                    <a:cubicBezTo>
                      <a:pt x="102" y="0"/>
                      <a:pt x="102" y="0"/>
                      <a:pt x="102" y="0"/>
                    </a:cubicBezTo>
                    <a:cubicBezTo>
                      <a:pt x="97" y="0"/>
                      <a:pt x="92" y="0"/>
                      <a:pt x="87" y="0"/>
                    </a:cubicBezTo>
                    <a:cubicBezTo>
                      <a:pt x="86" y="15"/>
                      <a:pt x="86" y="15"/>
                      <a:pt x="86" y="15"/>
                    </a:cubicBezTo>
                    <a:cubicBezTo>
                      <a:pt x="84" y="15"/>
                      <a:pt x="82" y="16"/>
                      <a:pt x="80" y="16"/>
                    </a:cubicBezTo>
                    <a:cubicBezTo>
                      <a:pt x="73" y="3"/>
                      <a:pt x="73" y="3"/>
                      <a:pt x="73" y="3"/>
                    </a:cubicBezTo>
                    <a:cubicBezTo>
                      <a:pt x="69" y="4"/>
                      <a:pt x="64" y="6"/>
                      <a:pt x="60" y="8"/>
                    </a:cubicBezTo>
                    <a:cubicBezTo>
                      <a:pt x="63" y="22"/>
                      <a:pt x="63" y="22"/>
                      <a:pt x="63" y="22"/>
                    </a:cubicBezTo>
                    <a:cubicBezTo>
                      <a:pt x="61" y="23"/>
                      <a:pt x="59" y="24"/>
                      <a:pt x="57" y="25"/>
                    </a:cubicBezTo>
                    <a:cubicBezTo>
                      <a:pt x="47" y="14"/>
                      <a:pt x="47" y="14"/>
                      <a:pt x="47" y="14"/>
                    </a:cubicBezTo>
                    <a:cubicBezTo>
                      <a:pt x="43" y="17"/>
                      <a:pt x="39" y="20"/>
                      <a:pt x="36" y="23"/>
                    </a:cubicBezTo>
                    <a:cubicBezTo>
                      <a:pt x="43" y="36"/>
                      <a:pt x="43" y="36"/>
                      <a:pt x="43" y="36"/>
                    </a:cubicBezTo>
                    <a:cubicBezTo>
                      <a:pt x="41" y="37"/>
                      <a:pt x="40" y="39"/>
                      <a:pt x="38" y="40"/>
                    </a:cubicBezTo>
                    <a:cubicBezTo>
                      <a:pt x="25" y="32"/>
                      <a:pt x="25" y="32"/>
                      <a:pt x="25" y="32"/>
                    </a:cubicBezTo>
                    <a:cubicBezTo>
                      <a:pt x="22" y="36"/>
                      <a:pt x="19" y="40"/>
                      <a:pt x="17" y="44"/>
                    </a:cubicBezTo>
                    <a:cubicBezTo>
                      <a:pt x="27" y="54"/>
                      <a:pt x="27" y="54"/>
                      <a:pt x="27" y="54"/>
                    </a:cubicBezTo>
                    <a:cubicBezTo>
                      <a:pt x="26" y="56"/>
                      <a:pt x="25" y="58"/>
                      <a:pt x="24" y="60"/>
                    </a:cubicBezTo>
                    <a:cubicBezTo>
                      <a:pt x="10" y="56"/>
                      <a:pt x="10" y="56"/>
                      <a:pt x="10" y="56"/>
                    </a:cubicBezTo>
                    <a:cubicBezTo>
                      <a:pt x="8" y="60"/>
                      <a:pt x="6" y="65"/>
                      <a:pt x="4" y="69"/>
                    </a:cubicBezTo>
                    <a:cubicBezTo>
                      <a:pt x="17" y="76"/>
                      <a:pt x="17" y="76"/>
                      <a:pt x="17" y="76"/>
                    </a:cubicBezTo>
                    <a:cubicBezTo>
                      <a:pt x="17" y="78"/>
                      <a:pt x="16" y="80"/>
                      <a:pt x="16" y="83"/>
                    </a:cubicBezTo>
                    <a:cubicBezTo>
                      <a:pt x="1" y="83"/>
                      <a:pt x="1" y="83"/>
                      <a:pt x="1" y="83"/>
                    </a:cubicBezTo>
                    <a:cubicBezTo>
                      <a:pt x="0" y="88"/>
                      <a:pt x="0" y="92"/>
                      <a:pt x="0" y="97"/>
                    </a:cubicBezTo>
                    <a:cubicBezTo>
                      <a:pt x="14" y="100"/>
                      <a:pt x="14" y="100"/>
                      <a:pt x="14" y="100"/>
                    </a:cubicBezTo>
                    <a:cubicBezTo>
                      <a:pt x="14" y="102"/>
                      <a:pt x="14" y="105"/>
                      <a:pt x="15" y="107"/>
                    </a:cubicBezTo>
                    <a:cubicBezTo>
                      <a:pt x="0" y="111"/>
                      <a:pt x="0" y="111"/>
                      <a:pt x="0" y="111"/>
                    </a:cubicBezTo>
                    <a:cubicBezTo>
                      <a:pt x="1" y="116"/>
                      <a:pt x="2" y="121"/>
                      <a:pt x="3" y="125"/>
                    </a:cubicBezTo>
                    <a:cubicBezTo>
                      <a:pt x="18" y="124"/>
                      <a:pt x="18" y="124"/>
                      <a:pt x="18" y="124"/>
                    </a:cubicBezTo>
                    <a:cubicBezTo>
                      <a:pt x="19" y="126"/>
                      <a:pt x="19" y="128"/>
                      <a:pt x="20" y="130"/>
                    </a:cubicBezTo>
                    <a:cubicBezTo>
                      <a:pt x="8" y="139"/>
                      <a:pt x="8" y="139"/>
                      <a:pt x="8" y="139"/>
                    </a:cubicBezTo>
                    <a:cubicBezTo>
                      <a:pt x="8" y="139"/>
                      <a:pt x="8" y="139"/>
                      <a:pt x="8" y="139"/>
                    </a:cubicBezTo>
                    <a:cubicBezTo>
                      <a:pt x="10" y="144"/>
                      <a:pt x="12" y="148"/>
                      <a:pt x="14" y="151"/>
                    </a:cubicBezTo>
                    <a:cubicBezTo>
                      <a:pt x="28" y="146"/>
                      <a:pt x="28" y="146"/>
                      <a:pt x="28" y="146"/>
                    </a:cubicBezTo>
                    <a:cubicBezTo>
                      <a:pt x="29" y="148"/>
                      <a:pt x="31" y="150"/>
                      <a:pt x="32" y="152"/>
                    </a:cubicBezTo>
                    <a:cubicBezTo>
                      <a:pt x="23" y="163"/>
                      <a:pt x="23" y="163"/>
                      <a:pt x="23" y="163"/>
                    </a:cubicBezTo>
                    <a:cubicBezTo>
                      <a:pt x="26" y="167"/>
                      <a:pt x="29" y="170"/>
                      <a:pt x="32" y="173"/>
                    </a:cubicBezTo>
                    <a:cubicBezTo>
                      <a:pt x="44" y="164"/>
                      <a:pt x="44" y="164"/>
                      <a:pt x="44" y="164"/>
                    </a:cubicBezTo>
                    <a:cubicBezTo>
                      <a:pt x="46" y="166"/>
                      <a:pt x="48" y="167"/>
                      <a:pt x="50" y="168"/>
                    </a:cubicBezTo>
                    <a:cubicBezTo>
                      <a:pt x="44" y="182"/>
                      <a:pt x="44" y="182"/>
                      <a:pt x="44" y="182"/>
                    </a:cubicBezTo>
                    <a:cubicBezTo>
                      <a:pt x="48" y="185"/>
                      <a:pt x="52" y="187"/>
                      <a:pt x="56" y="189"/>
                    </a:cubicBezTo>
                    <a:cubicBezTo>
                      <a:pt x="65" y="177"/>
                      <a:pt x="65" y="177"/>
                      <a:pt x="65" y="177"/>
                    </a:cubicBezTo>
                    <a:cubicBezTo>
                      <a:pt x="67" y="178"/>
                      <a:pt x="69" y="179"/>
                      <a:pt x="71" y="180"/>
                    </a:cubicBezTo>
                    <a:cubicBezTo>
                      <a:pt x="69" y="194"/>
                      <a:pt x="69" y="194"/>
                      <a:pt x="69" y="194"/>
                    </a:cubicBezTo>
                    <a:cubicBezTo>
                      <a:pt x="74" y="196"/>
                      <a:pt x="78" y="197"/>
                      <a:pt x="83" y="198"/>
                    </a:cubicBezTo>
                    <a:cubicBezTo>
                      <a:pt x="88" y="184"/>
                      <a:pt x="88" y="184"/>
                      <a:pt x="88" y="184"/>
                    </a:cubicBezTo>
                    <a:cubicBezTo>
                      <a:pt x="90" y="184"/>
                      <a:pt x="93" y="184"/>
                      <a:pt x="95" y="184"/>
                    </a:cubicBezTo>
                    <a:lnTo>
                      <a:pt x="97" y="199"/>
                    </a:lnTo>
                    <a:close/>
                    <a:moveTo>
                      <a:pt x="32" y="129"/>
                    </a:moveTo>
                    <a:cubicBezTo>
                      <a:pt x="16" y="92"/>
                      <a:pt x="33" y="48"/>
                      <a:pt x="70" y="32"/>
                    </a:cubicBezTo>
                    <a:cubicBezTo>
                      <a:pt x="107" y="16"/>
                      <a:pt x="151" y="33"/>
                      <a:pt x="167" y="70"/>
                    </a:cubicBezTo>
                    <a:cubicBezTo>
                      <a:pt x="183" y="107"/>
                      <a:pt x="166" y="150"/>
                      <a:pt x="129" y="167"/>
                    </a:cubicBezTo>
                    <a:cubicBezTo>
                      <a:pt x="92" y="183"/>
                      <a:pt x="48" y="166"/>
                      <a:pt x="32" y="129"/>
                    </a:cubicBezTo>
                    <a:close/>
                  </a:path>
                </a:pathLst>
              </a:custGeom>
              <a:grp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667">
                  <a:ea charset="-122" panose="020b0400000000000000" pitchFamily="34" typeface="Adobe 黑体 Std R"/>
                </a:endParaRPr>
              </a:p>
            </p:txBody>
          </p:sp>
          <p:sp>
            <p:nvSpPr>
              <p:cNvPr id="35" name="Freeform 13"/>
              <p:cNvSpPr>
                <a:spLocks noEditPoints="1"/>
              </p:cNvSpPr>
              <p:nvPr/>
            </p:nvSpPr>
            <p:spPr bwMode="auto">
              <a:xfrm>
                <a:off x="8816975" y="1509713"/>
                <a:ext cx="288925" cy="290513"/>
              </a:xfrm>
              <a:custGeom>
                <a:gdLst>
                  <a:gd fmla="*/ 145 w 161" name="T0"/>
                  <a:gd fmla="*/ 52 h 161" name="T1"/>
                  <a:gd fmla="*/ 52 w 161" name="T2"/>
                  <a:gd fmla="*/ 15 h 161" name="T3"/>
                  <a:gd fmla="*/ 16 w 161" name="T4"/>
                  <a:gd fmla="*/ 109 h 161" name="T5"/>
                  <a:gd fmla="*/ 109 w 161" name="T6"/>
                  <a:gd fmla="*/ 145 h 161" name="T7"/>
                  <a:gd fmla="*/ 145 w 161" name="T8"/>
                  <a:gd fmla="*/ 52 h 161" name="T9"/>
                  <a:gd fmla="*/ 25 w 161" name="T10"/>
                  <a:gd fmla="*/ 104 h 161" name="T11"/>
                  <a:gd fmla="*/ 56 w 161" name="T12"/>
                  <a:gd fmla="*/ 25 h 161" name="T13"/>
                  <a:gd fmla="*/ 135 w 161" name="T14"/>
                  <a:gd fmla="*/ 56 h 161" name="T15"/>
                  <a:gd fmla="*/ 105 w 161" name="T16"/>
                  <a:gd fmla="*/ 135 h 161" name="T17"/>
                  <a:gd fmla="*/ 25 w 161" name="T18"/>
                  <a:gd fmla="*/ 104 h 1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1" w="161">
                    <a:moveTo>
                      <a:pt x="145" y="52"/>
                    </a:moveTo>
                    <a:cubicBezTo>
                      <a:pt x="130" y="16"/>
                      <a:pt x="88" y="0"/>
                      <a:pt x="52" y="15"/>
                    </a:cubicBezTo>
                    <a:cubicBezTo>
                      <a:pt x="16" y="31"/>
                      <a:pt x="0" y="73"/>
                      <a:pt x="16" y="109"/>
                    </a:cubicBezTo>
                    <a:cubicBezTo>
                      <a:pt x="31" y="145"/>
                      <a:pt x="73" y="161"/>
                      <a:pt x="109" y="145"/>
                    </a:cubicBezTo>
                    <a:cubicBezTo>
                      <a:pt x="145" y="130"/>
                      <a:pt x="161" y="88"/>
                      <a:pt x="145" y="52"/>
                    </a:cubicBezTo>
                    <a:close/>
                    <a:moveTo>
                      <a:pt x="25" y="104"/>
                    </a:moveTo>
                    <a:cubicBezTo>
                      <a:pt x="12" y="74"/>
                      <a:pt x="26" y="39"/>
                      <a:pt x="56" y="25"/>
                    </a:cubicBezTo>
                    <a:cubicBezTo>
                      <a:pt x="87" y="12"/>
                      <a:pt x="122" y="26"/>
                      <a:pt x="135" y="56"/>
                    </a:cubicBezTo>
                    <a:cubicBezTo>
                      <a:pt x="149" y="87"/>
                      <a:pt x="135" y="122"/>
                      <a:pt x="105" y="135"/>
                    </a:cubicBezTo>
                    <a:cubicBezTo>
                      <a:pt x="74" y="149"/>
                      <a:pt x="39" y="135"/>
                      <a:pt x="25" y="104"/>
                    </a:cubicBezTo>
                    <a:close/>
                  </a:path>
                </a:pathLst>
              </a:custGeom>
              <a:grp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667">
                  <a:ea charset="-122" panose="020b0400000000000000" pitchFamily="34" typeface="Adobe 黑体 Std R"/>
                </a:endParaRPr>
              </a:p>
            </p:txBody>
          </p:sp>
          <p:sp>
            <p:nvSpPr>
              <p:cNvPr id="36" name="Freeform 14"/>
              <p:cNvSpPr>
                <a:spLocks noEditPoints="1"/>
              </p:cNvSpPr>
              <p:nvPr/>
            </p:nvSpPr>
            <p:spPr bwMode="auto">
              <a:xfrm>
                <a:off x="8947150" y="1803400"/>
                <a:ext cx="417513" cy="415925"/>
              </a:xfrm>
              <a:custGeom>
                <a:gdLst>
                  <a:gd fmla="*/ 91 w 231" name="T0"/>
                  <a:gd fmla="*/ 214 h 231" name="T1"/>
                  <a:gd fmla="*/ 102 w 231" name="T2"/>
                  <a:gd fmla="*/ 216 h 231" name="T3"/>
                  <a:gd fmla="*/ 116 w 231" name="T4"/>
                  <a:gd fmla="*/ 231 h 231" name="T5"/>
                  <a:gd fmla="*/ 127 w 231" name="T6"/>
                  <a:gd fmla="*/ 217 h 231" name="T7"/>
                  <a:gd fmla="*/ 139 w 231" name="T8"/>
                  <a:gd fmla="*/ 215 h 231" name="T9"/>
                  <a:gd fmla="*/ 160 w 231" name="T10"/>
                  <a:gd fmla="*/ 223 h 231" name="T11"/>
                  <a:gd fmla="*/ 170 w 231" name="T12"/>
                  <a:gd fmla="*/ 218 h 231" name="T13"/>
                  <a:gd fmla="*/ 177 w 231" name="T14"/>
                  <a:gd fmla="*/ 196 h 231" name="T15"/>
                  <a:gd fmla="*/ 186 w 231" name="T16"/>
                  <a:gd fmla="*/ 189 h 231" name="T17"/>
                  <a:gd fmla="*/ 208 w 231" name="T18"/>
                  <a:gd fmla="*/ 185 h 231" name="T19"/>
                  <a:gd fmla="*/ 215 w 231" name="T20"/>
                  <a:gd fmla="*/ 175 h 231" name="T21"/>
                  <a:gd fmla="*/ 210 w 231" name="T22"/>
                  <a:gd fmla="*/ 153 h 231" name="T23"/>
                  <a:gd fmla="*/ 214 w 231" name="T24"/>
                  <a:gd fmla="*/ 142 h 231" name="T25"/>
                  <a:gd fmla="*/ 231 w 231" name="T26"/>
                  <a:gd fmla="*/ 127 h 231" name="T27"/>
                  <a:gd fmla="*/ 231 w 231" name="T28"/>
                  <a:gd fmla="*/ 116 h 231" name="T29"/>
                  <a:gd fmla="*/ 216 w 231" name="T30"/>
                  <a:gd fmla="*/ 99 h 231" name="T31"/>
                  <a:gd fmla="*/ 213 w 231" name="T32"/>
                  <a:gd fmla="*/ 88 h 231" name="T33"/>
                  <a:gd fmla="*/ 220 w 231" name="T34"/>
                  <a:gd fmla="*/ 67 h 231" name="T35"/>
                  <a:gd fmla="*/ 215 w 231" name="T36"/>
                  <a:gd fmla="*/ 56 h 231" name="T37"/>
                  <a:gd fmla="*/ 193 w 231" name="T38"/>
                  <a:gd fmla="*/ 50 h 231" name="T39"/>
                  <a:gd fmla="*/ 185 w 231" name="T40"/>
                  <a:gd fmla="*/ 42 h 231" name="T41"/>
                  <a:gd fmla="*/ 180 w 231" name="T42"/>
                  <a:gd fmla="*/ 20 h 231" name="T43"/>
                  <a:gd fmla="*/ 170 w 231" name="T44"/>
                  <a:gd fmla="*/ 14 h 231" name="T45"/>
                  <a:gd fmla="*/ 149 w 231" name="T46"/>
                  <a:gd fmla="*/ 20 h 231" name="T47"/>
                  <a:gd fmla="*/ 138 w 231" name="T48"/>
                  <a:gd fmla="*/ 17 h 231" name="T49"/>
                  <a:gd fmla="*/ 122 w 231" name="T50"/>
                  <a:gd fmla="*/ 0 h 231" name="T51"/>
                  <a:gd fmla="*/ 113 w 231" name="T52"/>
                  <a:gd fmla="*/ 14 h 231" name="T53"/>
                  <a:gd fmla="*/ 101 w 231" name="T54"/>
                  <a:gd fmla="*/ 15 h 231" name="T55"/>
                  <a:gd fmla="*/ 81 w 231" name="T56"/>
                  <a:gd fmla="*/ 5 h 231" name="T57"/>
                  <a:gd fmla="*/ 70 w 231" name="T58"/>
                  <a:gd fmla="*/ 9 h 231" name="T59"/>
                  <a:gd fmla="*/ 61 w 231" name="T60"/>
                  <a:gd fmla="*/ 30 h 231" name="T61"/>
                  <a:gd fmla="*/ 52 w 231" name="T62"/>
                  <a:gd fmla="*/ 37 h 231" name="T63"/>
                  <a:gd fmla="*/ 30 w 231" name="T64"/>
                  <a:gd fmla="*/ 38 h 231" name="T65"/>
                  <a:gd fmla="*/ 22 w 231" name="T66"/>
                  <a:gd fmla="*/ 47 h 231" name="T67"/>
                  <a:gd fmla="*/ 25 w 231" name="T68"/>
                  <a:gd fmla="*/ 70 h 231" name="T69"/>
                  <a:gd fmla="*/ 20 w 231" name="T70"/>
                  <a:gd fmla="*/ 80 h 231" name="T71"/>
                  <a:gd fmla="*/ 2 w 231" name="T72"/>
                  <a:gd fmla="*/ 93 h 231" name="T73"/>
                  <a:gd fmla="*/ 0 w 231" name="T74"/>
                  <a:gd fmla="*/ 105 h 231" name="T75"/>
                  <a:gd fmla="*/ 14 w 231" name="T76"/>
                  <a:gd fmla="*/ 123 h 231" name="T77"/>
                  <a:gd fmla="*/ 16 w 231" name="T78"/>
                  <a:gd fmla="*/ 134 h 231" name="T79"/>
                  <a:gd fmla="*/ 7 w 231" name="T80"/>
                  <a:gd fmla="*/ 155 h 231" name="T81"/>
                  <a:gd fmla="*/ 11 w 231" name="T82"/>
                  <a:gd fmla="*/ 166 h 231" name="T83"/>
                  <a:gd fmla="*/ 32 w 231" name="T84"/>
                  <a:gd fmla="*/ 174 h 231" name="T85"/>
                  <a:gd fmla="*/ 39 w 231" name="T86"/>
                  <a:gd fmla="*/ 183 h 231" name="T87"/>
                  <a:gd fmla="*/ 42 w 231" name="T88"/>
                  <a:gd fmla="*/ 205 h 231" name="T89"/>
                  <a:gd fmla="*/ 52 w 231" name="T90"/>
                  <a:gd fmla="*/ 212 h 231" name="T91"/>
                  <a:gd fmla="*/ 74 w 231" name="T92"/>
                  <a:gd fmla="*/ 208 h 231" name="T93"/>
                  <a:gd fmla="*/ 176 w 231" name="T94"/>
                  <a:gd fmla="*/ 87 h 231" name="T95"/>
                  <a:gd fmla="*/ 147 w 231" name="T96"/>
                  <a:gd fmla="*/ 116 h 231" name="T97"/>
                  <a:gd fmla="*/ 144 w 231" name="T98"/>
                  <a:gd fmla="*/ 55 h 231" name="T99"/>
                  <a:gd fmla="*/ 116 w 231" name="T100"/>
                  <a:gd fmla="*/ 26 h 231" name="T101"/>
                  <a:gd fmla="*/ 103 w 231" name="T102"/>
                  <a:gd fmla="*/ 116 h 231" name="T103"/>
                  <a:gd fmla="*/ 116 w 231" name="T104"/>
                  <a:gd fmla="*/ 148 h 231" name="T105"/>
                  <a:gd fmla="*/ 87 w 231" name="T106"/>
                  <a:gd fmla="*/ 176 h 231" name="T107"/>
                  <a:gd fmla="*/ 26 w 231" name="T108"/>
                  <a:gd fmla="*/ 116 h 231" name="T109"/>
                  <a:gd fmla="*/ 55 w 231" name="T110"/>
                  <a:gd fmla="*/ 145 h 23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31" w="231">
                    <a:moveTo>
                      <a:pt x="78" y="225"/>
                    </a:moveTo>
                    <a:cubicBezTo>
                      <a:pt x="84" y="212"/>
                      <a:pt x="84" y="212"/>
                      <a:pt x="84" y="212"/>
                    </a:cubicBezTo>
                    <a:cubicBezTo>
                      <a:pt x="87" y="213"/>
                      <a:pt x="89" y="214"/>
                      <a:pt x="91" y="214"/>
                    </a:cubicBezTo>
                    <a:cubicBezTo>
                      <a:pt x="90" y="229"/>
                      <a:pt x="90" y="229"/>
                      <a:pt x="90" y="229"/>
                    </a:cubicBezTo>
                    <a:cubicBezTo>
                      <a:pt x="92" y="229"/>
                      <a:pt x="95" y="230"/>
                      <a:pt x="98" y="230"/>
                    </a:cubicBezTo>
                    <a:cubicBezTo>
                      <a:pt x="102" y="216"/>
                      <a:pt x="102" y="216"/>
                      <a:pt x="102" y="216"/>
                    </a:cubicBezTo>
                    <a:cubicBezTo>
                      <a:pt x="104" y="217"/>
                      <a:pt x="107" y="217"/>
                      <a:pt x="109" y="217"/>
                    </a:cubicBezTo>
                    <a:cubicBezTo>
                      <a:pt x="110" y="231"/>
                      <a:pt x="110" y="231"/>
                      <a:pt x="110" y="231"/>
                    </a:cubicBezTo>
                    <a:cubicBezTo>
                      <a:pt x="112" y="231"/>
                      <a:pt x="114" y="231"/>
                      <a:pt x="116" y="231"/>
                    </a:cubicBezTo>
                    <a:cubicBezTo>
                      <a:pt x="117" y="231"/>
                      <a:pt x="118" y="231"/>
                      <a:pt x="119" y="231"/>
                    </a:cubicBezTo>
                    <a:cubicBezTo>
                      <a:pt x="120" y="217"/>
                      <a:pt x="120" y="217"/>
                      <a:pt x="120" y="217"/>
                    </a:cubicBezTo>
                    <a:cubicBezTo>
                      <a:pt x="123" y="217"/>
                      <a:pt x="125" y="217"/>
                      <a:pt x="127" y="217"/>
                    </a:cubicBezTo>
                    <a:cubicBezTo>
                      <a:pt x="131" y="230"/>
                      <a:pt x="131" y="230"/>
                      <a:pt x="131" y="230"/>
                    </a:cubicBezTo>
                    <a:cubicBezTo>
                      <a:pt x="134" y="230"/>
                      <a:pt x="137" y="230"/>
                      <a:pt x="140" y="229"/>
                    </a:cubicBezTo>
                    <a:cubicBezTo>
                      <a:pt x="139" y="215"/>
                      <a:pt x="139" y="215"/>
                      <a:pt x="139" y="215"/>
                    </a:cubicBezTo>
                    <a:cubicBezTo>
                      <a:pt x="141" y="214"/>
                      <a:pt x="143" y="214"/>
                      <a:pt x="145" y="213"/>
                    </a:cubicBezTo>
                    <a:cubicBezTo>
                      <a:pt x="151" y="226"/>
                      <a:pt x="151" y="226"/>
                      <a:pt x="151" y="226"/>
                    </a:cubicBezTo>
                    <a:cubicBezTo>
                      <a:pt x="154" y="225"/>
                      <a:pt x="157" y="224"/>
                      <a:pt x="160" y="223"/>
                    </a:cubicBezTo>
                    <a:cubicBezTo>
                      <a:pt x="156" y="209"/>
                      <a:pt x="156" y="209"/>
                      <a:pt x="156" y="209"/>
                    </a:cubicBezTo>
                    <a:cubicBezTo>
                      <a:pt x="158" y="208"/>
                      <a:pt x="160" y="207"/>
                      <a:pt x="162" y="206"/>
                    </a:cubicBezTo>
                    <a:cubicBezTo>
                      <a:pt x="170" y="218"/>
                      <a:pt x="170" y="218"/>
                      <a:pt x="170" y="218"/>
                    </a:cubicBezTo>
                    <a:cubicBezTo>
                      <a:pt x="173" y="216"/>
                      <a:pt x="176" y="215"/>
                      <a:pt x="178" y="213"/>
                    </a:cubicBezTo>
                    <a:cubicBezTo>
                      <a:pt x="172" y="200"/>
                      <a:pt x="172" y="200"/>
                      <a:pt x="172" y="200"/>
                    </a:cubicBezTo>
                    <a:cubicBezTo>
                      <a:pt x="174" y="199"/>
                      <a:pt x="176" y="198"/>
                      <a:pt x="177" y="196"/>
                    </a:cubicBezTo>
                    <a:cubicBezTo>
                      <a:pt x="188" y="206"/>
                      <a:pt x="188" y="206"/>
                      <a:pt x="188" y="206"/>
                    </a:cubicBezTo>
                    <a:cubicBezTo>
                      <a:pt x="190" y="204"/>
                      <a:pt x="192" y="202"/>
                      <a:pt x="194" y="200"/>
                    </a:cubicBezTo>
                    <a:cubicBezTo>
                      <a:pt x="186" y="189"/>
                      <a:pt x="186" y="189"/>
                      <a:pt x="186" y="189"/>
                    </a:cubicBezTo>
                    <a:cubicBezTo>
                      <a:pt x="188" y="187"/>
                      <a:pt x="189" y="186"/>
                      <a:pt x="191" y="184"/>
                    </a:cubicBezTo>
                    <a:cubicBezTo>
                      <a:pt x="203" y="192"/>
                      <a:pt x="203" y="192"/>
                      <a:pt x="203" y="192"/>
                    </a:cubicBezTo>
                    <a:cubicBezTo>
                      <a:pt x="205" y="190"/>
                      <a:pt x="207" y="187"/>
                      <a:pt x="208" y="185"/>
                    </a:cubicBezTo>
                    <a:cubicBezTo>
                      <a:pt x="198" y="175"/>
                      <a:pt x="198" y="175"/>
                      <a:pt x="198" y="175"/>
                    </a:cubicBezTo>
                    <a:cubicBezTo>
                      <a:pt x="199" y="173"/>
                      <a:pt x="201" y="171"/>
                      <a:pt x="202" y="169"/>
                    </a:cubicBezTo>
                    <a:cubicBezTo>
                      <a:pt x="215" y="175"/>
                      <a:pt x="215" y="175"/>
                      <a:pt x="215" y="175"/>
                    </a:cubicBezTo>
                    <a:cubicBezTo>
                      <a:pt x="216" y="173"/>
                      <a:pt x="218" y="170"/>
                      <a:pt x="219" y="167"/>
                    </a:cubicBezTo>
                    <a:cubicBezTo>
                      <a:pt x="207" y="159"/>
                      <a:pt x="207" y="159"/>
                      <a:pt x="207" y="159"/>
                    </a:cubicBezTo>
                    <a:cubicBezTo>
                      <a:pt x="208" y="157"/>
                      <a:pt x="209" y="155"/>
                      <a:pt x="210" y="153"/>
                    </a:cubicBezTo>
                    <a:cubicBezTo>
                      <a:pt x="224" y="156"/>
                      <a:pt x="224" y="156"/>
                      <a:pt x="224" y="156"/>
                    </a:cubicBezTo>
                    <a:cubicBezTo>
                      <a:pt x="225" y="154"/>
                      <a:pt x="226" y="151"/>
                      <a:pt x="227" y="148"/>
                    </a:cubicBezTo>
                    <a:cubicBezTo>
                      <a:pt x="214" y="142"/>
                      <a:pt x="214" y="142"/>
                      <a:pt x="214" y="142"/>
                    </a:cubicBezTo>
                    <a:cubicBezTo>
                      <a:pt x="214" y="140"/>
                      <a:pt x="215" y="138"/>
                      <a:pt x="215" y="136"/>
                    </a:cubicBezTo>
                    <a:cubicBezTo>
                      <a:pt x="229" y="136"/>
                      <a:pt x="229" y="136"/>
                      <a:pt x="229" y="136"/>
                    </a:cubicBezTo>
                    <a:cubicBezTo>
                      <a:pt x="230" y="133"/>
                      <a:pt x="230" y="130"/>
                      <a:pt x="231" y="127"/>
                    </a:cubicBezTo>
                    <a:cubicBezTo>
                      <a:pt x="217" y="124"/>
                      <a:pt x="217" y="124"/>
                      <a:pt x="217" y="124"/>
                    </a:cubicBezTo>
                    <a:cubicBezTo>
                      <a:pt x="217" y="122"/>
                      <a:pt x="217" y="120"/>
                      <a:pt x="217" y="117"/>
                    </a:cubicBezTo>
                    <a:cubicBezTo>
                      <a:pt x="231" y="116"/>
                      <a:pt x="231" y="116"/>
                      <a:pt x="231" y="116"/>
                    </a:cubicBezTo>
                    <a:cubicBezTo>
                      <a:pt x="231" y="113"/>
                      <a:pt x="231" y="110"/>
                      <a:pt x="231" y="107"/>
                    </a:cubicBezTo>
                    <a:cubicBezTo>
                      <a:pt x="217" y="106"/>
                      <a:pt x="217" y="106"/>
                      <a:pt x="217" y="106"/>
                    </a:cubicBezTo>
                    <a:cubicBezTo>
                      <a:pt x="216" y="104"/>
                      <a:pt x="216" y="102"/>
                      <a:pt x="216" y="99"/>
                    </a:cubicBezTo>
                    <a:cubicBezTo>
                      <a:pt x="229" y="95"/>
                      <a:pt x="229" y="95"/>
                      <a:pt x="229" y="95"/>
                    </a:cubicBezTo>
                    <a:cubicBezTo>
                      <a:pt x="229" y="92"/>
                      <a:pt x="228" y="89"/>
                      <a:pt x="227" y="86"/>
                    </a:cubicBezTo>
                    <a:cubicBezTo>
                      <a:pt x="213" y="88"/>
                      <a:pt x="213" y="88"/>
                      <a:pt x="213" y="88"/>
                    </a:cubicBezTo>
                    <a:cubicBezTo>
                      <a:pt x="213" y="86"/>
                      <a:pt x="212" y="84"/>
                      <a:pt x="211" y="82"/>
                    </a:cubicBezTo>
                    <a:cubicBezTo>
                      <a:pt x="224" y="75"/>
                      <a:pt x="224" y="75"/>
                      <a:pt x="224" y="75"/>
                    </a:cubicBezTo>
                    <a:cubicBezTo>
                      <a:pt x="223" y="72"/>
                      <a:pt x="222" y="69"/>
                      <a:pt x="220" y="67"/>
                    </a:cubicBezTo>
                    <a:cubicBezTo>
                      <a:pt x="207" y="71"/>
                      <a:pt x="207" y="71"/>
                      <a:pt x="207" y="71"/>
                    </a:cubicBezTo>
                    <a:cubicBezTo>
                      <a:pt x="206" y="69"/>
                      <a:pt x="205" y="67"/>
                      <a:pt x="204" y="65"/>
                    </a:cubicBezTo>
                    <a:cubicBezTo>
                      <a:pt x="215" y="56"/>
                      <a:pt x="215" y="56"/>
                      <a:pt x="215" y="56"/>
                    </a:cubicBezTo>
                    <a:cubicBezTo>
                      <a:pt x="213" y="54"/>
                      <a:pt x="212" y="51"/>
                      <a:pt x="210" y="49"/>
                    </a:cubicBezTo>
                    <a:cubicBezTo>
                      <a:pt x="197" y="56"/>
                      <a:pt x="197" y="56"/>
                      <a:pt x="197" y="56"/>
                    </a:cubicBezTo>
                    <a:cubicBezTo>
                      <a:pt x="196" y="54"/>
                      <a:pt x="195" y="52"/>
                      <a:pt x="193" y="50"/>
                    </a:cubicBezTo>
                    <a:cubicBezTo>
                      <a:pt x="203" y="40"/>
                      <a:pt x="203" y="40"/>
                      <a:pt x="203" y="40"/>
                    </a:cubicBezTo>
                    <a:cubicBezTo>
                      <a:pt x="201" y="37"/>
                      <a:pt x="199" y="35"/>
                      <a:pt x="196" y="33"/>
                    </a:cubicBezTo>
                    <a:cubicBezTo>
                      <a:pt x="185" y="42"/>
                      <a:pt x="185" y="42"/>
                      <a:pt x="185" y="42"/>
                    </a:cubicBezTo>
                    <a:cubicBezTo>
                      <a:pt x="184" y="40"/>
                      <a:pt x="182" y="39"/>
                      <a:pt x="180" y="38"/>
                    </a:cubicBezTo>
                    <a:cubicBezTo>
                      <a:pt x="188" y="25"/>
                      <a:pt x="188" y="25"/>
                      <a:pt x="188" y="25"/>
                    </a:cubicBezTo>
                    <a:cubicBezTo>
                      <a:pt x="185" y="23"/>
                      <a:pt x="183" y="22"/>
                      <a:pt x="180" y="20"/>
                    </a:cubicBezTo>
                    <a:cubicBezTo>
                      <a:pt x="171" y="31"/>
                      <a:pt x="171" y="31"/>
                      <a:pt x="171" y="31"/>
                    </a:cubicBezTo>
                    <a:cubicBezTo>
                      <a:pt x="169" y="30"/>
                      <a:pt x="167" y="28"/>
                      <a:pt x="165" y="27"/>
                    </a:cubicBezTo>
                    <a:cubicBezTo>
                      <a:pt x="170" y="14"/>
                      <a:pt x="170" y="14"/>
                      <a:pt x="170" y="14"/>
                    </a:cubicBezTo>
                    <a:cubicBezTo>
                      <a:pt x="168" y="12"/>
                      <a:pt x="165" y="11"/>
                      <a:pt x="162" y="10"/>
                    </a:cubicBezTo>
                    <a:cubicBezTo>
                      <a:pt x="155" y="22"/>
                      <a:pt x="155" y="22"/>
                      <a:pt x="155" y="22"/>
                    </a:cubicBezTo>
                    <a:cubicBezTo>
                      <a:pt x="153" y="21"/>
                      <a:pt x="151" y="21"/>
                      <a:pt x="149" y="20"/>
                    </a:cubicBezTo>
                    <a:cubicBezTo>
                      <a:pt x="151" y="6"/>
                      <a:pt x="151" y="6"/>
                      <a:pt x="151" y="6"/>
                    </a:cubicBezTo>
                    <a:cubicBezTo>
                      <a:pt x="149" y="5"/>
                      <a:pt x="146" y="4"/>
                      <a:pt x="143" y="3"/>
                    </a:cubicBezTo>
                    <a:cubicBezTo>
                      <a:pt x="138" y="17"/>
                      <a:pt x="138" y="17"/>
                      <a:pt x="138" y="17"/>
                    </a:cubicBezTo>
                    <a:cubicBezTo>
                      <a:pt x="135" y="16"/>
                      <a:pt x="133" y="16"/>
                      <a:pt x="131" y="15"/>
                    </a:cubicBezTo>
                    <a:cubicBezTo>
                      <a:pt x="131" y="1"/>
                      <a:pt x="131" y="1"/>
                      <a:pt x="131" y="1"/>
                    </a:cubicBezTo>
                    <a:cubicBezTo>
                      <a:pt x="128" y="1"/>
                      <a:pt x="125" y="0"/>
                      <a:pt x="122" y="0"/>
                    </a:cubicBezTo>
                    <a:cubicBezTo>
                      <a:pt x="120" y="14"/>
                      <a:pt x="120" y="14"/>
                      <a:pt x="120" y="14"/>
                    </a:cubicBezTo>
                    <a:cubicBezTo>
                      <a:pt x="118" y="14"/>
                      <a:pt x="117" y="14"/>
                      <a:pt x="116" y="14"/>
                    </a:cubicBezTo>
                    <a:cubicBezTo>
                      <a:pt x="115" y="14"/>
                      <a:pt x="114" y="14"/>
                      <a:pt x="113" y="14"/>
                    </a:cubicBezTo>
                    <a:cubicBezTo>
                      <a:pt x="111" y="0"/>
                      <a:pt x="111" y="0"/>
                      <a:pt x="111" y="0"/>
                    </a:cubicBezTo>
                    <a:cubicBezTo>
                      <a:pt x="108" y="0"/>
                      <a:pt x="105" y="1"/>
                      <a:pt x="102" y="1"/>
                    </a:cubicBezTo>
                    <a:cubicBezTo>
                      <a:pt x="101" y="15"/>
                      <a:pt x="101" y="15"/>
                      <a:pt x="101" y="15"/>
                    </a:cubicBezTo>
                    <a:cubicBezTo>
                      <a:pt x="99" y="16"/>
                      <a:pt x="97" y="16"/>
                      <a:pt x="95" y="16"/>
                    </a:cubicBezTo>
                    <a:cubicBezTo>
                      <a:pt x="90" y="3"/>
                      <a:pt x="90" y="3"/>
                      <a:pt x="90" y="3"/>
                    </a:cubicBezTo>
                    <a:cubicBezTo>
                      <a:pt x="87" y="4"/>
                      <a:pt x="84" y="4"/>
                      <a:pt x="81" y="5"/>
                    </a:cubicBezTo>
                    <a:cubicBezTo>
                      <a:pt x="84" y="19"/>
                      <a:pt x="84" y="19"/>
                      <a:pt x="84" y="19"/>
                    </a:cubicBezTo>
                    <a:cubicBezTo>
                      <a:pt x="82" y="20"/>
                      <a:pt x="80" y="21"/>
                      <a:pt x="78" y="22"/>
                    </a:cubicBezTo>
                    <a:cubicBezTo>
                      <a:pt x="70" y="9"/>
                      <a:pt x="70" y="9"/>
                      <a:pt x="70" y="9"/>
                    </a:cubicBezTo>
                    <a:cubicBezTo>
                      <a:pt x="68" y="10"/>
                      <a:pt x="65" y="12"/>
                      <a:pt x="62" y="13"/>
                    </a:cubicBezTo>
                    <a:cubicBezTo>
                      <a:pt x="67" y="27"/>
                      <a:pt x="67" y="27"/>
                      <a:pt x="67" y="27"/>
                    </a:cubicBezTo>
                    <a:cubicBezTo>
                      <a:pt x="65" y="28"/>
                      <a:pt x="63" y="29"/>
                      <a:pt x="61" y="30"/>
                    </a:cubicBezTo>
                    <a:cubicBezTo>
                      <a:pt x="52" y="19"/>
                      <a:pt x="52" y="19"/>
                      <a:pt x="52" y="19"/>
                    </a:cubicBezTo>
                    <a:cubicBezTo>
                      <a:pt x="50" y="21"/>
                      <a:pt x="47" y="22"/>
                      <a:pt x="45" y="24"/>
                    </a:cubicBezTo>
                    <a:cubicBezTo>
                      <a:pt x="52" y="37"/>
                      <a:pt x="52" y="37"/>
                      <a:pt x="52" y="37"/>
                    </a:cubicBezTo>
                    <a:cubicBezTo>
                      <a:pt x="50" y="38"/>
                      <a:pt x="49" y="39"/>
                      <a:pt x="47" y="41"/>
                    </a:cubicBezTo>
                    <a:cubicBezTo>
                      <a:pt x="36" y="32"/>
                      <a:pt x="36" y="32"/>
                      <a:pt x="36" y="32"/>
                    </a:cubicBezTo>
                    <a:cubicBezTo>
                      <a:pt x="34" y="34"/>
                      <a:pt x="32" y="36"/>
                      <a:pt x="30" y="38"/>
                    </a:cubicBezTo>
                    <a:cubicBezTo>
                      <a:pt x="39" y="49"/>
                      <a:pt x="39" y="49"/>
                      <a:pt x="39" y="49"/>
                    </a:cubicBezTo>
                    <a:cubicBezTo>
                      <a:pt x="38" y="51"/>
                      <a:pt x="36" y="53"/>
                      <a:pt x="35" y="54"/>
                    </a:cubicBezTo>
                    <a:cubicBezTo>
                      <a:pt x="22" y="47"/>
                      <a:pt x="22" y="47"/>
                      <a:pt x="22" y="47"/>
                    </a:cubicBezTo>
                    <a:cubicBezTo>
                      <a:pt x="20" y="50"/>
                      <a:pt x="19" y="52"/>
                      <a:pt x="17" y="55"/>
                    </a:cubicBezTo>
                    <a:cubicBezTo>
                      <a:pt x="28" y="64"/>
                      <a:pt x="28" y="64"/>
                      <a:pt x="28" y="64"/>
                    </a:cubicBezTo>
                    <a:cubicBezTo>
                      <a:pt x="27" y="66"/>
                      <a:pt x="26" y="68"/>
                      <a:pt x="25" y="70"/>
                    </a:cubicBezTo>
                    <a:cubicBezTo>
                      <a:pt x="12" y="65"/>
                      <a:pt x="12" y="65"/>
                      <a:pt x="12" y="65"/>
                    </a:cubicBezTo>
                    <a:cubicBezTo>
                      <a:pt x="10" y="68"/>
                      <a:pt x="9" y="71"/>
                      <a:pt x="8" y="73"/>
                    </a:cubicBezTo>
                    <a:cubicBezTo>
                      <a:pt x="20" y="80"/>
                      <a:pt x="20" y="80"/>
                      <a:pt x="20" y="80"/>
                    </a:cubicBezTo>
                    <a:cubicBezTo>
                      <a:pt x="20" y="82"/>
                      <a:pt x="19" y="84"/>
                      <a:pt x="18" y="87"/>
                    </a:cubicBezTo>
                    <a:cubicBezTo>
                      <a:pt x="4" y="85"/>
                      <a:pt x="4" y="85"/>
                      <a:pt x="4" y="85"/>
                    </a:cubicBezTo>
                    <a:cubicBezTo>
                      <a:pt x="3" y="87"/>
                      <a:pt x="3" y="90"/>
                      <a:pt x="2" y="93"/>
                    </a:cubicBezTo>
                    <a:cubicBezTo>
                      <a:pt x="16" y="98"/>
                      <a:pt x="16" y="98"/>
                      <a:pt x="16" y="98"/>
                    </a:cubicBezTo>
                    <a:cubicBezTo>
                      <a:pt x="15" y="100"/>
                      <a:pt x="15" y="102"/>
                      <a:pt x="15" y="104"/>
                    </a:cubicBezTo>
                    <a:cubicBezTo>
                      <a:pt x="0" y="105"/>
                      <a:pt x="0" y="105"/>
                      <a:pt x="0" y="105"/>
                    </a:cubicBezTo>
                    <a:cubicBezTo>
                      <a:pt x="0" y="108"/>
                      <a:pt x="0" y="111"/>
                      <a:pt x="0" y="114"/>
                    </a:cubicBezTo>
                    <a:cubicBezTo>
                      <a:pt x="14" y="116"/>
                      <a:pt x="14" y="116"/>
                      <a:pt x="14" y="116"/>
                    </a:cubicBezTo>
                    <a:cubicBezTo>
                      <a:pt x="14" y="118"/>
                      <a:pt x="14" y="120"/>
                      <a:pt x="14" y="123"/>
                    </a:cubicBezTo>
                    <a:cubicBezTo>
                      <a:pt x="0" y="126"/>
                      <a:pt x="0" y="126"/>
                      <a:pt x="0" y="126"/>
                    </a:cubicBezTo>
                    <a:cubicBezTo>
                      <a:pt x="1" y="129"/>
                      <a:pt x="1" y="132"/>
                      <a:pt x="1" y="135"/>
                    </a:cubicBezTo>
                    <a:cubicBezTo>
                      <a:pt x="16" y="134"/>
                      <a:pt x="16" y="134"/>
                      <a:pt x="16" y="134"/>
                    </a:cubicBezTo>
                    <a:cubicBezTo>
                      <a:pt x="16" y="136"/>
                      <a:pt x="17" y="138"/>
                      <a:pt x="17" y="141"/>
                    </a:cubicBezTo>
                    <a:cubicBezTo>
                      <a:pt x="4" y="146"/>
                      <a:pt x="4" y="146"/>
                      <a:pt x="4" y="146"/>
                    </a:cubicBezTo>
                    <a:cubicBezTo>
                      <a:pt x="5" y="149"/>
                      <a:pt x="6" y="152"/>
                      <a:pt x="7" y="155"/>
                    </a:cubicBezTo>
                    <a:cubicBezTo>
                      <a:pt x="21" y="152"/>
                      <a:pt x="21" y="152"/>
                      <a:pt x="21" y="152"/>
                    </a:cubicBezTo>
                    <a:cubicBezTo>
                      <a:pt x="21" y="154"/>
                      <a:pt x="22" y="156"/>
                      <a:pt x="23" y="158"/>
                    </a:cubicBezTo>
                    <a:cubicBezTo>
                      <a:pt x="11" y="166"/>
                      <a:pt x="11" y="166"/>
                      <a:pt x="11" y="166"/>
                    </a:cubicBezTo>
                    <a:cubicBezTo>
                      <a:pt x="12" y="168"/>
                      <a:pt x="14" y="171"/>
                      <a:pt x="15" y="173"/>
                    </a:cubicBezTo>
                    <a:cubicBezTo>
                      <a:pt x="29" y="168"/>
                      <a:pt x="29" y="168"/>
                      <a:pt x="29" y="168"/>
                    </a:cubicBezTo>
                    <a:cubicBezTo>
                      <a:pt x="30" y="170"/>
                      <a:pt x="31" y="172"/>
                      <a:pt x="32" y="174"/>
                    </a:cubicBezTo>
                    <a:cubicBezTo>
                      <a:pt x="22" y="183"/>
                      <a:pt x="22" y="183"/>
                      <a:pt x="22" y="183"/>
                    </a:cubicBezTo>
                    <a:cubicBezTo>
                      <a:pt x="23" y="186"/>
                      <a:pt x="25" y="188"/>
                      <a:pt x="27" y="190"/>
                    </a:cubicBezTo>
                    <a:cubicBezTo>
                      <a:pt x="39" y="183"/>
                      <a:pt x="39" y="183"/>
                      <a:pt x="39" y="183"/>
                    </a:cubicBezTo>
                    <a:cubicBezTo>
                      <a:pt x="41" y="184"/>
                      <a:pt x="42" y="186"/>
                      <a:pt x="44" y="188"/>
                    </a:cubicBezTo>
                    <a:cubicBezTo>
                      <a:pt x="35" y="199"/>
                      <a:pt x="35" y="199"/>
                      <a:pt x="35" y="199"/>
                    </a:cubicBezTo>
                    <a:cubicBezTo>
                      <a:pt x="37" y="201"/>
                      <a:pt x="40" y="203"/>
                      <a:pt x="42" y="205"/>
                    </a:cubicBezTo>
                    <a:cubicBezTo>
                      <a:pt x="52" y="195"/>
                      <a:pt x="52" y="195"/>
                      <a:pt x="52" y="195"/>
                    </a:cubicBezTo>
                    <a:cubicBezTo>
                      <a:pt x="54" y="197"/>
                      <a:pt x="56" y="198"/>
                      <a:pt x="58" y="199"/>
                    </a:cubicBezTo>
                    <a:cubicBezTo>
                      <a:pt x="52" y="212"/>
                      <a:pt x="52" y="212"/>
                      <a:pt x="52" y="212"/>
                    </a:cubicBezTo>
                    <a:cubicBezTo>
                      <a:pt x="54" y="214"/>
                      <a:pt x="57" y="215"/>
                      <a:pt x="59" y="217"/>
                    </a:cubicBezTo>
                    <a:cubicBezTo>
                      <a:pt x="68" y="205"/>
                      <a:pt x="68" y="205"/>
                      <a:pt x="68" y="205"/>
                    </a:cubicBezTo>
                    <a:cubicBezTo>
                      <a:pt x="70" y="206"/>
                      <a:pt x="72" y="207"/>
                      <a:pt x="74" y="208"/>
                    </a:cubicBezTo>
                    <a:cubicBezTo>
                      <a:pt x="70" y="222"/>
                      <a:pt x="70" y="222"/>
                      <a:pt x="70" y="222"/>
                    </a:cubicBezTo>
                    <a:cubicBezTo>
                      <a:pt x="73" y="223"/>
                      <a:pt x="75" y="224"/>
                      <a:pt x="78" y="225"/>
                    </a:cubicBezTo>
                    <a:close/>
                    <a:moveTo>
                      <a:pt x="176" y="87"/>
                    </a:moveTo>
                    <a:cubicBezTo>
                      <a:pt x="192" y="87"/>
                      <a:pt x="205" y="100"/>
                      <a:pt x="205" y="116"/>
                    </a:cubicBezTo>
                    <a:cubicBezTo>
                      <a:pt x="205" y="132"/>
                      <a:pt x="192" y="145"/>
                      <a:pt x="176" y="145"/>
                    </a:cubicBezTo>
                    <a:cubicBezTo>
                      <a:pt x="160" y="145"/>
                      <a:pt x="147" y="132"/>
                      <a:pt x="147" y="116"/>
                    </a:cubicBezTo>
                    <a:cubicBezTo>
                      <a:pt x="147" y="100"/>
                      <a:pt x="160" y="87"/>
                      <a:pt x="176" y="87"/>
                    </a:cubicBezTo>
                    <a:close/>
                    <a:moveTo>
                      <a:pt x="116" y="26"/>
                    </a:moveTo>
                    <a:cubicBezTo>
                      <a:pt x="131" y="26"/>
                      <a:pt x="144" y="39"/>
                      <a:pt x="144" y="55"/>
                    </a:cubicBezTo>
                    <a:cubicBezTo>
                      <a:pt x="144" y="71"/>
                      <a:pt x="131" y="84"/>
                      <a:pt x="116" y="84"/>
                    </a:cubicBezTo>
                    <a:cubicBezTo>
                      <a:pt x="100" y="84"/>
                      <a:pt x="87" y="71"/>
                      <a:pt x="87" y="55"/>
                    </a:cubicBezTo>
                    <a:cubicBezTo>
                      <a:pt x="87" y="39"/>
                      <a:pt x="100" y="26"/>
                      <a:pt x="116" y="26"/>
                    </a:cubicBezTo>
                    <a:close/>
                    <a:moveTo>
                      <a:pt x="128" y="116"/>
                    </a:moveTo>
                    <a:cubicBezTo>
                      <a:pt x="128" y="123"/>
                      <a:pt x="123" y="128"/>
                      <a:pt x="116" y="128"/>
                    </a:cubicBezTo>
                    <a:cubicBezTo>
                      <a:pt x="109" y="128"/>
                      <a:pt x="103" y="123"/>
                      <a:pt x="103" y="116"/>
                    </a:cubicBezTo>
                    <a:cubicBezTo>
                      <a:pt x="103" y="109"/>
                      <a:pt x="109" y="103"/>
                      <a:pt x="116" y="103"/>
                    </a:cubicBezTo>
                    <a:cubicBezTo>
                      <a:pt x="123" y="103"/>
                      <a:pt x="128" y="109"/>
                      <a:pt x="128" y="116"/>
                    </a:cubicBezTo>
                    <a:close/>
                    <a:moveTo>
                      <a:pt x="116" y="148"/>
                    </a:moveTo>
                    <a:cubicBezTo>
                      <a:pt x="131" y="148"/>
                      <a:pt x="144" y="161"/>
                      <a:pt x="144" y="176"/>
                    </a:cubicBezTo>
                    <a:cubicBezTo>
                      <a:pt x="144" y="192"/>
                      <a:pt x="131" y="205"/>
                      <a:pt x="116" y="205"/>
                    </a:cubicBezTo>
                    <a:cubicBezTo>
                      <a:pt x="100" y="205"/>
                      <a:pt x="87" y="192"/>
                      <a:pt x="87" y="176"/>
                    </a:cubicBezTo>
                    <a:cubicBezTo>
                      <a:pt x="87" y="161"/>
                      <a:pt x="100" y="148"/>
                      <a:pt x="116" y="148"/>
                    </a:cubicBezTo>
                    <a:close/>
                    <a:moveTo>
                      <a:pt x="55" y="145"/>
                    </a:moveTo>
                    <a:cubicBezTo>
                      <a:pt x="39" y="145"/>
                      <a:pt x="26" y="132"/>
                      <a:pt x="26" y="116"/>
                    </a:cubicBezTo>
                    <a:cubicBezTo>
                      <a:pt x="26" y="100"/>
                      <a:pt x="39" y="87"/>
                      <a:pt x="55" y="87"/>
                    </a:cubicBezTo>
                    <a:cubicBezTo>
                      <a:pt x="71" y="87"/>
                      <a:pt x="84" y="100"/>
                      <a:pt x="84" y="116"/>
                    </a:cubicBezTo>
                    <a:cubicBezTo>
                      <a:pt x="84" y="132"/>
                      <a:pt x="71" y="145"/>
                      <a:pt x="55" y="145"/>
                    </a:cubicBezTo>
                    <a:close/>
                  </a:path>
                </a:pathLst>
              </a:custGeom>
              <a:grp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667">
                  <a:ea charset="-122" panose="020b0400000000000000" pitchFamily="34" typeface="Adobe 黑体 Std R"/>
                </a:endParaRPr>
              </a:p>
            </p:txBody>
          </p:sp>
        </p:grpSp>
      </p:grpSp>
      <p:sp>
        <p:nvSpPr>
          <p:cNvPr id="69" name="Oval 6"/>
          <p:cNvSpPr/>
          <p:nvPr/>
        </p:nvSpPr>
        <p:spPr>
          <a:xfrm>
            <a:off x="3593851" y="2130896"/>
            <a:ext cx="535327" cy="535325"/>
          </a:xfrm>
          <a:prstGeom prst="ellipse">
            <a:avLst/>
          </a:prstGeom>
          <a:gradFill>
            <a:gsLst>
              <a:gs pos="0">
                <a:srgbClr val="2C344B"/>
              </a:gs>
              <a:gs pos="100000">
                <a:srgbClr val="21273E"/>
              </a:gs>
            </a:gsLst>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667"/>
          </a:p>
        </p:txBody>
      </p:sp>
      <p:sp>
        <p:nvSpPr>
          <p:cNvPr id="70" name="Oval 6"/>
          <p:cNvSpPr/>
          <p:nvPr/>
        </p:nvSpPr>
        <p:spPr>
          <a:xfrm>
            <a:off x="7677445" y="2130896"/>
            <a:ext cx="535327" cy="535325"/>
          </a:xfrm>
          <a:prstGeom prst="ellipse">
            <a:avLst/>
          </a:prstGeom>
          <a:gradFill>
            <a:gsLst>
              <a:gs pos="0">
                <a:srgbClr val="2C344B"/>
              </a:gs>
              <a:gs pos="100000">
                <a:srgbClr val="21273E"/>
              </a:gs>
            </a:gsLst>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667"/>
          </a:p>
        </p:txBody>
      </p:sp>
      <p:sp>
        <p:nvSpPr>
          <p:cNvPr id="71" name="Oval 6"/>
          <p:cNvSpPr/>
          <p:nvPr/>
        </p:nvSpPr>
        <p:spPr>
          <a:xfrm>
            <a:off x="3593851" y="4537108"/>
            <a:ext cx="535327" cy="535325"/>
          </a:xfrm>
          <a:prstGeom prst="ellipse">
            <a:avLst/>
          </a:prstGeom>
          <a:gradFill>
            <a:gsLst>
              <a:gs pos="0">
                <a:srgbClr val="2C344B"/>
              </a:gs>
              <a:gs pos="100000">
                <a:srgbClr val="21273E"/>
              </a:gs>
            </a:gsLst>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667"/>
          </a:p>
        </p:txBody>
      </p:sp>
      <p:sp>
        <p:nvSpPr>
          <p:cNvPr id="72" name="Oval 6"/>
          <p:cNvSpPr/>
          <p:nvPr/>
        </p:nvSpPr>
        <p:spPr>
          <a:xfrm>
            <a:off x="7677445" y="4537108"/>
            <a:ext cx="535327" cy="535325"/>
          </a:xfrm>
          <a:prstGeom prst="ellipse">
            <a:avLst/>
          </a:prstGeom>
          <a:gradFill>
            <a:gsLst>
              <a:gs pos="0">
                <a:srgbClr val="2C344B"/>
              </a:gs>
              <a:gs pos="100000">
                <a:srgbClr val="21273E"/>
              </a:gs>
            </a:gsLst>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667"/>
          </a:p>
        </p:txBody>
      </p:sp>
      <p:sp>
        <p:nvSpPr>
          <p:cNvPr id="73" name="矩形 72"/>
          <p:cNvSpPr/>
          <p:nvPr/>
        </p:nvSpPr>
        <p:spPr>
          <a:xfrm>
            <a:off x="957809" y="2490918"/>
            <a:ext cx="2614372" cy="731520"/>
          </a:xfrm>
          <a:prstGeom prst="rect">
            <a:avLst/>
          </a:prstGeom>
        </p:spPr>
        <p:txBody>
          <a:bodyPr wrap="square">
            <a:spAutoFit/>
          </a:bodyPr>
          <a:lstStyle/>
          <a:p>
            <a:pPr algn="r" indent="-228594" marL="228594">
              <a:lnSpc>
                <a:spcPct val="150000"/>
              </a:lnSpc>
              <a:buFont charset="0" panose="020b0604020202020204" pitchFamily="34" typeface="Arial"/>
              <a:buChar char="•"/>
            </a:pPr>
            <a:r>
              <a:rPr altLang="zh-CN" lang="en-US" sz="1400">
                <a:solidFill>
                  <a:schemeClr val="tx1">
                    <a:lumMod val="50000"/>
                    <a:lumOff val="50000"/>
                  </a:schemeClr>
                </a:solidFill>
                <a:ea charset="-122" panose="020b0400000000000000" pitchFamily="34" typeface="Adobe 黑体 Std R"/>
              </a:rPr>
              <a:t>Lorem ipsum dolor sit amet, consectetur adipiscing elit.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74" name="矩形 73"/>
          <p:cNvSpPr/>
          <p:nvPr/>
        </p:nvSpPr>
        <p:spPr>
          <a:xfrm>
            <a:off x="733503" y="2139118"/>
            <a:ext cx="2838677" cy="335280"/>
          </a:xfrm>
          <a:prstGeom prst="rect">
            <a:avLst/>
          </a:prstGeom>
        </p:spPr>
        <p:txBody>
          <a:bodyPr wrap="square">
            <a:spAutoFit/>
          </a:bodyPr>
          <a:lstStyle/>
          <a:p>
            <a:pPr algn="r" fontAlgn="base" lvl="0">
              <a:spcBef>
                <a:spcPct val="0"/>
              </a:spcBef>
              <a:spcAft>
                <a:spcPct val="0"/>
              </a:spcAft>
            </a:pPr>
            <a:r>
              <a:rPr altLang="en-US" lang="zh-CN" sz="1600">
                <a:solidFill>
                  <a:schemeClr val="tx1">
                    <a:lumMod val="75000"/>
                    <a:lumOff val="25000"/>
                  </a:schemeClr>
                </a:solidFill>
                <a:latin charset="-122" panose="020b0400000000000000" pitchFamily="34" typeface="Adobe 黑体 Std R"/>
                <a:ea charset="-122" panose="020b0400000000000000" pitchFamily="34" typeface="Adobe 黑体 Std R"/>
                <a:sym charset="0" panose="020f0502020204030204" pitchFamily="34" typeface="Calibri"/>
              </a:rPr>
              <a:t>市场分析</a:t>
            </a:r>
          </a:p>
        </p:txBody>
      </p:sp>
      <p:cxnSp>
        <p:nvCxnSpPr>
          <p:cNvPr id="75" name="直接连接符 74"/>
          <p:cNvCxnSpPr/>
          <p:nvPr/>
        </p:nvCxnSpPr>
        <p:spPr>
          <a:xfrm>
            <a:off x="3094016" y="2564919"/>
            <a:ext cx="312448"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979479" y="4888909"/>
            <a:ext cx="2614372" cy="731520"/>
          </a:xfrm>
          <a:prstGeom prst="rect">
            <a:avLst/>
          </a:prstGeom>
        </p:spPr>
        <p:txBody>
          <a:bodyPr wrap="square">
            <a:spAutoFit/>
          </a:bodyPr>
          <a:lstStyle/>
          <a:p>
            <a:pPr algn="r" indent="-228594" marL="228594">
              <a:lnSpc>
                <a:spcPct val="150000"/>
              </a:lnSpc>
              <a:buFont charset="0" panose="020b0604020202020204" pitchFamily="34" typeface="Arial"/>
              <a:buChar char="•"/>
            </a:pPr>
            <a:r>
              <a:rPr altLang="zh-CN" lang="en-US" sz="1400">
                <a:solidFill>
                  <a:schemeClr val="tx1">
                    <a:lumMod val="50000"/>
                    <a:lumOff val="50000"/>
                  </a:schemeClr>
                </a:solidFill>
                <a:ea charset="-122" panose="020b0400000000000000" pitchFamily="34" typeface="Adobe 黑体 Std R"/>
              </a:rPr>
              <a:t>Lorem ipsum dolor sit amet, consectetur adipiscing elit.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77" name="矩形 76"/>
          <p:cNvSpPr/>
          <p:nvPr/>
        </p:nvSpPr>
        <p:spPr>
          <a:xfrm>
            <a:off x="755174" y="4537108"/>
            <a:ext cx="2838677" cy="335280"/>
          </a:xfrm>
          <a:prstGeom prst="rect">
            <a:avLst/>
          </a:prstGeom>
        </p:spPr>
        <p:txBody>
          <a:bodyPr wrap="square">
            <a:spAutoFit/>
          </a:bodyPr>
          <a:lstStyle/>
          <a:p>
            <a:pPr algn="r" fontAlgn="base" lvl="0">
              <a:spcBef>
                <a:spcPct val="0"/>
              </a:spcBef>
              <a:spcAft>
                <a:spcPct val="0"/>
              </a:spcAft>
            </a:pPr>
            <a:r>
              <a:rPr altLang="en-US" lang="zh-CN" sz="1600">
                <a:solidFill>
                  <a:schemeClr val="tx1">
                    <a:lumMod val="75000"/>
                    <a:lumOff val="25000"/>
                  </a:schemeClr>
                </a:solidFill>
                <a:latin charset="-122" panose="020b0400000000000000" pitchFamily="34" typeface="Adobe 黑体 Std R"/>
                <a:ea charset="-122" panose="020b0400000000000000" pitchFamily="34" typeface="Adobe 黑体 Std R"/>
                <a:sym charset="0" panose="020f0502020204030204" pitchFamily="34" typeface="Calibri"/>
              </a:rPr>
              <a:t>市场分析</a:t>
            </a:r>
          </a:p>
        </p:txBody>
      </p:sp>
      <p:cxnSp>
        <p:nvCxnSpPr>
          <p:cNvPr id="78" name="直接连接符 77"/>
          <p:cNvCxnSpPr/>
          <p:nvPr/>
        </p:nvCxnSpPr>
        <p:spPr>
          <a:xfrm>
            <a:off x="3115687" y="4962909"/>
            <a:ext cx="312448"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8309605" y="4941172"/>
            <a:ext cx="2614372" cy="731520"/>
          </a:xfrm>
          <a:prstGeom prst="rect">
            <a:avLst/>
          </a:prstGeom>
        </p:spPr>
        <p:txBody>
          <a:bodyPr wrap="square">
            <a:spAutoFit/>
          </a:bodyPr>
          <a:lstStyle/>
          <a:p>
            <a:pPr indent="-228594" marL="228594">
              <a:lnSpc>
                <a:spcPct val="150000"/>
              </a:lnSpc>
              <a:buFont charset="0" panose="020b0604020202020204" pitchFamily="34" typeface="Arial"/>
              <a:buChar char="•"/>
            </a:pPr>
            <a:r>
              <a:rPr altLang="zh-CN" lang="en-US" sz="1400">
                <a:solidFill>
                  <a:schemeClr val="tx1">
                    <a:lumMod val="50000"/>
                    <a:lumOff val="50000"/>
                  </a:schemeClr>
                </a:solidFill>
                <a:ea charset="-122" panose="020b0400000000000000" pitchFamily="34" typeface="Adobe 黑体 Std R"/>
              </a:rPr>
              <a:t>Lorem ipsum dolor sit amet, consectetur adipiscing elit.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80" name="矩形 79"/>
          <p:cNvSpPr/>
          <p:nvPr/>
        </p:nvSpPr>
        <p:spPr>
          <a:xfrm>
            <a:off x="8309605" y="4571840"/>
            <a:ext cx="2838677" cy="335280"/>
          </a:xfrm>
          <a:prstGeom prst="rect">
            <a:avLst/>
          </a:prstGeom>
        </p:spPr>
        <p:txBody>
          <a:bodyPr wrap="square">
            <a:spAutoFit/>
          </a:bodyPr>
          <a:lstStyle/>
          <a:p>
            <a:pPr fontAlgn="base" lvl="0">
              <a:spcBef>
                <a:spcPct val="0"/>
              </a:spcBef>
              <a:spcAft>
                <a:spcPct val="0"/>
              </a:spcAft>
            </a:pPr>
            <a:r>
              <a:rPr altLang="en-US" lang="zh-CN" sz="1600">
                <a:solidFill>
                  <a:schemeClr val="tx1">
                    <a:lumMod val="75000"/>
                    <a:lumOff val="25000"/>
                  </a:schemeClr>
                </a:solidFill>
                <a:latin charset="-122" panose="020b0400000000000000" pitchFamily="34" typeface="Adobe 黑体 Std R"/>
                <a:ea charset="-122" panose="020b0400000000000000" pitchFamily="34" typeface="Adobe 黑体 Std R"/>
                <a:sym charset="0" panose="020f0502020204030204" pitchFamily="34" typeface="Calibri"/>
              </a:rPr>
              <a:t>市场分析</a:t>
            </a:r>
          </a:p>
        </p:txBody>
      </p:sp>
      <p:cxnSp>
        <p:nvCxnSpPr>
          <p:cNvPr id="81" name="直接连接符 80"/>
          <p:cNvCxnSpPr/>
          <p:nvPr/>
        </p:nvCxnSpPr>
        <p:spPr>
          <a:xfrm>
            <a:off x="8469217" y="4969397"/>
            <a:ext cx="312448"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8309605" y="2508450"/>
            <a:ext cx="2614372" cy="731520"/>
          </a:xfrm>
          <a:prstGeom prst="rect">
            <a:avLst/>
          </a:prstGeom>
        </p:spPr>
        <p:txBody>
          <a:bodyPr wrap="square">
            <a:spAutoFit/>
          </a:bodyPr>
          <a:lstStyle/>
          <a:p>
            <a:pPr indent="-228594" marL="228594">
              <a:lnSpc>
                <a:spcPct val="150000"/>
              </a:lnSpc>
              <a:buFont charset="0" panose="020b0604020202020204" pitchFamily="34" typeface="Arial"/>
              <a:buChar char="•"/>
            </a:pPr>
            <a:r>
              <a:rPr altLang="zh-CN" lang="en-US" sz="1400">
                <a:solidFill>
                  <a:schemeClr val="tx1">
                    <a:lumMod val="50000"/>
                    <a:lumOff val="50000"/>
                  </a:schemeClr>
                </a:solidFill>
                <a:ea charset="-122" panose="020b0400000000000000" pitchFamily="34" typeface="Adobe 黑体 Std R"/>
              </a:rPr>
              <a:t>Lorem ipsum dolor sit amet, consectetur adipiscing elit.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83" name="矩形 82"/>
          <p:cNvSpPr/>
          <p:nvPr/>
        </p:nvSpPr>
        <p:spPr>
          <a:xfrm>
            <a:off x="8309605" y="2139118"/>
            <a:ext cx="2838677" cy="335280"/>
          </a:xfrm>
          <a:prstGeom prst="rect">
            <a:avLst/>
          </a:prstGeom>
        </p:spPr>
        <p:txBody>
          <a:bodyPr wrap="square">
            <a:spAutoFit/>
          </a:bodyPr>
          <a:lstStyle/>
          <a:p>
            <a:pPr fontAlgn="base" lvl="0">
              <a:spcBef>
                <a:spcPct val="0"/>
              </a:spcBef>
              <a:spcAft>
                <a:spcPct val="0"/>
              </a:spcAft>
            </a:pPr>
            <a:r>
              <a:rPr altLang="en-US" lang="zh-CN" sz="1600">
                <a:solidFill>
                  <a:schemeClr val="tx1">
                    <a:lumMod val="75000"/>
                    <a:lumOff val="25000"/>
                  </a:schemeClr>
                </a:solidFill>
                <a:latin charset="-122" panose="020b0400000000000000" pitchFamily="34" typeface="Adobe 黑体 Std R"/>
                <a:ea charset="-122" panose="020b0400000000000000" pitchFamily="34" typeface="Adobe 黑体 Std R"/>
                <a:sym charset="0" panose="020f0502020204030204" pitchFamily="34" typeface="Calibri"/>
              </a:rPr>
              <a:t>市场分析</a:t>
            </a:r>
          </a:p>
        </p:txBody>
      </p:sp>
      <p:cxnSp>
        <p:nvCxnSpPr>
          <p:cNvPr id="84" name="直接连接符 83"/>
          <p:cNvCxnSpPr/>
          <p:nvPr/>
        </p:nvCxnSpPr>
        <p:spPr>
          <a:xfrm>
            <a:off x="8469217" y="2536675"/>
            <a:ext cx="312448"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943913" y="3139082"/>
            <a:ext cx="2614372" cy="731520"/>
          </a:xfrm>
          <a:prstGeom prst="rect">
            <a:avLst/>
          </a:prstGeom>
        </p:spPr>
        <p:txBody>
          <a:bodyPr wrap="square">
            <a:spAutoFit/>
          </a:bodyPr>
          <a:lstStyle/>
          <a:p>
            <a:pPr algn="r" indent="-228594" marL="228594">
              <a:lnSpc>
                <a:spcPct val="150000"/>
              </a:lnSpc>
              <a:buFont charset="0" panose="020b0604020202020204" pitchFamily="34" typeface="Arial"/>
              <a:buChar char="•"/>
            </a:pPr>
            <a:r>
              <a:rPr altLang="zh-CN" lang="en-US" sz="1400">
                <a:solidFill>
                  <a:schemeClr val="tx1">
                    <a:lumMod val="50000"/>
                    <a:lumOff val="50000"/>
                  </a:schemeClr>
                </a:solidFill>
                <a:ea charset="-122" panose="020b0400000000000000" pitchFamily="34" typeface="Adobe 黑体 Std R"/>
              </a:rPr>
              <a:t>Lorem ipsum dolor sit amet, consectetur adipiscing elit. </a:t>
            </a:r>
          </a:p>
        </p:txBody>
      </p:sp>
      <p:sp>
        <p:nvSpPr>
          <p:cNvPr id="86" name="矩形 85"/>
          <p:cNvSpPr/>
          <p:nvPr/>
        </p:nvSpPr>
        <p:spPr>
          <a:xfrm>
            <a:off x="979479" y="5569174"/>
            <a:ext cx="2614372" cy="731520"/>
          </a:xfrm>
          <a:prstGeom prst="rect">
            <a:avLst/>
          </a:prstGeom>
        </p:spPr>
        <p:txBody>
          <a:bodyPr wrap="square">
            <a:spAutoFit/>
          </a:bodyPr>
          <a:lstStyle/>
          <a:p>
            <a:pPr algn="r" indent="-228594" marL="228594">
              <a:lnSpc>
                <a:spcPct val="150000"/>
              </a:lnSpc>
              <a:buFont charset="0" panose="020b0604020202020204" pitchFamily="34" typeface="Arial"/>
              <a:buChar char="•"/>
            </a:pPr>
            <a:r>
              <a:rPr altLang="zh-CN" lang="en-US" sz="1400">
                <a:solidFill>
                  <a:schemeClr val="tx1">
                    <a:lumMod val="50000"/>
                    <a:lumOff val="50000"/>
                  </a:schemeClr>
                </a:solidFill>
                <a:ea charset="-122" panose="020b0400000000000000" pitchFamily="34" typeface="Adobe 黑体 Std R"/>
              </a:rPr>
              <a:t>Lorem ipsum dolor sit amet, consectetur adipiscing elit. </a:t>
            </a:r>
          </a:p>
        </p:txBody>
      </p:sp>
      <p:sp>
        <p:nvSpPr>
          <p:cNvPr id="87" name="矩形 86"/>
          <p:cNvSpPr/>
          <p:nvPr/>
        </p:nvSpPr>
        <p:spPr>
          <a:xfrm>
            <a:off x="8309605" y="3128038"/>
            <a:ext cx="2614372" cy="731520"/>
          </a:xfrm>
          <a:prstGeom prst="rect">
            <a:avLst/>
          </a:prstGeom>
        </p:spPr>
        <p:txBody>
          <a:bodyPr wrap="square">
            <a:spAutoFit/>
          </a:bodyPr>
          <a:lstStyle/>
          <a:p>
            <a:pPr indent="-228594" marL="228594">
              <a:lnSpc>
                <a:spcPct val="150000"/>
              </a:lnSpc>
              <a:buFont charset="0" panose="020b0604020202020204" pitchFamily="34" typeface="Arial"/>
              <a:buChar char="•"/>
            </a:pPr>
            <a:r>
              <a:rPr altLang="zh-CN" lang="en-US" sz="1400">
                <a:solidFill>
                  <a:schemeClr val="tx1">
                    <a:lumMod val="50000"/>
                    <a:lumOff val="50000"/>
                  </a:schemeClr>
                </a:solidFill>
                <a:ea charset="-122" panose="020b0400000000000000" pitchFamily="34" typeface="Adobe 黑体 Std R"/>
              </a:rPr>
              <a:t>Lorem ipsum dolor sit amet, consectetur adipiscing elit. </a:t>
            </a:r>
          </a:p>
        </p:txBody>
      </p:sp>
      <p:sp>
        <p:nvSpPr>
          <p:cNvPr id="88" name="矩形 87"/>
          <p:cNvSpPr/>
          <p:nvPr/>
        </p:nvSpPr>
        <p:spPr>
          <a:xfrm>
            <a:off x="8309605" y="5559435"/>
            <a:ext cx="2614372" cy="731520"/>
          </a:xfrm>
          <a:prstGeom prst="rect">
            <a:avLst/>
          </a:prstGeom>
        </p:spPr>
        <p:txBody>
          <a:bodyPr wrap="square">
            <a:spAutoFit/>
          </a:bodyPr>
          <a:lstStyle/>
          <a:p>
            <a:pPr indent="-228594" marL="228594">
              <a:lnSpc>
                <a:spcPct val="150000"/>
              </a:lnSpc>
              <a:buFont charset="0" panose="020b0604020202020204" pitchFamily="34" typeface="Arial"/>
              <a:buChar char="•"/>
            </a:pPr>
            <a:r>
              <a:rPr altLang="zh-CN" lang="en-US" sz="1400">
                <a:solidFill>
                  <a:schemeClr val="tx1">
                    <a:lumMod val="50000"/>
                    <a:lumOff val="50000"/>
                  </a:schemeClr>
                </a:solidFill>
                <a:ea charset="-122" panose="020b0400000000000000" pitchFamily="34" typeface="Adobe 黑体 Std R"/>
              </a:rPr>
              <a:t>Lorem ipsum dolor sit amet, consectetur adipiscing elit. </a:t>
            </a:r>
          </a:p>
        </p:txBody>
      </p:sp>
      <p:grpSp>
        <p:nvGrpSpPr>
          <p:cNvPr id="38" name="Group 35"/>
          <p:cNvGrpSpPr/>
          <p:nvPr/>
        </p:nvGrpSpPr>
        <p:grpSpPr>
          <a:xfrm>
            <a:off x="7818698" y="4697964"/>
            <a:ext cx="289015" cy="243208"/>
            <a:chOff x="4605338" y="3814763"/>
            <a:chExt cx="420688" cy="354013"/>
          </a:xfrm>
          <a:solidFill>
            <a:schemeClr val="bg1"/>
          </a:solidFill>
        </p:grpSpPr>
        <p:sp>
          <p:nvSpPr>
            <p:cNvPr id="39" name="Freeform 32"/>
            <p:cNvSpPr>
              <a:spLocks noEditPoints="1"/>
            </p:cNvSpPr>
            <p:nvPr/>
          </p:nvSpPr>
          <p:spPr bwMode="auto">
            <a:xfrm>
              <a:off x="4605338" y="3814763"/>
              <a:ext cx="420688" cy="354013"/>
            </a:xfrm>
            <a:custGeom>
              <a:gdLst>
                <a:gd fmla="*/ 507 w 548" name="T0"/>
                <a:gd fmla="*/ 0 h 462" name="T1"/>
                <a:gd fmla="*/ 41 w 548" name="T2"/>
                <a:gd fmla="*/ 0 h 462" name="T3"/>
                <a:gd fmla="*/ 0 w 548" name="T4"/>
                <a:gd fmla="*/ 41 h 462" name="T5"/>
                <a:gd fmla="*/ 0 w 548" name="T6"/>
                <a:gd fmla="*/ 369 h 462" name="T7"/>
                <a:gd fmla="*/ 41 w 548" name="T8"/>
                <a:gd fmla="*/ 409 h 462" name="T9"/>
                <a:gd fmla="*/ 226 w 548" name="T10"/>
                <a:gd fmla="*/ 409 h 462" name="T11"/>
                <a:gd fmla="*/ 226 w 548" name="T12"/>
                <a:gd fmla="*/ 416 h 462" name="T13"/>
                <a:gd fmla="*/ 223 w 548" name="T14"/>
                <a:gd fmla="*/ 428 h 462" name="T15"/>
                <a:gd fmla="*/ 177 w 548" name="T16"/>
                <a:gd fmla="*/ 445 h 462" name="T17"/>
                <a:gd fmla="*/ 160 w 548" name="T18"/>
                <a:gd fmla="*/ 449 h 462" name="T19"/>
                <a:gd fmla="*/ 151 w 548" name="T20"/>
                <a:gd fmla="*/ 449 h 462" name="T21"/>
                <a:gd fmla="*/ 142 w 548" name="T22"/>
                <a:gd fmla="*/ 455 h 462" name="T23"/>
                <a:gd fmla="*/ 142 w 548" name="T24"/>
                <a:gd fmla="*/ 455 h 462" name="T25"/>
                <a:gd fmla="*/ 151 w 548" name="T26"/>
                <a:gd fmla="*/ 462 h 462" name="T27"/>
                <a:gd fmla="*/ 397 w 548" name="T28"/>
                <a:gd fmla="*/ 462 h 462" name="T29"/>
                <a:gd fmla="*/ 406 w 548" name="T30"/>
                <a:gd fmla="*/ 455 h 462" name="T31"/>
                <a:gd fmla="*/ 406 w 548" name="T32"/>
                <a:gd fmla="*/ 455 h 462" name="T33"/>
                <a:gd fmla="*/ 402 w 548" name="T34"/>
                <a:gd fmla="*/ 449 h 462" name="T35"/>
                <a:gd fmla="*/ 389 w 548" name="T36"/>
                <a:gd fmla="*/ 448 h 462" name="T37"/>
                <a:gd fmla="*/ 329 w 548" name="T38"/>
                <a:gd fmla="*/ 426 h 462" name="T39"/>
                <a:gd fmla="*/ 322 w 548" name="T40"/>
                <a:gd fmla="*/ 416 h 462" name="T41"/>
                <a:gd fmla="*/ 322 w 548" name="T42"/>
                <a:gd fmla="*/ 409 h 462" name="T43"/>
                <a:gd fmla="*/ 507 w 548" name="T44"/>
                <a:gd fmla="*/ 409 h 462" name="T45"/>
                <a:gd fmla="*/ 548 w 548" name="T46"/>
                <a:gd fmla="*/ 369 h 462" name="T47"/>
                <a:gd fmla="*/ 548 w 548" name="T48"/>
                <a:gd fmla="*/ 41 h 462" name="T49"/>
                <a:gd fmla="*/ 507 w 548" name="T50"/>
                <a:gd fmla="*/ 0 h 462" name="T51"/>
                <a:gd fmla="*/ 510 w 548" name="T52"/>
                <a:gd fmla="*/ 330 h 462" name="T53"/>
                <a:gd fmla="*/ 497 w 548" name="T54"/>
                <a:gd fmla="*/ 344 h 462" name="T55"/>
                <a:gd fmla="*/ 51 w 548" name="T56"/>
                <a:gd fmla="*/ 344 h 462" name="T57"/>
                <a:gd fmla="*/ 38 w 548" name="T58"/>
                <a:gd fmla="*/ 330 h 462" name="T59"/>
                <a:gd fmla="*/ 38 w 548" name="T60"/>
                <a:gd fmla="*/ 50 h 462" name="T61"/>
                <a:gd fmla="*/ 51 w 548" name="T62"/>
                <a:gd fmla="*/ 36 h 462" name="T63"/>
                <a:gd fmla="*/ 497 w 548" name="T64"/>
                <a:gd fmla="*/ 36 h 462" name="T65"/>
                <a:gd fmla="*/ 510 w 548" name="T66"/>
                <a:gd fmla="*/ 50 h 462" name="T67"/>
                <a:gd fmla="*/ 510 w 548" name="T68"/>
                <a:gd fmla="*/ 330 h 46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62" w="548">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40" name="Oval 33"/>
            <p:cNvSpPr>
              <a:spLocks noChangeArrowheads="1"/>
            </p:cNvSpPr>
            <p:nvPr/>
          </p:nvSpPr>
          <p:spPr bwMode="auto">
            <a:xfrm>
              <a:off x="4932363" y="4103688"/>
              <a:ext cx="6350" cy="4763"/>
            </a:xfrm>
            <a:prstGeom prst="ellipse">
              <a:avLst/>
            </a:pr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41" name="Freeform 34"/>
            <p:cNvSpPr/>
            <p:nvPr/>
          </p:nvSpPr>
          <p:spPr bwMode="auto">
            <a:xfrm>
              <a:off x="4943475" y="4100513"/>
              <a:ext cx="47625" cy="9525"/>
            </a:xfrm>
            <a:custGeom>
              <a:gdLst>
                <a:gd fmla="*/ 63 w 63" name="T0"/>
                <a:gd fmla="*/ 6 h 13" name="T1"/>
                <a:gd fmla="*/ 57 w 63" name="T2"/>
                <a:gd fmla="*/ 13 h 13" name="T3"/>
                <a:gd fmla="*/ 6 w 63" name="T4"/>
                <a:gd fmla="*/ 13 h 13" name="T5"/>
                <a:gd fmla="*/ 0 w 63" name="T6"/>
                <a:gd fmla="*/ 6 h 13" name="T7"/>
                <a:gd fmla="*/ 0 w 63" name="T8"/>
                <a:gd fmla="*/ 6 h 13" name="T9"/>
                <a:gd fmla="*/ 6 w 63" name="T10"/>
                <a:gd fmla="*/ 0 h 13" name="T11"/>
                <a:gd fmla="*/ 57 w 63" name="T12"/>
                <a:gd fmla="*/ 0 h 13" name="T13"/>
                <a:gd fmla="*/ 63 w 63" name="T14"/>
                <a:gd fmla="*/ 6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62">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42" name="Freeform 35"/>
            <p:cNvSpPr/>
            <p:nvPr/>
          </p:nvSpPr>
          <p:spPr bwMode="auto">
            <a:xfrm>
              <a:off x="4922838" y="3875088"/>
              <a:ext cx="34925" cy="166688"/>
            </a:xfrm>
            <a:custGeom>
              <a:gdLst>
                <a:gd fmla="*/ 45 w 45" name="T0"/>
                <a:gd fmla="*/ 193 h 216" name="T1"/>
                <a:gd fmla="*/ 22 w 45" name="T2"/>
                <a:gd fmla="*/ 216 h 216" name="T3"/>
                <a:gd fmla="*/ 22 w 45" name="T4"/>
                <a:gd fmla="*/ 216 h 216" name="T5"/>
                <a:gd fmla="*/ 0 w 45" name="T6"/>
                <a:gd fmla="*/ 193 h 216" name="T7"/>
                <a:gd fmla="*/ 0 w 45" name="T8"/>
                <a:gd fmla="*/ 23 h 216" name="T9"/>
                <a:gd fmla="*/ 22 w 45" name="T10"/>
                <a:gd fmla="*/ 0 h 216" name="T11"/>
                <a:gd fmla="*/ 22 w 45" name="T12"/>
                <a:gd fmla="*/ 0 h 216" name="T13"/>
                <a:gd fmla="*/ 45 w 45" name="T14"/>
                <a:gd fmla="*/ 23 h 216" name="T15"/>
                <a:gd fmla="*/ 45 w 45" name="T16"/>
                <a:gd fmla="*/ 193 h 2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6" w="45">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43" name="Freeform 36"/>
            <p:cNvSpPr/>
            <p:nvPr/>
          </p:nvSpPr>
          <p:spPr bwMode="auto">
            <a:xfrm>
              <a:off x="4860925" y="3903663"/>
              <a:ext cx="34925" cy="138113"/>
            </a:xfrm>
            <a:custGeom>
              <a:gdLst>
                <a:gd fmla="*/ 45 w 45" name="T0"/>
                <a:gd fmla="*/ 157 h 180" name="T1"/>
                <a:gd fmla="*/ 23 w 45" name="T2"/>
                <a:gd fmla="*/ 180 h 180" name="T3"/>
                <a:gd fmla="*/ 23 w 45" name="T4"/>
                <a:gd fmla="*/ 180 h 180" name="T5"/>
                <a:gd fmla="*/ 0 w 45" name="T6"/>
                <a:gd fmla="*/ 157 h 180" name="T7"/>
                <a:gd fmla="*/ 0 w 45" name="T8"/>
                <a:gd fmla="*/ 23 h 180" name="T9"/>
                <a:gd fmla="*/ 23 w 45" name="T10"/>
                <a:gd fmla="*/ 0 h 180" name="T11"/>
                <a:gd fmla="*/ 23 w 45" name="T12"/>
                <a:gd fmla="*/ 0 h 180" name="T13"/>
                <a:gd fmla="*/ 45 w 45" name="T14"/>
                <a:gd fmla="*/ 23 h 180" name="T15"/>
                <a:gd fmla="*/ 45 w 45" name="T16"/>
                <a:gd fmla="*/ 157 h 1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0" w="45">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44" name="Freeform 37"/>
            <p:cNvSpPr/>
            <p:nvPr/>
          </p:nvSpPr>
          <p:spPr bwMode="auto">
            <a:xfrm>
              <a:off x="4799013" y="3930650"/>
              <a:ext cx="33338" cy="111125"/>
            </a:xfrm>
            <a:custGeom>
              <a:gdLst>
                <a:gd fmla="*/ 44 w 44" name="T0"/>
                <a:gd fmla="*/ 121 h 144" name="T1"/>
                <a:gd fmla="*/ 22 w 44" name="T2"/>
                <a:gd fmla="*/ 144 h 144" name="T3"/>
                <a:gd fmla="*/ 22 w 44" name="T4"/>
                <a:gd fmla="*/ 144 h 144" name="T5"/>
                <a:gd fmla="*/ 0 w 44" name="T6"/>
                <a:gd fmla="*/ 121 h 144" name="T7"/>
                <a:gd fmla="*/ 0 w 44" name="T8"/>
                <a:gd fmla="*/ 23 h 144" name="T9"/>
                <a:gd fmla="*/ 22 w 44" name="T10"/>
                <a:gd fmla="*/ 0 h 144" name="T11"/>
                <a:gd fmla="*/ 22 w 44" name="T12"/>
                <a:gd fmla="*/ 0 h 144" name="T13"/>
                <a:gd fmla="*/ 44 w 44" name="T14"/>
                <a:gd fmla="*/ 23 h 144" name="T15"/>
                <a:gd fmla="*/ 44 w 44" name="T16"/>
                <a:gd fmla="*/ 121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45" name="Freeform 38"/>
            <p:cNvSpPr/>
            <p:nvPr/>
          </p:nvSpPr>
          <p:spPr bwMode="auto">
            <a:xfrm>
              <a:off x="4737100" y="3959225"/>
              <a:ext cx="34925" cy="82550"/>
            </a:xfrm>
            <a:custGeom>
              <a:gdLst>
                <a:gd fmla="*/ 45 w 45" name="T0"/>
                <a:gd fmla="*/ 85 h 108" name="T1"/>
                <a:gd fmla="*/ 22 w 45" name="T2"/>
                <a:gd fmla="*/ 108 h 108" name="T3"/>
                <a:gd fmla="*/ 22 w 45" name="T4"/>
                <a:gd fmla="*/ 108 h 108" name="T5"/>
                <a:gd fmla="*/ 0 w 45" name="T6"/>
                <a:gd fmla="*/ 85 h 108" name="T7"/>
                <a:gd fmla="*/ 0 w 45" name="T8"/>
                <a:gd fmla="*/ 23 h 108" name="T9"/>
                <a:gd fmla="*/ 22 w 45" name="T10"/>
                <a:gd fmla="*/ 0 h 108" name="T11"/>
                <a:gd fmla="*/ 22 w 45" name="T12"/>
                <a:gd fmla="*/ 0 h 108" name="T13"/>
                <a:gd fmla="*/ 45 w 45" name="T14"/>
                <a:gd fmla="*/ 23 h 108" name="T15"/>
                <a:gd fmla="*/ 45 w 45" name="T16"/>
                <a:gd fmla="*/ 85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45">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46" name="Freeform 39"/>
            <p:cNvSpPr/>
            <p:nvPr/>
          </p:nvSpPr>
          <p:spPr bwMode="auto">
            <a:xfrm>
              <a:off x="4675188" y="3986213"/>
              <a:ext cx="33338" cy="55563"/>
            </a:xfrm>
            <a:custGeom>
              <a:gdLst>
                <a:gd fmla="*/ 45 w 45" name="T0"/>
                <a:gd fmla="*/ 49 h 72" name="T1"/>
                <a:gd fmla="*/ 23 w 45" name="T2"/>
                <a:gd fmla="*/ 72 h 72" name="T3"/>
                <a:gd fmla="*/ 23 w 45" name="T4"/>
                <a:gd fmla="*/ 72 h 72" name="T5"/>
                <a:gd fmla="*/ 0 w 45" name="T6"/>
                <a:gd fmla="*/ 49 h 72" name="T7"/>
                <a:gd fmla="*/ 0 w 45" name="T8"/>
                <a:gd fmla="*/ 23 h 72" name="T9"/>
                <a:gd fmla="*/ 23 w 45" name="T10"/>
                <a:gd fmla="*/ 0 h 72" name="T11"/>
                <a:gd fmla="*/ 23 w 45" name="T12"/>
                <a:gd fmla="*/ 0 h 72" name="T13"/>
                <a:gd fmla="*/ 45 w 45" name="T14"/>
                <a:gd fmla="*/ 23 h 72" name="T15"/>
                <a:gd fmla="*/ 45 w 45" name="T16"/>
                <a:gd fmla="*/ 49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45">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grpSp>
      <p:grpSp>
        <p:nvGrpSpPr>
          <p:cNvPr id="47" name="Group 44"/>
          <p:cNvGrpSpPr/>
          <p:nvPr/>
        </p:nvGrpSpPr>
        <p:grpSpPr>
          <a:xfrm>
            <a:off x="3737614" y="4682621"/>
            <a:ext cx="245389" cy="280289"/>
            <a:chOff x="3789363" y="3787775"/>
            <a:chExt cx="357188" cy="407988"/>
          </a:xfrm>
          <a:solidFill>
            <a:schemeClr val="bg1"/>
          </a:solidFill>
        </p:grpSpPr>
        <p:sp>
          <p:nvSpPr>
            <p:cNvPr id="48" name="Freeform 40"/>
            <p:cNvSpPr>
              <a:spLocks noEditPoints="1"/>
            </p:cNvSpPr>
            <p:nvPr/>
          </p:nvSpPr>
          <p:spPr bwMode="auto">
            <a:xfrm>
              <a:off x="3789363" y="3787775"/>
              <a:ext cx="357188" cy="407988"/>
            </a:xfrm>
            <a:custGeom>
              <a:gdLst>
                <a:gd fmla="*/ 403 w 464" name="T0"/>
                <a:gd fmla="*/ 0 h 532" name="T1"/>
                <a:gd fmla="*/ 61 w 464" name="T2"/>
                <a:gd fmla="*/ 0 h 532" name="T3"/>
                <a:gd fmla="*/ 0 w 464" name="T4"/>
                <a:gd fmla="*/ 62 h 532" name="T5"/>
                <a:gd fmla="*/ 0 w 464" name="T6"/>
                <a:gd fmla="*/ 470 h 532" name="T7"/>
                <a:gd fmla="*/ 61 w 464" name="T8"/>
                <a:gd fmla="*/ 532 h 532" name="T9"/>
                <a:gd fmla="*/ 403 w 464" name="T10"/>
                <a:gd fmla="*/ 532 h 532" name="T11"/>
                <a:gd fmla="*/ 464 w 464" name="T12"/>
                <a:gd fmla="*/ 470 h 532" name="T13"/>
                <a:gd fmla="*/ 464 w 464" name="T14"/>
                <a:gd fmla="*/ 62 h 532" name="T15"/>
                <a:gd fmla="*/ 403 w 464" name="T16"/>
                <a:gd fmla="*/ 0 h 532" name="T17"/>
                <a:gd fmla="*/ 430 w 464" name="T18"/>
                <a:gd fmla="*/ 470 h 532" name="T19"/>
                <a:gd fmla="*/ 403 w 464" name="T20"/>
                <a:gd fmla="*/ 498 h 532" name="T21"/>
                <a:gd fmla="*/ 61 w 464" name="T22"/>
                <a:gd fmla="*/ 498 h 532" name="T23"/>
                <a:gd fmla="*/ 34 w 464" name="T24"/>
                <a:gd fmla="*/ 470 h 532" name="T25"/>
                <a:gd fmla="*/ 34 w 464" name="T26"/>
                <a:gd fmla="*/ 62 h 532" name="T27"/>
                <a:gd fmla="*/ 61 w 464" name="T28"/>
                <a:gd fmla="*/ 34 h 532" name="T29"/>
                <a:gd fmla="*/ 403 w 464" name="T30"/>
                <a:gd fmla="*/ 34 h 532" name="T31"/>
                <a:gd fmla="*/ 430 w 464" name="T32"/>
                <a:gd fmla="*/ 62 h 532" name="T33"/>
                <a:gd fmla="*/ 430 w 464" name="T34"/>
                <a:gd fmla="*/ 470 h 53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32" w="463">
                  <a:moveTo>
                    <a:pt x="403" y="0"/>
                  </a:moveTo>
                  <a:cubicBezTo>
                    <a:pt x="61" y="0"/>
                    <a:pt x="61" y="0"/>
                    <a:pt x="61" y="0"/>
                  </a:cubicBezTo>
                  <a:cubicBezTo>
                    <a:pt x="27" y="1"/>
                    <a:pt x="0" y="28"/>
                    <a:pt x="0" y="62"/>
                  </a:cubicBezTo>
                  <a:cubicBezTo>
                    <a:pt x="0" y="470"/>
                    <a:pt x="0" y="470"/>
                    <a:pt x="0" y="470"/>
                  </a:cubicBezTo>
                  <a:cubicBezTo>
                    <a:pt x="0" y="504"/>
                    <a:pt x="27" y="531"/>
                    <a:pt x="61" y="532"/>
                  </a:cubicBezTo>
                  <a:cubicBezTo>
                    <a:pt x="403" y="532"/>
                    <a:pt x="403" y="532"/>
                    <a:pt x="403" y="532"/>
                  </a:cubicBezTo>
                  <a:cubicBezTo>
                    <a:pt x="437" y="531"/>
                    <a:pt x="464" y="504"/>
                    <a:pt x="464" y="470"/>
                  </a:cubicBezTo>
                  <a:cubicBezTo>
                    <a:pt x="464" y="62"/>
                    <a:pt x="464" y="62"/>
                    <a:pt x="464" y="62"/>
                  </a:cubicBezTo>
                  <a:cubicBezTo>
                    <a:pt x="464" y="28"/>
                    <a:pt x="437" y="1"/>
                    <a:pt x="403" y="0"/>
                  </a:cubicBezTo>
                  <a:close/>
                  <a:moveTo>
                    <a:pt x="430" y="470"/>
                  </a:moveTo>
                  <a:cubicBezTo>
                    <a:pt x="430" y="485"/>
                    <a:pt x="418" y="497"/>
                    <a:pt x="403" y="498"/>
                  </a:cubicBezTo>
                  <a:cubicBezTo>
                    <a:pt x="61" y="498"/>
                    <a:pt x="61" y="498"/>
                    <a:pt x="61" y="498"/>
                  </a:cubicBezTo>
                  <a:cubicBezTo>
                    <a:pt x="46" y="497"/>
                    <a:pt x="34" y="485"/>
                    <a:pt x="34" y="470"/>
                  </a:cubicBezTo>
                  <a:cubicBezTo>
                    <a:pt x="34" y="62"/>
                    <a:pt x="34" y="62"/>
                    <a:pt x="34" y="62"/>
                  </a:cubicBezTo>
                  <a:cubicBezTo>
                    <a:pt x="34" y="47"/>
                    <a:pt x="46" y="35"/>
                    <a:pt x="61" y="34"/>
                  </a:cubicBezTo>
                  <a:cubicBezTo>
                    <a:pt x="403" y="34"/>
                    <a:pt x="403" y="34"/>
                    <a:pt x="403" y="34"/>
                  </a:cubicBezTo>
                  <a:cubicBezTo>
                    <a:pt x="418" y="35"/>
                    <a:pt x="430" y="47"/>
                    <a:pt x="430" y="62"/>
                  </a:cubicBezTo>
                  <a:lnTo>
                    <a:pt x="430" y="470"/>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49" name="Freeform 41"/>
            <p:cNvSpPr/>
            <p:nvPr/>
          </p:nvSpPr>
          <p:spPr bwMode="auto">
            <a:xfrm>
              <a:off x="3916363" y="3997325"/>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50" name="Freeform 42"/>
            <p:cNvSpPr/>
            <p:nvPr/>
          </p:nvSpPr>
          <p:spPr bwMode="auto">
            <a:xfrm>
              <a:off x="3976688" y="4100513"/>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51" name="Freeform 43"/>
            <p:cNvSpPr/>
            <p:nvPr/>
          </p:nvSpPr>
          <p:spPr bwMode="auto">
            <a:xfrm>
              <a:off x="3916363" y="3946525"/>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52" name="Freeform 44"/>
            <p:cNvSpPr/>
            <p:nvPr/>
          </p:nvSpPr>
          <p:spPr bwMode="auto">
            <a:xfrm>
              <a:off x="3916363" y="4100513"/>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53" name="Freeform 45"/>
            <p:cNvSpPr/>
            <p:nvPr/>
          </p:nvSpPr>
          <p:spPr bwMode="auto">
            <a:xfrm>
              <a:off x="3916363" y="4049713"/>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54" name="Freeform 46"/>
            <p:cNvSpPr/>
            <p:nvPr/>
          </p:nvSpPr>
          <p:spPr bwMode="auto">
            <a:xfrm>
              <a:off x="3854450" y="4049713"/>
              <a:ext cx="44450" cy="42863"/>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55" name="Freeform 47"/>
            <p:cNvSpPr/>
            <p:nvPr/>
          </p:nvSpPr>
          <p:spPr bwMode="auto">
            <a:xfrm>
              <a:off x="3854450" y="3946525"/>
              <a:ext cx="44450" cy="42863"/>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56" name="Freeform 48"/>
            <p:cNvSpPr/>
            <p:nvPr/>
          </p:nvSpPr>
          <p:spPr bwMode="auto">
            <a:xfrm>
              <a:off x="3854450" y="3997325"/>
              <a:ext cx="44450" cy="44450"/>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57" name="Freeform 49"/>
            <p:cNvSpPr/>
            <p:nvPr/>
          </p:nvSpPr>
          <p:spPr bwMode="auto">
            <a:xfrm>
              <a:off x="3854450" y="4100513"/>
              <a:ext cx="44450" cy="44450"/>
            </a:xfrm>
            <a:custGeom>
              <a:gdLst>
                <a:gd fmla="*/ 57 w 57" name="T0"/>
                <a:gd fmla="*/ 12 h 57" name="T1"/>
                <a:gd fmla="*/ 57 w 57" name="T2"/>
                <a:gd fmla="*/ 44 h 57" name="T3"/>
                <a:gd fmla="*/ 44 w 57" name="T4"/>
                <a:gd fmla="*/ 57 h 57" name="T5"/>
                <a:gd fmla="*/ 12 w 57" name="T6"/>
                <a:gd fmla="*/ 57 h 57" name="T7"/>
                <a:gd fmla="*/ 0 w 57" name="T8"/>
                <a:gd fmla="*/ 44 h 57" name="T9"/>
                <a:gd fmla="*/ 0 w 57" name="T10"/>
                <a:gd fmla="*/ 12 h 57" name="T11"/>
                <a:gd fmla="*/ 12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58" name="Freeform 50"/>
            <p:cNvSpPr/>
            <p:nvPr/>
          </p:nvSpPr>
          <p:spPr bwMode="auto">
            <a:xfrm>
              <a:off x="4037013" y="3946525"/>
              <a:ext cx="44450" cy="42863"/>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59" name="Freeform 51"/>
            <p:cNvSpPr/>
            <p:nvPr/>
          </p:nvSpPr>
          <p:spPr bwMode="auto">
            <a:xfrm>
              <a:off x="4037013" y="3997325"/>
              <a:ext cx="44450" cy="44450"/>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60" name="Freeform 52"/>
            <p:cNvSpPr/>
            <p:nvPr/>
          </p:nvSpPr>
          <p:spPr bwMode="auto">
            <a:xfrm>
              <a:off x="3976688" y="3997325"/>
              <a:ext cx="42863" cy="44450"/>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61" name="Freeform 53"/>
            <p:cNvSpPr/>
            <p:nvPr/>
          </p:nvSpPr>
          <p:spPr bwMode="auto">
            <a:xfrm>
              <a:off x="3976688" y="4049713"/>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62" name="Freeform 54"/>
            <p:cNvSpPr/>
            <p:nvPr/>
          </p:nvSpPr>
          <p:spPr bwMode="auto">
            <a:xfrm>
              <a:off x="4037013" y="4049713"/>
              <a:ext cx="44450" cy="42863"/>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63" name="Freeform 55"/>
            <p:cNvSpPr/>
            <p:nvPr/>
          </p:nvSpPr>
          <p:spPr bwMode="auto">
            <a:xfrm>
              <a:off x="3976688" y="3946525"/>
              <a:ext cx="42863" cy="42863"/>
            </a:xfrm>
            <a:custGeom>
              <a:gdLst>
                <a:gd fmla="*/ 57 w 57" name="T0"/>
                <a:gd fmla="*/ 12 h 57" name="T1"/>
                <a:gd fmla="*/ 57 w 57" name="T2"/>
                <a:gd fmla="*/ 44 h 57" name="T3"/>
                <a:gd fmla="*/ 44 w 57" name="T4"/>
                <a:gd fmla="*/ 57 h 57" name="T5"/>
                <a:gd fmla="*/ 13 w 57" name="T6"/>
                <a:gd fmla="*/ 57 h 57" name="T7"/>
                <a:gd fmla="*/ 0 w 57" name="T8"/>
                <a:gd fmla="*/ 44 h 57" name="T9"/>
                <a:gd fmla="*/ 0 w 57" name="T10"/>
                <a:gd fmla="*/ 12 h 57" name="T11"/>
                <a:gd fmla="*/ 13 w 57" name="T12"/>
                <a:gd fmla="*/ 0 h 57" name="T13"/>
                <a:gd fmla="*/ 44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64" name="Freeform 56"/>
            <p:cNvSpPr/>
            <p:nvPr/>
          </p:nvSpPr>
          <p:spPr bwMode="auto">
            <a:xfrm>
              <a:off x="4037013" y="4100513"/>
              <a:ext cx="44450" cy="44450"/>
            </a:xfrm>
            <a:custGeom>
              <a:gdLst>
                <a:gd fmla="*/ 57 w 57" name="T0"/>
                <a:gd fmla="*/ 12 h 57" name="T1"/>
                <a:gd fmla="*/ 57 w 57" name="T2"/>
                <a:gd fmla="*/ 44 h 57" name="T3"/>
                <a:gd fmla="*/ 45 w 57" name="T4"/>
                <a:gd fmla="*/ 57 h 57" name="T5"/>
                <a:gd fmla="*/ 13 w 57" name="T6"/>
                <a:gd fmla="*/ 57 h 57" name="T7"/>
                <a:gd fmla="*/ 0 w 57" name="T8"/>
                <a:gd fmla="*/ 44 h 57" name="T9"/>
                <a:gd fmla="*/ 0 w 57" name="T10"/>
                <a:gd fmla="*/ 12 h 57" name="T11"/>
                <a:gd fmla="*/ 13 w 57" name="T12"/>
                <a:gd fmla="*/ 0 h 57" name="T13"/>
                <a:gd fmla="*/ 45 w 57" name="T14"/>
                <a:gd fmla="*/ 0 h 57" name="T15"/>
                <a:gd fmla="*/ 57 w 57" name="T16"/>
                <a:gd fmla="*/ 12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65" name="Freeform 57"/>
            <p:cNvSpPr/>
            <p:nvPr/>
          </p:nvSpPr>
          <p:spPr bwMode="auto">
            <a:xfrm>
              <a:off x="3849688" y="3840163"/>
              <a:ext cx="236538" cy="79375"/>
            </a:xfrm>
            <a:custGeom>
              <a:gdLst>
                <a:gd fmla="*/ 287 w 308" name="T0"/>
                <a:gd fmla="*/ 0 h 105" name="T1"/>
                <a:gd fmla="*/ 21 w 308" name="T2"/>
                <a:gd fmla="*/ 0 h 105" name="T3"/>
                <a:gd fmla="*/ 0 w 308" name="T4"/>
                <a:gd fmla="*/ 26 h 105" name="T5"/>
                <a:gd fmla="*/ 0 w 308" name="T6"/>
                <a:gd fmla="*/ 79 h 105" name="T7"/>
                <a:gd fmla="*/ 21 w 308" name="T8"/>
                <a:gd fmla="*/ 105 h 105" name="T9"/>
                <a:gd fmla="*/ 287 w 308" name="T10"/>
                <a:gd fmla="*/ 105 h 105" name="T11"/>
                <a:gd fmla="*/ 308 w 308" name="T12"/>
                <a:gd fmla="*/ 79 h 105" name="T13"/>
                <a:gd fmla="*/ 308 w 308" name="T14"/>
                <a:gd fmla="*/ 26 h 105" name="T15"/>
                <a:gd fmla="*/ 287 w 308" name="T16"/>
                <a:gd fmla="*/ 0 h 1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 w="308">
                  <a:moveTo>
                    <a:pt x="287" y="0"/>
                  </a:moveTo>
                  <a:cubicBezTo>
                    <a:pt x="21" y="0"/>
                    <a:pt x="21" y="0"/>
                    <a:pt x="21" y="0"/>
                  </a:cubicBezTo>
                  <a:cubicBezTo>
                    <a:pt x="10" y="0"/>
                    <a:pt x="0" y="11"/>
                    <a:pt x="0" y="26"/>
                  </a:cubicBezTo>
                  <a:cubicBezTo>
                    <a:pt x="0" y="79"/>
                    <a:pt x="0" y="79"/>
                    <a:pt x="0" y="79"/>
                  </a:cubicBezTo>
                  <a:cubicBezTo>
                    <a:pt x="0" y="94"/>
                    <a:pt x="10" y="105"/>
                    <a:pt x="21" y="105"/>
                  </a:cubicBezTo>
                  <a:cubicBezTo>
                    <a:pt x="287" y="105"/>
                    <a:pt x="287" y="105"/>
                    <a:pt x="287" y="105"/>
                  </a:cubicBezTo>
                  <a:cubicBezTo>
                    <a:pt x="298" y="105"/>
                    <a:pt x="308" y="94"/>
                    <a:pt x="308" y="79"/>
                  </a:cubicBezTo>
                  <a:cubicBezTo>
                    <a:pt x="308" y="26"/>
                    <a:pt x="308" y="26"/>
                    <a:pt x="308" y="26"/>
                  </a:cubicBezTo>
                  <a:cubicBezTo>
                    <a:pt x="308" y="11"/>
                    <a:pt x="298" y="0"/>
                    <a:pt x="287" y="0"/>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66" name="Freeform 58"/>
            <p:cNvSpPr/>
            <p:nvPr/>
          </p:nvSpPr>
          <p:spPr bwMode="auto">
            <a:xfrm>
              <a:off x="3921125" y="3862388"/>
              <a:ext cx="15875" cy="34925"/>
            </a:xfrm>
            <a:custGeom>
              <a:gdLst>
                <a:gd fmla="*/ 5 w 10" name="T0"/>
                <a:gd fmla="*/ 4 h 22" name="T1"/>
                <a:gd fmla="*/ 5 w 10" name="T2"/>
                <a:gd fmla="*/ 4 h 22" name="T3"/>
                <a:gd fmla="*/ 1 w 10" name="T4"/>
                <a:gd fmla="*/ 6 h 22" name="T5"/>
                <a:gd fmla="*/ 0 w 10" name="T6"/>
                <a:gd fmla="*/ 2 h 22" name="T7"/>
                <a:gd fmla="*/ 5 w 10" name="T8"/>
                <a:gd fmla="*/ 0 h 22" name="T9"/>
                <a:gd fmla="*/ 10 w 10" name="T10"/>
                <a:gd fmla="*/ 0 h 22" name="T11"/>
                <a:gd fmla="*/ 10 w 10" name="T12"/>
                <a:gd fmla="*/ 22 h 22" name="T13"/>
                <a:gd fmla="*/ 5 w 10" name="T14"/>
                <a:gd fmla="*/ 22 h 22" name="T15"/>
                <a:gd fmla="*/ 5 w 10" name="T16"/>
                <a:gd fmla="*/ 4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0">
                  <a:moveTo>
                    <a:pt x="5" y="4"/>
                  </a:moveTo>
                  <a:lnTo>
                    <a:pt x="5" y="4"/>
                  </a:lnTo>
                  <a:lnTo>
                    <a:pt x="1" y="6"/>
                  </a:lnTo>
                  <a:lnTo>
                    <a:pt x="0" y="2"/>
                  </a:lnTo>
                  <a:lnTo>
                    <a:pt x="5" y="0"/>
                  </a:lnTo>
                  <a:lnTo>
                    <a:pt x="10" y="0"/>
                  </a:lnTo>
                  <a:lnTo>
                    <a:pt x="10" y="22"/>
                  </a:lnTo>
                  <a:lnTo>
                    <a:pt x="5" y="22"/>
                  </a:lnTo>
                  <a:lnTo>
                    <a:pt x="5" y="4"/>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67" name="Freeform 59"/>
            <p:cNvSpPr/>
            <p:nvPr/>
          </p:nvSpPr>
          <p:spPr bwMode="auto">
            <a:xfrm>
              <a:off x="3944938" y="3860800"/>
              <a:ext cx="20638" cy="36513"/>
            </a:xfrm>
            <a:custGeom>
              <a:gdLst>
                <a:gd fmla="*/ 0 w 27" name="T0"/>
                <a:gd fmla="*/ 48 h 48" name="T1"/>
                <a:gd fmla="*/ 0 w 27" name="T2"/>
                <a:gd fmla="*/ 41 h 48" name="T3"/>
                <a:gd fmla="*/ 5 w 27" name="T4"/>
                <a:gd fmla="*/ 34 h 48" name="T5"/>
                <a:gd fmla="*/ 16 w 27" name="T6"/>
                <a:gd fmla="*/ 15 h 48" name="T7"/>
                <a:gd fmla="*/ 10 w 27" name="T8"/>
                <a:gd fmla="*/ 9 h 48" name="T9"/>
                <a:gd fmla="*/ 3 w 27" name="T10"/>
                <a:gd fmla="*/ 12 h 48" name="T11"/>
                <a:gd fmla="*/ 1 w 27" name="T12"/>
                <a:gd fmla="*/ 3 h 48" name="T13"/>
                <a:gd fmla="*/ 12 w 27" name="T14"/>
                <a:gd fmla="*/ 0 h 48" name="T15"/>
                <a:gd fmla="*/ 27 w 27" name="T16"/>
                <a:gd fmla="*/ 14 h 48" name="T17"/>
                <a:gd fmla="*/ 16 w 27" name="T18"/>
                <a:gd fmla="*/ 35 h 48" name="T19"/>
                <a:gd fmla="*/ 14 w 27" name="T20"/>
                <a:gd fmla="*/ 38 h 48" name="T21"/>
                <a:gd fmla="*/ 14 w 27" name="T22"/>
                <a:gd fmla="*/ 38 h 48" name="T23"/>
                <a:gd fmla="*/ 27 w 27" name="T24"/>
                <a:gd fmla="*/ 38 h 48" name="T25"/>
                <a:gd fmla="*/ 27 w 27" name="T26"/>
                <a:gd fmla="*/ 48 h 48" name="T27"/>
                <a:gd fmla="*/ 0 w 27" name="T28"/>
                <a:gd fmla="*/ 48 h 4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8" w="27">
                  <a:moveTo>
                    <a:pt x="0" y="48"/>
                  </a:moveTo>
                  <a:cubicBezTo>
                    <a:pt x="0" y="41"/>
                    <a:pt x="0" y="41"/>
                    <a:pt x="0" y="41"/>
                  </a:cubicBezTo>
                  <a:cubicBezTo>
                    <a:pt x="5" y="34"/>
                    <a:pt x="5" y="34"/>
                    <a:pt x="5" y="34"/>
                  </a:cubicBezTo>
                  <a:cubicBezTo>
                    <a:pt x="12" y="26"/>
                    <a:pt x="16" y="21"/>
                    <a:pt x="16" y="15"/>
                  </a:cubicBezTo>
                  <a:cubicBezTo>
                    <a:pt x="16" y="12"/>
                    <a:pt x="14" y="9"/>
                    <a:pt x="10" y="9"/>
                  </a:cubicBezTo>
                  <a:cubicBezTo>
                    <a:pt x="7" y="9"/>
                    <a:pt x="5" y="11"/>
                    <a:pt x="3" y="12"/>
                  </a:cubicBezTo>
                  <a:cubicBezTo>
                    <a:pt x="1" y="3"/>
                    <a:pt x="1" y="3"/>
                    <a:pt x="1" y="3"/>
                  </a:cubicBezTo>
                  <a:cubicBezTo>
                    <a:pt x="3" y="1"/>
                    <a:pt x="8" y="0"/>
                    <a:pt x="12" y="0"/>
                  </a:cubicBezTo>
                  <a:cubicBezTo>
                    <a:pt x="24" y="0"/>
                    <a:pt x="27" y="8"/>
                    <a:pt x="27" y="14"/>
                  </a:cubicBezTo>
                  <a:cubicBezTo>
                    <a:pt x="27" y="23"/>
                    <a:pt x="21" y="30"/>
                    <a:pt x="16" y="35"/>
                  </a:cubicBezTo>
                  <a:cubicBezTo>
                    <a:pt x="14" y="38"/>
                    <a:pt x="14" y="38"/>
                    <a:pt x="14" y="38"/>
                  </a:cubicBezTo>
                  <a:cubicBezTo>
                    <a:pt x="14" y="38"/>
                    <a:pt x="14" y="38"/>
                    <a:pt x="14" y="38"/>
                  </a:cubicBezTo>
                  <a:cubicBezTo>
                    <a:pt x="27" y="38"/>
                    <a:pt x="27" y="38"/>
                    <a:pt x="27" y="38"/>
                  </a:cubicBezTo>
                  <a:cubicBezTo>
                    <a:pt x="27" y="48"/>
                    <a:pt x="27" y="48"/>
                    <a:pt x="27" y="48"/>
                  </a:cubicBezTo>
                  <a:lnTo>
                    <a:pt x="0" y="48"/>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68" name="Freeform 60"/>
            <p:cNvSpPr/>
            <p:nvPr/>
          </p:nvSpPr>
          <p:spPr bwMode="auto">
            <a:xfrm>
              <a:off x="3970338" y="3860800"/>
              <a:ext cx="19050" cy="38100"/>
            </a:xfrm>
            <a:custGeom>
              <a:gdLst>
                <a:gd fmla="*/ 1 w 26" name="T0"/>
                <a:gd fmla="*/ 38 h 49" name="T1"/>
                <a:gd fmla="*/ 8 w 26" name="T2"/>
                <a:gd fmla="*/ 40 h 49" name="T3"/>
                <a:gd fmla="*/ 15 w 26" name="T4"/>
                <a:gd fmla="*/ 34 h 49" name="T5"/>
                <a:gd fmla="*/ 7 w 26" name="T6"/>
                <a:gd fmla="*/ 27 h 49" name="T7"/>
                <a:gd fmla="*/ 5 w 26" name="T8"/>
                <a:gd fmla="*/ 27 h 49" name="T9"/>
                <a:gd fmla="*/ 5 w 26" name="T10"/>
                <a:gd fmla="*/ 19 h 49" name="T11"/>
                <a:gd fmla="*/ 6 w 26" name="T12"/>
                <a:gd fmla="*/ 19 h 49" name="T13"/>
                <a:gd fmla="*/ 14 w 26" name="T14"/>
                <a:gd fmla="*/ 14 h 49" name="T15"/>
                <a:gd fmla="*/ 9 w 26" name="T16"/>
                <a:gd fmla="*/ 9 h 49" name="T17"/>
                <a:gd fmla="*/ 3 w 26" name="T18"/>
                <a:gd fmla="*/ 11 h 49" name="T19"/>
                <a:gd fmla="*/ 1 w 26" name="T20"/>
                <a:gd fmla="*/ 2 h 49" name="T21"/>
                <a:gd fmla="*/ 12 w 26" name="T22"/>
                <a:gd fmla="*/ 0 h 49" name="T23"/>
                <a:gd fmla="*/ 25 w 26" name="T24"/>
                <a:gd fmla="*/ 12 h 49" name="T25"/>
                <a:gd fmla="*/ 18 w 26" name="T26"/>
                <a:gd fmla="*/ 22 h 49" name="T27"/>
                <a:gd fmla="*/ 18 w 26" name="T28"/>
                <a:gd fmla="*/ 22 h 49" name="T29"/>
                <a:gd fmla="*/ 26 w 26" name="T30"/>
                <a:gd fmla="*/ 34 h 49" name="T31"/>
                <a:gd fmla="*/ 10 w 26" name="T32"/>
                <a:gd fmla="*/ 49 h 49" name="T33"/>
                <a:gd fmla="*/ 0 w 26" name="T34"/>
                <a:gd fmla="*/ 47 h 49" name="T35"/>
                <a:gd fmla="*/ 1 w 26" name="T36"/>
                <a:gd fmla="*/ 38 h 4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9" w="26">
                  <a:moveTo>
                    <a:pt x="1" y="38"/>
                  </a:moveTo>
                  <a:cubicBezTo>
                    <a:pt x="3" y="39"/>
                    <a:pt x="6" y="40"/>
                    <a:pt x="8" y="40"/>
                  </a:cubicBezTo>
                  <a:cubicBezTo>
                    <a:pt x="13" y="40"/>
                    <a:pt x="15" y="37"/>
                    <a:pt x="15" y="34"/>
                  </a:cubicBezTo>
                  <a:cubicBezTo>
                    <a:pt x="15" y="29"/>
                    <a:pt x="11" y="27"/>
                    <a:pt x="7" y="27"/>
                  </a:cubicBezTo>
                  <a:cubicBezTo>
                    <a:pt x="5" y="27"/>
                    <a:pt x="5" y="27"/>
                    <a:pt x="5" y="27"/>
                  </a:cubicBezTo>
                  <a:cubicBezTo>
                    <a:pt x="5" y="19"/>
                    <a:pt x="5" y="19"/>
                    <a:pt x="5" y="19"/>
                  </a:cubicBezTo>
                  <a:cubicBezTo>
                    <a:pt x="6" y="19"/>
                    <a:pt x="6" y="19"/>
                    <a:pt x="6" y="19"/>
                  </a:cubicBezTo>
                  <a:cubicBezTo>
                    <a:pt x="10" y="19"/>
                    <a:pt x="14" y="18"/>
                    <a:pt x="14" y="14"/>
                  </a:cubicBezTo>
                  <a:cubicBezTo>
                    <a:pt x="14" y="11"/>
                    <a:pt x="12" y="9"/>
                    <a:pt x="9" y="9"/>
                  </a:cubicBezTo>
                  <a:cubicBezTo>
                    <a:pt x="7" y="9"/>
                    <a:pt x="4" y="10"/>
                    <a:pt x="3" y="11"/>
                  </a:cubicBezTo>
                  <a:cubicBezTo>
                    <a:pt x="1" y="2"/>
                    <a:pt x="1" y="2"/>
                    <a:pt x="1" y="2"/>
                  </a:cubicBezTo>
                  <a:cubicBezTo>
                    <a:pt x="3" y="1"/>
                    <a:pt x="8" y="0"/>
                    <a:pt x="12" y="0"/>
                  </a:cubicBezTo>
                  <a:cubicBezTo>
                    <a:pt x="21" y="0"/>
                    <a:pt x="25" y="6"/>
                    <a:pt x="25" y="12"/>
                  </a:cubicBezTo>
                  <a:cubicBezTo>
                    <a:pt x="25" y="17"/>
                    <a:pt x="22" y="20"/>
                    <a:pt x="18" y="22"/>
                  </a:cubicBezTo>
                  <a:cubicBezTo>
                    <a:pt x="18" y="22"/>
                    <a:pt x="18" y="22"/>
                    <a:pt x="18" y="22"/>
                  </a:cubicBezTo>
                  <a:cubicBezTo>
                    <a:pt x="23" y="24"/>
                    <a:pt x="26" y="28"/>
                    <a:pt x="26" y="34"/>
                  </a:cubicBezTo>
                  <a:cubicBezTo>
                    <a:pt x="26" y="41"/>
                    <a:pt x="21" y="49"/>
                    <a:pt x="10" y="49"/>
                  </a:cubicBezTo>
                  <a:cubicBezTo>
                    <a:pt x="5" y="49"/>
                    <a:pt x="2" y="48"/>
                    <a:pt x="0" y="47"/>
                  </a:cubicBezTo>
                  <a:lnTo>
                    <a:pt x="1" y="38"/>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89" name="Freeform 61"/>
            <p:cNvSpPr>
              <a:spLocks noEditPoints="1"/>
            </p:cNvSpPr>
            <p:nvPr/>
          </p:nvSpPr>
          <p:spPr bwMode="auto">
            <a:xfrm>
              <a:off x="3994150" y="3862388"/>
              <a:ext cx="23813" cy="34925"/>
            </a:xfrm>
            <a:custGeom>
              <a:gdLst>
                <a:gd fmla="*/ 17 w 31" name="T0"/>
                <a:gd fmla="*/ 47 h 47" name="T1"/>
                <a:gd fmla="*/ 17 w 31" name="T2"/>
                <a:gd fmla="*/ 37 h 47" name="T3"/>
                <a:gd fmla="*/ 0 w 31" name="T4"/>
                <a:gd fmla="*/ 37 h 47" name="T5"/>
                <a:gd fmla="*/ 0 w 31" name="T6"/>
                <a:gd fmla="*/ 29 h 47" name="T7"/>
                <a:gd fmla="*/ 16 w 31" name="T8"/>
                <a:gd fmla="*/ 0 h 47" name="T9"/>
                <a:gd fmla="*/ 27 w 31" name="T10"/>
                <a:gd fmla="*/ 0 h 47" name="T11"/>
                <a:gd fmla="*/ 27 w 31" name="T12"/>
                <a:gd fmla="*/ 28 h 47" name="T13"/>
                <a:gd fmla="*/ 31 w 31" name="T14"/>
                <a:gd fmla="*/ 28 h 47" name="T15"/>
                <a:gd fmla="*/ 31 w 31" name="T16"/>
                <a:gd fmla="*/ 37 h 47" name="T17"/>
                <a:gd fmla="*/ 27 w 31" name="T18"/>
                <a:gd fmla="*/ 37 h 47" name="T19"/>
                <a:gd fmla="*/ 27 w 31" name="T20"/>
                <a:gd fmla="*/ 47 h 47" name="T21"/>
                <a:gd fmla="*/ 17 w 31" name="T22"/>
                <a:gd fmla="*/ 47 h 47" name="T23"/>
                <a:gd fmla="*/ 17 w 31" name="T24"/>
                <a:gd fmla="*/ 28 h 47" name="T25"/>
                <a:gd fmla="*/ 17 w 31" name="T26"/>
                <a:gd fmla="*/ 19 h 47" name="T27"/>
                <a:gd fmla="*/ 17 w 31" name="T28"/>
                <a:gd fmla="*/ 12 h 47" name="T29"/>
                <a:gd fmla="*/ 17 w 31" name="T30"/>
                <a:gd fmla="*/ 12 h 47" name="T31"/>
                <a:gd fmla="*/ 14 w 31" name="T32"/>
                <a:gd fmla="*/ 19 h 47" name="T33"/>
                <a:gd fmla="*/ 10 w 31" name="T34"/>
                <a:gd fmla="*/ 27 h 47" name="T35"/>
                <a:gd fmla="*/ 10 w 31" name="T36"/>
                <a:gd fmla="*/ 28 h 47" name="T37"/>
                <a:gd fmla="*/ 17 w 31" name="T38"/>
                <a:gd fmla="*/ 28 h 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7" w="31">
                  <a:moveTo>
                    <a:pt x="17" y="47"/>
                  </a:moveTo>
                  <a:cubicBezTo>
                    <a:pt x="17" y="37"/>
                    <a:pt x="17" y="37"/>
                    <a:pt x="17" y="37"/>
                  </a:cubicBezTo>
                  <a:cubicBezTo>
                    <a:pt x="0" y="37"/>
                    <a:pt x="0" y="37"/>
                    <a:pt x="0" y="37"/>
                  </a:cubicBezTo>
                  <a:cubicBezTo>
                    <a:pt x="0" y="29"/>
                    <a:pt x="0" y="29"/>
                    <a:pt x="0" y="29"/>
                  </a:cubicBezTo>
                  <a:cubicBezTo>
                    <a:pt x="16" y="0"/>
                    <a:pt x="16" y="0"/>
                    <a:pt x="16" y="0"/>
                  </a:cubicBezTo>
                  <a:cubicBezTo>
                    <a:pt x="27" y="0"/>
                    <a:pt x="27" y="0"/>
                    <a:pt x="27" y="0"/>
                  </a:cubicBezTo>
                  <a:cubicBezTo>
                    <a:pt x="27" y="28"/>
                    <a:pt x="27" y="28"/>
                    <a:pt x="27" y="28"/>
                  </a:cubicBezTo>
                  <a:cubicBezTo>
                    <a:pt x="31" y="28"/>
                    <a:pt x="31" y="28"/>
                    <a:pt x="31" y="28"/>
                  </a:cubicBezTo>
                  <a:cubicBezTo>
                    <a:pt x="31" y="37"/>
                    <a:pt x="31" y="37"/>
                    <a:pt x="31" y="37"/>
                  </a:cubicBezTo>
                  <a:cubicBezTo>
                    <a:pt x="27" y="37"/>
                    <a:pt x="27" y="37"/>
                    <a:pt x="27" y="37"/>
                  </a:cubicBezTo>
                  <a:cubicBezTo>
                    <a:pt x="27" y="47"/>
                    <a:pt x="27" y="47"/>
                    <a:pt x="27" y="47"/>
                  </a:cubicBezTo>
                  <a:lnTo>
                    <a:pt x="17" y="47"/>
                  </a:lnTo>
                  <a:close/>
                  <a:moveTo>
                    <a:pt x="17" y="28"/>
                  </a:moveTo>
                  <a:cubicBezTo>
                    <a:pt x="17" y="19"/>
                    <a:pt x="17" y="19"/>
                    <a:pt x="17" y="19"/>
                  </a:cubicBezTo>
                  <a:cubicBezTo>
                    <a:pt x="17" y="17"/>
                    <a:pt x="17" y="15"/>
                    <a:pt x="17" y="12"/>
                  </a:cubicBezTo>
                  <a:cubicBezTo>
                    <a:pt x="17" y="12"/>
                    <a:pt x="17" y="12"/>
                    <a:pt x="17" y="12"/>
                  </a:cubicBezTo>
                  <a:cubicBezTo>
                    <a:pt x="16" y="14"/>
                    <a:pt x="15" y="17"/>
                    <a:pt x="14" y="19"/>
                  </a:cubicBezTo>
                  <a:cubicBezTo>
                    <a:pt x="10" y="27"/>
                    <a:pt x="10" y="27"/>
                    <a:pt x="10" y="27"/>
                  </a:cubicBezTo>
                  <a:cubicBezTo>
                    <a:pt x="10" y="28"/>
                    <a:pt x="10" y="28"/>
                    <a:pt x="10" y="28"/>
                  </a:cubicBezTo>
                  <a:lnTo>
                    <a:pt x="17" y="28"/>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90" name="Freeform 62"/>
            <p:cNvSpPr/>
            <p:nvPr/>
          </p:nvSpPr>
          <p:spPr bwMode="auto">
            <a:xfrm>
              <a:off x="4019550" y="3862388"/>
              <a:ext cx="20638" cy="36513"/>
            </a:xfrm>
            <a:custGeom>
              <a:gdLst>
                <a:gd fmla="*/ 26 w 27" name="T0"/>
                <a:gd fmla="*/ 9 h 48" name="T1"/>
                <a:gd fmla="*/ 13 w 27" name="T2"/>
                <a:gd fmla="*/ 9 h 48" name="T3"/>
                <a:gd fmla="*/ 13 w 27" name="T4"/>
                <a:gd fmla="*/ 16 h 48" name="T5"/>
                <a:gd fmla="*/ 14 w 27" name="T6"/>
                <a:gd fmla="*/ 16 h 48" name="T7"/>
                <a:gd fmla="*/ 23 w 27" name="T8"/>
                <a:gd fmla="*/ 20 h 48" name="T9"/>
                <a:gd fmla="*/ 27 w 27" name="T10"/>
                <a:gd fmla="*/ 31 h 48" name="T11"/>
                <a:gd fmla="*/ 10 w 27" name="T12"/>
                <a:gd fmla="*/ 48 h 48" name="T13"/>
                <a:gd fmla="*/ 0 w 27" name="T14"/>
                <a:gd fmla="*/ 46 h 48" name="T15"/>
                <a:gd fmla="*/ 2 w 27" name="T16"/>
                <a:gd fmla="*/ 37 h 48" name="T17"/>
                <a:gd fmla="*/ 9 w 27" name="T18"/>
                <a:gd fmla="*/ 39 h 48" name="T19"/>
                <a:gd fmla="*/ 16 w 27" name="T20"/>
                <a:gd fmla="*/ 32 h 48" name="T21"/>
                <a:gd fmla="*/ 6 w 27" name="T22"/>
                <a:gd fmla="*/ 24 h 48" name="T23"/>
                <a:gd fmla="*/ 3 w 27" name="T24"/>
                <a:gd fmla="*/ 24 h 48" name="T25"/>
                <a:gd fmla="*/ 5 w 27" name="T26"/>
                <a:gd fmla="*/ 0 h 48" name="T27"/>
                <a:gd fmla="*/ 26 w 27" name="T28"/>
                <a:gd fmla="*/ 0 h 48" name="T29"/>
                <a:gd fmla="*/ 26 w 27" name="T30"/>
                <a:gd fmla="*/ 9 h 4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8" w="27">
                  <a:moveTo>
                    <a:pt x="26" y="9"/>
                  </a:moveTo>
                  <a:cubicBezTo>
                    <a:pt x="13" y="9"/>
                    <a:pt x="13" y="9"/>
                    <a:pt x="13" y="9"/>
                  </a:cubicBezTo>
                  <a:cubicBezTo>
                    <a:pt x="13" y="16"/>
                    <a:pt x="13" y="16"/>
                    <a:pt x="13" y="16"/>
                  </a:cubicBezTo>
                  <a:cubicBezTo>
                    <a:pt x="13" y="16"/>
                    <a:pt x="14" y="16"/>
                    <a:pt x="14" y="16"/>
                  </a:cubicBezTo>
                  <a:cubicBezTo>
                    <a:pt x="16" y="16"/>
                    <a:pt x="20" y="17"/>
                    <a:pt x="23" y="20"/>
                  </a:cubicBezTo>
                  <a:cubicBezTo>
                    <a:pt x="26" y="22"/>
                    <a:pt x="27" y="26"/>
                    <a:pt x="27" y="31"/>
                  </a:cubicBezTo>
                  <a:cubicBezTo>
                    <a:pt x="27" y="40"/>
                    <a:pt x="21" y="48"/>
                    <a:pt x="10" y="48"/>
                  </a:cubicBezTo>
                  <a:cubicBezTo>
                    <a:pt x="6" y="48"/>
                    <a:pt x="2" y="47"/>
                    <a:pt x="0" y="46"/>
                  </a:cubicBezTo>
                  <a:cubicBezTo>
                    <a:pt x="2" y="37"/>
                    <a:pt x="2" y="37"/>
                    <a:pt x="2" y="37"/>
                  </a:cubicBezTo>
                  <a:cubicBezTo>
                    <a:pt x="4" y="38"/>
                    <a:pt x="6" y="39"/>
                    <a:pt x="9" y="39"/>
                  </a:cubicBezTo>
                  <a:cubicBezTo>
                    <a:pt x="13" y="39"/>
                    <a:pt x="16" y="36"/>
                    <a:pt x="16" y="32"/>
                  </a:cubicBezTo>
                  <a:cubicBezTo>
                    <a:pt x="16" y="26"/>
                    <a:pt x="11" y="24"/>
                    <a:pt x="6" y="24"/>
                  </a:cubicBezTo>
                  <a:cubicBezTo>
                    <a:pt x="5" y="24"/>
                    <a:pt x="4" y="24"/>
                    <a:pt x="3" y="24"/>
                  </a:cubicBezTo>
                  <a:cubicBezTo>
                    <a:pt x="5" y="0"/>
                    <a:pt x="5" y="0"/>
                    <a:pt x="5" y="0"/>
                  </a:cubicBezTo>
                  <a:cubicBezTo>
                    <a:pt x="26" y="0"/>
                    <a:pt x="26" y="0"/>
                    <a:pt x="26" y="0"/>
                  </a:cubicBezTo>
                  <a:lnTo>
                    <a:pt x="26" y="9"/>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91" name="Freeform 63"/>
            <p:cNvSpPr>
              <a:spLocks noEditPoints="1"/>
            </p:cNvSpPr>
            <p:nvPr/>
          </p:nvSpPr>
          <p:spPr bwMode="auto">
            <a:xfrm>
              <a:off x="4044950" y="3860800"/>
              <a:ext cx="22225" cy="38100"/>
            </a:xfrm>
            <a:custGeom>
              <a:gdLst>
                <a:gd fmla="*/ 26 w 30" name="T0"/>
                <a:gd fmla="*/ 9 h 49" name="T1"/>
                <a:gd fmla="*/ 22 w 30" name="T2"/>
                <a:gd fmla="*/ 10 h 49" name="T3"/>
                <a:gd fmla="*/ 12 w 30" name="T4"/>
                <a:gd fmla="*/ 20 h 49" name="T5"/>
                <a:gd fmla="*/ 12 w 30" name="T6"/>
                <a:gd fmla="*/ 20 h 49" name="T7"/>
                <a:gd fmla="*/ 19 w 30" name="T8"/>
                <a:gd fmla="*/ 17 h 49" name="T9"/>
                <a:gd fmla="*/ 30 w 30" name="T10"/>
                <a:gd fmla="*/ 32 h 49" name="T11"/>
                <a:gd fmla="*/ 16 w 30" name="T12"/>
                <a:gd fmla="*/ 49 h 49" name="T13"/>
                <a:gd fmla="*/ 0 w 30" name="T14"/>
                <a:gd fmla="*/ 29 h 49" name="T15"/>
                <a:gd fmla="*/ 9 w 30" name="T16"/>
                <a:gd fmla="*/ 7 h 49" name="T17"/>
                <a:gd fmla="*/ 20 w 30" name="T18"/>
                <a:gd fmla="*/ 1 h 49" name="T19"/>
                <a:gd fmla="*/ 26 w 30" name="T20"/>
                <a:gd fmla="*/ 0 h 49" name="T21"/>
                <a:gd fmla="*/ 26 w 30" name="T22"/>
                <a:gd fmla="*/ 9 h 49" name="T23"/>
                <a:gd fmla="*/ 19 w 30" name="T24"/>
                <a:gd fmla="*/ 31 h 49" name="T25"/>
                <a:gd fmla="*/ 15 w 30" name="T26"/>
                <a:gd fmla="*/ 25 h 49" name="T27"/>
                <a:gd fmla="*/ 12 w 30" name="T28"/>
                <a:gd fmla="*/ 27 h 49" name="T29"/>
                <a:gd fmla="*/ 12 w 30" name="T30"/>
                <a:gd fmla="*/ 32 h 49" name="T31"/>
                <a:gd fmla="*/ 15 w 30" name="T32"/>
                <a:gd fmla="*/ 41 h 49" name="T33"/>
                <a:gd fmla="*/ 19 w 30" name="T34"/>
                <a:gd fmla="*/ 31 h 4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9" w="30">
                  <a:moveTo>
                    <a:pt x="26" y="9"/>
                  </a:moveTo>
                  <a:cubicBezTo>
                    <a:pt x="25" y="9"/>
                    <a:pt x="23" y="9"/>
                    <a:pt x="22" y="10"/>
                  </a:cubicBezTo>
                  <a:cubicBezTo>
                    <a:pt x="16" y="11"/>
                    <a:pt x="13" y="15"/>
                    <a:pt x="12" y="20"/>
                  </a:cubicBezTo>
                  <a:cubicBezTo>
                    <a:pt x="12" y="20"/>
                    <a:pt x="12" y="20"/>
                    <a:pt x="12" y="20"/>
                  </a:cubicBezTo>
                  <a:cubicBezTo>
                    <a:pt x="14" y="18"/>
                    <a:pt x="16" y="17"/>
                    <a:pt x="19" y="17"/>
                  </a:cubicBezTo>
                  <a:cubicBezTo>
                    <a:pt x="26" y="17"/>
                    <a:pt x="30" y="23"/>
                    <a:pt x="30" y="32"/>
                  </a:cubicBezTo>
                  <a:cubicBezTo>
                    <a:pt x="30" y="40"/>
                    <a:pt x="26" y="49"/>
                    <a:pt x="16" y="49"/>
                  </a:cubicBezTo>
                  <a:cubicBezTo>
                    <a:pt x="6" y="49"/>
                    <a:pt x="0" y="41"/>
                    <a:pt x="0" y="29"/>
                  </a:cubicBezTo>
                  <a:cubicBezTo>
                    <a:pt x="0" y="18"/>
                    <a:pt x="4" y="11"/>
                    <a:pt x="9" y="7"/>
                  </a:cubicBezTo>
                  <a:cubicBezTo>
                    <a:pt x="12" y="3"/>
                    <a:pt x="17" y="1"/>
                    <a:pt x="20" y="1"/>
                  </a:cubicBezTo>
                  <a:cubicBezTo>
                    <a:pt x="23" y="0"/>
                    <a:pt x="25" y="0"/>
                    <a:pt x="26" y="0"/>
                  </a:cubicBezTo>
                  <a:lnTo>
                    <a:pt x="26" y="9"/>
                  </a:lnTo>
                  <a:close/>
                  <a:moveTo>
                    <a:pt x="19" y="31"/>
                  </a:moveTo>
                  <a:cubicBezTo>
                    <a:pt x="19" y="29"/>
                    <a:pt x="18" y="25"/>
                    <a:pt x="15" y="25"/>
                  </a:cubicBezTo>
                  <a:cubicBezTo>
                    <a:pt x="14" y="25"/>
                    <a:pt x="13" y="26"/>
                    <a:pt x="12" y="27"/>
                  </a:cubicBezTo>
                  <a:cubicBezTo>
                    <a:pt x="12" y="28"/>
                    <a:pt x="12" y="29"/>
                    <a:pt x="12" y="32"/>
                  </a:cubicBezTo>
                  <a:cubicBezTo>
                    <a:pt x="12" y="37"/>
                    <a:pt x="13" y="41"/>
                    <a:pt x="15" y="41"/>
                  </a:cubicBezTo>
                  <a:cubicBezTo>
                    <a:pt x="19" y="41"/>
                    <a:pt x="19" y="36"/>
                    <a:pt x="19" y="31"/>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grpSp>
      <p:grpSp>
        <p:nvGrpSpPr>
          <p:cNvPr id="92" name="Group 216"/>
          <p:cNvGrpSpPr/>
          <p:nvPr/>
        </p:nvGrpSpPr>
        <p:grpSpPr>
          <a:xfrm>
            <a:off x="3677760" y="2263492"/>
            <a:ext cx="308645" cy="249752"/>
            <a:chOff x="1209675" y="6354763"/>
            <a:chExt cx="449263" cy="363538"/>
          </a:xfrm>
          <a:solidFill>
            <a:schemeClr val="bg1"/>
          </a:solidFill>
        </p:grpSpPr>
        <p:sp>
          <p:nvSpPr>
            <p:cNvPr id="93" name="Freeform 205"/>
            <p:cNvSpPr/>
            <p:nvPr/>
          </p:nvSpPr>
          <p:spPr bwMode="auto">
            <a:xfrm>
              <a:off x="1560513" y="6529388"/>
              <a:ext cx="96838" cy="188913"/>
            </a:xfrm>
            <a:custGeom>
              <a:gdLst>
                <a:gd fmla="*/ 31 w 126" name="T0"/>
                <a:gd fmla="*/ 0 h 245" name="T1"/>
                <a:gd fmla="*/ 0 w 126" name="T2"/>
                <a:gd fmla="*/ 39 h 245" name="T3"/>
                <a:gd fmla="*/ 0 w 126" name="T4"/>
                <a:gd fmla="*/ 245 h 245" name="T5"/>
                <a:gd fmla="*/ 126 w 126" name="T6"/>
                <a:gd fmla="*/ 245 h 245" name="T7"/>
                <a:gd fmla="*/ 125 w 126" name="T8"/>
                <a:gd fmla="*/ 74 h 245" name="T9"/>
                <a:gd fmla="*/ 31 w 126" name="T10"/>
                <a:gd fmla="*/ 0 h 245" name="T11"/>
              </a:gdLst>
              <a:cxnLst>
                <a:cxn ang="0">
                  <a:pos x="T0" y="T1"/>
                </a:cxn>
                <a:cxn ang="0">
                  <a:pos x="T2" y="T3"/>
                </a:cxn>
                <a:cxn ang="0">
                  <a:pos x="T4" y="T5"/>
                </a:cxn>
                <a:cxn ang="0">
                  <a:pos x="T6" y="T7"/>
                </a:cxn>
                <a:cxn ang="0">
                  <a:pos x="T8" y="T9"/>
                </a:cxn>
                <a:cxn ang="0">
                  <a:pos x="T10" y="T11"/>
                </a:cxn>
              </a:cxnLst>
              <a:rect b="b" l="0" r="r" t="0"/>
              <a:pathLst>
                <a:path h="245" w="12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94" name="Freeform 207"/>
            <p:cNvSpPr/>
            <p:nvPr/>
          </p:nvSpPr>
          <p:spPr bwMode="auto">
            <a:xfrm>
              <a:off x="1209675" y="6354763"/>
              <a:ext cx="449263" cy="339725"/>
            </a:xfrm>
            <a:custGeom>
              <a:gdLst>
                <a:gd fmla="*/ 236 w 585" name="T0"/>
                <a:gd fmla="*/ 248 h 442" name="T1"/>
                <a:gd fmla="*/ 76 w 585" name="T2"/>
                <a:gd fmla="*/ 428 h 442" name="T3"/>
                <a:gd fmla="*/ 46 w 585" name="T4"/>
                <a:gd fmla="*/ 442 h 442" name="T5"/>
                <a:gd fmla="*/ 18 w 585" name="T6"/>
                <a:gd fmla="*/ 432 h 442" name="T7"/>
                <a:gd fmla="*/ 15 w 585" name="T8"/>
                <a:gd fmla="*/ 374 h 442" name="T9"/>
                <a:gd fmla="*/ 206 w 585" name="T10"/>
                <a:gd fmla="*/ 158 h 442" name="T11"/>
                <a:gd fmla="*/ 237 w 585" name="T12"/>
                <a:gd fmla="*/ 144 h 442" name="T13"/>
                <a:gd fmla="*/ 268 w 585" name="T14"/>
                <a:gd fmla="*/ 158 h 442" name="T15"/>
                <a:gd fmla="*/ 323 w 585" name="T16"/>
                <a:gd fmla="*/ 224 h 442" name="T17"/>
                <a:gd fmla="*/ 425 w 585" name="T18"/>
                <a:gd fmla="*/ 101 h 442" name="T19"/>
                <a:gd fmla="*/ 330 w 585" name="T20"/>
                <a:gd fmla="*/ 19 h 442" name="T21"/>
                <a:gd fmla="*/ 566 w 585" name="T22"/>
                <a:gd fmla="*/ 0 h 442" name="T23"/>
                <a:gd fmla="*/ 585 w 585" name="T24"/>
                <a:gd fmla="*/ 239 h 442" name="T25"/>
                <a:gd fmla="*/ 487 w 585" name="T26"/>
                <a:gd fmla="*/ 154 h 442" name="T27"/>
                <a:gd fmla="*/ 355 w 585" name="T28"/>
                <a:gd fmla="*/ 314 h 442" name="T29"/>
                <a:gd fmla="*/ 324 w 585" name="T30"/>
                <a:gd fmla="*/ 329 h 442" name="T31"/>
                <a:gd fmla="*/ 292 w 585" name="T32"/>
                <a:gd fmla="*/ 314 h 442" name="T33"/>
                <a:gd fmla="*/ 236 w 585" name="T34"/>
                <a:gd fmla="*/ 248 h 44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42" w="585">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95" name="Freeform 208"/>
            <p:cNvSpPr/>
            <p:nvPr/>
          </p:nvSpPr>
          <p:spPr bwMode="auto">
            <a:xfrm>
              <a:off x="1417638" y="6589713"/>
              <a:ext cx="119063" cy="127000"/>
            </a:xfrm>
            <a:custGeom>
              <a:gdLst>
                <a:gd fmla="*/ 98 w 153" name="T0"/>
                <a:gd fmla="*/ 64 h 167" name="T1"/>
                <a:gd fmla="*/ 62 w 153" name="T2"/>
                <a:gd fmla="*/ 83 h 167" name="T3"/>
                <a:gd fmla="*/ 1 w 153" name="T4"/>
                <a:gd fmla="*/ 56 h 167" name="T5"/>
                <a:gd fmla="*/ 0 w 153" name="T6"/>
                <a:gd fmla="*/ 167 h 167" name="T7"/>
                <a:gd fmla="*/ 150 w 153" name="T8"/>
                <a:gd fmla="*/ 167 h 167" name="T9"/>
                <a:gd fmla="*/ 153 w 153" name="T10"/>
                <a:gd fmla="*/ 0 h 167" name="T11"/>
                <a:gd fmla="*/ 98 w 153" name="T12"/>
                <a:gd fmla="*/ 64 h 167" name="T13"/>
              </a:gdLst>
              <a:cxnLst>
                <a:cxn ang="0">
                  <a:pos x="T0" y="T1"/>
                </a:cxn>
                <a:cxn ang="0">
                  <a:pos x="T2" y="T3"/>
                </a:cxn>
                <a:cxn ang="0">
                  <a:pos x="T4" y="T5"/>
                </a:cxn>
                <a:cxn ang="0">
                  <a:pos x="T6" y="T7"/>
                </a:cxn>
                <a:cxn ang="0">
                  <a:pos x="T8" y="T9"/>
                </a:cxn>
                <a:cxn ang="0">
                  <a:pos x="T10" y="T11"/>
                </a:cxn>
                <a:cxn ang="0">
                  <a:pos x="T12" y="T13"/>
                </a:cxn>
              </a:cxnLst>
              <a:rect b="b" l="0" r="r" t="0"/>
              <a:pathLst>
                <a:path h="167" w="153">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96" name="Freeform 209"/>
            <p:cNvSpPr/>
            <p:nvPr/>
          </p:nvSpPr>
          <p:spPr bwMode="auto">
            <a:xfrm>
              <a:off x="1295400" y="6600825"/>
              <a:ext cx="96838" cy="115888"/>
            </a:xfrm>
            <a:custGeom>
              <a:gdLst>
                <a:gd fmla="*/ 0 w 61" name="T0"/>
                <a:gd fmla="*/ 73 h 73" name="T1"/>
                <a:gd fmla="*/ 61 w 61" name="T2"/>
                <a:gd fmla="*/ 73 h 73" name="T3"/>
                <a:gd fmla="*/ 61 w 61" name="T4"/>
                <a:gd fmla="*/ 0 h 73" name="T5"/>
                <a:gd fmla="*/ 0 w 61" name="T6"/>
                <a:gd fmla="*/ 70 h 73" name="T7"/>
                <a:gd fmla="*/ 0 w 61" name="T8"/>
                <a:gd fmla="*/ 73 h 73" name="T9"/>
              </a:gdLst>
              <a:cxnLst>
                <a:cxn ang="0">
                  <a:pos x="T0" y="T1"/>
                </a:cxn>
                <a:cxn ang="0">
                  <a:pos x="T2" y="T3"/>
                </a:cxn>
                <a:cxn ang="0">
                  <a:pos x="T4" y="T5"/>
                </a:cxn>
                <a:cxn ang="0">
                  <a:pos x="T6" y="T7"/>
                </a:cxn>
                <a:cxn ang="0">
                  <a:pos x="T8" y="T9"/>
                </a:cxn>
              </a:cxnLst>
              <a:rect b="b" l="0" r="r" t="0"/>
              <a:pathLst>
                <a:path h="73" w="61">
                  <a:moveTo>
                    <a:pt x="0" y="73"/>
                  </a:moveTo>
                  <a:lnTo>
                    <a:pt x="61" y="73"/>
                  </a:lnTo>
                  <a:lnTo>
                    <a:pt x="61" y="0"/>
                  </a:lnTo>
                  <a:lnTo>
                    <a:pt x="0" y="70"/>
                  </a:lnTo>
                  <a:lnTo>
                    <a:pt x="0" y="73"/>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grpSp>
      <p:grpSp>
        <p:nvGrpSpPr>
          <p:cNvPr id="97" name="Group 242"/>
          <p:cNvGrpSpPr/>
          <p:nvPr/>
        </p:nvGrpSpPr>
        <p:grpSpPr>
          <a:xfrm>
            <a:off x="7793925" y="2281317"/>
            <a:ext cx="307555" cy="234484"/>
            <a:chOff x="2908300" y="2946400"/>
            <a:chExt cx="447675" cy="341313"/>
          </a:xfrm>
          <a:solidFill>
            <a:schemeClr val="bg1"/>
          </a:solidFill>
        </p:grpSpPr>
        <p:sp>
          <p:nvSpPr>
            <p:cNvPr id="98" name="Freeform 227"/>
            <p:cNvSpPr/>
            <p:nvPr/>
          </p:nvSpPr>
          <p:spPr bwMode="auto">
            <a:xfrm>
              <a:off x="2957513" y="2946400"/>
              <a:ext cx="349250" cy="115888"/>
            </a:xfrm>
            <a:custGeom>
              <a:gdLst>
                <a:gd fmla="*/ 0 w 454" name="T0"/>
                <a:gd fmla="*/ 136 h 152" name="T1"/>
                <a:gd fmla="*/ 16 w 454" name="T2"/>
                <a:gd fmla="*/ 119 h 152" name="T3"/>
                <a:gd fmla="*/ 30 w 454" name="T4"/>
                <a:gd fmla="*/ 127 h 152" name="T5"/>
                <a:gd fmla="*/ 141 w 454" name="T6"/>
                <a:gd fmla="*/ 79 h 152" name="T7"/>
                <a:gd fmla="*/ 140 w 454" name="T8"/>
                <a:gd fmla="*/ 75 h 152" name="T9"/>
                <a:gd fmla="*/ 157 w 454" name="T10"/>
                <a:gd fmla="*/ 58 h 152" name="T11"/>
                <a:gd fmla="*/ 173 w 454" name="T12"/>
                <a:gd fmla="*/ 75 h 152" name="T13"/>
                <a:gd fmla="*/ 282 w 454" name="T14"/>
                <a:gd fmla="*/ 97 h 152" name="T15"/>
                <a:gd fmla="*/ 297 w 454" name="T16"/>
                <a:gd fmla="*/ 86 h 152" name="T17"/>
                <a:gd fmla="*/ 309 w 454" name="T18"/>
                <a:gd fmla="*/ 92 h 152" name="T19"/>
                <a:gd fmla="*/ 422 w 454" name="T20"/>
                <a:gd fmla="*/ 22 h 152" name="T21"/>
                <a:gd fmla="*/ 421 w 454" name="T22"/>
                <a:gd fmla="*/ 17 h 152" name="T23"/>
                <a:gd fmla="*/ 437 w 454" name="T24"/>
                <a:gd fmla="*/ 0 h 152" name="T25"/>
                <a:gd fmla="*/ 454 w 454" name="T26"/>
                <a:gd fmla="*/ 17 h 152" name="T27"/>
                <a:gd fmla="*/ 437 w 454" name="T28"/>
                <a:gd fmla="*/ 33 h 152" name="T29"/>
                <a:gd fmla="*/ 425 w 454" name="T30"/>
                <a:gd fmla="*/ 27 h 152" name="T31"/>
                <a:gd fmla="*/ 312 w 454" name="T32"/>
                <a:gd fmla="*/ 97 h 152" name="T33"/>
                <a:gd fmla="*/ 313 w 454" name="T34"/>
                <a:gd fmla="*/ 103 h 152" name="T35"/>
                <a:gd fmla="*/ 297 w 454" name="T36"/>
                <a:gd fmla="*/ 119 h 152" name="T37"/>
                <a:gd fmla="*/ 281 w 454" name="T38"/>
                <a:gd fmla="*/ 103 h 152" name="T39"/>
                <a:gd fmla="*/ 172 w 454" name="T40"/>
                <a:gd fmla="*/ 81 h 152" name="T41"/>
                <a:gd fmla="*/ 157 w 454" name="T42"/>
                <a:gd fmla="*/ 91 h 152" name="T43"/>
                <a:gd fmla="*/ 144 w 454" name="T44"/>
                <a:gd fmla="*/ 84 h 152" name="T45"/>
                <a:gd fmla="*/ 32 w 454" name="T46"/>
                <a:gd fmla="*/ 132 h 152" name="T47"/>
                <a:gd fmla="*/ 33 w 454" name="T48"/>
                <a:gd fmla="*/ 136 h 152" name="T49"/>
                <a:gd fmla="*/ 16 w 454" name="T50"/>
                <a:gd fmla="*/ 152 h 152" name="T51"/>
                <a:gd fmla="*/ 0 w 454" name="T52"/>
                <a:gd fmla="*/ 136 h 15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52" w="453">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99" name="Freeform 228"/>
            <p:cNvSpPr/>
            <p:nvPr/>
          </p:nvSpPr>
          <p:spPr bwMode="auto">
            <a:xfrm>
              <a:off x="2908300" y="2987675"/>
              <a:ext cx="447675" cy="300038"/>
            </a:xfrm>
            <a:custGeom>
              <a:gdLst>
                <a:gd fmla="*/ 568 w 581" name="T0"/>
                <a:gd fmla="*/ 367 h 392" name="T1"/>
                <a:gd fmla="*/ 550 w 581" name="T2"/>
                <a:gd fmla="*/ 367 h 392" name="T3"/>
                <a:gd fmla="*/ 550 w 581" name="T4"/>
                <a:gd fmla="*/ 32 h 392" name="T5"/>
                <a:gd fmla="*/ 518 w 581" name="T6"/>
                <a:gd fmla="*/ 0 h 392" name="T7"/>
                <a:gd fmla="*/ 483 w 581" name="T8"/>
                <a:gd fmla="*/ 0 h 392" name="T9"/>
                <a:gd fmla="*/ 451 w 581" name="T10"/>
                <a:gd fmla="*/ 32 h 392" name="T11"/>
                <a:gd fmla="*/ 451 w 581" name="T12"/>
                <a:gd fmla="*/ 367 h 392" name="T13"/>
                <a:gd fmla="*/ 410 w 581" name="T14"/>
                <a:gd fmla="*/ 367 h 392" name="T15"/>
                <a:gd fmla="*/ 410 w 581" name="T16"/>
                <a:gd fmla="*/ 120 h 392" name="T17"/>
                <a:gd fmla="*/ 379 w 581" name="T18"/>
                <a:gd fmla="*/ 88 h 392" name="T19"/>
                <a:gd fmla="*/ 343 w 581" name="T20"/>
                <a:gd fmla="*/ 88 h 392" name="T21"/>
                <a:gd fmla="*/ 311 w 581" name="T22"/>
                <a:gd fmla="*/ 120 h 392" name="T23"/>
                <a:gd fmla="*/ 311 w 581" name="T24"/>
                <a:gd fmla="*/ 367 h 392" name="T25"/>
                <a:gd fmla="*/ 270 w 581" name="T26"/>
                <a:gd fmla="*/ 367 h 392" name="T27"/>
                <a:gd fmla="*/ 270 w 581" name="T28"/>
                <a:gd fmla="*/ 92 h 392" name="T29"/>
                <a:gd fmla="*/ 239 w 581" name="T30"/>
                <a:gd fmla="*/ 61 h 392" name="T31"/>
                <a:gd fmla="*/ 203 w 581" name="T32"/>
                <a:gd fmla="*/ 61 h 392" name="T33"/>
                <a:gd fmla="*/ 171 w 581" name="T34"/>
                <a:gd fmla="*/ 92 h 392" name="T35"/>
                <a:gd fmla="*/ 171 w 581" name="T36"/>
                <a:gd fmla="*/ 367 h 392" name="T37"/>
                <a:gd fmla="*/ 131 w 581" name="T38"/>
                <a:gd fmla="*/ 367 h 392" name="T39"/>
                <a:gd fmla="*/ 131 w 581" name="T40"/>
                <a:gd fmla="*/ 160 h 392" name="T41"/>
                <a:gd fmla="*/ 99 w 581" name="T42"/>
                <a:gd fmla="*/ 128 h 392" name="T43"/>
                <a:gd fmla="*/ 63 w 581" name="T44"/>
                <a:gd fmla="*/ 128 h 392" name="T45"/>
                <a:gd fmla="*/ 32 w 581" name="T46"/>
                <a:gd fmla="*/ 160 h 392" name="T47"/>
                <a:gd fmla="*/ 32 w 581" name="T48"/>
                <a:gd fmla="*/ 367 h 392" name="T49"/>
                <a:gd fmla="*/ 11 w 581" name="T50"/>
                <a:gd fmla="*/ 367 h 392" name="T51"/>
                <a:gd fmla="*/ 0 w 581" name="T52"/>
                <a:gd fmla="*/ 378 h 392" name="T53"/>
                <a:gd fmla="*/ 0 w 581" name="T54"/>
                <a:gd fmla="*/ 381 h 392" name="T55"/>
                <a:gd fmla="*/ 11 w 581" name="T56"/>
                <a:gd fmla="*/ 392 h 392" name="T57"/>
                <a:gd fmla="*/ 568 w 581" name="T58"/>
                <a:gd fmla="*/ 392 h 392" name="T59"/>
                <a:gd fmla="*/ 581 w 581" name="T60"/>
                <a:gd fmla="*/ 381 h 392" name="T61"/>
                <a:gd fmla="*/ 581 w 581" name="T62"/>
                <a:gd fmla="*/ 378 h 392" name="T63"/>
                <a:gd fmla="*/ 568 w 581" name="T64"/>
                <a:gd fmla="*/ 367 h 39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92" w="581">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grpSp>
      <p:grpSp>
        <p:nvGrpSpPr>
          <p:cNvPr id="103" name="组合 102"/>
          <p:cNvGrpSpPr/>
          <p:nvPr/>
        </p:nvGrpSpPr>
        <p:grpSpPr>
          <a:xfrm>
            <a:off x="1097509" y="429276"/>
            <a:ext cx="3615975" cy="632543"/>
            <a:chOff x="349800" y="307048"/>
            <a:chExt cx="2711981" cy="474407"/>
          </a:xfrm>
        </p:grpSpPr>
        <p:sp>
          <p:nvSpPr>
            <p:cNvPr id="104"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市场分析</a:t>
              </a:r>
            </a:p>
          </p:txBody>
        </p:sp>
        <p:sp>
          <p:nvSpPr>
            <p:cNvPr id="105"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709948851"/>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25"/>
                                        </p:tgtEl>
                                        <p:attrNameLst>
                                          <p:attrName>style.visibility</p:attrName>
                                        </p:attrNameLst>
                                      </p:cBhvr>
                                      <p:to>
                                        <p:strVal val="visible"/>
                                      </p:to>
                                    </p:set>
                                    <p:animEffect filter="randombar(horizontal)" transition="in">
                                      <p:cBhvr>
                                        <p:cTn dur="500" id="7"/>
                                        <p:tgtEl>
                                          <p:spTgt spid="25"/>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69"/>
                                        </p:tgtEl>
                                        <p:attrNameLst>
                                          <p:attrName>style.visibility</p:attrName>
                                        </p:attrNameLst>
                                      </p:cBhvr>
                                      <p:to>
                                        <p:strVal val="visible"/>
                                      </p:to>
                                    </p:set>
                                    <p:animEffect filter="fade" transition="in">
                                      <p:cBhvr>
                                        <p:cTn dur="1000" id="11"/>
                                        <p:tgtEl>
                                          <p:spTgt spid="69"/>
                                        </p:tgtEl>
                                      </p:cBhvr>
                                    </p:animEffect>
                                    <p:anim calcmode="lin" valueType="num">
                                      <p:cBhvr>
                                        <p:cTn dur="1000" fill="hold" id="12"/>
                                        <p:tgtEl>
                                          <p:spTgt spid="69"/>
                                        </p:tgtEl>
                                        <p:attrNameLst>
                                          <p:attrName>ppt_x</p:attrName>
                                        </p:attrNameLst>
                                      </p:cBhvr>
                                      <p:tavLst>
                                        <p:tav tm="0">
                                          <p:val>
                                            <p:strVal val="#ppt_x"/>
                                          </p:val>
                                        </p:tav>
                                        <p:tav tm="100000">
                                          <p:val>
                                            <p:strVal val="#ppt_x"/>
                                          </p:val>
                                        </p:tav>
                                      </p:tavLst>
                                    </p:anim>
                                    <p:anim calcmode="lin" valueType="num">
                                      <p:cBhvr>
                                        <p:cTn dur="1000" fill="hold" id="13"/>
                                        <p:tgtEl>
                                          <p:spTgt spid="69"/>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73"/>
                                        </p:tgtEl>
                                        <p:attrNameLst>
                                          <p:attrName>style.visibility</p:attrName>
                                        </p:attrNameLst>
                                      </p:cBhvr>
                                      <p:to>
                                        <p:strVal val="visible"/>
                                      </p:to>
                                    </p:set>
                                    <p:animEffect filter="fade" transition="in">
                                      <p:cBhvr>
                                        <p:cTn dur="1000" id="16"/>
                                        <p:tgtEl>
                                          <p:spTgt spid="73"/>
                                        </p:tgtEl>
                                      </p:cBhvr>
                                    </p:animEffect>
                                    <p:anim calcmode="lin" valueType="num">
                                      <p:cBhvr>
                                        <p:cTn dur="1000" fill="hold" id="17"/>
                                        <p:tgtEl>
                                          <p:spTgt spid="73"/>
                                        </p:tgtEl>
                                        <p:attrNameLst>
                                          <p:attrName>ppt_x</p:attrName>
                                        </p:attrNameLst>
                                      </p:cBhvr>
                                      <p:tavLst>
                                        <p:tav tm="0">
                                          <p:val>
                                            <p:strVal val="#ppt_x"/>
                                          </p:val>
                                        </p:tav>
                                        <p:tav tm="100000">
                                          <p:val>
                                            <p:strVal val="#ppt_x"/>
                                          </p:val>
                                        </p:tav>
                                      </p:tavLst>
                                    </p:anim>
                                    <p:anim calcmode="lin" valueType="num">
                                      <p:cBhvr>
                                        <p:cTn dur="1000" fill="hold" id="18"/>
                                        <p:tgtEl>
                                          <p:spTgt spid="73"/>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74"/>
                                        </p:tgtEl>
                                        <p:attrNameLst>
                                          <p:attrName>style.visibility</p:attrName>
                                        </p:attrNameLst>
                                      </p:cBhvr>
                                      <p:to>
                                        <p:strVal val="visible"/>
                                      </p:to>
                                    </p:set>
                                    <p:animEffect filter="fade" transition="in">
                                      <p:cBhvr>
                                        <p:cTn dur="1000" id="21"/>
                                        <p:tgtEl>
                                          <p:spTgt spid="74"/>
                                        </p:tgtEl>
                                      </p:cBhvr>
                                    </p:animEffect>
                                    <p:anim calcmode="lin" valueType="num">
                                      <p:cBhvr>
                                        <p:cTn dur="1000" fill="hold" id="22"/>
                                        <p:tgtEl>
                                          <p:spTgt spid="74"/>
                                        </p:tgtEl>
                                        <p:attrNameLst>
                                          <p:attrName>ppt_x</p:attrName>
                                        </p:attrNameLst>
                                      </p:cBhvr>
                                      <p:tavLst>
                                        <p:tav tm="0">
                                          <p:val>
                                            <p:strVal val="#ppt_x"/>
                                          </p:val>
                                        </p:tav>
                                        <p:tav tm="100000">
                                          <p:val>
                                            <p:strVal val="#ppt_x"/>
                                          </p:val>
                                        </p:tav>
                                      </p:tavLst>
                                    </p:anim>
                                    <p:anim calcmode="lin" valueType="num">
                                      <p:cBhvr>
                                        <p:cTn dur="1000" fill="hold" id="23"/>
                                        <p:tgtEl>
                                          <p:spTgt spid="74"/>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0"/>
                                  </p:stCondLst>
                                  <p:childTnLst>
                                    <p:set>
                                      <p:cBhvr>
                                        <p:cTn dur="1" fill="hold" id="25">
                                          <p:stCondLst>
                                            <p:cond delay="0"/>
                                          </p:stCondLst>
                                        </p:cTn>
                                        <p:tgtEl>
                                          <p:spTgt spid="75"/>
                                        </p:tgtEl>
                                        <p:attrNameLst>
                                          <p:attrName>style.visibility</p:attrName>
                                        </p:attrNameLst>
                                      </p:cBhvr>
                                      <p:to>
                                        <p:strVal val="visible"/>
                                      </p:to>
                                    </p:set>
                                    <p:animEffect filter="fade" transition="in">
                                      <p:cBhvr>
                                        <p:cTn dur="1000" id="26"/>
                                        <p:tgtEl>
                                          <p:spTgt spid="75"/>
                                        </p:tgtEl>
                                      </p:cBhvr>
                                    </p:animEffect>
                                    <p:anim calcmode="lin" valueType="num">
                                      <p:cBhvr>
                                        <p:cTn dur="1000" fill="hold" id="27"/>
                                        <p:tgtEl>
                                          <p:spTgt spid="75"/>
                                        </p:tgtEl>
                                        <p:attrNameLst>
                                          <p:attrName>ppt_x</p:attrName>
                                        </p:attrNameLst>
                                      </p:cBhvr>
                                      <p:tavLst>
                                        <p:tav tm="0">
                                          <p:val>
                                            <p:strVal val="#ppt_x"/>
                                          </p:val>
                                        </p:tav>
                                        <p:tav tm="100000">
                                          <p:val>
                                            <p:strVal val="#ppt_x"/>
                                          </p:val>
                                        </p:tav>
                                      </p:tavLst>
                                    </p:anim>
                                    <p:anim calcmode="lin" valueType="num">
                                      <p:cBhvr>
                                        <p:cTn dur="1000" fill="hold" id="28"/>
                                        <p:tgtEl>
                                          <p:spTgt spid="75"/>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85"/>
                                        </p:tgtEl>
                                        <p:attrNameLst>
                                          <p:attrName>style.visibility</p:attrName>
                                        </p:attrNameLst>
                                      </p:cBhvr>
                                      <p:to>
                                        <p:strVal val="visible"/>
                                      </p:to>
                                    </p:set>
                                    <p:animEffect filter="fade" transition="in">
                                      <p:cBhvr>
                                        <p:cTn dur="1000" id="31"/>
                                        <p:tgtEl>
                                          <p:spTgt spid="85"/>
                                        </p:tgtEl>
                                      </p:cBhvr>
                                    </p:animEffect>
                                    <p:anim calcmode="lin" valueType="num">
                                      <p:cBhvr>
                                        <p:cTn dur="1000" fill="hold" id="32"/>
                                        <p:tgtEl>
                                          <p:spTgt spid="85"/>
                                        </p:tgtEl>
                                        <p:attrNameLst>
                                          <p:attrName>ppt_x</p:attrName>
                                        </p:attrNameLst>
                                      </p:cBhvr>
                                      <p:tavLst>
                                        <p:tav tm="0">
                                          <p:val>
                                            <p:strVal val="#ppt_x"/>
                                          </p:val>
                                        </p:tav>
                                        <p:tav tm="100000">
                                          <p:val>
                                            <p:strVal val="#ppt_x"/>
                                          </p:val>
                                        </p:tav>
                                      </p:tavLst>
                                    </p:anim>
                                    <p:anim calcmode="lin" valueType="num">
                                      <p:cBhvr>
                                        <p:cTn dur="1000" fill="hold" id="33"/>
                                        <p:tgtEl>
                                          <p:spTgt spid="85"/>
                                        </p:tgtEl>
                                        <p:attrNameLst>
                                          <p:attrName>ppt_y</p:attrName>
                                        </p:attrNameLst>
                                      </p:cBhvr>
                                      <p:tavLst>
                                        <p:tav tm="0">
                                          <p:val>
                                            <p:strVal val="#ppt_y+.1"/>
                                          </p:val>
                                        </p:tav>
                                        <p:tav tm="100000">
                                          <p:val>
                                            <p:strVal val="#ppt_y"/>
                                          </p:val>
                                        </p:tav>
                                      </p:tavLst>
                                    </p:anim>
                                  </p:childTnLst>
                                </p:cTn>
                              </p:par>
                              <p:par>
                                <p:cTn fill="hold" id="34" nodeType="withEffect" presetClass="entr" presetID="42" presetSubtype="0">
                                  <p:stCondLst>
                                    <p:cond delay="0"/>
                                  </p:stCondLst>
                                  <p:childTnLst>
                                    <p:set>
                                      <p:cBhvr>
                                        <p:cTn dur="1" fill="hold" id="35">
                                          <p:stCondLst>
                                            <p:cond delay="0"/>
                                          </p:stCondLst>
                                        </p:cTn>
                                        <p:tgtEl>
                                          <p:spTgt spid="92"/>
                                        </p:tgtEl>
                                        <p:attrNameLst>
                                          <p:attrName>style.visibility</p:attrName>
                                        </p:attrNameLst>
                                      </p:cBhvr>
                                      <p:to>
                                        <p:strVal val="visible"/>
                                      </p:to>
                                    </p:set>
                                    <p:animEffect filter="fade" transition="in">
                                      <p:cBhvr>
                                        <p:cTn dur="1000" id="36"/>
                                        <p:tgtEl>
                                          <p:spTgt spid="92"/>
                                        </p:tgtEl>
                                      </p:cBhvr>
                                    </p:animEffect>
                                    <p:anim calcmode="lin" valueType="num">
                                      <p:cBhvr>
                                        <p:cTn dur="1000" fill="hold" id="37"/>
                                        <p:tgtEl>
                                          <p:spTgt spid="92"/>
                                        </p:tgtEl>
                                        <p:attrNameLst>
                                          <p:attrName>ppt_x</p:attrName>
                                        </p:attrNameLst>
                                      </p:cBhvr>
                                      <p:tavLst>
                                        <p:tav tm="0">
                                          <p:val>
                                            <p:strVal val="#ppt_x"/>
                                          </p:val>
                                        </p:tav>
                                        <p:tav tm="100000">
                                          <p:val>
                                            <p:strVal val="#ppt_x"/>
                                          </p:val>
                                        </p:tav>
                                      </p:tavLst>
                                    </p:anim>
                                    <p:anim calcmode="lin" valueType="num">
                                      <p:cBhvr>
                                        <p:cTn dur="1000" fill="hold" id="38"/>
                                        <p:tgtEl>
                                          <p:spTgt spid="92"/>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1500"/>
                            </p:stCondLst>
                            <p:childTnLst>
                              <p:par>
                                <p:cTn fill="hold" grpId="0" id="40" nodeType="afterEffect" presetClass="entr" presetID="42" presetSubtype="0">
                                  <p:stCondLst>
                                    <p:cond delay="0"/>
                                  </p:stCondLst>
                                  <p:childTnLst>
                                    <p:set>
                                      <p:cBhvr>
                                        <p:cTn dur="1" fill="hold" id="41">
                                          <p:stCondLst>
                                            <p:cond delay="0"/>
                                          </p:stCondLst>
                                        </p:cTn>
                                        <p:tgtEl>
                                          <p:spTgt spid="70"/>
                                        </p:tgtEl>
                                        <p:attrNameLst>
                                          <p:attrName>style.visibility</p:attrName>
                                        </p:attrNameLst>
                                      </p:cBhvr>
                                      <p:to>
                                        <p:strVal val="visible"/>
                                      </p:to>
                                    </p:set>
                                    <p:animEffect filter="fade" transition="in">
                                      <p:cBhvr>
                                        <p:cTn dur="1000" id="42"/>
                                        <p:tgtEl>
                                          <p:spTgt spid="70"/>
                                        </p:tgtEl>
                                      </p:cBhvr>
                                    </p:animEffect>
                                    <p:anim calcmode="lin" valueType="num">
                                      <p:cBhvr>
                                        <p:cTn dur="1000" fill="hold" id="43"/>
                                        <p:tgtEl>
                                          <p:spTgt spid="70"/>
                                        </p:tgtEl>
                                        <p:attrNameLst>
                                          <p:attrName>ppt_x</p:attrName>
                                        </p:attrNameLst>
                                      </p:cBhvr>
                                      <p:tavLst>
                                        <p:tav tm="0">
                                          <p:val>
                                            <p:strVal val="#ppt_x"/>
                                          </p:val>
                                        </p:tav>
                                        <p:tav tm="100000">
                                          <p:val>
                                            <p:strVal val="#ppt_x"/>
                                          </p:val>
                                        </p:tav>
                                      </p:tavLst>
                                    </p:anim>
                                    <p:anim calcmode="lin" valueType="num">
                                      <p:cBhvr>
                                        <p:cTn dur="1000" fill="hold" id="44"/>
                                        <p:tgtEl>
                                          <p:spTgt spid="70"/>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82"/>
                                        </p:tgtEl>
                                        <p:attrNameLst>
                                          <p:attrName>style.visibility</p:attrName>
                                        </p:attrNameLst>
                                      </p:cBhvr>
                                      <p:to>
                                        <p:strVal val="visible"/>
                                      </p:to>
                                    </p:set>
                                    <p:animEffect filter="fade" transition="in">
                                      <p:cBhvr>
                                        <p:cTn dur="1000" id="47"/>
                                        <p:tgtEl>
                                          <p:spTgt spid="82"/>
                                        </p:tgtEl>
                                      </p:cBhvr>
                                    </p:animEffect>
                                    <p:anim calcmode="lin" valueType="num">
                                      <p:cBhvr>
                                        <p:cTn dur="1000" fill="hold" id="48"/>
                                        <p:tgtEl>
                                          <p:spTgt spid="82"/>
                                        </p:tgtEl>
                                        <p:attrNameLst>
                                          <p:attrName>ppt_x</p:attrName>
                                        </p:attrNameLst>
                                      </p:cBhvr>
                                      <p:tavLst>
                                        <p:tav tm="0">
                                          <p:val>
                                            <p:strVal val="#ppt_x"/>
                                          </p:val>
                                        </p:tav>
                                        <p:tav tm="100000">
                                          <p:val>
                                            <p:strVal val="#ppt_x"/>
                                          </p:val>
                                        </p:tav>
                                      </p:tavLst>
                                    </p:anim>
                                    <p:anim calcmode="lin" valueType="num">
                                      <p:cBhvr>
                                        <p:cTn dur="1000" fill="hold" id="49"/>
                                        <p:tgtEl>
                                          <p:spTgt spid="82"/>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83"/>
                                        </p:tgtEl>
                                        <p:attrNameLst>
                                          <p:attrName>style.visibility</p:attrName>
                                        </p:attrNameLst>
                                      </p:cBhvr>
                                      <p:to>
                                        <p:strVal val="visible"/>
                                      </p:to>
                                    </p:set>
                                    <p:animEffect filter="fade" transition="in">
                                      <p:cBhvr>
                                        <p:cTn dur="1000" id="52"/>
                                        <p:tgtEl>
                                          <p:spTgt spid="83"/>
                                        </p:tgtEl>
                                      </p:cBhvr>
                                    </p:animEffect>
                                    <p:anim calcmode="lin" valueType="num">
                                      <p:cBhvr>
                                        <p:cTn dur="1000" fill="hold" id="53"/>
                                        <p:tgtEl>
                                          <p:spTgt spid="83"/>
                                        </p:tgtEl>
                                        <p:attrNameLst>
                                          <p:attrName>ppt_x</p:attrName>
                                        </p:attrNameLst>
                                      </p:cBhvr>
                                      <p:tavLst>
                                        <p:tav tm="0">
                                          <p:val>
                                            <p:strVal val="#ppt_x"/>
                                          </p:val>
                                        </p:tav>
                                        <p:tav tm="100000">
                                          <p:val>
                                            <p:strVal val="#ppt_x"/>
                                          </p:val>
                                        </p:tav>
                                      </p:tavLst>
                                    </p:anim>
                                    <p:anim calcmode="lin" valueType="num">
                                      <p:cBhvr>
                                        <p:cTn dur="1000" fill="hold" id="54"/>
                                        <p:tgtEl>
                                          <p:spTgt spid="83"/>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0"/>
                                  </p:stCondLst>
                                  <p:childTnLst>
                                    <p:set>
                                      <p:cBhvr>
                                        <p:cTn dur="1" fill="hold" id="56">
                                          <p:stCondLst>
                                            <p:cond delay="0"/>
                                          </p:stCondLst>
                                        </p:cTn>
                                        <p:tgtEl>
                                          <p:spTgt spid="84"/>
                                        </p:tgtEl>
                                        <p:attrNameLst>
                                          <p:attrName>style.visibility</p:attrName>
                                        </p:attrNameLst>
                                      </p:cBhvr>
                                      <p:to>
                                        <p:strVal val="visible"/>
                                      </p:to>
                                    </p:set>
                                    <p:animEffect filter="fade" transition="in">
                                      <p:cBhvr>
                                        <p:cTn dur="1000" id="57"/>
                                        <p:tgtEl>
                                          <p:spTgt spid="84"/>
                                        </p:tgtEl>
                                      </p:cBhvr>
                                    </p:animEffect>
                                    <p:anim calcmode="lin" valueType="num">
                                      <p:cBhvr>
                                        <p:cTn dur="1000" fill="hold" id="58"/>
                                        <p:tgtEl>
                                          <p:spTgt spid="84"/>
                                        </p:tgtEl>
                                        <p:attrNameLst>
                                          <p:attrName>ppt_x</p:attrName>
                                        </p:attrNameLst>
                                      </p:cBhvr>
                                      <p:tavLst>
                                        <p:tav tm="0">
                                          <p:val>
                                            <p:strVal val="#ppt_x"/>
                                          </p:val>
                                        </p:tav>
                                        <p:tav tm="100000">
                                          <p:val>
                                            <p:strVal val="#ppt_x"/>
                                          </p:val>
                                        </p:tav>
                                      </p:tavLst>
                                    </p:anim>
                                    <p:anim calcmode="lin" valueType="num">
                                      <p:cBhvr>
                                        <p:cTn dur="1000" fill="hold" id="59"/>
                                        <p:tgtEl>
                                          <p:spTgt spid="84"/>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87"/>
                                        </p:tgtEl>
                                        <p:attrNameLst>
                                          <p:attrName>style.visibility</p:attrName>
                                        </p:attrNameLst>
                                      </p:cBhvr>
                                      <p:to>
                                        <p:strVal val="visible"/>
                                      </p:to>
                                    </p:set>
                                    <p:animEffect filter="fade" transition="in">
                                      <p:cBhvr>
                                        <p:cTn dur="1000" id="62"/>
                                        <p:tgtEl>
                                          <p:spTgt spid="87"/>
                                        </p:tgtEl>
                                      </p:cBhvr>
                                    </p:animEffect>
                                    <p:anim calcmode="lin" valueType="num">
                                      <p:cBhvr>
                                        <p:cTn dur="1000" fill="hold" id="63"/>
                                        <p:tgtEl>
                                          <p:spTgt spid="87"/>
                                        </p:tgtEl>
                                        <p:attrNameLst>
                                          <p:attrName>ppt_x</p:attrName>
                                        </p:attrNameLst>
                                      </p:cBhvr>
                                      <p:tavLst>
                                        <p:tav tm="0">
                                          <p:val>
                                            <p:strVal val="#ppt_x"/>
                                          </p:val>
                                        </p:tav>
                                        <p:tav tm="100000">
                                          <p:val>
                                            <p:strVal val="#ppt_x"/>
                                          </p:val>
                                        </p:tav>
                                      </p:tavLst>
                                    </p:anim>
                                    <p:anim calcmode="lin" valueType="num">
                                      <p:cBhvr>
                                        <p:cTn dur="1000" fill="hold" id="64"/>
                                        <p:tgtEl>
                                          <p:spTgt spid="87"/>
                                        </p:tgtEl>
                                        <p:attrNameLst>
                                          <p:attrName>ppt_y</p:attrName>
                                        </p:attrNameLst>
                                      </p:cBhvr>
                                      <p:tavLst>
                                        <p:tav tm="0">
                                          <p:val>
                                            <p:strVal val="#ppt_y+.1"/>
                                          </p:val>
                                        </p:tav>
                                        <p:tav tm="100000">
                                          <p:val>
                                            <p:strVal val="#ppt_y"/>
                                          </p:val>
                                        </p:tav>
                                      </p:tavLst>
                                    </p:anim>
                                  </p:childTnLst>
                                </p:cTn>
                              </p:par>
                              <p:par>
                                <p:cTn fill="hold" id="65" nodeType="withEffect" presetClass="entr" presetID="42" presetSubtype="0">
                                  <p:stCondLst>
                                    <p:cond delay="0"/>
                                  </p:stCondLst>
                                  <p:childTnLst>
                                    <p:set>
                                      <p:cBhvr>
                                        <p:cTn dur="1" fill="hold" id="66">
                                          <p:stCondLst>
                                            <p:cond delay="0"/>
                                          </p:stCondLst>
                                        </p:cTn>
                                        <p:tgtEl>
                                          <p:spTgt spid="97"/>
                                        </p:tgtEl>
                                        <p:attrNameLst>
                                          <p:attrName>style.visibility</p:attrName>
                                        </p:attrNameLst>
                                      </p:cBhvr>
                                      <p:to>
                                        <p:strVal val="visible"/>
                                      </p:to>
                                    </p:set>
                                    <p:animEffect filter="fade" transition="in">
                                      <p:cBhvr>
                                        <p:cTn dur="1000" id="67"/>
                                        <p:tgtEl>
                                          <p:spTgt spid="97"/>
                                        </p:tgtEl>
                                      </p:cBhvr>
                                    </p:animEffect>
                                    <p:anim calcmode="lin" valueType="num">
                                      <p:cBhvr>
                                        <p:cTn dur="1000" fill="hold" id="68"/>
                                        <p:tgtEl>
                                          <p:spTgt spid="97"/>
                                        </p:tgtEl>
                                        <p:attrNameLst>
                                          <p:attrName>ppt_x</p:attrName>
                                        </p:attrNameLst>
                                      </p:cBhvr>
                                      <p:tavLst>
                                        <p:tav tm="0">
                                          <p:val>
                                            <p:strVal val="#ppt_x"/>
                                          </p:val>
                                        </p:tav>
                                        <p:tav tm="100000">
                                          <p:val>
                                            <p:strVal val="#ppt_x"/>
                                          </p:val>
                                        </p:tav>
                                      </p:tavLst>
                                    </p:anim>
                                    <p:anim calcmode="lin" valueType="num">
                                      <p:cBhvr>
                                        <p:cTn dur="1000" fill="hold" id="69"/>
                                        <p:tgtEl>
                                          <p:spTgt spid="97"/>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2500"/>
                            </p:stCondLst>
                            <p:childTnLst>
                              <p:par>
                                <p:cTn fill="hold" grpId="0" id="71" nodeType="afterEffect" presetClass="entr" presetID="42" presetSubtype="0">
                                  <p:stCondLst>
                                    <p:cond delay="0"/>
                                  </p:stCondLst>
                                  <p:childTnLst>
                                    <p:set>
                                      <p:cBhvr>
                                        <p:cTn dur="1" fill="hold" id="72">
                                          <p:stCondLst>
                                            <p:cond delay="0"/>
                                          </p:stCondLst>
                                        </p:cTn>
                                        <p:tgtEl>
                                          <p:spTgt spid="71"/>
                                        </p:tgtEl>
                                        <p:attrNameLst>
                                          <p:attrName>style.visibility</p:attrName>
                                        </p:attrNameLst>
                                      </p:cBhvr>
                                      <p:to>
                                        <p:strVal val="visible"/>
                                      </p:to>
                                    </p:set>
                                    <p:animEffect filter="fade" transition="in">
                                      <p:cBhvr>
                                        <p:cTn dur="1000" id="73"/>
                                        <p:tgtEl>
                                          <p:spTgt spid="71"/>
                                        </p:tgtEl>
                                      </p:cBhvr>
                                    </p:animEffect>
                                    <p:anim calcmode="lin" valueType="num">
                                      <p:cBhvr>
                                        <p:cTn dur="1000" fill="hold" id="74"/>
                                        <p:tgtEl>
                                          <p:spTgt spid="71"/>
                                        </p:tgtEl>
                                        <p:attrNameLst>
                                          <p:attrName>ppt_x</p:attrName>
                                        </p:attrNameLst>
                                      </p:cBhvr>
                                      <p:tavLst>
                                        <p:tav tm="0">
                                          <p:val>
                                            <p:strVal val="#ppt_x"/>
                                          </p:val>
                                        </p:tav>
                                        <p:tav tm="100000">
                                          <p:val>
                                            <p:strVal val="#ppt_x"/>
                                          </p:val>
                                        </p:tav>
                                      </p:tavLst>
                                    </p:anim>
                                    <p:anim calcmode="lin" valueType="num">
                                      <p:cBhvr>
                                        <p:cTn dur="1000" fill="hold" id="75"/>
                                        <p:tgtEl>
                                          <p:spTgt spid="71"/>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76"/>
                                        </p:tgtEl>
                                        <p:attrNameLst>
                                          <p:attrName>style.visibility</p:attrName>
                                        </p:attrNameLst>
                                      </p:cBhvr>
                                      <p:to>
                                        <p:strVal val="visible"/>
                                      </p:to>
                                    </p:set>
                                    <p:animEffect filter="fade" transition="in">
                                      <p:cBhvr>
                                        <p:cTn dur="1000" id="78"/>
                                        <p:tgtEl>
                                          <p:spTgt spid="76"/>
                                        </p:tgtEl>
                                      </p:cBhvr>
                                    </p:animEffect>
                                    <p:anim calcmode="lin" valueType="num">
                                      <p:cBhvr>
                                        <p:cTn dur="1000" fill="hold" id="79"/>
                                        <p:tgtEl>
                                          <p:spTgt spid="76"/>
                                        </p:tgtEl>
                                        <p:attrNameLst>
                                          <p:attrName>ppt_x</p:attrName>
                                        </p:attrNameLst>
                                      </p:cBhvr>
                                      <p:tavLst>
                                        <p:tav tm="0">
                                          <p:val>
                                            <p:strVal val="#ppt_x"/>
                                          </p:val>
                                        </p:tav>
                                        <p:tav tm="100000">
                                          <p:val>
                                            <p:strVal val="#ppt_x"/>
                                          </p:val>
                                        </p:tav>
                                      </p:tavLst>
                                    </p:anim>
                                    <p:anim calcmode="lin" valueType="num">
                                      <p:cBhvr>
                                        <p:cTn dur="1000" fill="hold" id="80"/>
                                        <p:tgtEl>
                                          <p:spTgt spid="76"/>
                                        </p:tgtEl>
                                        <p:attrNameLst>
                                          <p:attrName>ppt_y</p:attrName>
                                        </p:attrNameLst>
                                      </p:cBhvr>
                                      <p:tavLst>
                                        <p:tav tm="0">
                                          <p:val>
                                            <p:strVal val="#ppt_y+.1"/>
                                          </p:val>
                                        </p:tav>
                                        <p:tav tm="100000">
                                          <p:val>
                                            <p:strVal val="#ppt_y"/>
                                          </p:val>
                                        </p:tav>
                                      </p:tavLst>
                                    </p:anim>
                                  </p:childTnLst>
                                </p:cTn>
                              </p:par>
                              <p:par>
                                <p:cTn fill="hold" grpId="0" id="81" nodeType="withEffect" presetClass="entr" presetID="42" presetSubtype="0">
                                  <p:stCondLst>
                                    <p:cond delay="0"/>
                                  </p:stCondLst>
                                  <p:childTnLst>
                                    <p:set>
                                      <p:cBhvr>
                                        <p:cTn dur="1" fill="hold" id="82">
                                          <p:stCondLst>
                                            <p:cond delay="0"/>
                                          </p:stCondLst>
                                        </p:cTn>
                                        <p:tgtEl>
                                          <p:spTgt spid="77"/>
                                        </p:tgtEl>
                                        <p:attrNameLst>
                                          <p:attrName>style.visibility</p:attrName>
                                        </p:attrNameLst>
                                      </p:cBhvr>
                                      <p:to>
                                        <p:strVal val="visible"/>
                                      </p:to>
                                    </p:set>
                                    <p:animEffect filter="fade" transition="in">
                                      <p:cBhvr>
                                        <p:cTn dur="1000" id="83"/>
                                        <p:tgtEl>
                                          <p:spTgt spid="77"/>
                                        </p:tgtEl>
                                      </p:cBhvr>
                                    </p:animEffect>
                                    <p:anim calcmode="lin" valueType="num">
                                      <p:cBhvr>
                                        <p:cTn dur="1000" fill="hold" id="84"/>
                                        <p:tgtEl>
                                          <p:spTgt spid="77"/>
                                        </p:tgtEl>
                                        <p:attrNameLst>
                                          <p:attrName>ppt_x</p:attrName>
                                        </p:attrNameLst>
                                      </p:cBhvr>
                                      <p:tavLst>
                                        <p:tav tm="0">
                                          <p:val>
                                            <p:strVal val="#ppt_x"/>
                                          </p:val>
                                        </p:tav>
                                        <p:tav tm="100000">
                                          <p:val>
                                            <p:strVal val="#ppt_x"/>
                                          </p:val>
                                        </p:tav>
                                      </p:tavLst>
                                    </p:anim>
                                    <p:anim calcmode="lin" valueType="num">
                                      <p:cBhvr>
                                        <p:cTn dur="1000" fill="hold" id="85"/>
                                        <p:tgtEl>
                                          <p:spTgt spid="77"/>
                                        </p:tgtEl>
                                        <p:attrNameLst>
                                          <p:attrName>ppt_y</p:attrName>
                                        </p:attrNameLst>
                                      </p:cBhvr>
                                      <p:tavLst>
                                        <p:tav tm="0">
                                          <p:val>
                                            <p:strVal val="#ppt_y+.1"/>
                                          </p:val>
                                        </p:tav>
                                        <p:tav tm="100000">
                                          <p:val>
                                            <p:strVal val="#ppt_y"/>
                                          </p:val>
                                        </p:tav>
                                      </p:tavLst>
                                    </p:anim>
                                  </p:childTnLst>
                                </p:cTn>
                              </p:par>
                              <p:par>
                                <p:cTn fill="hold" id="86" nodeType="withEffect" presetClass="entr" presetID="42" presetSubtype="0">
                                  <p:stCondLst>
                                    <p:cond delay="0"/>
                                  </p:stCondLst>
                                  <p:childTnLst>
                                    <p:set>
                                      <p:cBhvr>
                                        <p:cTn dur="1" fill="hold" id="87">
                                          <p:stCondLst>
                                            <p:cond delay="0"/>
                                          </p:stCondLst>
                                        </p:cTn>
                                        <p:tgtEl>
                                          <p:spTgt spid="78"/>
                                        </p:tgtEl>
                                        <p:attrNameLst>
                                          <p:attrName>style.visibility</p:attrName>
                                        </p:attrNameLst>
                                      </p:cBhvr>
                                      <p:to>
                                        <p:strVal val="visible"/>
                                      </p:to>
                                    </p:set>
                                    <p:animEffect filter="fade" transition="in">
                                      <p:cBhvr>
                                        <p:cTn dur="1000" id="88"/>
                                        <p:tgtEl>
                                          <p:spTgt spid="78"/>
                                        </p:tgtEl>
                                      </p:cBhvr>
                                    </p:animEffect>
                                    <p:anim calcmode="lin" valueType="num">
                                      <p:cBhvr>
                                        <p:cTn dur="1000" fill="hold" id="89"/>
                                        <p:tgtEl>
                                          <p:spTgt spid="78"/>
                                        </p:tgtEl>
                                        <p:attrNameLst>
                                          <p:attrName>ppt_x</p:attrName>
                                        </p:attrNameLst>
                                      </p:cBhvr>
                                      <p:tavLst>
                                        <p:tav tm="0">
                                          <p:val>
                                            <p:strVal val="#ppt_x"/>
                                          </p:val>
                                        </p:tav>
                                        <p:tav tm="100000">
                                          <p:val>
                                            <p:strVal val="#ppt_x"/>
                                          </p:val>
                                        </p:tav>
                                      </p:tavLst>
                                    </p:anim>
                                    <p:anim calcmode="lin" valueType="num">
                                      <p:cBhvr>
                                        <p:cTn dur="1000" fill="hold" id="90"/>
                                        <p:tgtEl>
                                          <p:spTgt spid="78"/>
                                        </p:tgtEl>
                                        <p:attrNameLst>
                                          <p:attrName>ppt_y</p:attrName>
                                        </p:attrNameLst>
                                      </p:cBhvr>
                                      <p:tavLst>
                                        <p:tav tm="0">
                                          <p:val>
                                            <p:strVal val="#ppt_y+.1"/>
                                          </p:val>
                                        </p:tav>
                                        <p:tav tm="100000">
                                          <p:val>
                                            <p:strVal val="#ppt_y"/>
                                          </p:val>
                                        </p:tav>
                                      </p:tavLst>
                                    </p:anim>
                                  </p:childTnLst>
                                </p:cTn>
                              </p:par>
                              <p:par>
                                <p:cTn fill="hold" grpId="0" id="91" nodeType="withEffect" presetClass="entr" presetID="42" presetSubtype="0">
                                  <p:stCondLst>
                                    <p:cond delay="0"/>
                                  </p:stCondLst>
                                  <p:childTnLst>
                                    <p:set>
                                      <p:cBhvr>
                                        <p:cTn dur="1" fill="hold" id="92">
                                          <p:stCondLst>
                                            <p:cond delay="0"/>
                                          </p:stCondLst>
                                        </p:cTn>
                                        <p:tgtEl>
                                          <p:spTgt spid="86"/>
                                        </p:tgtEl>
                                        <p:attrNameLst>
                                          <p:attrName>style.visibility</p:attrName>
                                        </p:attrNameLst>
                                      </p:cBhvr>
                                      <p:to>
                                        <p:strVal val="visible"/>
                                      </p:to>
                                    </p:set>
                                    <p:animEffect filter="fade" transition="in">
                                      <p:cBhvr>
                                        <p:cTn dur="1000" id="93"/>
                                        <p:tgtEl>
                                          <p:spTgt spid="86"/>
                                        </p:tgtEl>
                                      </p:cBhvr>
                                    </p:animEffect>
                                    <p:anim calcmode="lin" valueType="num">
                                      <p:cBhvr>
                                        <p:cTn dur="1000" fill="hold" id="94"/>
                                        <p:tgtEl>
                                          <p:spTgt spid="86"/>
                                        </p:tgtEl>
                                        <p:attrNameLst>
                                          <p:attrName>ppt_x</p:attrName>
                                        </p:attrNameLst>
                                      </p:cBhvr>
                                      <p:tavLst>
                                        <p:tav tm="0">
                                          <p:val>
                                            <p:strVal val="#ppt_x"/>
                                          </p:val>
                                        </p:tav>
                                        <p:tav tm="100000">
                                          <p:val>
                                            <p:strVal val="#ppt_x"/>
                                          </p:val>
                                        </p:tav>
                                      </p:tavLst>
                                    </p:anim>
                                    <p:anim calcmode="lin" valueType="num">
                                      <p:cBhvr>
                                        <p:cTn dur="1000" fill="hold" id="95"/>
                                        <p:tgtEl>
                                          <p:spTgt spid="86"/>
                                        </p:tgtEl>
                                        <p:attrNameLst>
                                          <p:attrName>ppt_y</p:attrName>
                                        </p:attrNameLst>
                                      </p:cBhvr>
                                      <p:tavLst>
                                        <p:tav tm="0">
                                          <p:val>
                                            <p:strVal val="#ppt_y+.1"/>
                                          </p:val>
                                        </p:tav>
                                        <p:tav tm="100000">
                                          <p:val>
                                            <p:strVal val="#ppt_y"/>
                                          </p:val>
                                        </p:tav>
                                      </p:tavLst>
                                    </p:anim>
                                  </p:childTnLst>
                                </p:cTn>
                              </p:par>
                              <p:par>
                                <p:cTn fill="hold" id="96" nodeType="withEffect" presetClass="entr" presetID="42" presetSubtype="0">
                                  <p:stCondLst>
                                    <p:cond delay="0"/>
                                  </p:stCondLst>
                                  <p:childTnLst>
                                    <p:set>
                                      <p:cBhvr>
                                        <p:cTn dur="1" fill="hold" id="97">
                                          <p:stCondLst>
                                            <p:cond delay="0"/>
                                          </p:stCondLst>
                                        </p:cTn>
                                        <p:tgtEl>
                                          <p:spTgt spid="47"/>
                                        </p:tgtEl>
                                        <p:attrNameLst>
                                          <p:attrName>style.visibility</p:attrName>
                                        </p:attrNameLst>
                                      </p:cBhvr>
                                      <p:to>
                                        <p:strVal val="visible"/>
                                      </p:to>
                                    </p:set>
                                    <p:animEffect filter="fade" transition="in">
                                      <p:cBhvr>
                                        <p:cTn dur="1000" id="98"/>
                                        <p:tgtEl>
                                          <p:spTgt spid="47"/>
                                        </p:tgtEl>
                                      </p:cBhvr>
                                    </p:animEffect>
                                    <p:anim calcmode="lin" valueType="num">
                                      <p:cBhvr>
                                        <p:cTn dur="1000" fill="hold" id="99"/>
                                        <p:tgtEl>
                                          <p:spTgt spid="47"/>
                                        </p:tgtEl>
                                        <p:attrNameLst>
                                          <p:attrName>ppt_x</p:attrName>
                                        </p:attrNameLst>
                                      </p:cBhvr>
                                      <p:tavLst>
                                        <p:tav tm="0">
                                          <p:val>
                                            <p:strVal val="#ppt_x"/>
                                          </p:val>
                                        </p:tav>
                                        <p:tav tm="100000">
                                          <p:val>
                                            <p:strVal val="#ppt_x"/>
                                          </p:val>
                                        </p:tav>
                                      </p:tavLst>
                                    </p:anim>
                                    <p:anim calcmode="lin" valueType="num">
                                      <p:cBhvr>
                                        <p:cTn dur="1000" fill="hold" id="100"/>
                                        <p:tgtEl>
                                          <p:spTgt spid="47"/>
                                        </p:tgtEl>
                                        <p:attrNameLst>
                                          <p:attrName>ppt_y</p:attrName>
                                        </p:attrNameLst>
                                      </p:cBhvr>
                                      <p:tavLst>
                                        <p:tav tm="0">
                                          <p:val>
                                            <p:strVal val="#ppt_y+.1"/>
                                          </p:val>
                                        </p:tav>
                                        <p:tav tm="100000">
                                          <p:val>
                                            <p:strVal val="#ppt_y"/>
                                          </p:val>
                                        </p:tav>
                                      </p:tavLst>
                                    </p:anim>
                                  </p:childTnLst>
                                </p:cTn>
                              </p:par>
                            </p:childTnLst>
                          </p:cTn>
                        </p:par>
                        <p:par>
                          <p:cTn fill="hold" id="101" nodeType="afterGroup">
                            <p:stCondLst>
                              <p:cond delay="3500"/>
                            </p:stCondLst>
                            <p:childTnLst>
                              <p:par>
                                <p:cTn fill="hold" grpId="0" id="102" nodeType="afterEffect" presetClass="entr" presetID="42" presetSubtype="0">
                                  <p:stCondLst>
                                    <p:cond delay="0"/>
                                  </p:stCondLst>
                                  <p:childTnLst>
                                    <p:set>
                                      <p:cBhvr>
                                        <p:cTn dur="1" fill="hold" id="103">
                                          <p:stCondLst>
                                            <p:cond delay="0"/>
                                          </p:stCondLst>
                                        </p:cTn>
                                        <p:tgtEl>
                                          <p:spTgt spid="72"/>
                                        </p:tgtEl>
                                        <p:attrNameLst>
                                          <p:attrName>style.visibility</p:attrName>
                                        </p:attrNameLst>
                                      </p:cBhvr>
                                      <p:to>
                                        <p:strVal val="visible"/>
                                      </p:to>
                                    </p:set>
                                    <p:animEffect filter="fade" transition="in">
                                      <p:cBhvr>
                                        <p:cTn dur="1000" id="104"/>
                                        <p:tgtEl>
                                          <p:spTgt spid="72"/>
                                        </p:tgtEl>
                                      </p:cBhvr>
                                    </p:animEffect>
                                    <p:anim calcmode="lin" valueType="num">
                                      <p:cBhvr>
                                        <p:cTn dur="1000" fill="hold" id="105"/>
                                        <p:tgtEl>
                                          <p:spTgt spid="72"/>
                                        </p:tgtEl>
                                        <p:attrNameLst>
                                          <p:attrName>ppt_x</p:attrName>
                                        </p:attrNameLst>
                                      </p:cBhvr>
                                      <p:tavLst>
                                        <p:tav tm="0">
                                          <p:val>
                                            <p:strVal val="#ppt_x"/>
                                          </p:val>
                                        </p:tav>
                                        <p:tav tm="100000">
                                          <p:val>
                                            <p:strVal val="#ppt_x"/>
                                          </p:val>
                                        </p:tav>
                                      </p:tavLst>
                                    </p:anim>
                                    <p:anim calcmode="lin" valueType="num">
                                      <p:cBhvr>
                                        <p:cTn dur="1000" fill="hold" id="106"/>
                                        <p:tgtEl>
                                          <p:spTgt spid="72"/>
                                        </p:tgtEl>
                                        <p:attrNameLst>
                                          <p:attrName>ppt_y</p:attrName>
                                        </p:attrNameLst>
                                      </p:cBhvr>
                                      <p:tavLst>
                                        <p:tav tm="0">
                                          <p:val>
                                            <p:strVal val="#ppt_y+.1"/>
                                          </p:val>
                                        </p:tav>
                                        <p:tav tm="100000">
                                          <p:val>
                                            <p:strVal val="#ppt_y"/>
                                          </p:val>
                                        </p:tav>
                                      </p:tavLst>
                                    </p:anim>
                                  </p:childTnLst>
                                </p:cTn>
                              </p:par>
                              <p:par>
                                <p:cTn fill="hold" grpId="0" id="107" nodeType="withEffect" presetClass="entr" presetID="42" presetSubtype="0">
                                  <p:stCondLst>
                                    <p:cond delay="0"/>
                                  </p:stCondLst>
                                  <p:childTnLst>
                                    <p:set>
                                      <p:cBhvr>
                                        <p:cTn dur="1" fill="hold" id="108">
                                          <p:stCondLst>
                                            <p:cond delay="0"/>
                                          </p:stCondLst>
                                        </p:cTn>
                                        <p:tgtEl>
                                          <p:spTgt spid="79"/>
                                        </p:tgtEl>
                                        <p:attrNameLst>
                                          <p:attrName>style.visibility</p:attrName>
                                        </p:attrNameLst>
                                      </p:cBhvr>
                                      <p:to>
                                        <p:strVal val="visible"/>
                                      </p:to>
                                    </p:set>
                                    <p:animEffect filter="fade" transition="in">
                                      <p:cBhvr>
                                        <p:cTn dur="1000" id="109"/>
                                        <p:tgtEl>
                                          <p:spTgt spid="79"/>
                                        </p:tgtEl>
                                      </p:cBhvr>
                                    </p:animEffect>
                                    <p:anim calcmode="lin" valueType="num">
                                      <p:cBhvr>
                                        <p:cTn dur="1000" fill="hold" id="110"/>
                                        <p:tgtEl>
                                          <p:spTgt spid="79"/>
                                        </p:tgtEl>
                                        <p:attrNameLst>
                                          <p:attrName>ppt_x</p:attrName>
                                        </p:attrNameLst>
                                      </p:cBhvr>
                                      <p:tavLst>
                                        <p:tav tm="0">
                                          <p:val>
                                            <p:strVal val="#ppt_x"/>
                                          </p:val>
                                        </p:tav>
                                        <p:tav tm="100000">
                                          <p:val>
                                            <p:strVal val="#ppt_x"/>
                                          </p:val>
                                        </p:tav>
                                      </p:tavLst>
                                    </p:anim>
                                    <p:anim calcmode="lin" valueType="num">
                                      <p:cBhvr>
                                        <p:cTn dur="1000" fill="hold" id="111"/>
                                        <p:tgtEl>
                                          <p:spTgt spid="79"/>
                                        </p:tgtEl>
                                        <p:attrNameLst>
                                          <p:attrName>ppt_y</p:attrName>
                                        </p:attrNameLst>
                                      </p:cBhvr>
                                      <p:tavLst>
                                        <p:tav tm="0">
                                          <p:val>
                                            <p:strVal val="#ppt_y+.1"/>
                                          </p:val>
                                        </p:tav>
                                        <p:tav tm="100000">
                                          <p:val>
                                            <p:strVal val="#ppt_y"/>
                                          </p:val>
                                        </p:tav>
                                      </p:tavLst>
                                    </p:anim>
                                  </p:childTnLst>
                                </p:cTn>
                              </p:par>
                              <p:par>
                                <p:cTn fill="hold" grpId="0" id="112" nodeType="withEffect" presetClass="entr" presetID="42" presetSubtype="0">
                                  <p:stCondLst>
                                    <p:cond delay="0"/>
                                  </p:stCondLst>
                                  <p:childTnLst>
                                    <p:set>
                                      <p:cBhvr>
                                        <p:cTn dur="1" fill="hold" id="113">
                                          <p:stCondLst>
                                            <p:cond delay="0"/>
                                          </p:stCondLst>
                                        </p:cTn>
                                        <p:tgtEl>
                                          <p:spTgt spid="80"/>
                                        </p:tgtEl>
                                        <p:attrNameLst>
                                          <p:attrName>style.visibility</p:attrName>
                                        </p:attrNameLst>
                                      </p:cBhvr>
                                      <p:to>
                                        <p:strVal val="visible"/>
                                      </p:to>
                                    </p:set>
                                    <p:animEffect filter="fade" transition="in">
                                      <p:cBhvr>
                                        <p:cTn dur="1000" id="114"/>
                                        <p:tgtEl>
                                          <p:spTgt spid="80"/>
                                        </p:tgtEl>
                                      </p:cBhvr>
                                    </p:animEffect>
                                    <p:anim calcmode="lin" valueType="num">
                                      <p:cBhvr>
                                        <p:cTn dur="1000" fill="hold" id="115"/>
                                        <p:tgtEl>
                                          <p:spTgt spid="80"/>
                                        </p:tgtEl>
                                        <p:attrNameLst>
                                          <p:attrName>ppt_x</p:attrName>
                                        </p:attrNameLst>
                                      </p:cBhvr>
                                      <p:tavLst>
                                        <p:tav tm="0">
                                          <p:val>
                                            <p:strVal val="#ppt_x"/>
                                          </p:val>
                                        </p:tav>
                                        <p:tav tm="100000">
                                          <p:val>
                                            <p:strVal val="#ppt_x"/>
                                          </p:val>
                                        </p:tav>
                                      </p:tavLst>
                                    </p:anim>
                                    <p:anim calcmode="lin" valueType="num">
                                      <p:cBhvr>
                                        <p:cTn dur="1000" fill="hold" id="116"/>
                                        <p:tgtEl>
                                          <p:spTgt spid="80"/>
                                        </p:tgtEl>
                                        <p:attrNameLst>
                                          <p:attrName>ppt_y</p:attrName>
                                        </p:attrNameLst>
                                      </p:cBhvr>
                                      <p:tavLst>
                                        <p:tav tm="0">
                                          <p:val>
                                            <p:strVal val="#ppt_y+.1"/>
                                          </p:val>
                                        </p:tav>
                                        <p:tav tm="100000">
                                          <p:val>
                                            <p:strVal val="#ppt_y"/>
                                          </p:val>
                                        </p:tav>
                                      </p:tavLst>
                                    </p:anim>
                                  </p:childTnLst>
                                </p:cTn>
                              </p:par>
                              <p:par>
                                <p:cTn fill="hold" id="117" nodeType="withEffect" presetClass="entr" presetID="42" presetSubtype="0">
                                  <p:stCondLst>
                                    <p:cond delay="0"/>
                                  </p:stCondLst>
                                  <p:childTnLst>
                                    <p:set>
                                      <p:cBhvr>
                                        <p:cTn dur="1" fill="hold" id="118">
                                          <p:stCondLst>
                                            <p:cond delay="0"/>
                                          </p:stCondLst>
                                        </p:cTn>
                                        <p:tgtEl>
                                          <p:spTgt spid="81"/>
                                        </p:tgtEl>
                                        <p:attrNameLst>
                                          <p:attrName>style.visibility</p:attrName>
                                        </p:attrNameLst>
                                      </p:cBhvr>
                                      <p:to>
                                        <p:strVal val="visible"/>
                                      </p:to>
                                    </p:set>
                                    <p:animEffect filter="fade" transition="in">
                                      <p:cBhvr>
                                        <p:cTn dur="1000" id="119"/>
                                        <p:tgtEl>
                                          <p:spTgt spid="81"/>
                                        </p:tgtEl>
                                      </p:cBhvr>
                                    </p:animEffect>
                                    <p:anim calcmode="lin" valueType="num">
                                      <p:cBhvr>
                                        <p:cTn dur="1000" fill="hold" id="120"/>
                                        <p:tgtEl>
                                          <p:spTgt spid="81"/>
                                        </p:tgtEl>
                                        <p:attrNameLst>
                                          <p:attrName>ppt_x</p:attrName>
                                        </p:attrNameLst>
                                      </p:cBhvr>
                                      <p:tavLst>
                                        <p:tav tm="0">
                                          <p:val>
                                            <p:strVal val="#ppt_x"/>
                                          </p:val>
                                        </p:tav>
                                        <p:tav tm="100000">
                                          <p:val>
                                            <p:strVal val="#ppt_x"/>
                                          </p:val>
                                        </p:tav>
                                      </p:tavLst>
                                    </p:anim>
                                    <p:anim calcmode="lin" valueType="num">
                                      <p:cBhvr>
                                        <p:cTn dur="1000" fill="hold" id="121"/>
                                        <p:tgtEl>
                                          <p:spTgt spid="81"/>
                                        </p:tgtEl>
                                        <p:attrNameLst>
                                          <p:attrName>ppt_y</p:attrName>
                                        </p:attrNameLst>
                                      </p:cBhvr>
                                      <p:tavLst>
                                        <p:tav tm="0">
                                          <p:val>
                                            <p:strVal val="#ppt_y+.1"/>
                                          </p:val>
                                        </p:tav>
                                        <p:tav tm="100000">
                                          <p:val>
                                            <p:strVal val="#ppt_y"/>
                                          </p:val>
                                        </p:tav>
                                      </p:tavLst>
                                    </p:anim>
                                  </p:childTnLst>
                                </p:cTn>
                              </p:par>
                              <p:par>
                                <p:cTn fill="hold" grpId="0" id="122" nodeType="withEffect" presetClass="entr" presetID="42" presetSubtype="0">
                                  <p:stCondLst>
                                    <p:cond delay="0"/>
                                  </p:stCondLst>
                                  <p:childTnLst>
                                    <p:set>
                                      <p:cBhvr>
                                        <p:cTn dur="1" fill="hold" id="123">
                                          <p:stCondLst>
                                            <p:cond delay="0"/>
                                          </p:stCondLst>
                                        </p:cTn>
                                        <p:tgtEl>
                                          <p:spTgt spid="88"/>
                                        </p:tgtEl>
                                        <p:attrNameLst>
                                          <p:attrName>style.visibility</p:attrName>
                                        </p:attrNameLst>
                                      </p:cBhvr>
                                      <p:to>
                                        <p:strVal val="visible"/>
                                      </p:to>
                                    </p:set>
                                    <p:animEffect filter="fade" transition="in">
                                      <p:cBhvr>
                                        <p:cTn dur="1000" id="124"/>
                                        <p:tgtEl>
                                          <p:spTgt spid="88"/>
                                        </p:tgtEl>
                                      </p:cBhvr>
                                    </p:animEffect>
                                    <p:anim calcmode="lin" valueType="num">
                                      <p:cBhvr>
                                        <p:cTn dur="1000" fill="hold" id="125"/>
                                        <p:tgtEl>
                                          <p:spTgt spid="88"/>
                                        </p:tgtEl>
                                        <p:attrNameLst>
                                          <p:attrName>ppt_x</p:attrName>
                                        </p:attrNameLst>
                                      </p:cBhvr>
                                      <p:tavLst>
                                        <p:tav tm="0">
                                          <p:val>
                                            <p:strVal val="#ppt_x"/>
                                          </p:val>
                                        </p:tav>
                                        <p:tav tm="100000">
                                          <p:val>
                                            <p:strVal val="#ppt_x"/>
                                          </p:val>
                                        </p:tav>
                                      </p:tavLst>
                                    </p:anim>
                                    <p:anim calcmode="lin" valueType="num">
                                      <p:cBhvr>
                                        <p:cTn dur="1000" fill="hold" id="126"/>
                                        <p:tgtEl>
                                          <p:spTgt spid="88"/>
                                        </p:tgtEl>
                                        <p:attrNameLst>
                                          <p:attrName>ppt_y</p:attrName>
                                        </p:attrNameLst>
                                      </p:cBhvr>
                                      <p:tavLst>
                                        <p:tav tm="0">
                                          <p:val>
                                            <p:strVal val="#ppt_y+.1"/>
                                          </p:val>
                                        </p:tav>
                                        <p:tav tm="100000">
                                          <p:val>
                                            <p:strVal val="#ppt_y"/>
                                          </p:val>
                                        </p:tav>
                                      </p:tavLst>
                                    </p:anim>
                                  </p:childTnLst>
                                </p:cTn>
                              </p:par>
                              <p:par>
                                <p:cTn fill="hold" id="127" nodeType="withEffect" presetClass="entr" presetID="42" presetSubtype="0">
                                  <p:stCondLst>
                                    <p:cond delay="0"/>
                                  </p:stCondLst>
                                  <p:childTnLst>
                                    <p:set>
                                      <p:cBhvr>
                                        <p:cTn dur="1" fill="hold" id="128">
                                          <p:stCondLst>
                                            <p:cond delay="0"/>
                                          </p:stCondLst>
                                        </p:cTn>
                                        <p:tgtEl>
                                          <p:spTgt spid="38"/>
                                        </p:tgtEl>
                                        <p:attrNameLst>
                                          <p:attrName>style.visibility</p:attrName>
                                        </p:attrNameLst>
                                      </p:cBhvr>
                                      <p:to>
                                        <p:strVal val="visible"/>
                                      </p:to>
                                    </p:set>
                                    <p:animEffect filter="fade" transition="in">
                                      <p:cBhvr>
                                        <p:cTn dur="1000" id="129"/>
                                        <p:tgtEl>
                                          <p:spTgt spid="38"/>
                                        </p:tgtEl>
                                      </p:cBhvr>
                                    </p:animEffect>
                                    <p:anim calcmode="lin" valueType="num">
                                      <p:cBhvr>
                                        <p:cTn dur="1000" fill="hold" id="130"/>
                                        <p:tgtEl>
                                          <p:spTgt spid="38"/>
                                        </p:tgtEl>
                                        <p:attrNameLst>
                                          <p:attrName>ppt_x</p:attrName>
                                        </p:attrNameLst>
                                      </p:cBhvr>
                                      <p:tavLst>
                                        <p:tav tm="0">
                                          <p:val>
                                            <p:strVal val="#ppt_x"/>
                                          </p:val>
                                        </p:tav>
                                        <p:tav tm="100000">
                                          <p:val>
                                            <p:strVal val="#ppt_x"/>
                                          </p:val>
                                        </p:tav>
                                      </p:tavLst>
                                    </p:anim>
                                    <p:anim calcmode="lin" valueType="num">
                                      <p:cBhvr>
                                        <p:cTn dur="1000" fill="hold" id="131"/>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9"/>
      <p:bldP grpId="0" spid="70"/>
      <p:bldP grpId="0" spid="71"/>
      <p:bldP grpId="0" spid="72"/>
      <p:bldP grpId="0" spid="73"/>
      <p:bldP grpId="0" spid="74"/>
      <p:bldP grpId="0" spid="76"/>
      <p:bldP grpId="0" spid="77"/>
      <p:bldP grpId="0" spid="79"/>
      <p:bldP grpId="0" spid="80"/>
      <p:bldP grpId="0" spid="82"/>
      <p:bldP grpId="0" spid="83"/>
      <p:bldP grpId="0" spid="85"/>
      <p:bldP grpId="0" spid="86"/>
      <p:bldP grpId="0" spid="87"/>
      <p:bldP grpId="0" spid="8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任意多边形 35"/>
          <p:cNvSpPr/>
          <p:nvPr/>
        </p:nvSpPr>
        <p:spPr>
          <a:xfrm>
            <a:off x="5233536" y="1063567"/>
            <a:ext cx="1560077" cy="2470120"/>
          </a:xfrm>
          <a:custGeom>
            <a:gdLst>
              <a:gd fmla="*/ 662731 w 1308684" name="connsiteX0"/>
              <a:gd fmla="*/ 2072081 h 2072081" name="connsiteY0"/>
              <a:gd fmla="*/ 0 w 1308684" name="connsiteX1"/>
              <a:gd fmla="*/ 1442907 h 2072081" name="connsiteY1"/>
              <a:gd fmla="*/ 0 w 1308684" name="connsiteX2"/>
              <a:gd fmla="*/ 0 h 2072081" name="connsiteY2"/>
              <a:gd fmla="*/ 671120 w 1308684" name="connsiteX3"/>
              <a:gd fmla="*/ 662731 h 2072081" name="connsiteY3"/>
              <a:gd fmla="*/ 1308684 w 1308684" name="connsiteX4"/>
              <a:gd fmla="*/ 25167 h 2072081" name="connsiteY4"/>
              <a:gd fmla="*/ 1308684 w 1308684" name="connsiteX5"/>
              <a:gd fmla="*/ 1442907 h 2072081" name="connsiteY5"/>
              <a:gd fmla="*/ 662731 w 1308684" name="connsiteX6"/>
              <a:gd fmla="*/ 2072081 h 207208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072081" w="1308684">
                <a:moveTo>
                  <a:pt x="662731" y="2072081"/>
                </a:moveTo>
                <a:lnTo>
                  <a:pt x="0" y="1442907"/>
                </a:lnTo>
                <a:lnTo>
                  <a:pt x="0" y="0"/>
                </a:lnTo>
                <a:lnTo>
                  <a:pt x="671120" y="662731"/>
                </a:lnTo>
                <a:lnTo>
                  <a:pt x="1308684" y="25167"/>
                </a:lnTo>
                <a:lnTo>
                  <a:pt x="1308684" y="1442907"/>
                </a:lnTo>
                <a:lnTo>
                  <a:pt x="662731" y="2072081"/>
                </a:lnTo>
                <a:close/>
              </a:path>
            </a:pathLst>
          </a:custGeom>
          <a:gradFill>
            <a:gsLst>
              <a:gs pos="0">
                <a:srgbClr val="2C344B"/>
              </a:gs>
              <a:gs pos="100000">
                <a:srgbClr val="21273E"/>
              </a:gs>
            </a:gsLst>
          </a:gradFill>
          <a:ln w="22225">
            <a:gradFill flip="none" rotWithShape="1">
              <a:gsLst>
                <a:gs pos="0">
                  <a:srgbClr val="CDCDCD"/>
                </a:gs>
                <a:gs pos="100000">
                  <a:schemeClr val="bg1"/>
                </a:gs>
              </a:gsLst>
              <a:lin ang="2700000" scaled="1"/>
            </a:grad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37" name="任意多边形 36"/>
          <p:cNvSpPr/>
          <p:nvPr/>
        </p:nvSpPr>
        <p:spPr>
          <a:xfrm rot="8100000">
            <a:off x="5176811" y="1275413"/>
            <a:ext cx="1722499" cy="1722683"/>
          </a:xfrm>
          <a:custGeom>
            <a:gdLst>
              <a:gd fmla="*/ 39400 w 1444932" name="connsiteX0"/>
              <a:gd fmla="*/ 39554 h 1445086" name="connsiteY0"/>
              <a:gd fmla="*/ 134519 w 1444932" name="connsiteX1"/>
              <a:gd fmla="*/ 155 h 1445086" name="connsiteY1"/>
              <a:gd fmla="*/ 894281 w 1444932" name="connsiteX2"/>
              <a:gd fmla="*/ 155 h 1445086" name="connsiteY2"/>
              <a:gd fmla="*/ 905823 w 1444932" name="connsiteX3"/>
              <a:gd fmla="*/ 2485 h 1445086" name="connsiteY3"/>
              <a:gd fmla="*/ 905881 w 1444932" name="connsiteX4"/>
              <a:gd fmla="*/ 154 h 1445086" name="connsiteY4"/>
              <a:gd fmla="*/ 1431928 w 1444932" name="connsiteX5"/>
              <a:gd fmla="*/ 427073 h 1445086" name="connsiteY5"/>
              <a:gd fmla="*/ 1439322 w 1444932" name="connsiteX6"/>
              <a:gd fmla="*/ 523015 h 1445086" name="connsiteY6"/>
              <a:gd fmla="*/ 1444932 w 1444932" name="connsiteX7"/>
              <a:gd fmla="*/ 550805 h 1445086" name="connsiteY7"/>
              <a:gd fmla="*/ 1444932 w 1444932" name="connsiteX8"/>
              <a:gd fmla="*/ 1310567 h 1445086" name="connsiteY8"/>
              <a:gd fmla="*/ 1310414 w 1444932" name="connsiteX9"/>
              <a:gd fmla="*/ 1445086 h 1445086" name="connsiteY9"/>
              <a:gd fmla="*/ 1175895 w 1444932" name="connsiteX10"/>
              <a:gd fmla="*/ 1310567 h 1445086" name="connsiteY10"/>
              <a:gd fmla="*/ 1175894 w 1444932" name="connsiteX11"/>
              <a:gd fmla="*/ 550805 h 1445086" name="connsiteY11"/>
              <a:gd fmla="*/ 1176924 w 1444932" name="connsiteX12"/>
              <a:gd fmla="*/ 545705 h 1445086" name="connsiteY12"/>
              <a:gd fmla="*/ 1175290 w 1444932" name="connsiteX13"/>
              <a:gd fmla="*/ 545705 h 1445086" name="connsiteY13"/>
              <a:gd fmla="*/ 899147 w 1444932" name="connsiteX14"/>
              <a:gd fmla="*/ 269562 h 1445086" name="connsiteY14"/>
              <a:gd fmla="*/ 899181 w 1444932" name="connsiteX15"/>
              <a:gd fmla="*/ 268204 h 1445086" name="connsiteY15"/>
              <a:gd fmla="*/ 894281 w 1444932" name="connsiteX16"/>
              <a:gd fmla="*/ 269193 h 1445086" name="connsiteY16"/>
              <a:gd fmla="*/ 134519 w 1444932" name="connsiteX17"/>
              <a:gd fmla="*/ 269193 h 1445086" name="connsiteY17"/>
              <a:gd fmla="*/ 0 w 1444932" name="connsiteX18"/>
              <a:gd fmla="*/ 134674 h 1445086" name="connsiteY18"/>
              <a:gd fmla="*/ 39400 w 1444932" name="connsiteX19"/>
              <a:gd fmla="*/ 39554 h 1445086"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445086" w="1444932">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45720" compatLnSpc="1" lIns="91440" numCol="1" rIns="91440" tIns="45720" vert="horz" wrap="square">
            <a:prstTxWarp prst="textNoShape">
              <a:avLst/>
            </a:prstTxWarp>
            <a:noAutofit/>
          </a:bodyPr>
          <a:lstStyle/>
          <a:p>
            <a:endParaRPr altLang="en-US" lang="zh-CN" sz="2400">
              <a:solidFill>
                <a:prstClr val="black"/>
              </a:solidFill>
              <a:latin charset="0" panose="020b0604020202020204" pitchFamily="34" typeface="Arial"/>
              <a:ea charset="-122" panose="020b0503020204020204" pitchFamily="34" typeface="微软雅黑"/>
            </a:endParaRPr>
          </a:p>
        </p:txBody>
      </p:sp>
      <p:sp>
        <p:nvSpPr>
          <p:cNvPr id="38" name="任意多边形 37"/>
          <p:cNvSpPr/>
          <p:nvPr/>
        </p:nvSpPr>
        <p:spPr>
          <a:xfrm rot="5400000">
            <a:off x="6722440" y="2544135"/>
            <a:ext cx="1560077" cy="2470120"/>
          </a:xfrm>
          <a:custGeom>
            <a:gdLst>
              <a:gd fmla="*/ 662731 w 1308684" name="connsiteX0"/>
              <a:gd fmla="*/ 2072081 h 2072081" name="connsiteY0"/>
              <a:gd fmla="*/ 0 w 1308684" name="connsiteX1"/>
              <a:gd fmla="*/ 1442907 h 2072081" name="connsiteY1"/>
              <a:gd fmla="*/ 0 w 1308684" name="connsiteX2"/>
              <a:gd fmla="*/ 0 h 2072081" name="connsiteY2"/>
              <a:gd fmla="*/ 671120 w 1308684" name="connsiteX3"/>
              <a:gd fmla="*/ 662731 h 2072081" name="connsiteY3"/>
              <a:gd fmla="*/ 1308684 w 1308684" name="connsiteX4"/>
              <a:gd fmla="*/ 25167 h 2072081" name="connsiteY4"/>
              <a:gd fmla="*/ 1308684 w 1308684" name="connsiteX5"/>
              <a:gd fmla="*/ 1442907 h 2072081" name="connsiteY5"/>
              <a:gd fmla="*/ 662731 w 1308684" name="connsiteX6"/>
              <a:gd fmla="*/ 2072081 h 207208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072081" w="1308684">
                <a:moveTo>
                  <a:pt x="662731" y="2072081"/>
                </a:moveTo>
                <a:lnTo>
                  <a:pt x="0" y="1442907"/>
                </a:lnTo>
                <a:lnTo>
                  <a:pt x="0" y="0"/>
                </a:lnTo>
                <a:lnTo>
                  <a:pt x="671120" y="662731"/>
                </a:lnTo>
                <a:lnTo>
                  <a:pt x="1308684" y="25167"/>
                </a:lnTo>
                <a:lnTo>
                  <a:pt x="1308684" y="1442907"/>
                </a:lnTo>
                <a:lnTo>
                  <a:pt x="662731" y="2072081"/>
                </a:lnTo>
                <a:close/>
              </a:path>
            </a:pathLst>
          </a:custGeom>
          <a:gradFill>
            <a:gsLst>
              <a:gs pos="0">
                <a:srgbClr val="2C344B"/>
              </a:gs>
              <a:gs pos="100000">
                <a:srgbClr val="21273E"/>
              </a:gs>
            </a:gsLst>
          </a:gradFill>
          <a:ln w="22225">
            <a:gradFill flip="none" rotWithShape="1">
              <a:gsLst>
                <a:gs pos="0">
                  <a:srgbClr val="CDCDCD"/>
                </a:gs>
                <a:gs pos="100000">
                  <a:schemeClr val="bg1"/>
                </a:gs>
              </a:gsLst>
              <a:lin ang="2700000" scaled="1"/>
            </a:grad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39" name="任意多边形 38"/>
          <p:cNvSpPr/>
          <p:nvPr/>
        </p:nvSpPr>
        <p:spPr>
          <a:xfrm rot="13500000">
            <a:off x="6803101" y="2942341"/>
            <a:ext cx="1722499" cy="1722683"/>
          </a:xfrm>
          <a:custGeom>
            <a:gdLst>
              <a:gd fmla="*/ 39400 w 1444932" name="connsiteX0"/>
              <a:gd fmla="*/ 39554 h 1445086" name="connsiteY0"/>
              <a:gd fmla="*/ 134519 w 1444932" name="connsiteX1"/>
              <a:gd fmla="*/ 155 h 1445086" name="connsiteY1"/>
              <a:gd fmla="*/ 894281 w 1444932" name="connsiteX2"/>
              <a:gd fmla="*/ 155 h 1445086" name="connsiteY2"/>
              <a:gd fmla="*/ 905823 w 1444932" name="connsiteX3"/>
              <a:gd fmla="*/ 2485 h 1445086" name="connsiteY3"/>
              <a:gd fmla="*/ 905881 w 1444932" name="connsiteX4"/>
              <a:gd fmla="*/ 154 h 1445086" name="connsiteY4"/>
              <a:gd fmla="*/ 1431928 w 1444932" name="connsiteX5"/>
              <a:gd fmla="*/ 427073 h 1445086" name="connsiteY5"/>
              <a:gd fmla="*/ 1439322 w 1444932" name="connsiteX6"/>
              <a:gd fmla="*/ 523015 h 1445086" name="connsiteY6"/>
              <a:gd fmla="*/ 1444932 w 1444932" name="connsiteX7"/>
              <a:gd fmla="*/ 550805 h 1445086" name="connsiteY7"/>
              <a:gd fmla="*/ 1444932 w 1444932" name="connsiteX8"/>
              <a:gd fmla="*/ 1310567 h 1445086" name="connsiteY8"/>
              <a:gd fmla="*/ 1310414 w 1444932" name="connsiteX9"/>
              <a:gd fmla="*/ 1445086 h 1445086" name="connsiteY9"/>
              <a:gd fmla="*/ 1175895 w 1444932" name="connsiteX10"/>
              <a:gd fmla="*/ 1310567 h 1445086" name="connsiteY10"/>
              <a:gd fmla="*/ 1175894 w 1444932" name="connsiteX11"/>
              <a:gd fmla="*/ 550805 h 1445086" name="connsiteY11"/>
              <a:gd fmla="*/ 1176924 w 1444932" name="connsiteX12"/>
              <a:gd fmla="*/ 545705 h 1445086" name="connsiteY12"/>
              <a:gd fmla="*/ 1175290 w 1444932" name="connsiteX13"/>
              <a:gd fmla="*/ 545705 h 1445086" name="connsiteY13"/>
              <a:gd fmla="*/ 899147 w 1444932" name="connsiteX14"/>
              <a:gd fmla="*/ 269562 h 1445086" name="connsiteY14"/>
              <a:gd fmla="*/ 899181 w 1444932" name="connsiteX15"/>
              <a:gd fmla="*/ 268204 h 1445086" name="connsiteY15"/>
              <a:gd fmla="*/ 894281 w 1444932" name="connsiteX16"/>
              <a:gd fmla="*/ 269193 h 1445086" name="connsiteY16"/>
              <a:gd fmla="*/ 134519 w 1444932" name="connsiteX17"/>
              <a:gd fmla="*/ 269193 h 1445086" name="connsiteY17"/>
              <a:gd fmla="*/ 0 w 1444932" name="connsiteX18"/>
              <a:gd fmla="*/ 134674 h 1445086" name="connsiteY18"/>
              <a:gd fmla="*/ 39400 w 1444932" name="connsiteX19"/>
              <a:gd fmla="*/ 39554 h 1445086"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445086" w="1444932">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45720" compatLnSpc="1" lIns="91440" numCol="1" rIns="91440" tIns="45720" vert="horz" wrap="square">
            <a:prstTxWarp prst="textNoShape">
              <a:avLst/>
            </a:prstTxWarp>
            <a:noAutofit/>
          </a:bodyPr>
          <a:lstStyle/>
          <a:p>
            <a:endParaRPr altLang="en-US" lang="zh-CN" sz="2400">
              <a:solidFill>
                <a:prstClr val="black"/>
              </a:solidFill>
              <a:latin charset="0" panose="020b0604020202020204" pitchFamily="34" typeface="Arial"/>
              <a:ea charset="-122" panose="020b0503020204020204" pitchFamily="34" typeface="微软雅黑"/>
            </a:endParaRPr>
          </a:p>
        </p:txBody>
      </p:sp>
      <p:sp>
        <p:nvSpPr>
          <p:cNvPr id="40" name="任意多边形 39"/>
          <p:cNvSpPr/>
          <p:nvPr/>
        </p:nvSpPr>
        <p:spPr>
          <a:xfrm rot="10800000">
            <a:off x="5257324" y="4027935"/>
            <a:ext cx="1560077" cy="2470120"/>
          </a:xfrm>
          <a:custGeom>
            <a:gdLst>
              <a:gd fmla="*/ 662731 w 1308684" name="connsiteX0"/>
              <a:gd fmla="*/ 2072081 h 2072081" name="connsiteY0"/>
              <a:gd fmla="*/ 0 w 1308684" name="connsiteX1"/>
              <a:gd fmla="*/ 1442907 h 2072081" name="connsiteY1"/>
              <a:gd fmla="*/ 0 w 1308684" name="connsiteX2"/>
              <a:gd fmla="*/ 0 h 2072081" name="connsiteY2"/>
              <a:gd fmla="*/ 671120 w 1308684" name="connsiteX3"/>
              <a:gd fmla="*/ 662731 h 2072081" name="connsiteY3"/>
              <a:gd fmla="*/ 1308684 w 1308684" name="connsiteX4"/>
              <a:gd fmla="*/ 25167 h 2072081" name="connsiteY4"/>
              <a:gd fmla="*/ 1308684 w 1308684" name="connsiteX5"/>
              <a:gd fmla="*/ 1442907 h 2072081" name="connsiteY5"/>
              <a:gd fmla="*/ 662731 w 1308684" name="connsiteX6"/>
              <a:gd fmla="*/ 2072081 h 207208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072081" w="1308684">
                <a:moveTo>
                  <a:pt x="662731" y="2072081"/>
                </a:moveTo>
                <a:lnTo>
                  <a:pt x="0" y="1442907"/>
                </a:lnTo>
                <a:lnTo>
                  <a:pt x="0" y="0"/>
                </a:lnTo>
                <a:lnTo>
                  <a:pt x="671120" y="662731"/>
                </a:lnTo>
                <a:lnTo>
                  <a:pt x="1308684" y="25167"/>
                </a:lnTo>
                <a:lnTo>
                  <a:pt x="1308684" y="1442907"/>
                </a:lnTo>
                <a:lnTo>
                  <a:pt x="662731" y="2072081"/>
                </a:lnTo>
                <a:close/>
              </a:path>
            </a:pathLst>
          </a:custGeom>
          <a:gradFill>
            <a:gsLst>
              <a:gs pos="0">
                <a:srgbClr val="2C344B"/>
              </a:gs>
              <a:gs pos="100000">
                <a:srgbClr val="21273E"/>
              </a:gs>
            </a:gsLst>
          </a:gradFill>
          <a:ln w="22225">
            <a:gradFill flip="none" rotWithShape="1">
              <a:gsLst>
                <a:gs pos="0">
                  <a:srgbClr val="CDCDCD"/>
                </a:gs>
                <a:gs pos="100000">
                  <a:schemeClr val="bg1"/>
                </a:gs>
              </a:gsLst>
              <a:lin ang="2700000" scaled="1"/>
            </a:grad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41" name="任意多边形 40"/>
          <p:cNvSpPr/>
          <p:nvPr/>
        </p:nvSpPr>
        <p:spPr>
          <a:xfrm rot="18900000">
            <a:off x="5151627" y="4563525"/>
            <a:ext cx="1722499" cy="1722683"/>
          </a:xfrm>
          <a:custGeom>
            <a:gdLst>
              <a:gd fmla="*/ 39400 w 1444932" name="connsiteX0"/>
              <a:gd fmla="*/ 39554 h 1445086" name="connsiteY0"/>
              <a:gd fmla="*/ 134519 w 1444932" name="connsiteX1"/>
              <a:gd fmla="*/ 155 h 1445086" name="connsiteY1"/>
              <a:gd fmla="*/ 894281 w 1444932" name="connsiteX2"/>
              <a:gd fmla="*/ 155 h 1445086" name="connsiteY2"/>
              <a:gd fmla="*/ 905823 w 1444932" name="connsiteX3"/>
              <a:gd fmla="*/ 2485 h 1445086" name="connsiteY3"/>
              <a:gd fmla="*/ 905881 w 1444932" name="connsiteX4"/>
              <a:gd fmla="*/ 154 h 1445086" name="connsiteY4"/>
              <a:gd fmla="*/ 1431928 w 1444932" name="connsiteX5"/>
              <a:gd fmla="*/ 427073 h 1445086" name="connsiteY5"/>
              <a:gd fmla="*/ 1439322 w 1444932" name="connsiteX6"/>
              <a:gd fmla="*/ 523015 h 1445086" name="connsiteY6"/>
              <a:gd fmla="*/ 1444932 w 1444932" name="connsiteX7"/>
              <a:gd fmla="*/ 550805 h 1445086" name="connsiteY7"/>
              <a:gd fmla="*/ 1444932 w 1444932" name="connsiteX8"/>
              <a:gd fmla="*/ 1310567 h 1445086" name="connsiteY8"/>
              <a:gd fmla="*/ 1310414 w 1444932" name="connsiteX9"/>
              <a:gd fmla="*/ 1445086 h 1445086" name="connsiteY9"/>
              <a:gd fmla="*/ 1175895 w 1444932" name="connsiteX10"/>
              <a:gd fmla="*/ 1310567 h 1445086" name="connsiteY10"/>
              <a:gd fmla="*/ 1175894 w 1444932" name="connsiteX11"/>
              <a:gd fmla="*/ 550805 h 1445086" name="connsiteY11"/>
              <a:gd fmla="*/ 1176924 w 1444932" name="connsiteX12"/>
              <a:gd fmla="*/ 545705 h 1445086" name="connsiteY12"/>
              <a:gd fmla="*/ 1175290 w 1444932" name="connsiteX13"/>
              <a:gd fmla="*/ 545705 h 1445086" name="connsiteY13"/>
              <a:gd fmla="*/ 899147 w 1444932" name="connsiteX14"/>
              <a:gd fmla="*/ 269562 h 1445086" name="connsiteY14"/>
              <a:gd fmla="*/ 899181 w 1444932" name="connsiteX15"/>
              <a:gd fmla="*/ 268204 h 1445086" name="connsiteY15"/>
              <a:gd fmla="*/ 894281 w 1444932" name="connsiteX16"/>
              <a:gd fmla="*/ 269193 h 1445086" name="connsiteY16"/>
              <a:gd fmla="*/ 134519 w 1444932" name="connsiteX17"/>
              <a:gd fmla="*/ 269193 h 1445086" name="connsiteY17"/>
              <a:gd fmla="*/ 0 w 1444932" name="connsiteX18"/>
              <a:gd fmla="*/ 134674 h 1445086" name="connsiteY18"/>
              <a:gd fmla="*/ 39400 w 1444932" name="connsiteX19"/>
              <a:gd fmla="*/ 39554 h 1445086"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445086" w="1444932">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45720" compatLnSpc="1" lIns="91440" numCol="1" rIns="91440" tIns="45720" vert="horz" wrap="square">
            <a:prstTxWarp prst="textNoShape">
              <a:avLst/>
            </a:prstTxWarp>
            <a:noAutofit/>
          </a:bodyPr>
          <a:lstStyle/>
          <a:p>
            <a:endParaRPr altLang="en-US" lang="zh-CN" sz="2400">
              <a:solidFill>
                <a:prstClr val="black"/>
              </a:solidFill>
              <a:latin charset="0" panose="020b0604020202020204" pitchFamily="34" typeface="Arial"/>
              <a:ea charset="-122" panose="020b0503020204020204" pitchFamily="34" typeface="微软雅黑"/>
            </a:endParaRPr>
          </a:p>
        </p:txBody>
      </p:sp>
      <p:sp>
        <p:nvSpPr>
          <p:cNvPr id="42" name="任意多边形 41"/>
          <p:cNvSpPr/>
          <p:nvPr/>
        </p:nvSpPr>
        <p:spPr>
          <a:xfrm rot="16200000">
            <a:off x="3768420" y="2541627"/>
            <a:ext cx="1560077" cy="2470120"/>
          </a:xfrm>
          <a:custGeom>
            <a:gdLst>
              <a:gd fmla="*/ 662731 w 1308684" name="connsiteX0"/>
              <a:gd fmla="*/ 2072081 h 2072081" name="connsiteY0"/>
              <a:gd fmla="*/ 0 w 1308684" name="connsiteX1"/>
              <a:gd fmla="*/ 1442907 h 2072081" name="connsiteY1"/>
              <a:gd fmla="*/ 0 w 1308684" name="connsiteX2"/>
              <a:gd fmla="*/ 0 h 2072081" name="connsiteY2"/>
              <a:gd fmla="*/ 671120 w 1308684" name="connsiteX3"/>
              <a:gd fmla="*/ 662731 h 2072081" name="connsiteY3"/>
              <a:gd fmla="*/ 1308684 w 1308684" name="connsiteX4"/>
              <a:gd fmla="*/ 25167 h 2072081" name="connsiteY4"/>
              <a:gd fmla="*/ 1308684 w 1308684" name="connsiteX5"/>
              <a:gd fmla="*/ 1442907 h 2072081" name="connsiteY5"/>
              <a:gd fmla="*/ 662731 w 1308684" name="connsiteX6"/>
              <a:gd fmla="*/ 2072081 h 207208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072081" w="1308684">
                <a:moveTo>
                  <a:pt x="662731" y="2072081"/>
                </a:moveTo>
                <a:lnTo>
                  <a:pt x="0" y="1442907"/>
                </a:lnTo>
                <a:lnTo>
                  <a:pt x="0" y="0"/>
                </a:lnTo>
                <a:lnTo>
                  <a:pt x="671120" y="662731"/>
                </a:lnTo>
                <a:lnTo>
                  <a:pt x="1308684" y="25167"/>
                </a:lnTo>
                <a:lnTo>
                  <a:pt x="1308684" y="1442907"/>
                </a:lnTo>
                <a:lnTo>
                  <a:pt x="662731" y="2072081"/>
                </a:lnTo>
                <a:close/>
              </a:path>
            </a:pathLst>
          </a:custGeom>
          <a:gradFill>
            <a:gsLst>
              <a:gs pos="0">
                <a:srgbClr val="2C344B"/>
              </a:gs>
              <a:gs pos="100000">
                <a:srgbClr val="21273E"/>
              </a:gs>
            </a:gsLst>
          </a:gradFill>
          <a:ln w="22225">
            <a:gradFill flip="none" rotWithShape="1">
              <a:gsLst>
                <a:gs pos="0">
                  <a:srgbClr val="CDCDCD"/>
                </a:gs>
                <a:gs pos="100000">
                  <a:schemeClr val="bg1"/>
                </a:gs>
              </a:gsLst>
              <a:lin ang="2700000" scaled="1"/>
            </a:grad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43" name="任意多边形 42"/>
          <p:cNvSpPr/>
          <p:nvPr/>
        </p:nvSpPr>
        <p:spPr>
          <a:xfrm rot="2700000">
            <a:off x="3525337" y="2890861"/>
            <a:ext cx="1722499" cy="1722683"/>
          </a:xfrm>
          <a:custGeom>
            <a:gdLst>
              <a:gd fmla="*/ 39400 w 1444932" name="connsiteX0"/>
              <a:gd fmla="*/ 39554 h 1445086" name="connsiteY0"/>
              <a:gd fmla="*/ 134519 w 1444932" name="connsiteX1"/>
              <a:gd fmla="*/ 155 h 1445086" name="connsiteY1"/>
              <a:gd fmla="*/ 894281 w 1444932" name="connsiteX2"/>
              <a:gd fmla="*/ 155 h 1445086" name="connsiteY2"/>
              <a:gd fmla="*/ 905823 w 1444932" name="connsiteX3"/>
              <a:gd fmla="*/ 2485 h 1445086" name="connsiteY3"/>
              <a:gd fmla="*/ 905881 w 1444932" name="connsiteX4"/>
              <a:gd fmla="*/ 154 h 1445086" name="connsiteY4"/>
              <a:gd fmla="*/ 1431928 w 1444932" name="connsiteX5"/>
              <a:gd fmla="*/ 427073 h 1445086" name="connsiteY5"/>
              <a:gd fmla="*/ 1439322 w 1444932" name="connsiteX6"/>
              <a:gd fmla="*/ 523015 h 1445086" name="connsiteY6"/>
              <a:gd fmla="*/ 1444932 w 1444932" name="connsiteX7"/>
              <a:gd fmla="*/ 550805 h 1445086" name="connsiteY7"/>
              <a:gd fmla="*/ 1444932 w 1444932" name="connsiteX8"/>
              <a:gd fmla="*/ 1310567 h 1445086" name="connsiteY8"/>
              <a:gd fmla="*/ 1310414 w 1444932" name="connsiteX9"/>
              <a:gd fmla="*/ 1445086 h 1445086" name="connsiteY9"/>
              <a:gd fmla="*/ 1175895 w 1444932" name="connsiteX10"/>
              <a:gd fmla="*/ 1310567 h 1445086" name="connsiteY10"/>
              <a:gd fmla="*/ 1175894 w 1444932" name="connsiteX11"/>
              <a:gd fmla="*/ 550805 h 1445086" name="connsiteY11"/>
              <a:gd fmla="*/ 1176924 w 1444932" name="connsiteX12"/>
              <a:gd fmla="*/ 545705 h 1445086" name="connsiteY12"/>
              <a:gd fmla="*/ 1175290 w 1444932" name="connsiteX13"/>
              <a:gd fmla="*/ 545705 h 1445086" name="connsiteY13"/>
              <a:gd fmla="*/ 899147 w 1444932" name="connsiteX14"/>
              <a:gd fmla="*/ 269562 h 1445086" name="connsiteY14"/>
              <a:gd fmla="*/ 899181 w 1444932" name="connsiteX15"/>
              <a:gd fmla="*/ 268204 h 1445086" name="connsiteY15"/>
              <a:gd fmla="*/ 894281 w 1444932" name="connsiteX16"/>
              <a:gd fmla="*/ 269193 h 1445086" name="connsiteY16"/>
              <a:gd fmla="*/ 134519 w 1444932" name="connsiteX17"/>
              <a:gd fmla="*/ 269193 h 1445086" name="connsiteY17"/>
              <a:gd fmla="*/ 0 w 1444932" name="connsiteX18"/>
              <a:gd fmla="*/ 134674 h 1445086" name="connsiteY18"/>
              <a:gd fmla="*/ 39400 w 1444932" name="connsiteX19"/>
              <a:gd fmla="*/ 39554 h 1445086"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445086" w="1444932">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45720" compatLnSpc="1" lIns="91440" numCol="1" rIns="91440" tIns="45720" vert="horz" wrap="square">
            <a:prstTxWarp prst="textNoShape">
              <a:avLst/>
            </a:prstTxWarp>
            <a:noAutofit/>
          </a:bodyPr>
          <a:lstStyle/>
          <a:p>
            <a:endParaRPr altLang="en-US" lang="zh-CN" sz="2400">
              <a:solidFill>
                <a:prstClr val="black"/>
              </a:solidFill>
              <a:latin charset="0" panose="020b0604020202020204" pitchFamily="34" typeface="Arial"/>
              <a:ea charset="-122" panose="020b0503020204020204" pitchFamily="34" typeface="微软雅黑"/>
            </a:endParaRPr>
          </a:p>
        </p:txBody>
      </p:sp>
      <p:grpSp>
        <p:nvGrpSpPr>
          <p:cNvPr id="12" name="组合 11"/>
          <p:cNvGrpSpPr/>
          <p:nvPr/>
        </p:nvGrpSpPr>
        <p:grpSpPr>
          <a:xfrm>
            <a:off x="5775366" y="5019230"/>
            <a:ext cx="439679" cy="562295"/>
            <a:chOff x="1605186" y="572440"/>
            <a:chExt cx="563562" cy="720725"/>
          </a:xfrm>
          <a:solidFill>
            <a:schemeClr val="bg1"/>
          </a:solidFill>
        </p:grpSpPr>
        <p:sp>
          <p:nvSpPr>
            <p:cNvPr id="33" name="Freeform 32"/>
            <p:cNvSpPr/>
            <p:nvPr/>
          </p:nvSpPr>
          <p:spPr bwMode="auto">
            <a:xfrm>
              <a:off x="1814736"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4" name="Freeform 33"/>
            <p:cNvSpPr/>
            <p:nvPr/>
          </p:nvSpPr>
          <p:spPr bwMode="auto">
            <a:xfrm>
              <a:off x="1605186" y="101217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5" name="Freeform 34"/>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sp>
        <p:nvSpPr>
          <p:cNvPr id="13" name="Freeform 223"/>
          <p:cNvSpPr/>
          <p:nvPr/>
        </p:nvSpPr>
        <p:spPr bwMode="auto">
          <a:xfrm>
            <a:off x="7324091" y="3569153"/>
            <a:ext cx="502251" cy="407336"/>
          </a:xfrm>
          <a:custGeom>
            <a:gdLst>
              <a:gd fmla="*/ 107 w 107" name="T0"/>
              <a:gd fmla="*/ 10 h 87" name="T1"/>
              <a:gd fmla="*/ 95 w 107" name="T2"/>
              <a:gd fmla="*/ 13 h 87" name="T3"/>
              <a:gd fmla="*/ 104 w 107" name="T4"/>
              <a:gd fmla="*/ 1 h 87" name="T5"/>
              <a:gd fmla="*/ 90 w 107" name="T6"/>
              <a:gd fmla="*/ 7 h 87" name="T7"/>
              <a:gd fmla="*/ 74 w 107" name="T8"/>
              <a:gd fmla="*/ 0 h 87" name="T9"/>
              <a:gd fmla="*/ 52 w 107" name="T10"/>
              <a:gd fmla="*/ 22 h 87" name="T11"/>
              <a:gd fmla="*/ 53 w 107" name="T12"/>
              <a:gd fmla="*/ 27 h 87" name="T13"/>
              <a:gd fmla="*/ 7 w 107" name="T14"/>
              <a:gd fmla="*/ 4 h 87" name="T15"/>
              <a:gd fmla="*/ 4 w 107" name="T16"/>
              <a:gd fmla="*/ 15 h 87" name="T17"/>
              <a:gd fmla="*/ 14 w 107" name="T18"/>
              <a:gd fmla="*/ 33 h 87" name="T19"/>
              <a:gd fmla="*/ 4 w 107" name="T20"/>
              <a:gd fmla="*/ 30 h 87" name="T21"/>
              <a:gd fmla="*/ 4 w 107" name="T22"/>
              <a:gd fmla="*/ 31 h 87" name="T23"/>
              <a:gd fmla="*/ 22 w 107" name="T24"/>
              <a:gd fmla="*/ 52 h 87" name="T25"/>
              <a:gd fmla="*/ 16 w 107" name="T26"/>
              <a:gd fmla="*/ 53 h 87" name="T27"/>
              <a:gd fmla="*/ 12 w 107" name="T28"/>
              <a:gd fmla="*/ 53 h 87" name="T29"/>
              <a:gd fmla="*/ 32 w 107" name="T30"/>
              <a:gd fmla="*/ 68 h 87" name="T31"/>
              <a:gd fmla="*/ 5 w 107" name="T32"/>
              <a:gd fmla="*/ 77 h 87" name="T33"/>
              <a:gd fmla="*/ 0 w 107" name="T34"/>
              <a:gd fmla="*/ 77 h 87" name="T35"/>
              <a:gd fmla="*/ 33 w 107" name="T36"/>
              <a:gd fmla="*/ 87 h 87" name="T37"/>
              <a:gd fmla="*/ 96 w 107" name="T38"/>
              <a:gd fmla="*/ 24 h 87" name="T39"/>
              <a:gd fmla="*/ 96 w 107" name="T40"/>
              <a:gd fmla="*/ 21 h 87" name="T41"/>
              <a:gd fmla="*/ 107 w 107" name="T42"/>
              <a:gd fmla="*/ 10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10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nvGrpSpPr>
          <p:cNvPr id="14" name="组合 13"/>
          <p:cNvGrpSpPr/>
          <p:nvPr/>
        </p:nvGrpSpPr>
        <p:grpSpPr>
          <a:xfrm>
            <a:off x="4219733" y="3501728"/>
            <a:ext cx="514568" cy="494853"/>
            <a:chOff x="9791183" y="5224434"/>
            <a:chExt cx="645684" cy="620945"/>
          </a:xfrm>
          <a:solidFill>
            <a:schemeClr val="bg1"/>
          </a:solidFill>
        </p:grpSpPr>
        <p:sp>
          <p:nvSpPr>
            <p:cNvPr id="31" name="Oval 131"/>
            <p:cNvSpPr>
              <a:spLocks noChangeArrowheads="1"/>
            </p:cNvSpPr>
            <p:nvPr/>
          </p:nvSpPr>
          <p:spPr bwMode="auto">
            <a:xfrm>
              <a:off x="9968746" y="5224434"/>
              <a:ext cx="290558" cy="2942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2" name="Freeform 134"/>
            <p:cNvSpPr/>
            <p:nvPr/>
          </p:nvSpPr>
          <p:spPr bwMode="auto">
            <a:xfrm>
              <a:off x="9791183" y="5564604"/>
              <a:ext cx="645684" cy="280775"/>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grpSp>
        <p:nvGrpSpPr>
          <p:cNvPr id="19" name="组合 18"/>
          <p:cNvGrpSpPr/>
          <p:nvPr/>
        </p:nvGrpSpPr>
        <p:grpSpPr>
          <a:xfrm>
            <a:off x="5826351" y="1992505"/>
            <a:ext cx="413179" cy="612243"/>
            <a:chOff x="1788810" y="2276744"/>
            <a:chExt cx="392113" cy="581026"/>
          </a:xfrm>
          <a:solidFill>
            <a:schemeClr val="bg1"/>
          </a:solidFill>
        </p:grpSpPr>
        <p:sp>
          <p:nvSpPr>
            <p:cNvPr id="28" name="Freeform 9"/>
            <p:cNvSpPr>
              <a:spLocks noEditPoints="1"/>
            </p:cNvSpPr>
            <p:nvPr/>
          </p:nvSpPr>
          <p:spPr bwMode="auto">
            <a:xfrm>
              <a:off x="1788810" y="2276744"/>
              <a:ext cx="392113" cy="430213"/>
            </a:xfrm>
            <a:custGeom>
              <a:gdLst>
                <a:gd fmla="*/ 108 w 149" name="T0"/>
                <a:gd fmla="*/ 163 h 163" name="T1"/>
                <a:gd fmla="*/ 35 w 149" name="T2"/>
                <a:gd fmla="*/ 163 h 163" name="T3"/>
                <a:gd fmla="*/ 35 w 149" name="T4"/>
                <a:gd fmla="*/ 158 h 163" name="T5"/>
                <a:gd fmla="*/ 30 w 149" name="T6"/>
                <a:gd fmla="*/ 142 h 163" name="T7"/>
                <a:gd fmla="*/ 21 w 149" name="T8"/>
                <a:gd fmla="*/ 127 h 163" name="T9"/>
                <a:gd fmla="*/ 0 w 149" name="T10"/>
                <a:gd fmla="*/ 74 h 163" name="T11"/>
                <a:gd fmla="*/ 74 w 149" name="T12"/>
                <a:gd fmla="*/ 0 h 163" name="T13"/>
                <a:gd fmla="*/ 149 w 149" name="T14"/>
                <a:gd fmla="*/ 74 h 163" name="T15"/>
                <a:gd fmla="*/ 127 w 149" name="T16"/>
                <a:gd fmla="*/ 127 h 163" name="T17"/>
                <a:gd fmla="*/ 118 w 149" name="T18"/>
                <a:gd fmla="*/ 142 h 163" name="T19"/>
                <a:gd fmla="*/ 114 w 149" name="T20"/>
                <a:gd fmla="*/ 158 h 163" name="T21"/>
                <a:gd fmla="*/ 113 w 149" name="T22"/>
                <a:gd fmla="*/ 163 h 163" name="T23"/>
                <a:gd fmla="*/ 108 w 149" name="T24"/>
                <a:gd fmla="*/ 163 h 163" name="T25"/>
                <a:gd fmla="*/ 46 w 149" name="T26"/>
                <a:gd fmla="*/ 151 h 163" name="T27"/>
                <a:gd fmla="*/ 103 w 149" name="T28"/>
                <a:gd fmla="*/ 151 h 163" name="T29"/>
                <a:gd fmla="*/ 108 w 149" name="T30"/>
                <a:gd fmla="*/ 136 h 163" name="T31"/>
                <a:gd fmla="*/ 117 w 149" name="T32"/>
                <a:gd fmla="*/ 120 h 163" name="T33"/>
                <a:gd fmla="*/ 136 w 149" name="T34"/>
                <a:gd fmla="*/ 74 h 163" name="T35"/>
                <a:gd fmla="*/ 74 w 149" name="T36"/>
                <a:gd fmla="*/ 12 h 163" name="T37"/>
                <a:gd fmla="*/ 12 w 149" name="T38"/>
                <a:gd fmla="*/ 74 h 163" name="T39"/>
                <a:gd fmla="*/ 31 w 149" name="T40"/>
                <a:gd fmla="*/ 120 h 163" name="T41"/>
                <a:gd fmla="*/ 41 w 149" name="T42"/>
                <a:gd fmla="*/ 136 h 163" name="T43"/>
                <a:gd fmla="*/ 46 w 149" name="T44"/>
                <a:gd fmla="*/ 151 h 16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3" w="149">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9" name="Freeform 10"/>
            <p:cNvSpPr/>
            <p:nvPr/>
          </p:nvSpPr>
          <p:spPr bwMode="auto">
            <a:xfrm>
              <a:off x="1884060" y="2729182"/>
              <a:ext cx="195263" cy="128588"/>
            </a:xfrm>
            <a:custGeom>
              <a:gdLst>
                <a:gd fmla="*/ 0 w 74" name="T0"/>
                <a:gd fmla="*/ 0 h 49" name="T1"/>
                <a:gd fmla="*/ 0 w 74" name="T2"/>
                <a:gd fmla="*/ 20 h 49" name="T3"/>
                <a:gd fmla="*/ 37 w 74" name="T4"/>
                <a:gd fmla="*/ 49 h 49" name="T5"/>
                <a:gd fmla="*/ 41 w 74" name="T6"/>
                <a:gd fmla="*/ 49 h 49" name="T7"/>
                <a:gd fmla="*/ 74 w 74" name="T8"/>
                <a:gd fmla="*/ 20 h 49" name="T9"/>
                <a:gd fmla="*/ 74 w 74" name="T10"/>
                <a:gd fmla="*/ 0 h 49" name="T11"/>
                <a:gd fmla="*/ 0 w 74" name="T12"/>
                <a:gd fmla="*/ 0 h 49" name="T13"/>
              </a:gdLst>
              <a:cxnLst>
                <a:cxn ang="0">
                  <a:pos x="T0" y="T1"/>
                </a:cxn>
                <a:cxn ang="0">
                  <a:pos x="T2" y="T3"/>
                </a:cxn>
                <a:cxn ang="0">
                  <a:pos x="T4" y="T5"/>
                </a:cxn>
                <a:cxn ang="0">
                  <a:pos x="T6" y="T7"/>
                </a:cxn>
                <a:cxn ang="0">
                  <a:pos x="T8" y="T9"/>
                </a:cxn>
                <a:cxn ang="0">
                  <a:pos x="T10" y="T11"/>
                </a:cxn>
                <a:cxn ang="0">
                  <a:pos x="T12" y="T13"/>
                </a:cxn>
              </a:cxnLst>
              <a:rect b="b" l="0" r="r" t="0"/>
              <a:pathLst>
                <a:path h="49" w="74">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30" name="Freeform 11"/>
            <p:cNvSpPr/>
            <p:nvPr/>
          </p:nvSpPr>
          <p:spPr bwMode="auto">
            <a:xfrm>
              <a:off x="1872947" y="2459307"/>
              <a:ext cx="223838" cy="179388"/>
            </a:xfrm>
            <a:custGeom>
              <a:gdLst>
                <a:gd fmla="*/ 83 w 85" name="T0"/>
                <a:gd fmla="*/ 9 h 68" name="T1"/>
                <a:gd fmla="*/ 62 w 85" name="T2"/>
                <a:gd fmla="*/ 66 h 68" name="T3"/>
                <a:gd fmla="*/ 62 w 85" name="T4"/>
                <a:gd fmla="*/ 68 h 68" name="T5"/>
                <a:gd fmla="*/ 52 w 85" name="T6"/>
                <a:gd fmla="*/ 68 h 68" name="T7"/>
                <a:gd fmla="*/ 53 w 85" name="T8"/>
                <a:gd fmla="*/ 66 h 68" name="T9"/>
                <a:gd fmla="*/ 67 w 85" name="T10"/>
                <a:gd fmla="*/ 17 h 68" name="T11"/>
                <a:gd fmla="*/ 67 w 85" name="T12"/>
                <a:gd fmla="*/ 17 h 68" name="T13"/>
                <a:gd fmla="*/ 66 w 85" name="T14"/>
                <a:gd fmla="*/ 17 h 68" name="T15"/>
                <a:gd fmla="*/ 55 w 85" name="T16"/>
                <a:gd fmla="*/ 13 h 68" name="T17"/>
                <a:gd fmla="*/ 44 w 85" name="T18"/>
                <a:gd fmla="*/ 17 h 68" name="T19"/>
                <a:gd fmla="*/ 30 w 85" name="T20"/>
                <a:gd fmla="*/ 12 h 68" name="T21"/>
                <a:gd fmla="*/ 17 w 85" name="T22"/>
                <a:gd fmla="*/ 16 h 68" name="T23"/>
                <a:gd fmla="*/ 30 w 85" name="T24"/>
                <a:gd fmla="*/ 66 h 68" name="T25"/>
                <a:gd fmla="*/ 31 w 85" name="T26"/>
                <a:gd fmla="*/ 68 h 68" name="T27"/>
                <a:gd fmla="*/ 21 w 85" name="T28"/>
                <a:gd fmla="*/ 68 h 68" name="T29"/>
                <a:gd fmla="*/ 21 w 85" name="T30"/>
                <a:gd fmla="*/ 66 h 68" name="T31"/>
                <a:gd fmla="*/ 2 w 85" name="T32"/>
                <a:gd fmla="*/ 9 h 68" name="T33"/>
                <a:gd fmla="*/ 2 w 85" name="T34"/>
                <a:gd fmla="*/ 9 h 68" name="T35"/>
                <a:gd fmla="*/ 1 w 85" name="T36"/>
                <a:gd fmla="*/ 8 h 68" name="T37"/>
                <a:gd fmla="*/ 1 w 85" name="T38"/>
                <a:gd fmla="*/ 8 h 68" name="T39"/>
                <a:gd fmla="*/ 1 w 85" name="T40"/>
                <a:gd fmla="*/ 7 h 68" name="T41"/>
                <a:gd fmla="*/ 2 w 85" name="T42"/>
                <a:gd fmla="*/ 1 h 68" name="T43"/>
                <a:gd fmla="*/ 9 w 85" name="T44"/>
                <a:gd fmla="*/ 3 h 68" name="T45"/>
                <a:gd fmla="*/ 9 w 85" name="T46"/>
                <a:gd fmla="*/ 3 h 68" name="T47"/>
                <a:gd fmla="*/ 16 w 85" name="T48"/>
                <a:gd fmla="*/ 7 h 68" name="T49"/>
                <a:gd fmla="*/ 27 w 85" name="T50"/>
                <a:gd fmla="*/ 2 h 68" name="T51"/>
                <a:gd fmla="*/ 31 w 85" name="T52"/>
                <a:gd fmla="*/ 1 h 68" name="T53"/>
                <a:gd fmla="*/ 34 w 85" name="T54"/>
                <a:gd fmla="*/ 3 h 68" name="T55"/>
                <a:gd fmla="*/ 43 w 85" name="T56"/>
                <a:gd fmla="*/ 8 h 68" name="T57"/>
                <a:gd fmla="*/ 52 w 85" name="T58"/>
                <a:gd fmla="*/ 3 h 68" name="T59"/>
                <a:gd fmla="*/ 55 w 85" name="T60"/>
                <a:gd fmla="*/ 1 h 68" name="T61"/>
                <a:gd fmla="*/ 59 w 85" name="T62"/>
                <a:gd fmla="*/ 3 h 68" name="T63"/>
                <a:gd fmla="*/ 66 w 85" name="T64"/>
                <a:gd fmla="*/ 8 h 68" name="T65"/>
                <a:gd fmla="*/ 66 w 85" name="T66"/>
                <a:gd fmla="*/ 8 h 68" name="T67"/>
                <a:gd fmla="*/ 76 w 85" name="T68"/>
                <a:gd fmla="*/ 3 h 68" name="T69"/>
                <a:gd fmla="*/ 82 w 85" name="T70"/>
                <a:gd fmla="*/ 2 h 68" name="T71"/>
                <a:gd fmla="*/ 83 w 85" name="T72"/>
                <a:gd fmla="*/ 9 h 6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8" w="85">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sp>
        <p:nvSpPr>
          <p:cNvPr id="20" name="矩形 19"/>
          <p:cNvSpPr/>
          <p:nvPr/>
        </p:nvSpPr>
        <p:spPr>
          <a:xfrm>
            <a:off x="5653224" y="2775390"/>
            <a:ext cx="744491" cy="396240"/>
          </a:xfrm>
          <a:prstGeom prst="rect">
            <a:avLst/>
          </a:prstGeom>
        </p:spPr>
        <p:txBody>
          <a:bodyPr wrap="square">
            <a:spAutoFit/>
          </a:bodyPr>
          <a:lstStyle/>
          <a:p>
            <a:pPr algn="ctr"/>
            <a:r>
              <a:rPr altLang="zh-CN" lang="en-US" sz="20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01</a:t>
            </a:r>
          </a:p>
        </p:txBody>
      </p:sp>
      <p:sp>
        <p:nvSpPr>
          <p:cNvPr id="21" name="矩形 20"/>
          <p:cNvSpPr/>
          <p:nvPr/>
        </p:nvSpPr>
        <p:spPr>
          <a:xfrm>
            <a:off x="6338844" y="3619706"/>
            <a:ext cx="1039393" cy="396240"/>
          </a:xfrm>
          <a:prstGeom prst="rect">
            <a:avLst/>
          </a:prstGeom>
        </p:spPr>
        <p:txBody>
          <a:bodyPr wrap="square">
            <a:spAutoFit/>
          </a:bodyPr>
          <a:lstStyle/>
          <a:p>
            <a:pPr algn="ctr"/>
            <a:r>
              <a:rPr altLang="zh-CN" lang="en-US" sz="20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02</a:t>
            </a:r>
          </a:p>
        </p:txBody>
      </p:sp>
      <p:sp>
        <p:nvSpPr>
          <p:cNvPr id="22" name="矩形 21"/>
          <p:cNvSpPr/>
          <p:nvPr/>
        </p:nvSpPr>
        <p:spPr>
          <a:xfrm>
            <a:off x="5505436" y="4415001"/>
            <a:ext cx="1039393" cy="396240"/>
          </a:xfrm>
          <a:prstGeom prst="rect">
            <a:avLst/>
          </a:prstGeom>
        </p:spPr>
        <p:txBody>
          <a:bodyPr wrap="square">
            <a:spAutoFit/>
          </a:bodyPr>
          <a:lstStyle/>
          <a:p>
            <a:pPr algn="ctr"/>
            <a:r>
              <a:rPr altLang="zh-CN" lang="en-US" sz="20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03</a:t>
            </a:r>
          </a:p>
        </p:txBody>
      </p:sp>
      <p:sp>
        <p:nvSpPr>
          <p:cNvPr id="23" name="矩形 22"/>
          <p:cNvSpPr/>
          <p:nvPr/>
        </p:nvSpPr>
        <p:spPr>
          <a:xfrm>
            <a:off x="4678718" y="3574324"/>
            <a:ext cx="1039393" cy="396240"/>
          </a:xfrm>
          <a:prstGeom prst="rect">
            <a:avLst/>
          </a:prstGeom>
        </p:spPr>
        <p:txBody>
          <a:bodyPr wrap="square">
            <a:spAutoFit/>
          </a:bodyPr>
          <a:lstStyle/>
          <a:p>
            <a:pPr algn="ctr"/>
            <a:r>
              <a:rPr altLang="zh-CN" lang="en-US" sz="20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04</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4" name="Rectangle 89"/>
          <p:cNvSpPr/>
          <p:nvPr/>
        </p:nvSpPr>
        <p:spPr>
          <a:xfrm>
            <a:off x="7632164" y="1773409"/>
            <a:ext cx="3350072" cy="179832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5" name="Rectangle 89"/>
          <p:cNvSpPr/>
          <p:nvPr/>
        </p:nvSpPr>
        <p:spPr>
          <a:xfrm>
            <a:off x="1040056" y="1767775"/>
            <a:ext cx="3459515" cy="179832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6" name="Rectangle 89"/>
          <p:cNvSpPr/>
          <p:nvPr/>
        </p:nvSpPr>
        <p:spPr>
          <a:xfrm>
            <a:off x="7632164" y="4952307"/>
            <a:ext cx="3350072" cy="179832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7" name="Rectangle 89"/>
          <p:cNvSpPr/>
          <p:nvPr/>
        </p:nvSpPr>
        <p:spPr>
          <a:xfrm>
            <a:off x="1040056" y="4952307"/>
            <a:ext cx="3459515" cy="179832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grpSp>
        <p:nvGrpSpPr>
          <p:cNvPr id="51" name="组合 50"/>
          <p:cNvGrpSpPr/>
          <p:nvPr/>
        </p:nvGrpSpPr>
        <p:grpSpPr>
          <a:xfrm>
            <a:off x="1097509" y="429276"/>
            <a:ext cx="3615975" cy="632543"/>
            <a:chOff x="349800" y="307048"/>
            <a:chExt cx="2711981" cy="474407"/>
          </a:xfrm>
        </p:grpSpPr>
        <p:sp>
          <p:nvSpPr>
            <p:cNvPr id="52"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行业痛点</a:t>
              </a:r>
            </a:p>
          </p:txBody>
        </p:sp>
        <p:sp>
          <p:nvSpPr>
            <p:cNvPr id="53"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3009697530"/>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200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1000" fill="hold" id="7"/>
                                        <p:tgtEl>
                                          <p:spTgt spid="36"/>
                                        </p:tgtEl>
                                        <p:attrNameLst>
                                          <p:attrName>ppt_x</p:attrName>
                                        </p:attrNameLst>
                                      </p:cBhvr>
                                      <p:tavLst>
                                        <p:tav tm="0">
                                          <p:val>
                                            <p:strVal val="#ppt_x"/>
                                          </p:val>
                                        </p:tav>
                                        <p:tav tm="100000">
                                          <p:val>
                                            <p:strVal val="#ppt_x"/>
                                          </p:val>
                                        </p:tav>
                                      </p:tavLst>
                                    </p:anim>
                                    <p:anim calcmode="lin" valueType="num">
                                      <p:cBhvr additive="base">
                                        <p:cTn dur="1000" fill="hold" id="8"/>
                                        <p:tgtEl>
                                          <p:spTgt spid="36"/>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8">
                                  <p:stCondLst>
                                    <p:cond delay="2000"/>
                                  </p:stCondLst>
                                  <p:childTnLst>
                                    <p:set>
                                      <p:cBhvr>
                                        <p:cTn dur="1" fill="hold" id="10">
                                          <p:stCondLst>
                                            <p:cond delay="0"/>
                                          </p:stCondLst>
                                        </p:cTn>
                                        <p:tgtEl>
                                          <p:spTgt spid="42"/>
                                        </p:tgtEl>
                                        <p:attrNameLst>
                                          <p:attrName>style.visibility</p:attrName>
                                        </p:attrNameLst>
                                      </p:cBhvr>
                                      <p:to>
                                        <p:strVal val="visible"/>
                                      </p:to>
                                    </p:set>
                                    <p:anim calcmode="lin" valueType="num">
                                      <p:cBhvr additive="base">
                                        <p:cTn dur="1000" fill="hold" id="11"/>
                                        <p:tgtEl>
                                          <p:spTgt spid="42"/>
                                        </p:tgtEl>
                                        <p:attrNameLst>
                                          <p:attrName>ppt_x</p:attrName>
                                        </p:attrNameLst>
                                      </p:cBhvr>
                                      <p:tavLst>
                                        <p:tav tm="0">
                                          <p:val>
                                            <p:strVal val="0-#ppt_w/2"/>
                                          </p:val>
                                        </p:tav>
                                        <p:tav tm="100000">
                                          <p:val>
                                            <p:strVal val="#ppt_x"/>
                                          </p:val>
                                        </p:tav>
                                      </p:tavLst>
                                    </p:anim>
                                    <p:anim calcmode="lin" valueType="num">
                                      <p:cBhvr additive="base">
                                        <p:cTn dur="1000" fill="hold" id="12"/>
                                        <p:tgtEl>
                                          <p:spTgt spid="4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2000"/>
                                  </p:stCondLst>
                                  <p:childTnLst>
                                    <p:set>
                                      <p:cBhvr>
                                        <p:cTn dur="1" fill="hold" id="14">
                                          <p:stCondLst>
                                            <p:cond delay="0"/>
                                          </p:stCondLst>
                                        </p:cTn>
                                        <p:tgtEl>
                                          <p:spTgt spid="38"/>
                                        </p:tgtEl>
                                        <p:attrNameLst>
                                          <p:attrName>style.visibility</p:attrName>
                                        </p:attrNameLst>
                                      </p:cBhvr>
                                      <p:to>
                                        <p:strVal val="visible"/>
                                      </p:to>
                                    </p:set>
                                    <p:anim calcmode="lin" valueType="num">
                                      <p:cBhvr additive="base">
                                        <p:cTn dur="1000" fill="hold" id="15"/>
                                        <p:tgtEl>
                                          <p:spTgt spid="38"/>
                                        </p:tgtEl>
                                        <p:attrNameLst>
                                          <p:attrName>ppt_x</p:attrName>
                                        </p:attrNameLst>
                                      </p:cBhvr>
                                      <p:tavLst>
                                        <p:tav tm="0">
                                          <p:val>
                                            <p:strVal val="1+#ppt_w/2"/>
                                          </p:val>
                                        </p:tav>
                                        <p:tav tm="100000">
                                          <p:val>
                                            <p:strVal val="#ppt_x"/>
                                          </p:val>
                                        </p:tav>
                                      </p:tavLst>
                                    </p:anim>
                                    <p:anim calcmode="lin" valueType="num">
                                      <p:cBhvr additive="base">
                                        <p:cTn dur="1000" fill="hold" id="16"/>
                                        <p:tgtEl>
                                          <p:spTgt spid="3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4">
                                  <p:stCondLst>
                                    <p:cond delay="2000"/>
                                  </p:stCondLst>
                                  <p:childTnLst>
                                    <p:set>
                                      <p:cBhvr>
                                        <p:cTn dur="1" fill="hold" id="18">
                                          <p:stCondLst>
                                            <p:cond delay="0"/>
                                          </p:stCondLst>
                                        </p:cTn>
                                        <p:tgtEl>
                                          <p:spTgt spid="40"/>
                                        </p:tgtEl>
                                        <p:attrNameLst>
                                          <p:attrName>style.visibility</p:attrName>
                                        </p:attrNameLst>
                                      </p:cBhvr>
                                      <p:to>
                                        <p:strVal val="visible"/>
                                      </p:to>
                                    </p:set>
                                    <p:anim calcmode="lin" valueType="num">
                                      <p:cBhvr additive="base">
                                        <p:cTn dur="1000" fill="hold" id="19"/>
                                        <p:tgtEl>
                                          <p:spTgt spid="40"/>
                                        </p:tgtEl>
                                        <p:attrNameLst>
                                          <p:attrName>ppt_x</p:attrName>
                                        </p:attrNameLst>
                                      </p:cBhvr>
                                      <p:tavLst>
                                        <p:tav tm="0">
                                          <p:val>
                                            <p:strVal val="#ppt_x"/>
                                          </p:val>
                                        </p:tav>
                                        <p:tav tm="100000">
                                          <p:val>
                                            <p:strVal val="#ppt_x"/>
                                          </p:val>
                                        </p:tav>
                                      </p:tavLst>
                                    </p:anim>
                                    <p:anim calcmode="lin" valueType="num">
                                      <p:cBhvr additive="base">
                                        <p:cTn dur="1000" fill="hold" id="20"/>
                                        <p:tgtEl>
                                          <p:spTgt spid="40"/>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1">
                                  <p:stCondLst>
                                    <p:cond delay="2250"/>
                                  </p:stCondLst>
                                  <p:childTnLst>
                                    <p:set>
                                      <p:cBhvr>
                                        <p:cTn dur="1" fill="hold" id="22">
                                          <p:stCondLst>
                                            <p:cond delay="0"/>
                                          </p:stCondLst>
                                        </p:cTn>
                                        <p:tgtEl>
                                          <p:spTgt spid="37"/>
                                        </p:tgtEl>
                                        <p:attrNameLst>
                                          <p:attrName>style.visibility</p:attrName>
                                        </p:attrNameLst>
                                      </p:cBhvr>
                                      <p:to>
                                        <p:strVal val="visible"/>
                                      </p:to>
                                    </p:set>
                                    <p:anim calcmode="lin" valueType="num">
                                      <p:cBhvr additive="base">
                                        <p:cTn dur="1000" fill="hold" id="23"/>
                                        <p:tgtEl>
                                          <p:spTgt spid="37"/>
                                        </p:tgtEl>
                                        <p:attrNameLst>
                                          <p:attrName>ppt_x</p:attrName>
                                        </p:attrNameLst>
                                      </p:cBhvr>
                                      <p:tavLst>
                                        <p:tav tm="0">
                                          <p:val>
                                            <p:strVal val="#ppt_x"/>
                                          </p:val>
                                        </p:tav>
                                        <p:tav tm="100000">
                                          <p:val>
                                            <p:strVal val="#ppt_x"/>
                                          </p:val>
                                        </p:tav>
                                      </p:tavLst>
                                    </p:anim>
                                    <p:anim calcmode="lin" valueType="num">
                                      <p:cBhvr additive="base">
                                        <p:cTn dur="1000" fill="hold" id="24"/>
                                        <p:tgtEl>
                                          <p:spTgt spid="37"/>
                                        </p:tgtEl>
                                        <p:attrNameLst>
                                          <p:attrName>ppt_y</p:attrName>
                                        </p:attrNameLst>
                                      </p:cBhvr>
                                      <p:tavLst>
                                        <p:tav tm="0">
                                          <p:val>
                                            <p:strVal val="0-#ppt_h/2"/>
                                          </p:val>
                                        </p:tav>
                                        <p:tav tm="100000">
                                          <p:val>
                                            <p:strVal val="#ppt_y"/>
                                          </p:val>
                                        </p:tav>
                                      </p:tavLst>
                                    </p:anim>
                                  </p:childTnLst>
                                </p:cTn>
                              </p:par>
                              <p:par>
                                <p:cTn fill="hold" grpId="0" id="25" nodeType="withEffect" presetClass="entr" presetID="2" presetSubtype="8">
                                  <p:stCondLst>
                                    <p:cond delay="2250"/>
                                  </p:stCondLst>
                                  <p:childTnLst>
                                    <p:set>
                                      <p:cBhvr>
                                        <p:cTn dur="1" fill="hold" id="26">
                                          <p:stCondLst>
                                            <p:cond delay="0"/>
                                          </p:stCondLst>
                                        </p:cTn>
                                        <p:tgtEl>
                                          <p:spTgt spid="43"/>
                                        </p:tgtEl>
                                        <p:attrNameLst>
                                          <p:attrName>style.visibility</p:attrName>
                                        </p:attrNameLst>
                                      </p:cBhvr>
                                      <p:to>
                                        <p:strVal val="visible"/>
                                      </p:to>
                                    </p:set>
                                    <p:anim calcmode="lin" valueType="num">
                                      <p:cBhvr additive="base">
                                        <p:cTn dur="1000" fill="hold" id="27"/>
                                        <p:tgtEl>
                                          <p:spTgt spid="43"/>
                                        </p:tgtEl>
                                        <p:attrNameLst>
                                          <p:attrName>ppt_x</p:attrName>
                                        </p:attrNameLst>
                                      </p:cBhvr>
                                      <p:tavLst>
                                        <p:tav tm="0">
                                          <p:val>
                                            <p:strVal val="0-#ppt_w/2"/>
                                          </p:val>
                                        </p:tav>
                                        <p:tav tm="100000">
                                          <p:val>
                                            <p:strVal val="#ppt_x"/>
                                          </p:val>
                                        </p:tav>
                                      </p:tavLst>
                                    </p:anim>
                                    <p:anim calcmode="lin" valueType="num">
                                      <p:cBhvr additive="base">
                                        <p:cTn dur="1000" fill="hold" id="28"/>
                                        <p:tgtEl>
                                          <p:spTgt spid="43"/>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4">
                                  <p:stCondLst>
                                    <p:cond delay="2250"/>
                                  </p:stCondLst>
                                  <p:childTnLst>
                                    <p:set>
                                      <p:cBhvr>
                                        <p:cTn dur="1" fill="hold" id="30">
                                          <p:stCondLst>
                                            <p:cond delay="0"/>
                                          </p:stCondLst>
                                        </p:cTn>
                                        <p:tgtEl>
                                          <p:spTgt spid="41"/>
                                        </p:tgtEl>
                                        <p:attrNameLst>
                                          <p:attrName>style.visibility</p:attrName>
                                        </p:attrNameLst>
                                      </p:cBhvr>
                                      <p:to>
                                        <p:strVal val="visible"/>
                                      </p:to>
                                    </p:set>
                                    <p:anim calcmode="lin" valueType="num">
                                      <p:cBhvr additive="base">
                                        <p:cTn dur="1000" fill="hold" id="31"/>
                                        <p:tgtEl>
                                          <p:spTgt spid="41"/>
                                        </p:tgtEl>
                                        <p:attrNameLst>
                                          <p:attrName>ppt_x</p:attrName>
                                        </p:attrNameLst>
                                      </p:cBhvr>
                                      <p:tavLst>
                                        <p:tav tm="0">
                                          <p:val>
                                            <p:strVal val="#ppt_x"/>
                                          </p:val>
                                        </p:tav>
                                        <p:tav tm="100000">
                                          <p:val>
                                            <p:strVal val="#ppt_x"/>
                                          </p:val>
                                        </p:tav>
                                      </p:tavLst>
                                    </p:anim>
                                    <p:anim calcmode="lin" valueType="num">
                                      <p:cBhvr additive="base">
                                        <p:cTn dur="1000" fill="hold" id="32"/>
                                        <p:tgtEl>
                                          <p:spTgt spid="41"/>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2">
                                  <p:stCondLst>
                                    <p:cond delay="2250"/>
                                  </p:stCondLst>
                                  <p:childTnLst>
                                    <p:set>
                                      <p:cBhvr>
                                        <p:cTn dur="1" fill="hold" id="34">
                                          <p:stCondLst>
                                            <p:cond delay="0"/>
                                          </p:stCondLst>
                                        </p:cTn>
                                        <p:tgtEl>
                                          <p:spTgt spid="39"/>
                                        </p:tgtEl>
                                        <p:attrNameLst>
                                          <p:attrName>style.visibility</p:attrName>
                                        </p:attrNameLst>
                                      </p:cBhvr>
                                      <p:to>
                                        <p:strVal val="visible"/>
                                      </p:to>
                                    </p:set>
                                    <p:anim calcmode="lin" valueType="num">
                                      <p:cBhvr additive="base">
                                        <p:cTn dur="1000" fill="hold" id="35"/>
                                        <p:tgtEl>
                                          <p:spTgt spid="39"/>
                                        </p:tgtEl>
                                        <p:attrNameLst>
                                          <p:attrName>ppt_x</p:attrName>
                                        </p:attrNameLst>
                                      </p:cBhvr>
                                      <p:tavLst>
                                        <p:tav tm="0">
                                          <p:val>
                                            <p:strVal val="1+#ppt_w/2"/>
                                          </p:val>
                                        </p:tav>
                                        <p:tav tm="100000">
                                          <p:val>
                                            <p:strVal val="#ppt_x"/>
                                          </p:val>
                                        </p:tav>
                                      </p:tavLst>
                                    </p:anim>
                                    <p:anim calcmode="lin" valueType="num">
                                      <p:cBhvr additive="base">
                                        <p:cTn dur="1000" fill="hold" id="36"/>
                                        <p:tgtEl>
                                          <p:spTgt spid="39"/>
                                        </p:tgtEl>
                                        <p:attrNameLst>
                                          <p:attrName>ppt_y</p:attrName>
                                        </p:attrNameLst>
                                      </p:cBhvr>
                                      <p:tavLst>
                                        <p:tav tm="0">
                                          <p:val>
                                            <p:strVal val="#ppt_y"/>
                                          </p:val>
                                        </p:tav>
                                        <p:tav tm="100000">
                                          <p:val>
                                            <p:strVal val="#ppt_y"/>
                                          </p:val>
                                        </p:tav>
                                      </p:tavLst>
                                    </p:anim>
                                  </p:childTnLst>
                                </p:cTn>
                              </p:par>
                              <p:par>
                                <p:cTn fill="hold" id="37" nodeType="withEffect" presetClass="entr" presetID="53" presetSubtype="0">
                                  <p:stCondLst>
                                    <p:cond delay="3000"/>
                                  </p:stCondLst>
                                  <p:childTnLst>
                                    <p:set>
                                      <p:cBhvr>
                                        <p:cTn dur="1" fill="hold" id="38">
                                          <p:stCondLst>
                                            <p:cond delay="0"/>
                                          </p:stCondLst>
                                        </p:cTn>
                                        <p:tgtEl>
                                          <p:spTgt spid="19"/>
                                        </p:tgtEl>
                                        <p:attrNameLst>
                                          <p:attrName>style.visibility</p:attrName>
                                        </p:attrNameLst>
                                      </p:cBhvr>
                                      <p:to>
                                        <p:strVal val="visible"/>
                                      </p:to>
                                    </p:set>
                                    <p:anim calcmode="lin" valueType="num">
                                      <p:cBhvr>
                                        <p:cTn dur="500" fill="hold" id="39"/>
                                        <p:tgtEl>
                                          <p:spTgt spid="19"/>
                                        </p:tgtEl>
                                        <p:attrNameLst>
                                          <p:attrName>ppt_w</p:attrName>
                                        </p:attrNameLst>
                                      </p:cBhvr>
                                      <p:tavLst>
                                        <p:tav tm="0">
                                          <p:val>
                                            <p:fltVal val="0"/>
                                          </p:val>
                                        </p:tav>
                                        <p:tav tm="100000">
                                          <p:val>
                                            <p:strVal val="#ppt_w"/>
                                          </p:val>
                                        </p:tav>
                                      </p:tavLst>
                                    </p:anim>
                                    <p:anim calcmode="lin" valueType="num">
                                      <p:cBhvr>
                                        <p:cTn dur="500" fill="hold" id="40"/>
                                        <p:tgtEl>
                                          <p:spTgt spid="19"/>
                                        </p:tgtEl>
                                        <p:attrNameLst>
                                          <p:attrName>ppt_h</p:attrName>
                                        </p:attrNameLst>
                                      </p:cBhvr>
                                      <p:tavLst>
                                        <p:tav tm="0">
                                          <p:val>
                                            <p:fltVal val="0"/>
                                          </p:val>
                                        </p:tav>
                                        <p:tav tm="100000">
                                          <p:val>
                                            <p:strVal val="#ppt_h"/>
                                          </p:val>
                                        </p:tav>
                                      </p:tavLst>
                                    </p:anim>
                                    <p:animEffect filter="fade" transition="in">
                                      <p:cBhvr>
                                        <p:cTn dur="500" id="41"/>
                                        <p:tgtEl>
                                          <p:spTgt spid="19"/>
                                        </p:tgtEl>
                                      </p:cBhvr>
                                    </p:animEffect>
                                  </p:childTnLst>
                                </p:cTn>
                              </p:par>
                              <p:par>
                                <p:cTn fill="hold" grpId="0" id="42" nodeType="withEffect" presetClass="entr" presetID="53" presetSubtype="0">
                                  <p:stCondLst>
                                    <p:cond delay="3000"/>
                                  </p:stCondLst>
                                  <p:childTnLst>
                                    <p:set>
                                      <p:cBhvr>
                                        <p:cTn dur="1" fill="hold" id="43">
                                          <p:stCondLst>
                                            <p:cond delay="0"/>
                                          </p:stCondLst>
                                        </p:cTn>
                                        <p:tgtEl>
                                          <p:spTgt spid="13"/>
                                        </p:tgtEl>
                                        <p:attrNameLst>
                                          <p:attrName>style.visibility</p:attrName>
                                        </p:attrNameLst>
                                      </p:cBhvr>
                                      <p:to>
                                        <p:strVal val="visible"/>
                                      </p:to>
                                    </p:set>
                                    <p:anim calcmode="lin" valueType="num">
                                      <p:cBhvr>
                                        <p:cTn dur="500" fill="hold" id="44"/>
                                        <p:tgtEl>
                                          <p:spTgt spid="13"/>
                                        </p:tgtEl>
                                        <p:attrNameLst>
                                          <p:attrName>ppt_w</p:attrName>
                                        </p:attrNameLst>
                                      </p:cBhvr>
                                      <p:tavLst>
                                        <p:tav tm="0">
                                          <p:val>
                                            <p:fltVal val="0"/>
                                          </p:val>
                                        </p:tav>
                                        <p:tav tm="100000">
                                          <p:val>
                                            <p:strVal val="#ppt_w"/>
                                          </p:val>
                                        </p:tav>
                                      </p:tavLst>
                                    </p:anim>
                                    <p:anim calcmode="lin" valueType="num">
                                      <p:cBhvr>
                                        <p:cTn dur="500" fill="hold" id="45"/>
                                        <p:tgtEl>
                                          <p:spTgt spid="13"/>
                                        </p:tgtEl>
                                        <p:attrNameLst>
                                          <p:attrName>ppt_h</p:attrName>
                                        </p:attrNameLst>
                                      </p:cBhvr>
                                      <p:tavLst>
                                        <p:tav tm="0">
                                          <p:val>
                                            <p:fltVal val="0"/>
                                          </p:val>
                                        </p:tav>
                                        <p:tav tm="100000">
                                          <p:val>
                                            <p:strVal val="#ppt_h"/>
                                          </p:val>
                                        </p:tav>
                                      </p:tavLst>
                                    </p:anim>
                                    <p:animEffect filter="fade" transition="in">
                                      <p:cBhvr>
                                        <p:cTn dur="500" id="46"/>
                                        <p:tgtEl>
                                          <p:spTgt spid="13"/>
                                        </p:tgtEl>
                                      </p:cBhvr>
                                    </p:animEffect>
                                  </p:childTnLst>
                                </p:cTn>
                              </p:par>
                              <p:par>
                                <p:cTn fill="hold" id="47" nodeType="withEffect" presetClass="entr" presetID="53" presetSubtype="0">
                                  <p:stCondLst>
                                    <p:cond delay="3000"/>
                                  </p:stCondLst>
                                  <p:childTnLst>
                                    <p:set>
                                      <p:cBhvr>
                                        <p:cTn dur="1" fill="hold" id="48">
                                          <p:stCondLst>
                                            <p:cond delay="0"/>
                                          </p:stCondLst>
                                        </p:cTn>
                                        <p:tgtEl>
                                          <p:spTgt spid="12"/>
                                        </p:tgtEl>
                                        <p:attrNameLst>
                                          <p:attrName>style.visibility</p:attrName>
                                        </p:attrNameLst>
                                      </p:cBhvr>
                                      <p:to>
                                        <p:strVal val="visible"/>
                                      </p:to>
                                    </p:set>
                                    <p:anim calcmode="lin" valueType="num">
                                      <p:cBhvr>
                                        <p:cTn dur="500" fill="hold" id="49"/>
                                        <p:tgtEl>
                                          <p:spTgt spid="12"/>
                                        </p:tgtEl>
                                        <p:attrNameLst>
                                          <p:attrName>ppt_w</p:attrName>
                                        </p:attrNameLst>
                                      </p:cBhvr>
                                      <p:tavLst>
                                        <p:tav tm="0">
                                          <p:val>
                                            <p:fltVal val="0"/>
                                          </p:val>
                                        </p:tav>
                                        <p:tav tm="100000">
                                          <p:val>
                                            <p:strVal val="#ppt_w"/>
                                          </p:val>
                                        </p:tav>
                                      </p:tavLst>
                                    </p:anim>
                                    <p:anim calcmode="lin" valueType="num">
                                      <p:cBhvr>
                                        <p:cTn dur="500" fill="hold" id="50"/>
                                        <p:tgtEl>
                                          <p:spTgt spid="12"/>
                                        </p:tgtEl>
                                        <p:attrNameLst>
                                          <p:attrName>ppt_h</p:attrName>
                                        </p:attrNameLst>
                                      </p:cBhvr>
                                      <p:tavLst>
                                        <p:tav tm="0">
                                          <p:val>
                                            <p:fltVal val="0"/>
                                          </p:val>
                                        </p:tav>
                                        <p:tav tm="100000">
                                          <p:val>
                                            <p:strVal val="#ppt_h"/>
                                          </p:val>
                                        </p:tav>
                                      </p:tavLst>
                                    </p:anim>
                                    <p:animEffect filter="fade" transition="in">
                                      <p:cBhvr>
                                        <p:cTn dur="500" id="51"/>
                                        <p:tgtEl>
                                          <p:spTgt spid="12"/>
                                        </p:tgtEl>
                                      </p:cBhvr>
                                    </p:animEffect>
                                  </p:childTnLst>
                                </p:cTn>
                              </p:par>
                              <p:par>
                                <p:cTn fill="hold" id="52" nodeType="withEffect" presetClass="entr" presetID="53" presetSubtype="0">
                                  <p:stCondLst>
                                    <p:cond delay="3000"/>
                                  </p:stCondLst>
                                  <p:childTnLst>
                                    <p:set>
                                      <p:cBhvr>
                                        <p:cTn dur="1" fill="hold" id="53">
                                          <p:stCondLst>
                                            <p:cond delay="0"/>
                                          </p:stCondLst>
                                        </p:cTn>
                                        <p:tgtEl>
                                          <p:spTgt spid="14"/>
                                        </p:tgtEl>
                                        <p:attrNameLst>
                                          <p:attrName>style.visibility</p:attrName>
                                        </p:attrNameLst>
                                      </p:cBhvr>
                                      <p:to>
                                        <p:strVal val="visible"/>
                                      </p:to>
                                    </p:set>
                                    <p:anim calcmode="lin" valueType="num">
                                      <p:cBhvr>
                                        <p:cTn dur="500" fill="hold" id="54"/>
                                        <p:tgtEl>
                                          <p:spTgt spid="14"/>
                                        </p:tgtEl>
                                        <p:attrNameLst>
                                          <p:attrName>ppt_w</p:attrName>
                                        </p:attrNameLst>
                                      </p:cBhvr>
                                      <p:tavLst>
                                        <p:tav tm="0">
                                          <p:val>
                                            <p:fltVal val="0"/>
                                          </p:val>
                                        </p:tav>
                                        <p:tav tm="100000">
                                          <p:val>
                                            <p:strVal val="#ppt_w"/>
                                          </p:val>
                                        </p:tav>
                                      </p:tavLst>
                                    </p:anim>
                                    <p:anim calcmode="lin" valueType="num">
                                      <p:cBhvr>
                                        <p:cTn dur="500" fill="hold" id="55"/>
                                        <p:tgtEl>
                                          <p:spTgt spid="14"/>
                                        </p:tgtEl>
                                        <p:attrNameLst>
                                          <p:attrName>ppt_h</p:attrName>
                                        </p:attrNameLst>
                                      </p:cBhvr>
                                      <p:tavLst>
                                        <p:tav tm="0">
                                          <p:val>
                                            <p:fltVal val="0"/>
                                          </p:val>
                                        </p:tav>
                                        <p:tav tm="100000">
                                          <p:val>
                                            <p:strVal val="#ppt_h"/>
                                          </p:val>
                                        </p:tav>
                                      </p:tavLst>
                                    </p:anim>
                                    <p:animEffect filter="fade" transition="in">
                                      <p:cBhvr>
                                        <p:cTn dur="500" id="56"/>
                                        <p:tgtEl>
                                          <p:spTgt spid="14"/>
                                        </p:tgtEl>
                                      </p:cBhvr>
                                    </p:animEffect>
                                  </p:childTnLst>
                                </p:cTn>
                              </p:par>
                              <p:par>
                                <p:cTn fill="hold" grpId="0" id="57" nodeType="withEffect" presetClass="entr" presetID="53" presetSubtype="0">
                                  <p:stCondLst>
                                    <p:cond delay="3000"/>
                                  </p:stCondLst>
                                  <p:childTnLst>
                                    <p:set>
                                      <p:cBhvr>
                                        <p:cTn dur="1" fill="hold" id="58">
                                          <p:stCondLst>
                                            <p:cond delay="0"/>
                                          </p:stCondLst>
                                        </p:cTn>
                                        <p:tgtEl>
                                          <p:spTgt spid="23"/>
                                        </p:tgtEl>
                                        <p:attrNameLst>
                                          <p:attrName>style.visibility</p:attrName>
                                        </p:attrNameLst>
                                      </p:cBhvr>
                                      <p:to>
                                        <p:strVal val="visible"/>
                                      </p:to>
                                    </p:set>
                                    <p:anim calcmode="lin" valueType="num">
                                      <p:cBhvr>
                                        <p:cTn dur="500" fill="hold" id="59"/>
                                        <p:tgtEl>
                                          <p:spTgt spid="23"/>
                                        </p:tgtEl>
                                        <p:attrNameLst>
                                          <p:attrName>ppt_w</p:attrName>
                                        </p:attrNameLst>
                                      </p:cBhvr>
                                      <p:tavLst>
                                        <p:tav tm="0">
                                          <p:val>
                                            <p:fltVal val="0"/>
                                          </p:val>
                                        </p:tav>
                                        <p:tav tm="100000">
                                          <p:val>
                                            <p:strVal val="#ppt_w"/>
                                          </p:val>
                                        </p:tav>
                                      </p:tavLst>
                                    </p:anim>
                                    <p:anim calcmode="lin" valueType="num">
                                      <p:cBhvr>
                                        <p:cTn dur="500" fill="hold" id="60"/>
                                        <p:tgtEl>
                                          <p:spTgt spid="23"/>
                                        </p:tgtEl>
                                        <p:attrNameLst>
                                          <p:attrName>ppt_h</p:attrName>
                                        </p:attrNameLst>
                                      </p:cBhvr>
                                      <p:tavLst>
                                        <p:tav tm="0">
                                          <p:val>
                                            <p:fltVal val="0"/>
                                          </p:val>
                                        </p:tav>
                                        <p:tav tm="100000">
                                          <p:val>
                                            <p:strVal val="#ppt_h"/>
                                          </p:val>
                                        </p:tav>
                                      </p:tavLst>
                                    </p:anim>
                                    <p:animEffect filter="fade" transition="in">
                                      <p:cBhvr>
                                        <p:cTn dur="500" id="61"/>
                                        <p:tgtEl>
                                          <p:spTgt spid="23"/>
                                        </p:tgtEl>
                                      </p:cBhvr>
                                    </p:animEffect>
                                  </p:childTnLst>
                                </p:cTn>
                              </p:par>
                              <p:par>
                                <p:cTn fill="hold" grpId="0" id="62" nodeType="withEffect" presetClass="entr" presetID="53" presetSubtype="0">
                                  <p:stCondLst>
                                    <p:cond delay="3000"/>
                                  </p:stCondLst>
                                  <p:childTnLst>
                                    <p:set>
                                      <p:cBhvr>
                                        <p:cTn dur="1" fill="hold" id="63">
                                          <p:stCondLst>
                                            <p:cond delay="0"/>
                                          </p:stCondLst>
                                        </p:cTn>
                                        <p:tgtEl>
                                          <p:spTgt spid="20"/>
                                        </p:tgtEl>
                                        <p:attrNameLst>
                                          <p:attrName>style.visibility</p:attrName>
                                        </p:attrNameLst>
                                      </p:cBhvr>
                                      <p:to>
                                        <p:strVal val="visible"/>
                                      </p:to>
                                    </p:set>
                                    <p:anim calcmode="lin" valueType="num">
                                      <p:cBhvr>
                                        <p:cTn dur="500" fill="hold" id="64"/>
                                        <p:tgtEl>
                                          <p:spTgt spid="20"/>
                                        </p:tgtEl>
                                        <p:attrNameLst>
                                          <p:attrName>ppt_w</p:attrName>
                                        </p:attrNameLst>
                                      </p:cBhvr>
                                      <p:tavLst>
                                        <p:tav tm="0">
                                          <p:val>
                                            <p:fltVal val="0"/>
                                          </p:val>
                                        </p:tav>
                                        <p:tav tm="100000">
                                          <p:val>
                                            <p:strVal val="#ppt_w"/>
                                          </p:val>
                                        </p:tav>
                                      </p:tavLst>
                                    </p:anim>
                                    <p:anim calcmode="lin" valueType="num">
                                      <p:cBhvr>
                                        <p:cTn dur="500" fill="hold" id="65"/>
                                        <p:tgtEl>
                                          <p:spTgt spid="20"/>
                                        </p:tgtEl>
                                        <p:attrNameLst>
                                          <p:attrName>ppt_h</p:attrName>
                                        </p:attrNameLst>
                                      </p:cBhvr>
                                      <p:tavLst>
                                        <p:tav tm="0">
                                          <p:val>
                                            <p:fltVal val="0"/>
                                          </p:val>
                                        </p:tav>
                                        <p:tav tm="100000">
                                          <p:val>
                                            <p:strVal val="#ppt_h"/>
                                          </p:val>
                                        </p:tav>
                                      </p:tavLst>
                                    </p:anim>
                                    <p:animEffect filter="fade" transition="in">
                                      <p:cBhvr>
                                        <p:cTn dur="500" id="66"/>
                                        <p:tgtEl>
                                          <p:spTgt spid="20"/>
                                        </p:tgtEl>
                                      </p:cBhvr>
                                    </p:animEffect>
                                  </p:childTnLst>
                                </p:cTn>
                              </p:par>
                              <p:par>
                                <p:cTn fill="hold" grpId="0" id="67" nodeType="withEffect" presetClass="entr" presetID="53" presetSubtype="0">
                                  <p:stCondLst>
                                    <p:cond delay="3000"/>
                                  </p:stCondLst>
                                  <p:childTnLst>
                                    <p:set>
                                      <p:cBhvr>
                                        <p:cTn dur="1" fill="hold" id="68">
                                          <p:stCondLst>
                                            <p:cond delay="0"/>
                                          </p:stCondLst>
                                        </p:cTn>
                                        <p:tgtEl>
                                          <p:spTgt spid="21"/>
                                        </p:tgtEl>
                                        <p:attrNameLst>
                                          <p:attrName>style.visibility</p:attrName>
                                        </p:attrNameLst>
                                      </p:cBhvr>
                                      <p:to>
                                        <p:strVal val="visible"/>
                                      </p:to>
                                    </p:set>
                                    <p:anim calcmode="lin" valueType="num">
                                      <p:cBhvr>
                                        <p:cTn dur="500" fill="hold" id="69"/>
                                        <p:tgtEl>
                                          <p:spTgt spid="21"/>
                                        </p:tgtEl>
                                        <p:attrNameLst>
                                          <p:attrName>ppt_w</p:attrName>
                                        </p:attrNameLst>
                                      </p:cBhvr>
                                      <p:tavLst>
                                        <p:tav tm="0">
                                          <p:val>
                                            <p:fltVal val="0"/>
                                          </p:val>
                                        </p:tav>
                                        <p:tav tm="100000">
                                          <p:val>
                                            <p:strVal val="#ppt_w"/>
                                          </p:val>
                                        </p:tav>
                                      </p:tavLst>
                                    </p:anim>
                                    <p:anim calcmode="lin" valueType="num">
                                      <p:cBhvr>
                                        <p:cTn dur="500" fill="hold" id="70"/>
                                        <p:tgtEl>
                                          <p:spTgt spid="21"/>
                                        </p:tgtEl>
                                        <p:attrNameLst>
                                          <p:attrName>ppt_h</p:attrName>
                                        </p:attrNameLst>
                                      </p:cBhvr>
                                      <p:tavLst>
                                        <p:tav tm="0">
                                          <p:val>
                                            <p:fltVal val="0"/>
                                          </p:val>
                                        </p:tav>
                                        <p:tav tm="100000">
                                          <p:val>
                                            <p:strVal val="#ppt_h"/>
                                          </p:val>
                                        </p:tav>
                                      </p:tavLst>
                                    </p:anim>
                                    <p:animEffect filter="fade" transition="in">
                                      <p:cBhvr>
                                        <p:cTn dur="500" id="71"/>
                                        <p:tgtEl>
                                          <p:spTgt spid="21"/>
                                        </p:tgtEl>
                                      </p:cBhvr>
                                    </p:animEffect>
                                  </p:childTnLst>
                                </p:cTn>
                              </p:par>
                              <p:par>
                                <p:cTn fill="hold" grpId="0" id="72" nodeType="withEffect" presetClass="entr" presetID="53" presetSubtype="0">
                                  <p:stCondLst>
                                    <p:cond delay="3000"/>
                                  </p:stCondLst>
                                  <p:childTnLst>
                                    <p:set>
                                      <p:cBhvr>
                                        <p:cTn dur="1" fill="hold" id="73">
                                          <p:stCondLst>
                                            <p:cond delay="0"/>
                                          </p:stCondLst>
                                        </p:cTn>
                                        <p:tgtEl>
                                          <p:spTgt spid="22"/>
                                        </p:tgtEl>
                                        <p:attrNameLst>
                                          <p:attrName>style.visibility</p:attrName>
                                        </p:attrNameLst>
                                      </p:cBhvr>
                                      <p:to>
                                        <p:strVal val="visible"/>
                                      </p:to>
                                    </p:set>
                                    <p:anim calcmode="lin" valueType="num">
                                      <p:cBhvr>
                                        <p:cTn dur="500" fill="hold" id="74"/>
                                        <p:tgtEl>
                                          <p:spTgt spid="22"/>
                                        </p:tgtEl>
                                        <p:attrNameLst>
                                          <p:attrName>ppt_w</p:attrName>
                                        </p:attrNameLst>
                                      </p:cBhvr>
                                      <p:tavLst>
                                        <p:tav tm="0">
                                          <p:val>
                                            <p:fltVal val="0"/>
                                          </p:val>
                                        </p:tav>
                                        <p:tav tm="100000">
                                          <p:val>
                                            <p:strVal val="#ppt_w"/>
                                          </p:val>
                                        </p:tav>
                                      </p:tavLst>
                                    </p:anim>
                                    <p:anim calcmode="lin" valueType="num">
                                      <p:cBhvr>
                                        <p:cTn dur="500" fill="hold" id="75"/>
                                        <p:tgtEl>
                                          <p:spTgt spid="22"/>
                                        </p:tgtEl>
                                        <p:attrNameLst>
                                          <p:attrName>ppt_h</p:attrName>
                                        </p:attrNameLst>
                                      </p:cBhvr>
                                      <p:tavLst>
                                        <p:tav tm="0">
                                          <p:val>
                                            <p:fltVal val="0"/>
                                          </p:val>
                                        </p:tav>
                                        <p:tav tm="100000">
                                          <p:val>
                                            <p:strVal val="#ppt_h"/>
                                          </p:val>
                                        </p:tav>
                                      </p:tavLst>
                                    </p:anim>
                                    <p:animEffect filter="fade" transition="in">
                                      <p:cBhvr>
                                        <p:cTn dur="500" id="76"/>
                                        <p:tgtEl>
                                          <p:spTgt spid="22"/>
                                        </p:tgtEl>
                                      </p:cBhvr>
                                    </p:animEffect>
                                  </p:childTnLst>
                                </p:cTn>
                              </p:par>
                              <p:par>
                                <p:cTn fill="hold" grpId="0" id="77" nodeType="withEffect" presetClass="entr" presetID="22" presetSubtype="2">
                                  <p:stCondLst>
                                    <p:cond delay="3250"/>
                                  </p:stCondLst>
                                  <p:childTnLst>
                                    <p:set>
                                      <p:cBhvr>
                                        <p:cTn dur="1" fill="hold" id="78">
                                          <p:stCondLst>
                                            <p:cond delay="0"/>
                                          </p:stCondLst>
                                        </p:cTn>
                                        <p:tgtEl>
                                          <p:spTgt spid="45"/>
                                        </p:tgtEl>
                                        <p:attrNameLst>
                                          <p:attrName>style.visibility</p:attrName>
                                        </p:attrNameLst>
                                      </p:cBhvr>
                                      <p:to>
                                        <p:strVal val="visible"/>
                                      </p:to>
                                    </p:set>
                                    <p:animEffect filter="wipe(right)" transition="in">
                                      <p:cBhvr>
                                        <p:cTn dur="1000" id="79"/>
                                        <p:tgtEl>
                                          <p:spTgt spid="45"/>
                                        </p:tgtEl>
                                      </p:cBhvr>
                                    </p:animEffect>
                                  </p:childTnLst>
                                </p:cTn>
                              </p:par>
                              <p:par>
                                <p:cTn fill="hold" grpId="0" id="80" nodeType="withEffect" presetClass="entr" presetID="22" presetSubtype="2">
                                  <p:stCondLst>
                                    <p:cond delay="3250"/>
                                  </p:stCondLst>
                                  <p:childTnLst>
                                    <p:set>
                                      <p:cBhvr>
                                        <p:cTn dur="1" fill="hold" id="81">
                                          <p:stCondLst>
                                            <p:cond delay="0"/>
                                          </p:stCondLst>
                                        </p:cTn>
                                        <p:tgtEl>
                                          <p:spTgt spid="47"/>
                                        </p:tgtEl>
                                        <p:attrNameLst>
                                          <p:attrName>style.visibility</p:attrName>
                                        </p:attrNameLst>
                                      </p:cBhvr>
                                      <p:to>
                                        <p:strVal val="visible"/>
                                      </p:to>
                                    </p:set>
                                    <p:animEffect filter="wipe(right)" transition="in">
                                      <p:cBhvr>
                                        <p:cTn dur="1000" id="82"/>
                                        <p:tgtEl>
                                          <p:spTgt spid="47"/>
                                        </p:tgtEl>
                                      </p:cBhvr>
                                    </p:animEffect>
                                  </p:childTnLst>
                                </p:cTn>
                              </p:par>
                              <p:par>
                                <p:cTn fill="hold" grpId="0" id="83" nodeType="withEffect" presetClass="entr" presetID="22" presetSubtype="8">
                                  <p:stCondLst>
                                    <p:cond delay="3250"/>
                                  </p:stCondLst>
                                  <p:childTnLst>
                                    <p:set>
                                      <p:cBhvr>
                                        <p:cTn dur="1" fill="hold" id="84">
                                          <p:stCondLst>
                                            <p:cond delay="0"/>
                                          </p:stCondLst>
                                        </p:cTn>
                                        <p:tgtEl>
                                          <p:spTgt spid="44"/>
                                        </p:tgtEl>
                                        <p:attrNameLst>
                                          <p:attrName>style.visibility</p:attrName>
                                        </p:attrNameLst>
                                      </p:cBhvr>
                                      <p:to>
                                        <p:strVal val="visible"/>
                                      </p:to>
                                    </p:set>
                                    <p:animEffect filter="wipe(left)" transition="in">
                                      <p:cBhvr>
                                        <p:cTn dur="1000" id="85"/>
                                        <p:tgtEl>
                                          <p:spTgt spid="44"/>
                                        </p:tgtEl>
                                      </p:cBhvr>
                                    </p:animEffect>
                                  </p:childTnLst>
                                </p:cTn>
                              </p:par>
                              <p:par>
                                <p:cTn fill="hold" grpId="0" id="86" nodeType="withEffect" presetClass="entr" presetID="22" presetSubtype="8">
                                  <p:stCondLst>
                                    <p:cond delay="3250"/>
                                  </p:stCondLst>
                                  <p:childTnLst>
                                    <p:set>
                                      <p:cBhvr>
                                        <p:cTn dur="1" fill="hold" id="87">
                                          <p:stCondLst>
                                            <p:cond delay="0"/>
                                          </p:stCondLst>
                                        </p:cTn>
                                        <p:tgtEl>
                                          <p:spTgt spid="46"/>
                                        </p:tgtEl>
                                        <p:attrNameLst>
                                          <p:attrName>style.visibility</p:attrName>
                                        </p:attrNameLst>
                                      </p:cBhvr>
                                      <p:to>
                                        <p:strVal val="visible"/>
                                      </p:to>
                                    </p:set>
                                    <p:animEffect filter="wipe(left)" transition="in">
                                      <p:cBhvr>
                                        <p:cTn dur="1000" id="88"/>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38"/>
      <p:bldP grpId="0" spid="39"/>
      <p:bldP grpId="0" spid="40"/>
      <p:bldP grpId="0" spid="41"/>
      <p:bldP grpId="0" spid="42"/>
      <p:bldP grpId="0" spid="43"/>
      <p:bldP grpId="0" spid="13"/>
      <p:bldP grpId="0" spid="20"/>
      <p:bldP grpId="0" spid="21"/>
      <p:bldP grpId="0" spid="22"/>
      <p:bldP grpId="0" spid="23"/>
      <p:bldP grpId="0" spid="44"/>
      <p:bldP grpId="0" spid="45"/>
      <p:bldP grpId="0" spid="46"/>
      <p:bldP grpId="0" spid="47"/>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1" name="组合 30"/>
          <p:cNvGrpSpPr/>
          <p:nvPr/>
        </p:nvGrpSpPr>
        <p:grpSpPr>
          <a:xfrm>
            <a:off x="457449" y="1942851"/>
            <a:ext cx="4159251" cy="3989917"/>
            <a:chOff x="3011488" y="1708150"/>
            <a:chExt cx="3119438" cy="2992438"/>
          </a:xfrm>
        </p:grpSpPr>
        <p:sp>
          <p:nvSpPr>
            <p:cNvPr id="32" name="AutoShape 3"/>
            <p:cNvSpPr>
              <a:spLocks noChangeArrowheads="1" noChangeAspect="1" noTextEdit="1"/>
            </p:cNvSpPr>
            <p:nvPr/>
          </p:nvSpPr>
          <p:spPr bwMode="auto">
            <a:xfrm>
              <a:off x="3019425" y="1708150"/>
              <a:ext cx="3105150" cy="299085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altLang="en-US" lang="zh-CN" sz="2400">
                <a:ea charset="-122" panose="020b0400000000000000" pitchFamily="34" typeface="Adobe 黑体 Std R"/>
              </a:endParaRPr>
            </a:p>
          </p:txBody>
        </p:sp>
        <p:sp>
          <p:nvSpPr>
            <p:cNvPr id="33" name="Freeform 5"/>
            <p:cNvSpPr/>
            <p:nvPr/>
          </p:nvSpPr>
          <p:spPr bwMode="auto">
            <a:xfrm>
              <a:off x="4249738" y="4478338"/>
              <a:ext cx="677863" cy="222250"/>
            </a:xfrm>
            <a:custGeom>
              <a:gdLst>
                <a:gd fmla="*/ 466 w 466" name="T0"/>
                <a:gd fmla="*/ 0 h 153" name="T1"/>
                <a:gd fmla="*/ 233 w 466" name="T2"/>
                <a:gd fmla="*/ 153 h 153" name="T3"/>
                <a:gd fmla="*/ 0 w 466" name="T4"/>
                <a:gd fmla="*/ 0 h 153" name="T5"/>
                <a:gd fmla="*/ 466 w 466" name="T6"/>
                <a:gd fmla="*/ 0 h 153" name="T7"/>
              </a:gdLst>
              <a:cxnLst>
                <a:cxn ang="0">
                  <a:pos x="T0" y="T1"/>
                </a:cxn>
                <a:cxn ang="0">
                  <a:pos x="T2" y="T3"/>
                </a:cxn>
                <a:cxn ang="0">
                  <a:pos x="T4" y="T5"/>
                </a:cxn>
                <a:cxn ang="0">
                  <a:pos x="T6" y="T7"/>
                </a:cxn>
              </a:cxnLst>
              <a:rect b="b" l="0" r="r" t="0"/>
              <a:pathLst>
                <a:path h="153" w="466">
                  <a:moveTo>
                    <a:pt x="466" y="0"/>
                  </a:moveTo>
                  <a:cubicBezTo>
                    <a:pt x="466" y="84"/>
                    <a:pt x="362" y="153"/>
                    <a:pt x="233" y="153"/>
                  </a:cubicBezTo>
                  <a:cubicBezTo>
                    <a:pt x="104" y="153"/>
                    <a:pt x="0" y="84"/>
                    <a:pt x="0" y="0"/>
                  </a:cubicBezTo>
                  <a:cubicBezTo>
                    <a:pt x="230" y="0"/>
                    <a:pt x="227" y="0"/>
                    <a:pt x="466" y="0"/>
                  </a:cubicBezTo>
                  <a:close/>
                </a:path>
              </a:pathLst>
            </a:custGeom>
            <a:gradFill>
              <a:gsLst>
                <a:gs pos="0">
                  <a:srgbClr val="2C344B"/>
                </a:gs>
                <a:gs pos="100000">
                  <a:srgbClr val="21273E"/>
                </a:gs>
              </a:gsLst>
              <a:lin ang="0" scaled="0"/>
            </a:gra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ea charset="-122" panose="020b0400000000000000" pitchFamily="34" typeface="Adobe 黑体 Std R"/>
              </a:endParaRPr>
            </a:p>
          </p:txBody>
        </p:sp>
        <p:sp>
          <p:nvSpPr>
            <p:cNvPr id="34" name="Freeform 6"/>
            <p:cNvSpPr/>
            <p:nvPr/>
          </p:nvSpPr>
          <p:spPr bwMode="auto">
            <a:xfrm>
              <a:off x="5419725" y="3686175"/>
              <a:ext cx="501650" cy="369888"/>
            </a:xfrm>
            <a:custGeom>
              <a:gdLst>
                <a:gd fmla="*/ 283 w 344" name="T0"/>
                <a:gd fmla="*/ 254 h 254" name="T1"/>
                <a:gd fmla="*/ 255 w 344" name="T2"/>
                <a:gd fmla="*/ 246 h 254" name="T3"/>
                <a:gd fmla="*/ 33 w 344" name="T4"/>
                <a:gd fmla="*/ 106 h 254" name="T5"/>
                <a:gd fmla="*/ 16 w 344" name="T6"/>
                <a:gd fmla="*/ 32 h 254" name="T7"/>
                <a:gd fmla="*/ 89 w 344" name="T8"/>
                <a:gd fmla="*/ 16 h 254" name="T9"/>
                <a:gd fmla="*/ 312 w 344" name="T10"/>
                <a:gd fmla="*/ 156 h 254" name="T11"/>
                <a:gd fmla="*/ 328 w 344" name="T12"/>
                <a:gd fmla="*/ 229 h 254" name="T13"/>
                <a:gd fmla="*/ 283 w 344" name="T14"/>
                <a:gd fmla="*/ 254 h 2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4" w="34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sp>
          <p:nvSpPr>
            <p:cNvPr id="35" name="Freeform 7"/>
            <p:cNvSpPr/>
            <p:nvPr/>
          </p:nvSpPr>
          <p:spPr bwMode="auto">
            <a:xfrm>
              <a:off x="5586413" y="2901950"/>
              <a:ext cx="544513" cy="238125"/>
            </a:xfrm>
            <a:custGeom>
              <a:gdLst>
                <a:gd fmla="*/ 58 w 374" name="T0"/>
                <a:gd fmla="*/ 164 h 164" name="T1"/>
                <a:gd fmla="*/ 6 w 374" name="T2"/>
                <a:gd fmla="*/ 121 h 164" name="T3"/>
                <a:gd fmla="*/ 48 w 374" name="T4"/>
                <a:gd fmla="*/ 58 h 164" name="T5"/>
                <a:gd fmla="*/ 305 w 374" name="T6"/>
                <a:gd fmla="*/ 6 h 164" name="T7"/>
                <a:gd fmla="*/ 368 w 374" name="T8"/>
                <a:gd fmla="*/ 48 h 164" name="T9"/>
                <a:gd fmla="*/ 326 w 374" name="T10"/>
                <a:gd fmla="*/ 110 h 164" name="T11"/>
                <a:gd fmla="*/ 69 w 374" name="T12"/>
                <a:gd fmla="*/ 163 h 164" name="T13"/>
                <a:gd fmla="*/ 58 w 374" name="T14"/>
                <a:gd fmla="*/ 164 h 16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4" w="37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5"/>
                    <a:pt x="326" y="110"/>
                  </a:cubicBezTo>
                  <a:cubicBezTo>
                    <a:pt x="69" y="163"/>
                    <a:pt x="69" y="163"/>
                    <a:pt x="69" y="163"/>
                  </a:cubicBezTo>
                  <a:cubicBezTo>
                    <a:pt x="65" y="163"/>
                    <a:pt x="62" y="164"/>
                    <a:pt x="58" y="164"/>
                  </a:cubicBezTo>
                  <a:close/>
                </a:path>
              </a:pathLst>
            </a:cu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sp>
          <p:nvSpPr>
            <p:cNvPr id="36" name="Freeform 8"/>
            <p:cNvSpPr/>
            <p:nvPr/>
          </p:nvSpPr>
          <p:spPr bwMode="auto">
            <a:xfrm>
              <a:off x="5202238" y="1987550"/>
              <a:ext cx="387350" cy="484188"/>
            </a:xfrm>
            <a:custGeom>
              <a:gdLst>
                <a:gd fmla="*/ 60 w 266" name="T0"/>
                <a:gd fmla="*/ 333 h 333" name="T1"/>
                <a:gd fmla="*/ 31 w 266" name="T2"/>
                <a:gd fmla="*/ 324 h 333" name="T3"/>
                <a:gd fmla="*/ 16 w 266" name="T4"/>
                <a:gd fmla="*/ 250 h 333" name="T5"/>
                <a:gd fmla="*/ 161 w 266" name="T6"/>
                <a:gd fmla="*/ 31 h 333" name="T7"/>
                <a:gd fmla="*/ 235 w 266" name="T8"/>
                <a:gd fmla="*/ 16 h 333" name="T9"/>
                <a:gd fmla="*/ 250 w 266" name="T10"/>
                <a:gd fmla="*/ 90 h 333" name="T11"/>
                <a:gd fmla="*/ 105 w 266" name="T12"/>
                <a:gd fmla="*/ 309 h 333" name="T13"/>
                <a:gd fmla="*/ 60 w 266" name="T14"/>
                <a:gd fmla="*/ 333 h 3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33" w="266">
                  <a:moveTo>
                    <a:pt x="60" y="333"/>
                  </a:moveTo>
                  <a:cubicBezTo>
                    <a:pt x="50" y="333"/>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3"/>
                    <a:pt x="60" y="333"/>
                  </a:cubicBezTo>
                  <a:close/>
                </a:path>
              </a:pathLst>
            </a:cu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sp>
          <p:nvSpPr>
            <p:cNvPr id="61" name="Freeform 9"/>
            <p:cNvSpPr/>
            <p:nvPr/>
          </p:nvSpPr>
          <p:spPr bwMode="auto">
            <a:xfrm>
              <a:off x="4508500" y="1708150"/>
              <a:ext cx="158750" cy="538163"/>
            </a:xfrm>
            <a:custGeom>
              <a:gdLst>
                <a:gd fmla="*/ 56 w 109" name="T0"/>
                <a:gd fmla="*/ 370 h 370" name="T1"/>
                <a:gd fmla="*/ 2 w 109" name="T2"/>
                <a:gd fmla="*/ 317 h 370" name="T3"/>
                <a:gd fmla="*/ 0 w 109" name="T4"/>
                <a:gd fmla="*/ 54 h 370" name="T5"/>
                <a:gd fmla="*/ 53 w 109" name="T6"/>
                <a:gd fmla="*/ 1 h 370" name="T7"/>
                <a:gd fmla="*/ 106 w 109" name="T8"/>
                <a:gd fmla="*/ 53 h 370" name="T9"/>
                <a:gd fmla="*/ 109 w 109" name="T10"/>
                <a:gd fmla="*/ 316 h 370" name="T11"/>
                <a:gd fmla="*/ 56 w 109" name="T12"/>
                <a:gd fmla="*/ 370 h 370" name="T13"/>
                <a:gd fmla="*/ 56 w 109" name="T14"/>
                <a:gd fmla="*/ 370 h 3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70" w="109">
                  <a:moveTo>
                    <a:pt x="56" y="370"/>
                  </a:moveTo>
                  <a:cubicBezTo>
                    <a:pt x="26" y="370"/>
                    <a:pt x="3" y="346"/>
                    <a:pt x="2" y="317"/>
                  </a:cubicBezTo>
                  <a:cubicBezTo>
                    <a:pt x="0" y="54"/>
                    <a:pt x="0" y="54"/>
                    <a:pt x="0" y="54"/>
                  </a:cubicBezTo>
                  <a:cubicBezTo>
                    <a:pt x="0" y="25"/>
                    <a:pt x="23" y="1"/>
                    <a:pt x="53" y="1"/>
                  </a:cubicBezTo>
                  <a:cubicBezTo>
                    <a:pt x="82" y="0"/>
                    <a:pt x="106" y="24"/>
                    <a:pt x="106" y="53"/>
                  </a:cubicBezTo>
                  <a:cubicBezTo>
                    <a:pt x="109" y="316"/>
                    <a:pt x="109" y="316"/>
                    <a:pt x="109" y="316"/>
                  </a:cubicBezTo>
                  <a:cubicBezTo>
                    <a:pt x="109" y="345"/>
                    <a:pt x="85" y="369"/>
                    <a:pt x="56" y="370"/>
                  </a:cubicBezTo>
                  <a:cubicBezTo>
                    <a:pt x="56" y="370"/>
                    <a:pt x="56" y="370"/>
                    <a:pt x="56" y="370"/>
                  </a:cubicBezTo>
                  <a:close/>
                </a:path>
              </a:pathLst>
            </a:cu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sp>
          <p:nvSpPr>
            <p:cNvPr id="62" name="Freeform 10"/>
            <p:cNvSpPr/>
            <p:nvPr/>
          </p:nvSpPr>
          <p:spPr bwMode="auto">
            <a:xfrm>
              <a:off x="3221038" y="3683000"/>
              <a:ext cx="500063" cy="369888"/>
            </a:xfrm>
            <a:custGeom>
              <a:gdLst>
                <a:gd fmla="*/ 61 w 344" name="T0"/>
                <a:gd fmla="*/ 254 h 254" name="T1"/>
                <a:gd fmla="*/ 16 w 344" name="T2"/>
                <a:gd fmla="*/ 229 h 254" name="T3"/>
                <a:gd fmla="*/ 32 w 344" name="T4"/>
                <a:gd fmla="*/ 156 h 254" name="T5"/>
                <a:gd fmla="*/ 255 w 344" name="T6"/>
                <a:gd fmla="*/ 16 h 254" name="T7"/>
                <a:gd fmla="*/ 328 w 344" name="T8"/>
                <a:gd fmla="*/ 33 h 254" name="T9"/>
                <a:gd fmla="*/ 311 w 344" name="T10"/>
                <a:gd fmla="*/ 106 h 254" name="T11"/>
                <a:gd fmla="*/ 89 w 344" name="T12"/>
                <a:gd fmla="*/ 246 h 254" name="T13"/>
                <a:gd fmla="*/ 61 w 344" name="T14"/>
                <a:gd fmla="*/ 254 h 2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4" w="344">
                  <a:moveTo>
                    <a:pt x="61" y="254"/>
                  </a:moveTo>
                  <a:cubicBezTo>
                    <a:pt x="43" y="254"/>
                    <a:pt x="26" y="245"/>
                    <a:pt x="16" y="229"/>
                  </a:cubicBezTo>
                  <a:cubicBezTo>
                    <a:pt x="0" y="205"/>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sp>
          <p:nvSpPr>
            <p:cNvPr id="63" name="Freeform 11"/>
            <p:cNvSpPr/>
            <p:nvPr/>
          </p:nvSpPr>
          <p:spPr bwMode="auto">
            <a:xfrm>
              <a:off x="3011488" y="2900363"/>
              <a:ext cx="544513" cy="236538"/>
            </a:xfrm>
            <a:custGeom>
              <a:gdLst>
                <a:gd fmla="*/ 316 w 374" name="T0"/>
                <a:gd fmla="*/ 163 h 163" name="T1"/>
                <a:gd fmla="*/ 305 w 374" name="T2"/>
                <a:gd fmla="*/ 162 h 163" name="T3"/>
                <a:gd fmla="*/ 48 w 374" name="T4"/>
                <a:gd fmla="*/ 110 h 163" name="T5"/>
                <a:gd fmla="*/ 6 w 374" name="T6"/>
                <a:gd fmla="*/ 47 h 163" name="T7"/>
                <a:gd fmla="*/ 69 w 374" name="T8"/>
                <a:gd fmla="*/ 5 h 163" name="T9"/>
                <a:gd fmla="*/ 326 w 374" name="T10"/>
                <a:gd fmla="*/ 58 h 163" name="T11"/>
                <a:gd fmla="*/ 368 w 374" name="T12"/>
                <a:gd fmla="*/ 120 h 163" name="T13"/>
                <a:gd fmla="*/ 316 w 374" name="T14"/>
                <a:gd fmla="*/ 163 h 1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3" w="374">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4"/>
                    <a:pt x="374" y="92"/>
                    <a:pt x="368" y="120"/>
                  </a:cubicBezTo>
                  <a:cubicBezTo>
                    <a:pt x="363" y="146"/>
                    <a:pt x="341" y="163"/>
                    <a:pt x="316" y="163"/>
                  </a:cubicBezTo>
                  <a:close/>
                </a:path>
              </a:pathLst>
            </a:cu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sp>
          <p:nvSpPr>
            <p:cNvPr id="64" name="Freeform 12"/>
            <p:cNvSpPr/>
            <p:nvPr/>
          </p:nvSpPr>
          <p:spPr bwMode="auto">
            <a:xfrm>
              <a:off x="3552825" y="1984375"/>
              <a:ext cx="387350" cy="485775"/>
            </a:xfrm>
            <a:custGeom>
              <a:gdLst>
                <a:gd fmla="*/ 206 w 266" name="T0"/>
                <a:gd fmla="*/ 333 h 333" name="T1"/>
                <a:gd fmla="*/ 161 w 266" name="T2"/>
                <a:gd fmla="*/ 309 h 333" name="T3"/>
                <a:gd fmla="*/ 16 w 266" name="T4"/>
                <a:gd fmla="*/ 90 h 333" name="T5"/>
                <a:gd fmla="*/ 31 w 266" name="T6"/>
                <a:gd fmla="*/ 16 h 333" name="T7"/>
                <a:gd fmla="*/ 105 w 266" name="T8"/>
                <a:gd fmla="*/ 31 h 333" name="T9"/>
                <a:gd fmla="*/ 250 w 266" name="T10"/>
                <a:gd fmla="*/ 250 h 333" name="T11"/>
                <a:gd fmla="*/ 235 w 266" name="T12"/>
                <a:gd fmla="*/ 324 h 333" name="T13"/>
                <a:gd fmla="*/ 206 w 266" name="T14"/>
                <a:gd fmla="*/ 333 h 3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33" w="266">
                  <a:moveTo>
                    <a:pt x="206" y="333"/>
                  </a:moveTo>
                  <a:cubicBezTo>
                    <a:pt x="188" y="333"/>
                    <a:pt x="172" y="325"/>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sp>
          <p:nvSpPr>
            <p:cNvPr id="65" name="Freeform 13"/>
            <p:cNvSpPr>
              <a:spLocks noEditPoints="1"/>
            </p:cNvSpPr>
            <p:nvPr/>
          </p:nvSpPr>
          <p:spPr bwMode="auto">
            <a:xfrm>
              <a:off x="3700463" y="2392363"/>
              <a:ext cx="1755775" cy="2144713"/>
            </a:xfrm>
            <a:custGeom>
              <a:gdLst>
                <a:gd fmla="*/ 603 w 1206" name="T0"/>
                <a:gd fmla="*/ 0 h 1474" name="T1"/>
                <a:gd fmla="*/ 0 w 1206" name="T2"/>
                <a:gd fmla="*/ 603 h 1474" name="T3"/>
                <a:gd fmla="*/ 95 w 1206" name="T4"/>
                <a:gd fmla="*/ 928 h 1474" name="T5"/>
                <a:gd fmla="*/ 308 w 1206" name="T6"/>
                <a:gd fmla="*/ 1129 h 1474" name="T7"/>
                <a:gd fmla="*/ 308 w 1206" name="T8"/>
                <a:gd fmla="*/ 1329 h 1474" name="T9"/>
                <a:gd fmla="*/ 453 w 1206" name="T10"/>
                <a:gd fmla="*/ 1474 h 1474" name="T11"/>
                <a:gd fmla="*/ 769 w 1206" name="T12"/>
                <a:gd fmla="*/ 1474 h 1474" name="T13"/>
                <a:gd fmla="*/ 914 w 1206" name="T14"/>
                <a:gd fmla="*/ 1329 h 1474" name="T15"/>
                <a:gd fmla="*/ 914 w 1206" name="T16"/>
                <a:gd fmla="*/ 1120 h 1474" name="T17"/>
                <a:gd fmla="*/ 1206 w 1206" name="T18"/>
                <a:gd fmla="*/ 603 h 1474" name="T19"/>
                <a:gd fmla="*/ 603 w 1206" name="T20"/>
                <a:gd fmla="*/ 0 h 1474" name="T21"/>
                <a:gd fmla="*/ 827 w 1206" name="T22"/>
                <a:gd fmla="*/ 1032 h 1474" name="T23"/>
                <a:gd fmla="*/ 795 w 1206" name="T24"/>
                <a:gd fmla="*/ 1085 h 1474" name="T25"/>
                <a:gd fmla="*/ 795 w 1206" name="T26"/>
                <a:gd fmla="*/ 1133 h 1474" name="T27"/>
                <a:gd fmla="*/ 427 w 1206" name="T28"/>
                <a:gd fmla="*/ 1133 h 1474" name="T29"/>
                <a:gd fmla="*/ 427 w 1206" name="T30"/>
                <a:gd fmla="*/ 1093 h 1474" name="T31"/>
                <a:gd fmla="*/ 393 w 1206" name="T32"/>
                <a:gd fmla="*/ 1039 h 1474" name="T33"/>
                <a:gd fmla="*/ 119 w 1206" name="T34"/>
                <a:gd fmla="*/ 603 h 1474" name="T35"/>
                <a:gd fmla="*/ 603 w 1206" name="T36"/>
                <a:gd fmla="*/ 119 h 1474" name="T37"/>
                <a:gd fmla="*/ 1087 w 1206" name="T38"/>
                <a:gd fmla="*/ 603 h 1474" name="T39"/>
                <a:gd fmla="*/ 827 w 1206" name="T40"/>
                <a:gd fmla="*/ 1032 h 147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474" w="1206">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3"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sp>
          <p:nvSpPr>
            <p:cNvPr id="66" name="Oval 14"/>
            <p:cNvSpPr>
              <a:spLocks noChangeArrowheads="1"/>
            </p:cNvSpPr>
            <p:nvPr/>
          </p:nvSpPr>
          <p:spPr bwMode="auto">
            <a:xfrm>
              <a:off x="4041775" y="2713038"/>
              <a:ext cx="1122363" cy="1120775"/>
            </a:xfrm>
            <a:prstGeom prst="ellipse">
              <a:avLst/>
            </a:pr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sp>
          <p:nvSpPr>
            <p:cNvPr id="67" name="Oval 15"/>
            <p:cNvSpPr>
              <a:spLocks noChangeArrowheads="1"/>
            </p:cNvSpPr>
            <p:nvPr/>
          </p:nvSpPr>
          <p:spPr bwMode="auto">
            <a:xfrm>
              <a:off x="4152900" y="2824163"/>
              <a:ext cx="900113" cy="89852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ea charset="-122" panose="020b0400000000000000" pitchFamily="34" typeface="Adobe 黑体 Std R"/>
              </a:endParaRPr>
            </a:p>
          </p:txBody>
        </p:sp>
        <p:sp>
          <p:nvSpPr>
            <p:cNvPr id="68" name="Oval 16"/>
            <p:cNvSpPr>
              <a:spLocks noChangeArrowheads="1"/>
            </p:cNvSpPr>
            <p:nvPr/>
          </p:nvSpPr>
          <p:spPr bwMode="auto">
            <a:xfrm>
              <a:off x="4249738" y="2921000"/>
              <a:ext cx="708025" cy="706438"/>
            </a:xfrm>
            <a:prstGeom prst="ellipse">
              <a:avLst/>
            </a:pr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typeface="Arial"/>
              </a:endParaRPr>
            </a:p>
          </p:txBody>
        </p:sp>
        <p:sp>
          <p:nvSpPr>
            <p:cNvPr id="69" name="Oval 17"/>
            <p:cNvSpPr>
              <a:spLocks noChangeArrowheads="1"/>
            </p:cNvSpPr>
            <p:nvPr/>
          </p:nvSpPr>
          <p:spPr bwMode="auto">
            <a:xfrm>
              <a:off x="4354513" y="3024188"/>
              <a:ext cx="498475" cy="49847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ea charset="-122" panose="020b0400000000000000" pitchFamily="34" typeface="Adobe 黑体 Std R"/>
              </a:endParaRPr>
            </a:p>
          </p:txBody>
        </p:sp>
        <p:sp>
          <p:nvSpPr>
            <p:cNvPr id="70" name="Oval 18"/>
            <p:cNvSpPr>
              <a:spLocks noChangeArrowheads="1"/>
            </p:cNvSpPr>
            <p:nvPr/>
          </p:nvSpPr>
          <p:spPr bwMode="auto">
            <a:xfrm>
              <a:off x="4448175" y="3116263"/>
              <a:ext cx="311150" cy="314325"/>
            </a:xfrm>
            <a:prstGeom prst="ellipse">
              <a:avLst/>
            </a:pr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sp>
          <p:nvSpPr>
            <p:cNvPr id="71" name="Oval 19"/>
            <p:cNvSpPr>
              <a:spLocks noChangeArrowheads="1"/>
            </p:cNvSpPr>
            <p:nvPr/>
          </p:nvSpPr>
          <p:spPr bwMode="auto">
            <a:xfrm>
              <a:off x="4545013" y="3216275"/>
              <a:ext cx="117475" cy="115888"/>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ea charset="-122" panose="020b0400000000000000" pitchFamily="34" typeface="Adobe 黑体 Std R"/>
              </a:endParaRPr>
            </a:p>
          </p:txBody>
        </p:sp>
        <p:sp>
          <p:nvSpPr>
            <p:cNvPr id="72" name="Freeform 20"/>
            <p:cNvSpPr/>
            <p:nvPr/>
          </p:nvSpPr>
          <p:spPr bwMode="auto">
            <a:xfrm>
              <a:off x="4603750" y="2617788"/>
              <a:ext cx="661988" cy="663575"/>
            </a:xfrm>
            <a:custGeom>
              <a:gdLst>
                <a:gd fmla="*/ 286 w 417" name="T0"/>
                <a:gd fmla="*/ 149 h 418" name="T1"/>
                <a:gd fmla="*/ 330 w 417" name="T2"/>
                <a:gd fmla="*/ 149 h 418" name="T3"/>
                <a:gd fmla="*/ 417 w 417" name="T4"/>
                <a:gd fmla="*/ 61 h 418" name="T5"/>
                <a:gd fmla="*/ 357 w 417" name="T6"/>
                <a:gd fmla="*/ 61 h 418" name="T7"/>
                <a:gd fmla="*/ 355 w 417" name="T8"/>
                <a:gd fmla="*/ 0 h 418" name="T9"/>
                <a:gd fmla="*/ 267 w 417" name="T10"/>
                <a:gd fmla="*/ 87 h 418" name="T11"/>
                <a:gd fmla="*/ 269 w 417" name="T12"/>
                <a:gd fmla="*/ 134 h 418" name="T13"/>
                <a:gd fmla="*/ 0 w 417" name="T14"/>
                <a:gd fmla="*/ 397 h 418" name="T15"/>
                <a:gd fmla="*/ 0 w 417" name="T16"/>
                <a:gd fmla="*/ 418 h 418" name="T17"/>
                <a:gd fmla="*/ 23 w 417" name="T18"/>
                <a:gd fmla="*/ 418 h 418" name="T19"/>
                <a:gd fmla="*/ 286 w 417" name="T20"/>
                <a:gd fmla="*/ 149 h 41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18" w="417">
                  <a:moveTo>
                    <a:pt x="286" y="149"/>
                  </a:moveTo>
                  <a:lnTo>
                    <a:pt x="330" y="149"/>
                  </a:lnTo>
                  <a:lnTo>
                    <a:pt x="417" y="61"/>
                  </a:lnTo>
                  <a:lnTo>
                    <a:pt x="357" y="61"/>
                  </a:lnTo>
                  <a:lnTo>
                    <a:pt x="355" y="0"/>
                  </a:lnTo>
                  <a:lnTo>
                    <a:pt x="267" y="87"/>
                  </a:lnTo>
                  <a:lnTo>
                    <a:pt x="269" y="134"/>
                  </a:lnTo>
                  <a:lnTo>
                    <a:pt x="0" y="397"/>
                  </a:lnTo>
                  <a:lnTo>
                    <a:pt x="0" y="418"/>
                  </a:lnTo>
                  <a:lnTo>
                    <a:pt x="23" y="418"/>
                  </a:lnTo>
                  <a:lnTo>
                    <a:pt x="286" y="149"/>
                  </a:lnTo>
                  <a:close/>
                </a:path>
              </a:pathLst>
            </a:custGeom>
            <a:gradFill>
              <a:gsLst>
                <a:gs pos="0">
                  <a:schemeClr val="bg1"/>
                </a:gs>
                <a:gs pos="35000">
                  <a:schemeClr val="bg1">
                    <a:lumMod val="95000"/>
                  </a:schemeClr>
                </a:gs>
                <a:gs pos="100000">
                  <a:schemeClr val="bg1">
                    <a:lumMod val="85000"/>
                  </a:schemeClr>
                </a:gs>
              </a:gsLst>
              <a:path path="circle">
                <a:fillToRect b="50000" l="50000" r="50000" t="50000"/>
              </a:path>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73" name="Freeform 21"/>
            <p:cNvSpPr/>
            <p:nvPr/>
          </p:nvSpPr>
          <p:spPr bwMode="auto">
            <a:xfrm>
              <a:off x="4603750" y="2617788"/>
              <a:ext cx="661988" cy="663575"/>
            </a:xfrm>
            <a:custGeom>
              <a:gdLst>
                <a:gd fmla="*/ 286 w 417" name="T0"/>
                <a:gd fmla="*/ 149 h 418" name="T1"/>
                <a:gd fmla="*/ 330 w 417" name="T2"/>
                <a:gd fmla="*/ 149 h 418" name="T3"/>
                <a:gd fmla="*/ 417 w 417" name="T4"/>
                <a:gd fmla="*/ 61 h 418" name="T5"/>
                <a:gd fmla="*/ 357 w 417" name="T6"/>
                <a:gd fmla="*/ 61 h 418" name="T7"/>
                <a:gd fmla="*/ 355 w 417" name="T8"/>
                <a:gd fmla="*/ 0 h 418" name="T9"/>
                <a:gd fmla="*/ 267 w 417" name="T10"/>
                <a:gd fmla="*/ 87 h 418" name="T11"/>
                <a:gd fmla="*/ 269 w 417" name="T12"/>
                <a:gd fmla="*/ 134 h 418" name="T13"/>
                <a:gd fmla="*/ 0 w 417" name="T14"/>
                <a:gd fmla="*/ 397 h 418" name="T15"/>
                <a:gd fmla="*/ 0 w 417" name="T16"/>
                <a:gd fmla="*/ 418 h 418" name="T17"/>
                <a:gd fmla="*/ 23 w 417" name="T18"/>
                <a:gd fmla="*/ 418 h 4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8" w="417">
                  <a:moveTo>
                    <a:pt x="286" y="149"/>
                  </a:moveTo>
                  <a:lnTo>
                    <a:pt x="330" y="149"/>
                  </a:lnTo>
                  <a:lnTo>
                    <a:pt x="417" y="61"/>
                  </a:lnTo>
                  <a:lnTo>
                    <a:pt x="357" y="61"/>
                  </a:lnTo>
                  <a:lnTo>
                    <a:pt x="355" y="0"/>
                  </a:lnTo>
                  <a:lnTo>
                    <a:pt x="267" y="87"/>
                  </a:lnTo>
                  <a:lnTo>
                    <a:pt x="269" y="134"/>
                  </a:lnTo>
                  <a:lnTo>
                    <a:pt x="0" y="397"/>
                  </a:lnTo>
                  <a:lnTo>
                    <a:pt x="0" y="418"/>
                  </a:lnTo>
                  <a:lnTo>
                    <a:pt x="23" y="41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ea charset="-122" panose="020b0400000000000000" pitchFamily="34" typeface="Adobe 黑体 Std R"/>
              </a:endParaRPr>
            </a:p>
          </p:txBody>
        </p:sp>
      </p:grpSp>
      <p:grpSp>
        <p:nvGrpSpPr>
          <p:cNvPr id="3" name="组合 2"/>
          <p:cNvGrpSpPr/>
          <p:nvPr/>
        </p:nvGrpSpPr>
        <p:grpSpPr>
          <a:xfrm>
            <a:off x="4756399" y="4242564"/>
            <a:ext cx="3667935" cy="1309668"/>
            <a:chOff x="3567299" y="3181923"/>
            <a:chExt cx="2750951" cy="982251"/>
          </a:xfrm>
        </p:grpSpPr>
        <p:grpSp>
          <p:nvGrpSpPr>
            <p:cNvPr id="98" name="组合 97"/>
            <p:cNvGrpSpPr/>
            <p:nvPr/>
          </p:nvGrpSpPr>
          <p:grpSpPr>
            <a:xfrm>
              <a:off x="3567299" y="3181923"/>
              <a:ext cx="514780" cy="514780"/>
              <a:chOff x="6357074" y="1008628"/>
              <a:chExt cx="1676757" cy="1676757"/>
            </a:xfrm>
          </p:grpSpPr>
          <p:sp>
            <p:nvSpPr>
              <p:cNvPr id="99" name="椭圆 98"/>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100" name="椭圆 99"/>
              <p:cNvSpPr/>
              <p:nvPr/>
            </p:nvSpPr>
            <p:spPr>
              <a:xfrm>
                <a:off x="6552150" y="1193250"/>
                <a:ext cx="1307513" cy="1307513"/>
              </a:xfrm>
              <a:prstGeom prst="ellipse">
                <a:avLst/>
              </a:pr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sp>
          <p:nvSpPr>
            <p:cNvPr id="101" name="矩形 100"/>
            <p:cNvSpPr/>
            <p:nvPr/>
          </p:nvSpPr>
          <p:spPr>
            <a:xfrm>
              <a:off x="4088499" y="3471676"/>
              <a:ext cx="2229752" cy="685800"/>
            </a:xfrm>
            <a:prstGeom prst="rect">
              <a:avLst/>
            </a:prstGeom>
          </p:spPr>
          <p:txBody>
            <a:bodyPr wrap="square">
              <a:spAutoFit/>
            </a:bodyPr>
            <a:lstStyle/>
            <a:p>
              <a:pPr>
                <a:lnSpc>
                  <a:spcPct val="150000"/>
                </a:lnSpc>
              </a:pPr>
              <a:r>
                <a:rPr altLang="zh-CN" lang="en-US" sz="1200">
                  <a:solidFill>
                    <a:schemeClr val="tx1">
                      <a:lumMod val="85000"/>
                      <a:lumOff val="15000"/>
                    </a:schemeClr>
                  </a:solidFill>
                  <a:ea charset="-122" panose="020b0400000000000000" pitchFamily="34" typeface="Adobe 黑体 Std R"/>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02" name="矩形 101"/>
            <p:cNvSpPr/>
            <p:nvPr/>
          </p:nvSpPr>
          <p:spPr>
            <a:xfrm>
              <a:off x="4092723" y="3238604"/>
              <a:ext cx="1736053" cy="251460"/>
            </a:xfrm>
            <a:prstGeom prst="rect">
              <a:avLst/>
            </a:prstGeom>
          </p:spPr>
          <p:txBody>
            <a:bodyPr wrap="square">
              <a:spAutoFit/>
            </a:bodyPr>
            <a:lstStyle/>
            <a:p>
              <a:pPr fontAlgn="base">
                <a:spcBef>
                  <a:spcPct val="0"/>
                </a:spcBef>
                <a:spcAft>
                  <a:spcPct val="0"/>
                </a:spcAft>
                <a:defRPr/>
              </a:pPr>
              <a:r>
                <a:rPr altLang="en-US" lang="zh-CN" sz="1600">
                  <a:solidFill>
                    <a:srgbClr val="2C344B"/>
                  </a:solidFill>
                  <a:latin typeface="方正兰亭黑_GBK"/>
                  <a:ea typeface="方正兰亭黑_GBK"/>
                </a:rPr>
                <a:t>解决方式</a:t>
              </a:r>
            </a:p>
          </p:txBody>
        </p:sp>
        <p:cxnSp>
          <p:nvCxnSpPr>
            <p:cNvPr id="103" name="直接连接符 102"/>
            <p:cNvCxnSpPr/>
            <p:nvPr/>
          </p:nvCxnSpPr>
          <p:spPr>
            <a:xfrm>
              <a:off x="4192109" y="3515603"/>
              <a:ext cx="234336"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sp>
          <p:nvSpPr>
            <p:cNvPr id="49" name="AutoShape 59"/>
            <p:cNvSpPr/>
            <p:nvPr/>
          </p:nvSpPr>
          <p:spPr bwMode="auto">
            <a:xfrm>
              <a:off x="3690698" y="3326107"/>
              <a:ext cx="227413" cy="226411"/>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grpSp>
      <p:grpSp>
        <p:nvGrpSpPr>
          <p:cNvPr id="5" name="组合 4"/>
          <p:cNvGrpSpPr/>
          <p:nvPr/>
        </p:nvGrpSpPr>
        <p:grpSpPr>
          <a:xfrm>
            <a:off x="8400087" y="4184746"/>
            <a:ext cx="3667935" cy="1367486"/>
            <a:chOff x="6300065" y="3138559"/>
            <a:chExt cx="2750951" cy="1025614"/>
          </a:xfrm>
        </p:grpSpPr>
        <p:grpSp>
          <p:nvGrpSpPr>
            <p:cNvPr id="104" name="组合 103"/>
            <p:cNvGrpSpPr/>
            <p:nvPr/>
          </p:nvGrpSpPr>
          <p:grpSpPr>
            <a:xfrm>
              <a:off x="6300065" y="3138559"/>
              <a:ext cx="514780" cy="514780"/>
              <a:chOff x="6357074" y="1008628"/>
              <a:chExt cx="1676757" cy="1676757"/>
            </a:xfrm>
          </p:grpSpPr>
          <p:sp>
            <p:nvSpPr>
              <p:cNvPr id="105" name="椭圆 104"/>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106" name="椭圆 105"/>
              <p:cNvSpPr/>
              <p:nvPr/>
            </p:nvSpPr>
            <p:spPr>
              <a:xfrm>
                <a:off x="6552150" y="1193250"/>
                <a:ext cx="1307513" cy="1307513"/>
              </a:xfrm>
              <a:prstGeom prst="ellipse">
                <a:avLst/>
              </a:pr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sp>
          <p:nvSpPr>
            <p:cNvPr id="107" name="矩形 106"/>
            <p:cNvSpPr/>
            <p:nvPr/>
          </p:nvSpPr>
          <p:spPr>
            <a:xfrm>
              <a:off x="6821265" y="3471676"/>
              <a:ext cx="2229752" cy="685800"/>
            </a:xfrm>
            <a:prstGeom prst="rect">
              <a:avLst/>
            </a:prstGeom>
          </p:spPr>
          <p:txBody>
            <a:bodyPr wrap="square">
              <a:spAutoFit/>
            </a:bodyPr>
            <a:lstStyle/>
            <a:p>
              <a:pPr>
                <a:lnSpc>
                  <a:spcPct val="150000"/>
                </a:lnSpc>
              </a:pPr>
              <a:r>
                <a:rPr altLang="zh-CN" lang="en-US" sz="1200">
                  <a:solidFill>
                    <a:schemeClr val="tx1">
                      <a:lumMod val="85000"/>
                      <a:lumOff val="15000"/>
                    </a:schemeClr>
                  </a:solidFill>
                  <a:ea charset="-122" panose="020b0400000000000000" pitchFamily="34" typeface="Adobe 黑体 Std R"/>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08" name="矩形 107"/>
            <p:cNvSpPr/>
            <p:nvPr/>
          </p:nvSpPr>
          <p:spPr>
            <a:xfrm>
              <a:off x="6825490" y="3238604"/>
              <a:ext cx="1736053" cy="251460"/>
            </a:xfrm>
            <a:prstGeom prst="rect">
              <a:avLst/>
            </a:prstGeom>
          </p:spPr>
          <p:txBody>
            <a:bodyPr wrap="square">
              <a:spAutoFit/>
            </a:bodyPr>
            <a:lstStyle/>
            <a:p>
              <a:pPr fontAlgn="base">
                <a:spcBef>
                  <a:spcPct val="0"/>
                </a:spcBef>
                <a:spcAft>
                  <a:spcPct val="0"/>
                </a:spcAft>
                <a:defRPr/>
              </a:pPr>
              <a:r>
                <a:rPr altLang="en-US" lang="zh-CN" sz="1600">
                  <a:solidFill>
                    <a:srgbClr val="2C344B"/>
                  </a:solidFill>
                  <a:latin typeface="方正兰亭黑_GBK"/>
                  <a:ea typeface="方正兰亭黑_GBK"/>
                </a:rPr>
                <a:t>解决方式</a:t>
              </a:r>
            </a:p>
          </p:txBody>
        </p:sp>
        <p:cxnSp>
          <p:nvCxnSpPr>
            <p:cNvPr id="109" name="直接连接符 108"/>
            <p:cNvCxnSpPr/>
            <p:nvPr/>
          </p:nvCxnSpPr>
          <p:spPr>
            <a:xfrm>
              <a:off x="6924875" y="3515603"/>
              <a:ext cx="234336"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grpSp>
          <p:nvGrpSpPr>
            <p:cNvPr id="50" name="Group 112"/>
            <p:cNvGrpSpPr/>
            <p:nvPr/>
          </p:nvGrpSpPr>
          <p:grpSpPr>
            <a:xfrm>
              <a:off x="6453966" y="3302894"/>
              <a:ext cx="227044" cy="212709"/>
              <a:chOff x="5368132" y="3540125"/>
              <a:chExt cx="465138" cy="435769"/>
            </a:xfrm>
            <a:solidFill>
              <a:schemeClr val="bg1"/>
            </a:solidFill>
          </p:grpSpPr>
          <p:sp>
            <p:nvSpPr>
              <p:cNvPr id="51"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sp>
            <p:nvSpPr>
              <p:cNvPr id="52"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4" name="组合 3"/>
          <p:cNvGrpSpPr/>
          <p:nvPr/>
        </p:nvGrpSpPr>
        <p:grpSpPr>
          <a:xfrm>
            <a:off x="8408646" y="2354622"/>
            <a:ext cx="3692505" cy="1413010"/>
            <a:chOff x="6306484" y="1765965"/>
            <a:chExt cx="2769379" cy="1059757"/>
          </a:xfrm>
        </p:grpSpPr>
        <p:grpSp>
          <p:nvGrpSpPr>
            <p:cNvPr id="92" name="组合 91"/>
            <p:cNvGrpSpPr/>
            <p:nvPr/>
          </p:nvGrpSpPr>
          <p:grpSpPr>
            <a:xfrm>
              <a:off x="6306484" y="1765965"/>
              <a:ext cx="514780" cy="514780"/>
              <a:chOff x="6357074" y="1008628"/>
              <a:chExt cx="1676757" cy="1676757"/>
            </a:xfrm>
          </p:grpSpPr>
          <p:sp>
            <p:nvSpPr>
              <p:cNvPr id="93" name="椭圆 92"/>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94" name="椭圆 93"/>
              <p:cNvSpPr/>
              <p:nvPr/>
            </p:nvSpPr>
            <p:spPr>
              <a:xfrm>
                <a:off x="6552150" y="1193250"/>
                <a:ext cx="1307513" cy="1307513"/>
              </a:xfrm>
              <a:prstGeom prst="ellipse">
                <a:avLst/>
              </a:pr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sp>
          <p:nvSpPr>
            <p:cNvPr id="95" name="矩形 94"/>
            <p:cNvSpPr/>
            <p:nvPr/>
          </p:nvSpPr>
          <p:spPr>
            <a:xfrm>
              <a:off x="6846110" y="2133225"/>
              <a:ext cx="2229752" cy="685800"/>
            </a:xfrm>
            <a:prstGeom prst="rect">
              <a:avLst/>
            </a:prstGeom>
          </p:spPr>
          <p:txBody>
            <a:bodyPr wrap="square">
              <a:spAutoFit/>
            </a:bodyPr>
            <a:lstStyle/>
            <a:p>
              <a:pPr>
                <a:lnSpc>
                  <a:spcPct val="150000"/>
                </a:lnSpc>
              </a:pPr>
              <a:r>
                <a:rPr altLang="zh-CN" lang="en-US" sz="1200">
                  <a:solidFill>
                    <a:schemeClr val="tx1">
                      <a:lumMod val="85000"/>
                      <a:lumOff val="15000"/>
                    </a:schemeClr>
                  </a:solidFill>
                  <a:ea charset="-122" panose="020b0400000000000000" pitchFamily="34" typeface="Adobe 黑体 Std R"/>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96" name="矩形 95"/>
            <p:cNvSpPr/>
            <p:nvPr/>
          </p:nvSpPr>
          <p:spPr>
            <a:xfrm>
              <a:off x="6831908" y="1900153"/>
              <a:ext cx="1736053" cy="251460"/>
            </a:xfrm>
            <a:prstGeom prst="rect">
              <a:avLst/>
            </a:prstGeom>
          </p:spPr>
          <p:txBody>
            <a:bodyPr wrap="square">
              <a:spAutoFit/>
            </a:bodyPr>
            <a:lstStyle/>
            <a:p>
              <a:pPr fontAlgn="base">
                <a:spcBef>
                  <a:spcPct val="0"/>
                </a:spcBef>
                <a:spcAft>
                  <a:spcPct val="0"/>
                </a:spcAft>
                <a:defRPr/>
              </a:pPr>
              <a:r>
                <a:rPr altLang="en-US" lang="zh-CN" sz="1600">
                  <a:solidFill>
                    <a:srgbClr val="2C344B"/>
                  </a:solidFill>
                  <a:latin typeface="方正兰亭黑_GBK"/>
                  <a:ea typeface="方正兰亭黑_GBK"/>
                </a:rPr>
                <a:t>解决方式</a:t>
              </a:r>
            </a:p>
          </p:txBody>
        </p:sp>
        <p:cxnSp>
          <p:nvCxnSpPr>
            <p:cNvPr id="97" name="直接连接符 96"/>
            <p:cNvCxnSpPr/>
            <p:nvPr/>
          </p:nvCxnSpPr>
          <p:spPr>
            <a:xfrm>
              <a:off x="6931294" y="2177152"/>
              <a:ext cx="234336"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sp>
          <p:nvSpPr>
            <p:cNvPr id="53" name="AutoShape 112"/>
            <p:cNvSpPr/>
            <p:nvPr/>
          </p:nvSpPr>
          <p:spPr bwMode="auto">
            <a:xfrm>
              <a:off x="6453409" y="1906814"/>
              <a:ext cx="227413" cy="226411"/>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grpSp>
      <p:grpSp>
        <p:nvGrpSpPr>
          <p:cNvPr id="2" name="组合 1"/>
          <p:cNvGrpSpPr/>
          <p:nvPr/>
        </p:nvGrpSpPr>
        <p:grpSpPr>
          <a:xfrm>
            <a:off x="4795994" y="2457963"/>
            <a:ext cx="3692505" cy="1309668"/>
            <a:chOff x="3596995" y="1843472"/>
            <a:chExt cx="2769379" cy="982251"/>
          </a:xfrm>
        </p:grpSpPr>
        <p:grpSp>
          <p:nvGrpSpPr>
            <p:cNvPr id="74" name="组合 73"/>
            <p:cNvGrpSpPr/>
            <p:nvPr/>
          </p:nvGrpSpPr>
          <p:grpSpPr>
            <a:xfrm>
              <a:off x="3596995" y="1843472"/>
              <a:ext cx="514780" cy="514780"/>
              <a:chOff x="6357074" y="1008628"/>
              <a:chExt cx="1676757" cy="1676757"/>
            </a:xfrm>
          </p:grpSpPr>
          <p:sp>
            <p:nvSpPr>
              <p:cNvPr id="75" name="椭圆 74"/>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76" name="椭圆 75"/>
              <p:cNvSpPr/>
              <p:nvPr/>
            </p:nvSpPr>
            <p:spPr>
              <a:xfrm>
                <a:off x="6552150" y="1193250"/>
                <a:ext cx="1307513" cy="1307513"/>
              </a:xfrm>
              <a:prstGeom prst="ellipse">
                <a:avLst/>
              </a:pr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sp>
          <p:nvSpPr>
            <p:cNvPr id="77" name="矩形 76"/>
            <p:cNvSpPr/>
            <p:nvPr/>
          </p:nvSpPr>
          <p:spPr>
            <a:xfrm>
              <a:off x="4136622" y="2133225"/>
              <a:ext cx="2229752" cy="685800"/>
            </a:xfrm>
            <a:prstGeom prst="rect">
              <a:avLst/>
            </a:prstGeom>
          </p:spPr>
          <p:txBody>
            <a:bodyPr wrap="square">
              <a:spAutoFit/>
            </a:bodyPr>
            <a:lstStyle/>
            <a:p>
              <a:pPr>
                <a:lnSpc>
                  <a:spcPct val="150000"/>
                </a:lnSpc>
              </a:pPr>
              <a:r>
                <a:rPr altLang="zh-CN" lang="en-US" sz="1200">
                  <a:solidFill>
                    <a:schemeClr val="tx1">
                      <a:lumMod val="85000"/>
                      <a:lumOff val="15000"/>
                    </a:schemeClr>
                  </a:solidFill>
                  <a:ea charset="-122" panose="020b0400000000000000" pitchFamily="34" typeface="Adobe 黑体 Std R"/>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78" name="矩形 77"/>
            <p:cNvSpPr/>
            <p:nvPr/>
          </p:nvSpPr>
          <p:spPr>
            <a:xfrm>
              <a:off x="4122419" y="1900153"/>
              <a:ext cx="1736053" cy="251460"/>
            </a:xfrm>
            <a:prstGeom prst="rect">
              <a:avLst/>
            </a:prstGeom>
          </p:spPr>
          <p:txBody>
            <a:bodyPr wrap="square">
              <a:spAutoFit/>
            </a:bodyPr>
            <a:lstStyle/>
            <a:p>
              <a:pPr fontAlgn="base">
                <a:spcBef>
                  <a:spcPct val="0"/>
                </a:spcBef>
                <a:spcAft>
                  <a:spcPct val="0"/>
                </a:spcAft>
                <a:defRPr/>
              </a:pPr>
              <a:r>
                <a:rPr altLang="en-US" lang="zh-CN" sz="1600">
                  <a:solidFill>
                    <a:srgbClr val="2C344B"/>
                  </a:solidFill>
                  <a:latin typeface="方正兰亭黑_GBK"/>
                  <a:ea typeface="方正兰亭黑_GBK"/>
                </a:rPr>
                <a:t>解决方式</a:t>
              </a:r>
            </a:p>
          </p:txBody>
        </p:sp>
        <p:cxnSp>
          <p:nvCxnSpPr>
            <p:cNvPr id="79" name="直接连接符 78"/>
            <p:cNvCxnSpPr/>
            <p:nvPr/>
          </p:nvCxnSpPr>
          <p:spPr>
            <a:xfrm>
              <a:off x="4221805" y="2177152"/>
              <a:ext cx="234336"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3743041" y="1987534"/>
              <a:ext cx="226657" cy="226657"/>
              <a:chOff x="2473104" y="2145028"/>
              <a:chExt cx="359165" cy="359165"/>
            </a:xfrm>
            <a:solidFill>
              <a:schemeClr val="bg1"/>
            </a:solidFill>
          </p:grpSpPr>
          <p:sp>
            <p:nvSpPr>
              <p:cNvPr id="55" name="AutoShape 126"/>
              <p:cNvSpPr/>
              <p:nvPr/>
            </p:nvSpPr>
            <p:spPr bwMode="auto">
              <a:xfrm>
                <a:off x="247310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sp>
            <p:nvSpPr>
              <p:cNvPr id="56" name="AutoShape 127"/>
              <p:cNvSpPr/>
              <p:nvPr/>
            </p:nvSpPr>
            <p:spPr bwMode="auto">
              <a:xfrm>
                <a:off x="2618611" y="2200897"/>
                <a:ext cx="84727" cy="8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60" name="组合 59"/>
          <p:cNvGrpSpPr/>
          <p:nvPr/>
        </p:nvGrpSpPr>
        <p:grpSpPr>
          <a:xfrm>
            <a:off x="1097509" y="429276"/>
            <a:ext cx="3615975" cy="632543"/>
            <a:chOff x="349800" y="307048"/>
            <a:chExt cx="2711981" cy="474407"/>
          </a:xfrm>
        </p:grpSpPr>
        <p:sp>
          <p:nvSpPr>
            <p:cNvPr id="83"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解决方式</a:t>
              </a:r>
            </a:p>
          </p:txBody>
        </p:sp>
        <p:sp>
          <p:nvSpPr>
            <p:cNvPr id="84"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3900168522"/>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31"/>
                                        </p:tgtEl>
                                        <p:attrNameLst>
                                          <p:attrName>style.visibility</p:attrName>
                                        </p:attrNameLst>
                                      </p:cBhvr>
                                      <p:to>
                                        <p:strVal val="visible"/>
                                      </p:to>
                                    </p:set>
                                    <p:animEffect filter="randombar(horizontal)" transition="in">
                                      <p:cBhvr>
                                        <p:cTn dur="500" id="7"/>
                                        <p:tgtEl>
                                          <p:spTgt spid="3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1000" id="11"/>
                                        <p:tgtEl>
                                          <p:spTgt spid="2"/>
                                        </p:tgtEl>
                                      </p:cBhvr>
                                    </p:animEffect>
                                    <p:anim calcmode="lin" valueType="num">
                                      <p:cBhvr>
                                        <p:cTn dur="1000" fill="hold" id="12"/>
                                        <p:tgtEl>
                                          <p:spTgt spid="2"/>
                                        </p:tgtEl>
                                        <p:attrNameLst>
                                          <p:attrName>ppt_x</p:attrName>
                                        </p:attrNameLst>
                                      </p:cBhvr>
                                      <p:tavLst>
                                        <p:tav tm="0">
                                          <p:val>
                                            <p:strVal val="#ppt_x"/>
                                          </p:val>
                                        </p:tav>
                                        <p:tav tm="100000">
                                          <p:val>
                                            <p:strVal val="#ppt_x"/>
                                          </p:val>
                                        </p:tav>
                                      </p:tavLst>
                                    </p:anim>
                                    <p:anim calcmode="lin" valueType="num">
                                      <p:cBhvr>
                                        <p:cTn dur="1000" fill="hold" id="13"/>
                                        <p:tgtEl>
                                          <p:spTgt spid="2"/>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250"/>
                                  </p:stCondLst>
                                  <p:childTnLst>
                                    <p:set>
                                      <p:cBhvr>
                                        <p:cTn dur="1" fill="hold" id="15">
                                          <p:stCondLst>
                                            <p:cond delay="0"/>
                                          </p:stCondLst>
                                        </p:cTn>
                                        <p:tgtEl>
                                          <p:spTgt spid="4"/>
                                        </p:tgtEl>
                                        <p:attrNameLst>
                                          <p:attrName>style.visibility</p:attrName>
                                        </p:attrNameLst>
                                      </p:cBhvr>
                                      <p:to>
                                        <p:strVal val="visible"/>
                                      </p:to>
                                    </p:set>
                                    <p:animEffect filter="fade" transition="in">
                                      <p:cBhvr>
                                        <p:cTn dur="1000" id="16"/>
                                        <p:tgtEl>
                                          <p:spTgt spid="4"/>
                                        </p:tgtEl>
                                      </p:cBhvr>
                                    </p:animEffect>
                                    <p:anim calcmode="lin" valueType="num">
                                      <p:cBhvr>
                                        <p:cTn dur="1000" fill="hold" id="17"/>
                                        <p:tgtEl>
                                          <p:spTgt spid="4"/>
                                        </p:tgtEl>
                                        <p:attrNameLst>
                                          <p:attrName>ppt_x</p:attrName>
                                        </p:attrNameLst>
                                      </p:cBhvr>
                                      <p:tavLst>
                                        <p:tav tm="0">
                                          <p:val>
                                            <p:strVal val="#ppt_x"/>
                                          </p:val>
                                        </p:tav>
                                        <p:tav tm="100000">
                                          <p:val>
                                            <p:strVal val="#ppt_x"/>
                                          </p:val>
                                        </p:tav>
                                      </p:tavLst>
                                    </p:anim>
                                    <p:anim calcmode="lin" valueType="num">
                                      <p:cBhvr>
                                        <p:cTn dur="1000" fill="hold" id="18"/>
                                        <p:tgtEl>
                                          <p:spTgt spid="4"/>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500"/>
                                  </p:stCondLst>
                                  <p:childTnLst>
                                    <p:set>
                                      <p:cBhvr>
                                        <p:cTn dur="1" fill="hold" id="20">
                                          <p:stCondLst>
                                            <p:cond delay="0"/>
                                          </p:stCondLst>
                                        </p:cTn>
                                        <p:tgtEl>
                                          <p:spTgt spid="3"/>
                                        </p:tgtEl>
                                        <p:attrNameLst>
                                          <p:attrName>style.visibility</p:attrName>
                                        </p:attrNameLst>
                                      </p:cBhvr>
                                      <p:to>
                                        <p:strVal val="visible"/>
                                      </p:to>
                                    </p:set>
                                    <p:animEffect filter="fade" transition="in">
                                      <p:cBhvr>
                                        <p:cTn dur="1000" id="21"/>
                                        <p:tgtEl>
                                          <p:spTgt spid="3"/>
                                        </p:tgtEl>
                                      </p:cBhvr>
                                    </p:animEffect>
                                    <p:anim calcmode="lin" valueType="num">
                                      <p:cBhvr>
                                        <p:cTn dur="1000" fill="hold" id="22"/>
                                        <p:tgtEl>
                                          <p:spTgt spid="3"/>
                                        </p:tgtEl>
                                        <p:attrNameLst>
                                          <p:attrName>ppt_x</p:attrName>
                                        </p:attrNameLst>
                                      </p:cBhvr>
                                      <p:tavLst>
                                        <p:tav tm="0">
                                          <p:val>
                                            <p:strVal val="#ppt_x"/>
                                          </p:val>
                                        </p:tav>
                                        <p:tav tm="100000">
                                          <p:val>
                                            <p:strVal val="#ppt_x"/>
                                          </p:val>
                                        </p:tav>
                                      </p:tavLst>
                                    </p:anim>
                                    <p:anim calcmode="lin" valueType="num">
                                      <p:cBhvr>
                                        <p:cTn dur="1000" fill="hold" id="23"/>
                                        <p:tgtEl>
                                          <p:spTgt spid="3"/>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750"/>
                                  </p:stCondLst>
                                  <p:childTnLst>
                                    <p:set>
                                      <p:cBhvr>
                                        <p:cTn dur="1" fill="hold" id="25">
                                          <p:stCondLst>
                                            <p:cond delay="0"/>
                                          </p:stCondLst>
                                        </p:cTn>
                                        <p:tgtEl>
                                          <p:spTgt spid="5"/>
                                        </p:tgtEl>
                                        <p:attrNameLst>
                                          <p:attrName>style.visibility</p:attrName>
                                        </p:attrNameLst>
                                      </p:cBhvr>
                                      <p:to>
                                        <p:strVal val="visible"/>
                                      </p:to>
                                    </p:set>
                                    <p:animEffect filter="fade" transition="in">
                                      <p:cBhvr>
                                        <p:cTn dur="1000" id="26"/>
                                        <p:tgtEl>
                                          <p:spTgt spid="5"/>
                                        </p:tgtEl>
                                      </p:cBhvr>
                                    </p:animEffect>
                                    <p:anim calcmode="lin" valueType="num">
                                      <p:cBhvr>
                                        <p:cTn dur="1000" fill="hold" id="27"/>
                                        <p:tgtEl>
                                          <p:spTgt spid="5"/>
                                        </p:tgtEl>
                                        <p:attrNameLst>
                                          <p:attrName>ppt_x</p:attrName>
                                        </p:attrNameLst>
                                      </p:cBhvr>
                                      <p:tavLst>
                                        <p:tav tm="0">
                                          <p:val>
                                            <p:strVal val="#ppt_x"/>
                                          </p:val>
                                        </p:tav>
                                        <p:tav tm="100000">
                                          <p:val>
                                            <p:strVal val="#ppt_x"/>
                                          </p:val>
                                        </p:tav>
                                      </p:tavLst>
                                    </p:anim>
                                    <p:anim calcmode="lin" valueType="num">
                                      <p:cBhvr>
                                        <p:cTn dur="1000" fill="hold" id="28"/>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空心弧 4"/>
          <p:cNvSpPr/>
          <p:nvPr/>
        </p:nvSpPr>
        <p:spPr>
          <a:xfrm>
            <a:off x="4498889" y="2384293"/>
            <a:ext cx="3194219" cy="3194219"/>
          </a:xfrm>
          <a:prstGeom prst="blockArc">
            <a:avLst>
              <a:gd fmla="val 10800000" name="adj1"/>
              <a:gd fmla="val 16200000" name="adj2"/>
              <a:gd fmla="val 4642" name="adj3"/>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6" name="空心弧 5"/>
          <p:cNvSpPr/>
          <p:nvPr/>
        </p:nvSpPr>
        <p:spPr>
          <a:xfrm>
            <a:off x="4498889" y="2384293"/>
            <a:ext cx="3194219" cy="3194219"/>
          </a:xfrm>
          <a:prstGeom prst="blockArc">
            <a:avLst>
              <a:gd fmla="val 5400000" name="adj1"/>
              <a:gd fmla="val 10800000" name="adj2"/>
              <a:gd fmla="val 4642" name="adj3"/>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7" name="空心弧 6"/>
          <p:cNvSpPr/>
          <p:nvPr/>
        </p:nvSpPr>
        <p:spPr>
          <a:xfrm>
            <a:off x="4498889" y="2384293"/>
            <a:ext cx="3194219" cy="3194219"/>
          </a:xfrm>
          <a:prstGeom prst="blockArc">
            <a:avLst>
              <a:gd fmla="val 0" name="adj1"/>
              <a:gd fmla="val 5400000" name="adj2"/>
              <a:gd fmla="val 4642" name="adj3"/>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8" name="空心弧 7"/>
          <p:cNvSpPr/>
          <p:nvPr/>
        </p:nvSpPr>
        <p:spPr>
          <a:xfrm>
            <a:off x="4498889" y="2384293"/>
            <a:ext cx="3194219" cy="3194219"/>
          </a:xfrm>
          <a:prstGeom prst="blockArc">
            <a:avLst>
              <a:gd fmla="val 16200000" name="adj1"/>
              <a:gd fmla="val 0" name="adj2"/>
              <a:gd fmla="val 4642" name="adj3"/>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9" name="任意多边形 8"/>
          <p:cNvSpPr/>
          <p:nvPr/>
        </p:nvSpPr>
        <p:spPr>
          <a:xfrm>
            <a:off x="5360577" y="3245981"/>
            <a:ext cx="1470843" cy="1470843"/>
          </a:xfrm>
          <a:custGeom>
            <a:gdLst>
              <a:gd fmla="*/ 0 w 1439167" name="connsiteX0"/>
              <a:gd fmla="*/ 719584 h 1439167" name="connsiteY0"/>
              <a:gd fmla="*/ 719584 w 1439167" name="connsiteX1"/>
              <a:gd fmla="*/ 0 h 1439167" name="connsiteY1"/>
              <a:gd fmla="*/ 1439168 w 1439167" name="connsiteX2"/>
              <a:gd fmla="*/ 719584 h 1439167" name="connsiteY2"/>
              <a:gd fmla="*/ 719584 w 1439167" name="connsiteX3"/>
              <a:gd fmla="*/ 1439168 h 1439167" name="connsiteY3"/>
              <a:gd fmla="*/ 0 w 1439167" name="connsiteX4"/>
              <a:gd fmla="*/ 719584 h 143916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39167" w="1439167">
                <a:moveTo>
                  <a:pt x="0" y="719584"/>
                </a:moveTo>
                <a:cubicBezTo>
                  <a:pt x="0" y="322169"/>
                  <a:pt x="322169" y="0"/>
                  <a:pt x="719584" y="0"/>
                </a:cubicBezTo>
                <a:cubicBezTo>
                  <a:pt x="1116999" y="0"/>
                  <a:pt x="1439168" y="322169"/>
                  <a:pt x="1439168" y="719584"/>
                </a:cubicBezTo>
                <a:cubicBezTo>
                  <a:pt x="1439168" y="1116999"/>
                  <a:pt x="1116999" y="1439168"/>
                  <a:pt x="719584" y="1439168"/>
                </a:cubicBezTo>
                <a:cubicBezTo>
                  <a:pt x="322169" y="1439168"/>
                  <a:pt x="0" y="1116999"/>
                  <a:pt x="0" y="719584"/>
                </a:cubicBezTo>
                <a:close/>
              </a:path>
            </a:pathLst>
          </a:cu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12" name="任意多边形 11"/>
          <p:cNvSpPr/>
          <p:nvPr/>
        </p:nvSpPr>
        <p:spPr>
          <a:xfrm>
            <a:off x="5581205" y="1906563"/>
            <a:ext cx="1029591" cy="1029591"/>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prstClr val="white"/>
                </a:solidFill>
                <a:ea charset="-122" panose="020b0400000000000000" pitchFamily="34" typeface="Adobe 黑体 Std R"/>
              </a:rPr>
              <a:t>LOGO</a:t>
            </a:r>
          </a:p>
        </p:txBody>
      </p:sp>
      <p:sp>
        <p:nvSpPr>
          <p:cNvPr id="14" name="任意多边形 13"/>
          <p:cNvSpPr/>
          <p:nvPr/>
        </p:nvSpPr>
        <p:spPr>
          <a:xfrm>
            <a:off x="7141247" y="3466609"/>
            <a:ext cx="1029591" cy="1029591"/>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prstClr val="white"/>
                </a:solidFill>
                <a:ea charset="-122" panose="020b0400000000000000" pitchFamily="34" typeface="Adobe 黑体 Std R"/>
              </a:rPr>
              <a:t>LOGO</a:t>
            </a:r>
          </a:p>
        </p:txBody>
      </p:sp>
      <p:sp>
        <p:nvSpPr>
          <p:cNvPr id="15" name="任意多边形 14"/>
          <p:cNvSpPr/>
          <p:nvPr/>
        </p:nvSpPr>
        <p:spPr>
          <a:xfrm>
            <a:off x="5581205" y="5026651"/>
            <a:ext cx="1029591" cy="1029591"/>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prstClr val="white"/>
                </a:solidFill>
                <a:ea charset="-122" panose="020b0400000000000000" pitchFamily="34" typeface="Adobe 黑体 Std R"/>
              </a:rPr>
              <a:t>LOGO</a:t>
            </a:r>
          </a:p>
        </p:txBody>
      </p:sp>
      <p:sp>
        <p:nvSpPr>
          <p:cNvPr id="16" name="任意多边形 15"/>
          <p:cNvSpPr/>
          <p:nvPr/>
        </p:nvSpPr>
        <p:spPr>
          <a:xfrm>
            <a:off x="4021159" y="3466609"/>
            <a:ext cx="1029591" cy="1029591"/>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prstClr val="white"/>
                </a:solidFill>
                <a:ea charset="-122" panose="020b0400000000000000" pitchFamily="34" typeface="Adobe 黑体 Std R"/>
              </a:rPr>
              <a:t>LOGO</a:t>
            </a:r>
          </a:p>
        </p:txBody>
      </p:sp>
      <p:grpSp>
        <p:nvGrpSpPr>
          <p:cNvPr id="17" name="组合 16"/>
          <p:cNvGrpSpPr/>
          <p:nvPr/>
        </p:nvGrpSpPr>
        <p:grpSpPr>
          <a:xfrm>
            <a:off x="975262" y="2073532"/>
            <a:ext cx="3311604" cy="1234093"/>
            <a:chOff x="731446" y="1555148"/>
            <a:chExt cx="2483703" cy="925570"/>
          </a:xfrm>
        </p:grpSpPr>
        <p:sp>
          <p:nvSpPr>
            <p:cNvPr id="86" name="矩形 85"/>
            <p:cNvSpPr/>
            <p:nvPr/>
          </p:nvSpPr>
          <p:spPr>
            <a:xfrm>
              <a:off x="731446" y="1788220"/>
              <a:ext cx="2229752" cy="685800"/>
            </a:xfrm>
            <a:prstGeom prst="rect">
              <a:avLst/>
            </a:prstGeom>
          </p:spPr>
          <p:txBody>
            <a:bodyPr wrap="square">
              <a:spAutoFit/>
            </a:bodyPr>
            <a:lstStyle/>
            <a:p>
              <a:pPr algn="r">
                <a:lnSpc>
                  <a:spcPct val="150000"/>
                </a:lnSpc>
              </a:pPr>
              <a:r>
                <a:rPr altLang="zh-CN" lang="en-US" sz="1200">
                  <a:solidFill>
                    <a:schemeClr val="tx1">
                      <a:lumMod val="50000"/>
                      <a:lumOff val="50000"/>
                    </a:schemeClr>
                  </a:solidFill>
                  <a:ea charset="-122" panose="020b0400000000000000" pitchFamily="34" typeface="Adobe 黑体 Std R"/>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87" name="矩形 86"/>
            <p:cNvSpPr/>
            <p:nvPr/>
          </p:nvSpPr>
          <p:spPr>
            <a:xfrm>
              <a:off x="1225145" y="1555148"/>
              <a:ext cx="1736053" cy="251460"/>
            </a:xfrm>
            <a:prstGeom prst="rect">
              <a:avLst/>
            </a:prstGeom>
          </p:spPr>
          <p:txBody>
            <a:bodyPr wrap="square">
              <a:spAutoFit/>
            </a:bodyPr>
            <a:lstStyle/>
            <a:p>
              <a:pPr algn="r" fontAlgn="base">
                <a:spcBef>
                  <a:spcPct val="0"/>
                </a:spcBef>
                <a:spcAft>
                  <a:spcPct val="0"/>
                </a:spcAft>
                <a:defRPr/>
              </a:pPr>
              <a:r>
                <a:rPr altLang="en-US" lang="zh-CN" sz="1600">
                  <a:solidFill>
                    <a:schemeClr val="tx1">
                      <a:lumMod val="50000"/>
                      <a:lumOff val="50000"/>
                    </a:schemeClr>
                  </a:solidFill>
                  <a:latin typeface="方正兰亭黑_GBK"/>
                  <a:ea typeface="方正兰亭黑_GBK"/>
                </a:rPr>
                <a:t>竞争者A</a:t>
              </a:r>
            </a:p>
          </p:txBody>
        </p:sp>
        <p:cxnSp>
          <p:nvCxnSpPr>
            <p:cNvPr id="88" name="直接连接符 87"/>
            <p:cNvCxnSpPr/>
            <p:nvPr/>
          </p:nvCxnSpPr>
          <p:spPr>
            <a:xfrm>
              <a:off x="2618832" y="1832147"/>
              <a:ext cx="234336"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sp>
          <p:nvSpPr>
            <p:cNvPr id="89" name="任意多边形 88"/>
            <p:cNvSpPr/>
            <p:nvPr/>
          </p:nvSpPr>
          <p:spPr>
            <a:xfrm>
              <a:off x="2964023" y="1581022"/>
              <a:ext cx="251126" cy="251126"/>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a charset="-122" panose="020b0400000000000000" pitchFamily="34" typeface="Adobe 黑体 Std R"/>
              </a:endParaRPr>
            </a:p>
          </p:txBody>
        </p:sp>
      </p:grpSp>
      <p:grpSp>
        <p:nvGrpSpPr>
          <p:cNvPr id="2" name="组合 1"/>
          <p:cNvGrpSpPr/>
          <p:nvPr/>
        </p:nvGrpSpPr>
        <p:grpSpPr>
          <a:xfrm>
            <a:off x="7854941" y="2073532"/>
            <a:ext cx="3288900" cy="1234093"/>
            <a:chOff x="5891205" y="1555148"/>
            <a:chExt cx="2466675" cy="925570"/>
          </a:xfrm>
        </p:grpSpPr>
        <p:sp>
          <p:nvSpPr>
            <p:cNvPr id="80" name="矩形 79"/>
            <p:cNvSpPr/>
            <p:nvPr/>
          </p:nvSpPr>
          <p:spPr>
            <a:xfrm>
              <a:off x="6128127" y="1788220"/>
              <a:ext cx="2229752" cy="685800"/>
            </a:xfrm>
            <a:prstGeom prst="rect">
              <a:avLst/>
            </a:prstGeom>
          </p:spPr>
          <p:txBody>
            <a:bodyPr wrap="square">
              <a:spAutoFit/>
            </a:bodyPr>
            <a:lstStyle/>
            <a:p>
              <a:pPr>
                <a:lnSpc>
                  <a:spcPct val="150000"/>
                </a:lnSpc>
              </a:pPr>
              <a:r>
                <a:rPr altLang="zh-CN" lang="en-US" sz="1200">
                  <a:solidFill>
                    <a:schemeClr val="tx1">
                      <a:lumMod val="50000"/>
                      <a:lumOff val="50000"/>
                    </a:schemeClr>
                  </a:solidFill>
                  <a:ea charset="-122" panose="020b0400000000000000" pitchFamily="34" typeface="Adobe 黑体 Std R"/>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81" name="矩形 80"/>
            <p:cNvSpPr/>
            <p:nvPr/>
          </p:nvSpPr>
          <p:spPr>
            <a:xfrm>
              <a:off x="6113924" y="1555148"/>
              <a:ext cx="1736053" cy="251460"/>
            </a:xfrm>
            <a:prstGeom prst="rect">
              <a:avLst/>
            </a:prstGeom>
          </p:spPr>
          <p:txBody>
            <a:bodyPr wrap="square">
              <a:spAutoFit/>
            </a:bodyPr>
            <a:lstStyle/>
            <a:p>
              <a:pPr fontAlgn="base">
                <a:spcBef>
                  <a:spcPct val="0"/>
                </a:spcBef>
                <a:spcAft>
                  <a:spcPct val="0"/>
                </a:spcAft>
                <a:defRPr/>
              </a:pPr>
              <a:r>
                <a:rPr altLang="en-US" lang="zh-CN" sz="1600">
                  <a:solidFill>
                    <a:schemeClr val="tx1">
                      <a:lumMod val="50000"/>
                      <a:lumOff val="50000"/>
                    </a:schemeClr>
                  </a:solidFill>
                  <a:latin typeface="方正兰亭黑_GBK"/>
                  <a:ea typeface="方正兰亭黑_GBK"/>
                </a:rPr>
                <a:t>竞争者B</a:t>
              </a:r>
            </a:p>
          </p:txBody>
        </p:sp>
        <p:cxnSp>
          <p:nvCxnSpPr>
            <p:cNvPr id="82" name="直接连接符 81"/>
            <p:cNvCxnSpPr/>
            <p:nvPr/>
          </p:nvCxnSpPr>
          <p:spPr>
            <a:xfrm>
              <a:off x="6213311" y="1832147"/>
              <a:ext cx="234336"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sp>
          <p:nvSpPr>
            <p:cNvPr id="90" name="任意多边形 89"/>
            <p:cNvSpPr/>
            <p:nvPr/>
          </p:nvSpPr>
          <p:spPr>
            <a:xfrm>
              <a:off x="5891205" y="1566841"/>
              <a:ext cx="251126" cy="251126"/>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a charset="-122" panose="020b0400000000000000" pitchFamily="34" typeface="Adobe 黑体 Std R"/>
              </a:endParaRPr>
            </a:p>
          </p:txBody>
        </p:sp>
      </p:grpSp>
      <p:grpSp>
        <p:nvGrpSpPr>
          <p:cNvPr id="3" name="组合 2"/>
          <p:cNvGrpSpPr/>
          <p:nvPr/>
        </p:nvGrpSpPr>
        <p:grpSpPr>
          <a:xfrm>
            <a:off x="7864409" y="4810014"/>
            <a:ext cx="3277780" cy="1234093"/>
            <a:chOff x="5898306" y="3607510"/>
            <a:chExt cx="2458335" cy="925570"/>
          </a:xfrm>
        </p:grpSpPr>
        <p:sp>
          <p:nvSpPr>
            <p:cNvPr id="83" name="矩形 82"/>
            <p:cNvSpPr/>
            <p:nvPr/>
          </p:nvSpPr>
          <p:spPr>
            <a:xfrm>
              <a:off x="6126889" y="3840582"/>
              <a:ext cx="2229752" cy="685800"/>
            </a:xfrm>
            <a:prstGeom prst="rect">
              <a:avLst/>
            </a:prstGeom>
          </p:spPr>
          <p:txBody>
            <a:bodyPr wrap="square">
              <a:spAutoFit/>
            </a:bodyPr>
            <a:lstStyle/>
            <a:p>
              <a:pPr>
                <a:lnSpc>
                  <a:spcPct val="150000"/>
                </a:lnSpc>
              </a:pPr>
              <a:r>
                <a:rPr altLang="zh-CN" lang="en-US" sz="1200">
                  <a:solidFill>
                    <a:schemeClr val="tx1">
                      <a:lumMod val="50000"/>
                      <a:lumOff val="50000"/>
                    </a:schemeClr>
                  </a:solidFill>
                  <a:ea charset="-122" panose="020b0400000000000000" pitchFamily="34" typeface="Adobe 黑体 Std R"/>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84" name="矩形 83"/>
            <p:cNvSpPr/>
            <p:nvPr/>
          </p:nvSpPr>
          <p:spPr>
            <a:xfrm>
              <a:off x="6112687" y="3607510"/>
              <a:ext cx="1736053" cy="251460"/>
            </a:xfrm>
            <a:prstGeom prst="rect">
              <a:avLst/>
            </a:prstGeom>
          </p:spPr>
          <p:txBody>
            <a:bodyPr wrap="square">
              <a:spAutoFit/>
            </a:bodyPr>
            <a:lstStyle/>
            <a:p>
              <a:pPr fontAlgn="base">
                <a:spcBef>
                  <a:spcPct val="0"/>
                </a:spcBef>
                <a:spcAft>
                  <a:spcPct val="0"/>
                </a:spcAft>
                <a:defRPr/>
              </a:pPr>
              <a:r>
                <a:rPr altLang="en-US" lang="zh-CN" sz="1600">
                  <a:solidFill>
                    <a:schemeClr val="tx1">
                      <a:lumMod val="50000"/>
                      <a:lumOff val="50000"/>
                    </a:schemeClr>
                  </a:solidFill>
                  <a:latin typeface="方正兰亭黑_GBK"/>
                  <a:ea typeface="方正兰亭黑_GBK"/>
                </a:rPr>
                <a:t>竞争者D</a:t>
              </a:r>
            </a:p>
          </p:txBody>
        </p:sp>
        <p:cxnSp>
          <p:nvCxnSpPr>
            <p:cNvPr id="85" name="直接连接符 84"/>
            <p:cNvCxnSpPr/>
            <p:nvPr/>
          </p:nvCxnSpPr>
          <p:spPr>
            <a:xfrm>
              <a:off x="6212072" y="3884509"/>
              <a:ext cx="234336"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sp>
          <p:nvSpPr>
            <p:cNvPr id="91" name="任意多边形 90"/>
            <p:cNvSpPr/>
            <p:nvPr/>
          </p:nvSpPr>
          <p:spPr>
            <a:xfrm>
              <a:off x="5898306" y="3633384"/>
              <a:ext cx="251126" cy="251126"/>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a charset="-122" panose="020b0400000000000000" pitchFamily="34" typeface="Adobe 黑体 Std R"/>
              </a:endParaRPr>
            </a:p>
          </p:txBody>
        </p:sp>
      </p:grpSp>
      <p:grpSp>
        <p:nvGrpSpPr>
          <p:cNvPr id="4" name="组合 3"/>
          <p:cNvGrpSpPr/>
          <p:nvPr/>
        </p:nvGrpSpPr>
        <p:grpSpPr>
          <a:xfrm>
            <a:off x="1019753" y="4790696"/>
            <a:ext cx="3317305" cy="1234093"/>
            <a:chOff x="764814" y="3593021"/>
            <a:chExt cx="2487979" cy="925570"/>
          </a:xfrm>
        </p:grpSpPr>
        <p:sp>
          <p:nvSpPr>
            <p:cNvPr id="110" name="任意多边形 109"/>
            <p:cNvSpPr/>
            <p:nvPr/>
          </p:nvSpPr>
          <p:spPr>
            <a:xfrm>
              <a:off x="3001667" y="3593021"/>
              <a:ext cx="251126" cy="251126"/>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a charset="-122" panose="020b0400000000000000" pitchFamily="34" typeface="Adobe 黑体 Std R"/>
              </a:endParaRPr>
            </a:p>
          </p:txBody>
        </p:sp>
        <p:sp>
          <p:nvSpPr>
            <p:cNvPr id="111" name="矩形 110"/>
            <p:cNvSpPr/>
            <p:nvPr/>
          </p:nvSpPr>
          <p:spPr>
            <a:xfrm>
              <a:off x="764814" y="3826092"/>
              <a:ext cx="2229752" cy="685800"/>
            </a:xfrm>
            <a:prstGeom prst="rect">
              <a:avLst/>
            </a:prstGeom>
          </p:spPr>
          <p:txBody>
            <a:bodyPr wrap="square">
              <a:spAutoFit/>
            </a:bodyPr>
            <a:lstStyle/>
            <a:p>
              <a:pPr algn="r">
                <a:lnSpc>
                  <a:spcPct val="150000"/>
                </a:lnSpc>
              </a:pPr>
              <a:r>
                <a:rPr altLang="zh-CN" lang="en-US" sz="1200">
                  <a:solidFill>
                    <a:schemeClr val="tx1">
                      <a:lumMod val="50000"/>
                      <a:lumOff val="50000"/>
                    </a:schemeClr>
                  </a:solidFill>
                  <a:ea charset="-122" panose="020b0400000000000000" pitchFamily="34" typeface="Adobe 黑体 Std R"/>
                </a:rPr>
                <a:t>Lorem ipsum dolor sit amet, consectetur adipiscing elit. Donec luctus nibh sit amet sem vulputate venenatisbibendum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112" name="矩形 111"/>
            <p:cNvSpPr/>
            <p:nvPr/>
          </p:nvSpPr>
          <p:spPr>
            <a:xfrm>
              <a:off x="1258513" y="3593022"/>
              <a:ext cx="1736053" cy="251460"/>
            </a:xfrm>
            <a:prstGeom prst="rect">
              <a:avLst/>
            </a:prstGeom>
          </p:spPr>
          <p:txBody>
            <a:bodyPr wrap="square">
              <a:spAutoFit/>
            </a:bodyPr>
            <a:lstStyle/>
            <a:p>
              <a:pPr algn="r" fontAlgn="base">
                <a:spcBef>
                  <a:spcPct val="0"/>
                </a:spcBef>
                <a:spcAft>
                  <a:spcPct val="0"/>
                </a:spcAft>
                <a:defRPr/>
              </a:pPr>
              <a:r>
                <a:rPr altLang="en-US" lang="zh-CN" sz="1600">
                  <a:solidFill>
                    <a:schemeClr val="tx1">
                      <a:lumMod val="50000"/>
                      <a:lumOff val="50000"/>
                    </a:schemeClr>
                  </a:solidFill>
                  <a:latin typeface="方正兰亭黑_GBK"/>
                  <a:ea typeface="方正兰亭黑_GBK"/>
                </a:rPr>
                <a:t>竞争者C</a:t>
              </a:r>
            </a:p>
          </p:txBody>
        </p:sp>
        <p:cxnSp>
          <p:nvCxnSpPr>
            <p:cNvPr id="113" name="直接连接符 112"/>
            <p:cNvCxnSpPr/>
            <p:nvPr/>
          </p:nvCxnSpPr>
          <p:spPr>
            <a:xfrm>
              <a:off x="2652200" y="3870020"/>
              <a:ext cx="234336"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5748357" y="3633761"/>
            <a:ext cx="695283" cy="695283"/>
            <a:chOff x="2473104" y="2145028"/>
            <a:chExt cx="359165" cy="359165"/>
          </a:xfrm>
          <a:solidFill>
            <a:schemeClr val="bg1"/>
          </a:solidFill>
        </p:grpSpPr>
        <p:sp>
          <p:nvSpPr>
            <p:cNvPr id="32" name="AutoShape 126"/>
            <p:cNvSpPr/>
            <p:nvPr/>
          </p:nvSpPr>
          <p:spPr bwMode="auto">
            <a:xfrm>
              <a:off x="247310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sp>
          <p:nvSpPr>
            <p:cNvPr id="33" name="AutoShape 127"/>
            <p:cNvSpPr/>
            <p:nvPr/>
          </p:nvSpPr>
          <p:spPr bwMode="auto">
            <a:xfrm>
              <a:off x="2618611" y="2200897"/>
              <a:ext cx="84727" cy="8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grpSp>
      <p:grpSp>
        <p:nvGrpSpPr>
          <p:cNvPr id="37" name="组合 36"/>
          <p:cNvGrpSpPr/>
          <p:nvPr/>
        </p:nvGrpSpPr>
        <p:grpSpPr>
          <a:xfrm>
            <a:off x="1097509" y="429276"/>
            <a:ext cx="3615975" cy="632543"/>
            <a:chOff x="349800" y="307048"/>
            <a:chExt cx="2711981" cy="474407"/>
          </a:xfrm>
        </p:grpSpPr>
        <p:sp>
          <p:nvSpPr>
            <p:cNvPr id="41"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11430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行业竞争力</a:t>
              </a:r>
            </a:p>
          </p:txBody>
        </p:sp>
        <p:sp>
          <p:nvSpPr>
            <p:cNvPr id="42"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4163723331"/>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fill="hold" id="10" nodeType="withEffect" presetClass="entr" presetID="53" presetSubtype="0">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animEffect filter="fade" transition="in">
                                      <p:cBhvr>
                                        <p:cTn dur="500" id="14"/>
                                        <p:tgtEl>
                                          <p:spTgt spid="6"/>
                                        </p:tgtEl>
                                      </p:cBhvr>
                                    </p:animEffect>
                                  </p:childTnLst>
                                </p:cTn>
                              </p:par>
                              <p:par>
                                <p:cTn fill="hold" id="15" nodeType="with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fltVal val="0"/>
                                          </p:val>
                                        </p:tav>
                                        <p:tav tm="100000">
                                          <p:val>
                                            <p:strVal val="#ppt_w"/>
                                          </p:val>
                                        </p:tav>
                                      </p:tavLst>
                                    </p:anim>
                                    <p:anim calcmode="lin" valueType="num">
                                      <p:cBhvr>
                                        <p:cTn dur="500" fill="hold" id="18"/>
                                        <p:tgtEl>
                                          <p:spTgt spid="7"/>
                                        </p:tgtEl>
                                        <p:attrNameLst>
                                          <p:attrName>ppt_h</p:attrName>
                                        </p:attrNameLst>
                                      </p:cBhvr>
                                      <p:tavLst>
                                        <p:tav tm="0">
                                          <p:val>
                                            <p:fltVal val="0"/>
                                          </p:val>
                                        </p:tav>
                                        <p:tav tm="100000">
                                          <p:val>
                                            <p:strVal val="#ppt_h"/>
                                          </p:val>
                                        </p:tav>
                                      </p:tavLst>
                                    </p:anim>
                                    <p:animEffect filter="fade" transition="in">
                                      <p:cBhvr>
                                        <p:cTn dur="500" id="19"/>
                                        <p:tgtEl>
                                          <p:spTgt spid="7"/>
                                        </p:tgtEl>
                                      </p:cBhvr>
                                    </p:animEffect>
                                  </p:childTnLst>
                                </p:cTn>
                              </p:par>
                              <p:par>
                                <p:cTn fill="hold" id="20" nodeType="withEffect" presetClass="entr" presetID="53" presetSubtype="0">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p:cTn dur="500" fill="hold" id="22"/>
                                        <p:tgtEl>
                                          <p:spTgt spid="8"/>
                                        </p:tgtEl>
                                        <p:attrNameLst>
                                          <p:attrName>ppt_w</p:attrName>
                                        </p:attrNameLst>
                                      </p:cBhvr>
                                      <p:tavLst>
                                        <p:tav tm="0">
                                          <p:val>
                                            <p:fltVal val="0"/>
                                          </p:val>
                                        </p:tav>
                                        <p:tav tm="100000">
                                          <p:val>
                                            <p:strVal val="#ppt_w"/>
                                          </p:val>
                                        </p:tav>
                                      </p:tavLst>
                                    </p:anim>
                                    <p:anim calcmode="lin" valueType="num">
                                      <p:cBhvr>
                                        <p:cTn dur="500" fill="hold" id="23"/>
                                        <p:tgtEl>
                                          <p:spTgt spid="8"/>
                                        </p:tgtEl>
                                        <p:attrNameLst>
                                          <p:attrName>ppt_h</p:attrName>
                                        </p:attrNameLst>
                                      </p:cBhvr>
                                      <p:tavLst>
                                        <p:tav tm="0">
                                          <p:val>
                                            <p:fltVal val="0"/>
                                          </p:val>
                                        </p:tav>
                                        <p:tav tm="100000">
                                          <p:val>
                                            <p:strVal val="#ppt_h"/>
                                          </p:val>
                                        </p:tav>
                                      </p:tavLst>
                                    </p:anim>
                                    <p:animEffect filter="fade" transition="in">
                                      <p:cBhvr>
                                        <p:cTn dur="500" id="24"/>
                                        <p:tgtEl>
                                          <p:spTgt spid="8"/>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9"/>
                                        </p:tgtEl>
                                        <p:attrNameLst>
                                          <p:attrName>style.visibility</p:attrName>
                                        </p:attrNameLst>
                                      </p:cBhvr>
                                      <p:to>
                                        <p:strVal val="visible"/>
                                      </p:to>
                                    </p:set>
                                    <p:anim calcmode="lin" valueType="num">
                                      <p:cBhvr>
                                        <p:cTn dur="500" fill="hold" id="27"/>
                                        <p:tgtEl>
                                          <p:spTgt spid="9"/>
                                        </p:tgtEl>
                                        <p:attrNameLst>
                                          <p:attrName>ppt_w</p:attrName>
                                        </p:attrNameLst>
                                      </p:cBhvr>
                                      <p:tavLst>
                                        <p:tav tm="0">
                                          <p:val>
                                            <p:fltVal val="0"/>
                                          </p:val>
                                        </p:tav>
                                        <p:tav tm="100000">
                                          <p:val>
                                            <p:strVal val="#ppt_w"/>
                                          </p:val>
                                        </p:tav>
                                      </p:tavLst>
                                    </p:anim>
                                    <p:anim calcmode="lin" valueType="num">
                                      <p:cBhvr>
                                        <p:cTn dur="500" fill="hold" id="28"/>
                                        <p:tgtEl>
                                          <p:spTgt spid="9"/>
                                        </p:tgtEl>
                                        <p:attrNameLst>
                                          <p:attrName>ppt_h</p:attrName>
                                        </p:attrNameLst>
                                      </p:cBhvr>
                                      <p:tavLst>
                                        <p:tav tm="0">
                                          <p:val>
                                            <p:fltVal val="0"/>
                                          </p:val>
                                        </p:tav>
                                        <p:tav tm="100000">
                                          <p:val>
                                            <p:strVal val="#ppt_h"/>
                                          </p:val>
                                        </p:tav>
                                      </p:tavLst>
                                    </p:anim>
                                    <p:animEffect filter="fade" transition="in">
                                      <p:cBhvr>
                                        <p:cTn dur="500" id="29"/>
                                        <p:tgtEl>
                                          <p:spTgt spid="9"/>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12"/>
                                        </p:tgtEl>
                                        <p:attrNameLst>
                                          <p:attrName>style.visibility</p:attrName>
                                        </p:attrNameLst>
                                      </p:cBhvr>
                                      <p:to>
                                        <p:strVal val="visible"/>
                                      </p:to>
                                    </p:set>
                                    <p:anim calcmode="lin" valueType="num">
                                      <p:cBhvr>
                                        <p:cTn dur="500" fill="hold" id="32"/>
                                        <p:tgtEl>
                                          <p:spTgt spid="12"/>
                                        </p:tgtEl>
                                        <p:attrNameLst>
                                          <p:attrName>ppt_w</p:attrName>
                                        </p:attrNameLst>
                                      </p:cBhvr>
                                      <p:tavLst>
                                        <p:tav tm="0">
                                          <p:val>
                                            <p:fltVal val="0"/>
                                          </p:val>
                                        </p:tav>
                                        <p:tav tm="100000">
                                          <p:val>
                                            <p:strVal val="#ppt_w"/>
                                          </p:val>
                                        </p:tav>
                                      </p:tavLst>
                                    </p:anim>
                                    <p:anim calcmode="lin" valueType="num">
                                      <p:cBhvr>
                                        <p:cTn dur="500" fill="hold" id="33"/>
                                        <p:tgtEl>
                                          <p:spTgt spid="12"/>
                                        </p:tgtEl>
                                        <p:attrNameLst>
                                          <p:attrName>ppt_h</p:attrName>
                                        </p:attrNameLst>
                                      </p:cBhvr>
                                      <p:tavLst>
                                        <p:tav tm="0">
                                          <p:val>
                                            <p:fltVal val="0"/>
                                          </p:val>
                                        </p:tav>
                                        <p:tav tm="100000">
                                          <p:val>
                                            <p:strVal val="#ppt_h"/>
                                          </p:val>
                                        </p:tav>
                                      </p:tavLst>
                                    </p:anim>
                                    <p:animEffect filter="fade" transition="in">
                                      <p:cBhvr>
                                        <p:cTn dur="500" id="34"/>
                                        <p:tgtEl>
                                          <p:spTgt spid="12"/>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14"/>
                                        </p:tgtEl>
                                        <p:attrNameLst>
                                          <p:attrName>style.visibility</p:attrName>
                                        </p:attrNameLst>
                                      </p:cBhvr>
                                      <p:to>
                                        <p:strVal val="visible"/>
                                      </p:to>
                                    </p:set>
                                    <p:anim calcmode="lin" valueType="num">
                                      <p:cBhvr>
                                        <p:cTn dur="500" fill="hold" id="37"/>
                                        <p:tgtEl>
                                          <p:spTgt spid="14"/>
                                        </p:tgtEl>
                                        <p:attrNameLst>
                                          <p:attrName>ppt_w</p:attrName>
                                        </p:attrNameLst>
                                      </p:cBhvr>
                                      <p:tavLst>
                                        <p:tav tm="0">
                                          <p:val>
                                            <p:fltVal val="0"/>
                                          </p:val>
                                        </p:tav>
                                        <p:tav tm="100000">
                                          <p:val>
                                            <p:strVal val="#ppt_w"/>
                                          </p:val>
                                        </p:tav>
                                      </p:tavLst>
                                    </p:anim>
                                    <p:anim calcmode="lin" valueType="num">
                                      <p:cBhvr>
                                        <p:cTn dur="500" fill="hold" id="38"/>
                                        <p:tgtEl>
                                          <p:spTgt spid="14"/>
                                        </p:tgtEl>
                                        <p:attrNameLst>
                                          <p:attrName>ppt_h</p:attrName>
                                        </p:attrNameLst>
                                      </p:cBhvr>
                                      <p:tavLst>
                                        <p:tav tm="0">
                                          <p:val>
                                            <p:fltVal val="0"/>
                                          </p:val>
                                        </p:tav>
                                        <p:tav tm="100000">
                                          <p:val>
                                            <p:strVal val="#ppt_h"/>
                                          </p:val>
                                        </p:tav>
                                      </p:tavLst>
                                    </p:anim>
                                    <p:animEffect filter="fade" transition="in">
                                      <p:cBhvr>
                                        <p:cTn dur="500" id="39"/>
                                        <p:tgtEl>
                                          <p:spTgt spid="14"/>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5"/>
                                        </p:tgtEl>
                                        <p:attrNameLst>
                                          <p:attrName>style.visibility</p:attrName>
                                        </p:attrNameLst>
                                      </p:cBhvr>
                                      <p:to>
                                        <p:strVal val="visible"/>
                                      </p:to>
                                    </p:set>
                                    <p:anim calcmode="lin" valueType="num">
                                      <p:cBhvr>
                                        <p:cTn dur="500" fill="hold" id="42"/>
                                        <p:tgtEl>
                                          <p:spTgt spid="15"/>
                                        </p:tgtEl>
                                        <p:attrNameLst>
                                          <p:attrName>ppt_w</p:attrName>
                                        </p:attrNameLst>
                                      </p:cBhvr>
                                      <p:tavLst>
                                        <p:tav tm="0">
                                          <p:val>
                                            <p:fltVal val="0"/>
                                          </p:val>
                                        </p:tav>
                                        <p:tav tm="100000">
                                          <p:val>
                                            <p:strVal val="#ppt_w"/>
                                          </p:val>
                                        </p:tav>
                                      </p:tavLst>
                                    </p:anim>
                                    <p:anim calcmode="lin" valueType="num">
                                      <p:cBhvr>
                                        <p:cTn dur="500" fill="hold" id="43"/>
                                        <p:tgtEl>
                                          <p:spTgt spid="15"/>
                                        </p:tgtEl>
                                        <p:attrNameLst>
                                          <p:attrName>ppt_h</p:attrName>
                                        </p:attrNameLst>
                                      </p:cBhvr>
                                      <p:tavLst>
                                        <p:tav tm="0">
                                          <p:val>
                                            <p:fltVal val="0"/>
                                          </p:val>
                                        </p:tav>
                                        <p:tav tm="100000">
                                          <p:val>
                                            <p:strVal val="#ppt_h"/>
                                          </p:val>
                                        </p:tav>
                                      </p:tavLst>
                                    </p:anim>
                                    <p:animEffect filter="fade" transition="in">
                                      <p:cBhvr>
                                        <p:cTn dur="500" id="44"/>
                                        <p:tgtEl>
                                          <p:spTgt spid="15"/>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16"/>
                                        </p:tgtEl>
                                        <p:attrNameLst>
                                          <p:attrName>style.visibility</p:attrName>
                                        </p:attrNameLst>
                                      </p:cBhvr>
                                      <p:to>
                                        <p:strVal val="visible"/>
                                      </p:to>
                                    </p:set>
                                    <p:anim calcmode="lin" valueType="num">
                                      <p:cBhvr>
                                        <p:cTn dur="500" fill="hold" id="47"/>
                                        <p:tgtEl>
                                          <p:spTgt spid="16"/>
                                        </p:tgtEl>
                                        <p:attrNameLst>
                                          <p:attrName>ppt_w</p:attrName>
                                        </p:attrNameLst>
                                      </p:cBhvr>
                                      <p:tavLst>
                                        <p:tav tm="0">
                                          <p:val>
                                            <p:fltVal val="0"/>
                                          </p:val>
                                        </p:tav>
                                        <p:tav tm="100000">
                                          <p:val>
                                            <p:strVal val="#ppt_w"/>
                                          </p:val>
                                        </p:tav>
                                      </p:tavLst>
                                    </p:anim>
                                    <p:anim calcmode="lin" valueType="num">
                                      <p:cBhvr>
                                        <p:cTn dur="500" fill="hold" id="48"/>
                                        <p:tgtEl>
                                          <p:spTgt spid="16"/>
                                        </p:tgtEl>
                                        <p:attrNameLst>
                                          <p:attrName>ppt_h</p:attrName>
                                        </p:attrNameLst>
                                      </p:cBhvr>
                                      <p:tavLst>
                                        <p:tav tm="0">
                                          <p:val>
                                            <p:fltVal val="0"/>
                                          </p:val>
                                        </p:tav>
                                        <p:tav tm="100000">
                                          <p:val>
                                            <p:strVal val="#ppt_h"/>
                                          </p:val>
                                        </p:tav>
                                      </p:tavLst>
                                    </p:anim>
                                    <p:animEffect filter="fade" transition="in">
                                      <p:cBhvr>
                                        <p:cTn dur="500" id="49"/>
                                        <p:tgtEl>
                                          <p:spTgt spid="16"/>
                                        </p:tgtEl>
                                      </p:cBhvr>
                                    </p:animEffect>
                                  </p:childTnLst>
                                </p:cTn>
                              </p:par>
                              <p:par>
                                <p:cTn fill="hold" id="50" nodeType="withEffect" presetClass="entr" presetID="53" presetSubtype="0">
                                  <p:stCondLst>
                                    <p:cond delay="0"/>
                                  </p:stCondLst>
                                  <p:childTnLst>
                                    <p:set>
                                      <p:cBhvr>
                                        <p:cTn dur="1" fill="hold" id="51">
                                          <p:stCondLst>
                                            <p:cond delay="0"/>
                                          </p:stCondLst>
                                        </p:cTn>
                                        <p:tgtEl>
                                          <p:spTgt spid="31"/>
                                        </p:tgtEl>
                                        <p:attrNameLst>
                                          <p:attrName>style.visibility</p:attrName>
                                        </p:attrNameLst>
                                      </p:cBhvr>
                                      <p:to>
                                        <p:strVal val="visible"/>
                                      </p:to>
                                    </p:set>
                                    <p:anim calcmode="lin" valueType="num">
                                      <p:cBhvr>
                                        <p:cTn dur="500" fill="hold" id="52"/>
                                        <p:tgtEl>
                                          <p:spTgt spid="31"/>
                                        </p:tgtEl>
                                        <p:attrNameLst>
                                          <p:attrName>ppt_w</p:attrName>
                                        </p:attrNameLst>
                                      </p:cBhvr>
                                      <p:tavLst>
                                        <p:tav tm="0">
                                          <p:val>
                                            <p:fltVal val="0"/>
                                          </p:val>
                                        </p:tav>
                                        <p:tav tm="100000">
                                          <p:val>
                                            <p:strVal val="#ppt_w"/>
                                          </p:val>
                                        </p:tav>
                                      </p:tavLst>
                                    </p:anim>
                                    <p:anim calcmode="lin" valueType="num">
                                      <p:cBhvr>
                                        <p:cTn dur="500" fill="hold" id="53"/>
                                        <p:tgtEl>
                                          <p:spTgt spid="31"/>
                                        </p:tgtEl>
                                        <p:attrNameLst>
                                          <p:attrName>ppt_h</p:attrName>
                                        </p:attrNameLst>
                                      </p:cBhvr>
                                      <p:tavLst>
                                        <p:tav tm="0">
                                          <p:val>
                                            <p:fltVal val="0"/>
                                          </p:val>
                                        </p:tav>
                                        <p:tav tm="100000">
                                          <p:val>
                                            <p:strVal val="#ppt_h"/>
                                          </p:val>
                                        </p:tav>
                                      </p:tavLst>
                                    </p:anim>
                                    <p:animEffect filter="fade" transition="in">
                                      <p:cBhvr>
                                        <p:cTn dur="500" id="54"/>
                                        <p:tgtEl>
                                          <p:spTgt spid="31"/>
                                        </p:tgtEl>
                                      </p:cBhvr>
                                    </p:animEffect>
                                  </p:childTnLst>
                                </p:cTn>
                              </p:par>
                            </p:childTnLst>
                          </p:cTn>
                        </p:par>
                        <p:par>
                          <p:cTn fill="hold" id="55" nodeType="afterGroup">
                            <p:stCondLst>
                              <p:cond delay="500"/>
                            </p:stCondLst>
                            <p:childTnLst>
                              <p:par>
                                <p:cTn fill="hold" id="56" nodeType="afterEffect" presetClass="entr" presetID="2" presetSubtype="4">
                                  <p:stCondLst>
                                    <p:cond delay="0"/>
                                  </p:stCondLst>
                                  <p:childTnLst>
                                    <p:set>
                                      <p:cBhvr>
                                        <p:cTn dur="1" fill="hold" id="57">
                                          <p:stCondLst>
                                            <p:cond delay="0"/>
                                          </p:stCondLst>
                                        </p:cTn>
                                        <p:tgtEl>
                                          <p:spTgt spid="17"/>
                                        </p:tgtEl>
                                        <p:attrNameLst>
                                          <p:attrName>style.visibility</p:attrName>
                                        </p:attrNameLst>
                                      </p:cBhvr>
                                      <p:to>
                                        <p:strVal val="visible"/>
                                      </p:to>
                                    </p:set>
                                    <p:anim calcmode="lin" valueType="num">
                                      <p:cBhvr additive="base">
                                        <p:cTn dur="500" fill="hold" id="58"/>
                                        <p:tgtEl>
                                          <p:spTgt spid="17"/>
                                        </p:tgtEl>
                                        <p:attrNameLst>
                                          <p:attrName>ppt_x</p:attrName>
                                        </p:attrNameLst>
                                      </p:cBhvr>
                                      <p:tavLst>
                                        <p:tav tm="0">
                                          <p:val>
                                            <p:strVal val="#ppt_x"/>
                                          </p:val>
                                        </p:tav>
                                        <p:tav tm="100000">
                                          <p:val>
                                            <p:strVal val="#ppt_x"/>
                                          </p:val>
                                        </p:tav>
                                      </p:tavLst>
                                    </p:anim>
                                    <p:anim calcmode="lin" valueType="num">
                                      <p:cBhvr additive="base">
                                        <p:cTn dur="500" fill="hold" id="59"/>
                                        <p:tgtEl>
                                          <p:spTgt spid="17"/>
                                        </p:tgtEl>
                                        <p:attrNameLst>
                                          <p:attrName>ppt_y</p:attrName>
                                        </p:attrNameLst>
                                      </p:cBhvr>
                                      <p:tavLst>
                                        <p:tav tm="0">
                                          <p:val>
                                            <p:strVal val="1+#ppt_h/2"/>
                                          </p:val>
                                        </p:tav>
                                        <p:tav tm="100000">
                                          <p:val>
                                            <p:strVal val="#ppt_y"/>
                                          </p:val>
                                        </p:tav>
                                      </p:tavLst>
                                    </p:anim>
                                  </p:childTnLst>
                                </p:cTn>
                              </p:par>
                              <p:par>
                                <p:cTn fill="hold" id="60" nodeType="withEffect" presetClass="entr" presetID="2" presetSubtype="4">
                                  <p:stCondLst>
                                    <p:cond delay="0"/>
                                  </p:stCondLst>
                                  <p:childTnLst>
                                    <p:set>
                                      <p:cBhvr>
                                        <p:cTn dur="1" fill="hold" id="61">
                                          <p:stCondLst>
                                            <p:cond delay="0"/>
                                          </p:stCondLst>
                                        </p:cTn>
                                        <p:tgtEl>
                                          <p:spTgt spid="2"/>
                                        </p:tgtEl>
                                        <p:attrNameLst>
                                          <p:attrName>style.visibility</p:attrName>
                                        </p:attrNameLst>
                                      </p:cBhvr>
                                      <p:to>
                                        <p:strVal val="visible"/>
                                      </p:to>
                                    </p:set>
                                    <p:anim calcmode="lin" valueType="num">
                                      <p:cBhvr additive="base">
                                        <p:cTn dur="500" fill="hold" id="62"/>
                                        <p:tgtEl>
                                          <p:spTgt spid="2"/>
                                        </p:tgtEl>
                                        <p:attrNameLst>
                                          <p:attrName>ppt_x</p:attrName>
                                        </p:attrNameLst>
                                      </p:cBhvr>
                                      <p:tavLst>
                                        <p:tav tm="0">
                                          <p:val>
                                            <p:strVal val="#ppt_x"/>
                                          </p:val>
                                        </p:tav>
                                        <p:tav tm="100000">
                                          <p:val>
                                            <p:strVal val="#ppt_x"/>
                                          </p:val>
                                        </p:tav>
                                      </p:tavLst>
                                    </p:anim>
                                    <p:anim calcmode="lin" valueType="num">
                                      <p:cBhvr additive="base">
                                        <p:cTn dur="500" fill="hold" id="63"/>
                                        <p:tgtEl>
                                          <p:spTgt spid="2"/>
                                        </p:tgtEl>
                                        <p:attrNameLst>
                                          <p:attrName>ppt_y</p:attrName>
                                        </p:attrNameLst>
                                      </p:cBhvr>
                                      <p:tavLst>
                                        <p:tav tm="0">
                                          <p:val>
                                            <p:strVal val="1+#ppt_h/2"/>
                                          </p:val>
                                        </p:tav>
                                        <p:tav tm="100000">
                                          <p:val>
                                            <p:strVal val="#ppt_y"/>
                                          </p:val>
                                        </p:tav>
                                      </p:tavLst>
                                    </p:anim>
                                  </p:childTnLst>
                                </p:cTn>
                              </p:par>
                            </p:childTnLst>
                          </p:cTn>
                        </p:par>
                        <p:par>
                          <p:cTn fill="hold" id="64" nodeType="afterGroup">
                            <p:stCondLst>
                              <p:cond delay="1000"/>
                            </p:stCondLst>
                            <p:childTnLst>
                              <p:par>
                                <p:cTn fill="hold" id="65" nodeType="afterEffect" presetClass="entr" presetID="2" presetSubtype="4">
                                  <p:stCondLst>
                                    <p:cond delay="0"/>
                                  </p:stCondLst>
                                  <p:childTnLst>
                                    <p:set>
                                      <p:cBhvr>
                                        <p:cTn dur="1" fill="hold" id="66">
                                          <p:stCondLst>
                                            <p:cond delay="0"/>
                                          </p:stCondLst>
                                        </p:cTn>
                                        <p:tgtEl>
                                          <p:spTgt spid="4"/>
                                        </p:tgtEl>
                                        <p:attrNameLst>
                                          <p:attrName>style.visibility</p:attrName>
                                        </p:attrNameLst>
                                      </p:cBhvr>
                                      <p:to>
                                        <p:strVal val="visible"/>
                                      </p:to>
                                    </p:set>
                                    <p:anim calcmode="lin" valueType="num">
                                      <p:cBhvr additive="base">
                                        <p:cTn dur="500" fill="hold" id="67"/>
                                        <p:tgtEl>
                                          <p:spTgt spid="4"/>
                                        </p:tgtEl>
                                        <p:attrNameLst>
                                          <p:attrName>ppt_x</p:attrName>
                                        </p:attrNameLst>
                                      </p:cBhvr>
                                      <p:tavLst>
                                        <p:tav tm="0">
                                          <p:val>
                                            <p:strVal val="#ppt_x"/>
                                          </p:val>
                                        </p:tav>
                                        <p:tav tm="100000">
                                          <p:val>
                                            <p:strVal val="#ppt_x"/>
                                          </p:val>
                                        </p:tav>
                                      </p:tavLst>
                                    </p:anim>
                                    <p:anim calcmode="lin" valueType="num">
                                      <p:cBhvr additive="base">
                                        <p:cTn dur="500" fill="hold" id="68"/>
                                        <p:tgtEl>
                                          <p:spTgt spid="4"/>
                                        </p:tgtEl>
                                        <p:attrNameLst>
                                          <p:attrName>ppt_y</p:attrName>
                                        </p:attrNameLst>
                                      </p:cBhvr>
                                      <p:tavLst>
                                        <p:tav tm="0">
                                          <p:val>
                                            <p:strVal val="1+#ppt_h/2"/>
                                          </p:val>
                                        </p:tav>
                                        <p:tav tm="100000">
                                          <p:val>
                                            <p:strVal val="#ppt_y"/>
                                          </p:val>
                                        </p:tav>
                                      </p:tavLst>
                                    </p:anim>
                                  </p:childTnLst>
                                </p:cTn>
                              </p:par>
                              <p:par>
                                <p:cTn fill="hold" id="69" nodeType="withEffect" presetClass="entr" presetID="2" presetSubtype="4">
                                  <p:stCondLst>
                                    <p:cond delay="0"/>
                                  </p:stCondLst>
                                  <p:childTnLst>
                                    <p:set>
                                      <p:cBhvr>
                                        <p:cTn dur="1" fill="hold" id="70">
                                          <p:stCondLst>
                                            <p:cond delay="0"/>
                                          </p:stCondLst>
                                        </p:cTn>
                                        <p:tgtEl>
                                          <p:spTgt spid="3"/>
                                        </p:tgtEl>
                                        <p:attrNameLst>
                                          <p:attrName>style.visibility</p:attrName>
                                        </p:attrNameLst>
                                      </p:cBhvr>
                                      <p:to>
                                        <p:strVal val="visible"/>
                                      </p:to>
                                    </p:set>
                                    <p:anim calcmode="lin" valueType="num">
                                      <p:cBhvr additive="base">
                                        <p:cTn dur="500" fill="hold" id="71"/>
                                        <p:tgtEl>
                                          <p:spTgt spid="3"/>
                                        </p:tgtEl>
                                        <p:attrNameLst>
                                          <p:attrName>ppt_x</p:attrName>
                                        </p:attrNameLst>
                                      </p:cBhvr>
                                      <p:tavLst>
                                        <p:tav tm="0">
                                          <p:val>
                                            <p:strVal val="#ppt_x"/>
                                          </p:val>
                                        </p:tav>
                                        <p:tav tm="100000">
                                          <p:val>
                                            <p:strVal val="#ppt_x"/>
                                          </p:val>
                                        </p:tav>
                                      </p:tavLst>
                                    </p:anim>
                                    <p:anim calcmode="lin" valueType="num">
                                      <p:cBhvr additive="base">
                                        <p:cTn dur="500" fill="hold" id="72"/>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2"/>
      <p:bldP grpId="0" spid="14"/>
      <p:bldP grpId="0" spid="15"/>
      <p:bldP grpId="0" spid="1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Freeform 5"/>
          <p:cNvSpPr/>
          <p:nvPr/>
        </p:nvSpPr>
        <p:spPr bwMode="auto">
          <a:xfrm>
            <a:off x="6096001" y="3806334"/>
            <a:ext cx="2019300" cy="2021417"/>
          </a:xfrm>
          <a:custGeom>
            <a:gdLst>
              <a:gd fmla="*/ 144 w 1073" name="T0"/>
              <a:gd fmla="*/ 528 h 1073" name="T1"/>
              <a:gd fmla="*/ 49 w 1073" name="T2"/>
              <a:gd fmla="*/ 499 h 1073" name="T3"/>
              <a:gd fmla="*/ 0 w 1073" name="T4"/>
              <a:gd fmla="*/ 530 h 1073" name="T5"/>
              <a:gd fmla="*/ 0 w 1073" name="T6"/>
              <a:gd fmla="*/ 832 h 1073" name="T7"/>
              <a:gd fmla="*/ 299 w 1073" name="T8"/>
              <a:gd fmla="*/ 832 h 1073" name="T9"/>
              <a:gd fmla="*/ 330 w 1073" name="T10"/>
              <a:gd fmla="*/ 881 h 1073" name="T11"/>
              <a:gd fmla="*/ 303 w 1073" name="T12"/>
              <a:gd fmla="*/ 975 h 1073" name="T13"/>
              <a:gd fmla="*/ 415 w 1073" name="T14"/>
              <a:gd fmla="*/ 1073 h 1073" name="T15"/>
              <a:gd fmla="*/ 527 w 1073" name="T16"/>
              <a:gd fmla="*/ 975 h 1073" name="T17"/>
              <a:gd fmla="*/ 499 w 1073" name="T18"/>
              <a:gd fmla="*/ 881 h 1073" name="T19"/>
              <a:gd fmla="*/ 529 w 1073" name="T20"/>
              <a:gd fmla="*/ 832 h 1073" name="T21"/>
              <a:gd fmla="*/ 831 w 1073" name="T22"/>
              <a:gd fmla="*/ 832 h 1073" name="T23"/>
              <a:gd fmla="*/ 831 w 1073" name="T24"/>
              <a:gd fmla="*/ 832 h 1073" name="T25"/>
              <a:gd fmla="*/ 831 w 1073" name="T26"/>
              <a:gd fmla="*/ 832 h 1073" name="T27"/>
              <a:gd fmla="*/ 831 w 1073" name="T28"/>
              <a:gd fmla="*/ 530 h 1073" name="T29"/>
              <a:gd fmla="*/ 880 w 1073" name="T30"/>
              <a:gd fmla="*/ 499 h 1073" name="T31"/>
              <a:gd fmla="*/ 975 w 1073" name="T32"/>
              <a:gd fmla="*/ 528 h 1073" name="T33"/>
              <a:gd fmla="*/ 1073 w 1073" name="T34"/>
              <a:gd fmla="*/ 416 h 1073" name="T35"/>
              <a:gd fmla="*/ 975 w 1073" name="T36"/>
              <a:gd fmla="*/ 303 h 1073" name="T37"/>
              <a:gd fmla="*/ 880 w 1073" name="T38"/>
              <a:gd fmla="*/ 330 h 1073" name="T39"/>
              <a:gd fmla="*/ 831 w 1073" name="T40"/>
              <a:gd fmla="*/ 300 h 1073" name="T41"/>
              <a:gd fmla="*/ 831 w 1073" name="T42"/>
              <a:gd fmla="*/ 0 h 1073" name="T43"/>
              <a:gd fmla="*/ 831 w 1073" name="T44"/>
              <a:gd fmla="*/ 58 h 1073" name="T45"/>
              <a:gd fmla="*/ 831 w 1073" name="T46"/>
              <a:gd fmla="*/ 0 h 1073" name="T47"/>
              <a:gd fmla="*/ 529 w 1073" name="T48"/>
              <a:gd fmla="*/ 0 h 1073" name="T49"/>
              <a:gd fmla="*/ 499 w 1073" name="T50"/>
              <a:gd fmla="*/ 49 h 1073" name="T51"/>
              <a:gd fmla="*/ 527 w 1073" name="T52"/>
              <a:gd fmla="*/ 144 h 1073" name="T53"/>
              <a:gd fmla="*/ 415 w 1073" name="T54"/>
              <a:gd fmla="*/ 242 h 1073" name="T55"/>
              <a:gd fmla="*/ 303 w 1073" name="T56"/>
              <a:gd fmla="*/ 144 h 1073" name="T57"/>
              <a:gd fmla="*/ 330 w 1073" name="T58"/>
              <a:gd fmla="*/ 49 h 1073" name="T59"/>
              <a:gd fmla="*/ 299 w 1073" name="T60"/>
              <a:gd fmla="*/ 0 h 1073" name="T61"/>
              <a:gd fmla="*/ 0 w 1073" name="T62"/>
              <a:gd fmla="*/ 0 h 1073" name="T63"/>
              <a:gd fmla="*/ 0 w 1073" name="T64"/>
              <a:gd fmla="*/ 300 h 1073" name="T65"/>
              <a:gd fmla="*/ 49 w 1073" name="T66"/>
              <a:gd fmla="*/ 330 h 1073" name="T67"/>
              <a:gd fmla="*/ 144 w 1073" name="T68"/>
              <a:gd fmla="*/ 303 h 1073" name="T69"/>
              <a:gd fmla="*/ 241 w 1073" name="T70"/>
              <a:gd fmla="*/ 416 h 1073" name="T71"/>
              <a:gd fmla="*/ 144 w 1073" name="T72"/>
              <a:gd fmla="*/ 528 h 107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73" w="1073">
                <a:moveTo>
                  <a:pt x="144" y="528"/>
                </a:moveTo>
                <a:cubicBezTo>
                  <a:pt x="118" y="528"/>
                  <a:pt x="82" y="516"/>
                  <a:pt x="49" y="499"/>
                </a:cubicBezTo>
                <a:cubicBezTo>
                  <a:pt x="26" y="488"/>
                  <a:pt x="0" y="505"/>
                  <a:pt x="0" y="530"/>
                </a:cubicBezTo>
                <a:cubicBezTo>
                  <a:pt x="0" y="832"/>
                  <a:pt x="0" y="832"/>
                  <a:pt x="0" y="832"/>
                </a:cubicBezTo>
                <a:cubicBezTo>
                  <a:pt x="299" y="832"/>
                  <a:pt x="299" y="832"/>
                  <a:pt x="299" y="832"/>
                </a:cubicBezTo>
                <a:cubicBezTo>
                  <a:pt x="325" y="832"/>
                  <a:pt x="341" y="858"/>
                  <a:pt x="330" y="881"/>
                </a:cubicBezTo>
                <a:cubicBezTo>
                  <a:pt x="314" y="914"/>
                  <a:pt x="303" y="949"/>
                  <a:pt x="303" y="975"/>
                </a:cubicBezTo>
                <a:cubicBezTo>
                  <a:pt x="303" y="1039"/>
                  <a:pt x="353" y="1073"/>
                  <a:pt x="415" y="1073"/>
                </a:cubicBezTo>
                <a:cubicBezTo>
                  <a:pt x="477" y="1073"/>
                  <a:pt x="527" y="1039"/>
                  <a:pt x="527" y="975"/>
                </a:cubicBezTo>
                <a:cubicBezTo>
                  <a:pt x="527" y="949"/>
                  <a:pt x="515" y="914"/>
                  <a:pt x="499" y="881"/>
                </a:cubicBezTo>
                <a:cubicBezTo>
                  <a:pt x="487" y="858"/>
                  <a:pt x="504" y="832"/>
                  <a:pt x="529" y="832"/>
                </a:cubicBezTo>
                <a:cubicBezTo>
                  <a:pt x="831" y="832"/>
                  <a:pt x="831" y="832"/>
                  <a:pt x="831" y="832"/>
                </a:cubicBezTo>
                <a:cubicBezTo>
                  <a:pt x="831" y="832"/>
                  <a:pt x="831" y="832"/>
                  <a:pt x="831" y="832"/>
                </a:cubicBezTo>
                <a:cubicBezTo>
                  <a:pt x="831" y="832"/>
                  <a:pt x="831" y="832"/>
                  <a:pt x="831" y="832"/>
                </a:cubicBezTo>
                <a:cubicBezTo>
                  <a:pt x="831" y="530"/>
                  <a:pt x="831" y="530"/>
                  <a:pt x="831" y="530"/>
                </a:cubicBezTo>
                <a:cubicBezTo>
                  <a:pt x="831" y="505"/>
                  <a:pt x="858" y="488"/>
                  <a:pt x="880" y="499"/>
                </a:cubicBezTo>
                <a:cubicBezTo>
                  <a:pt x="913" y="516"/>
                  <a:pt x="949" y="528"/>
                  <a:pt x="975" y="528"/>
                </a:cubicBezTo>
                <a:cubicBezTo>
                  <a:pt x="1038" y="528"/>
                  <a:pt x="1073" y="477"/>
                  <a:pt x="1073" y="416"/>
                </a:cubicBezTo>
                <a:cubicBezTo>
                  <a:pt x="1073" y="354"/>
                  <a:pt x="1038" y="303"/>
                  <a:pt x="975" y="303"/>
                </a:cubicBezTo>
                <a:cubicBezTo>
                  <a:pt x="949" y="303"/>
                  <a:pt x="913" y="314"/>
                  <a:pt x="880" y="330"/>
                </a:cubicBezTo>
                <a:cubicBezTo>
                  <a:pt x="857" y="341"/>
                  <a:pt x="831" y="325"/>
                  <a:pt x="831" y="300"/>
                </a:cubicBezTo>
                <a:cubicBezTo>
                  <a:pt x="831" y="0"/>
                  <a:pt x="831" y="0"/>
                  <a:pt x="831" y="0"/>
                </a:cubicBezTo>
                <a:cubicBezTo>
                  <a:pt x="831" y="58"/>
                  <a:pt x="831" y="58"/>
                  <a:pt x="831" y="58"/>
                </a:cubicBezTo>
                <a:cubicBezTo>
                  <a:pt x="831" y="0"/>
                  <a:pt x="831" y="0"/>
                  <a:pt x="831" y="0"/>
                </a:cubicBezTo>
                <a:cubicBezTo>
                  <a:pt x="529" y="0"/>
                  <a:pt x="529" y="0"/>
                  <a:pt x="529" y="0"/>
                </a:cubicBezTo>
                <a:cubicBezTo>
                  <a:pt x="504" y="0"/>
                  <a:pt x="487" y="27"/>
                  <a:pt x="499" y="49"/>
                </a:cubicBezTo>
                <a:cubicBezTo>
                  <a:pt x="515" y="82"/>
                  <a:pt x="527" y="118"/>
                  <a:pt x="527" y="144"/>
                </a:cubicBezTo>
                <a:cubicBezTo>
                  <a:pt x="527" y="208"/>
                  <a:pt x="477" y="242"/>
                  <a:pt x="415" y="242"/>
                </a:cubicBezTo>
                <a:cubicBezTo>
                  <a:pt x="353" y="242"/>
                  <a:pt x="303" y="208"/>
                  <a:pt x="303" y="144"/>
                </a:cubicBezTo>
                <a:cubicBezTo>
                  <a:pt x="303" y="118"/>
                  <a:pt x="314" y="82"/>
                  <a:pt x="330" y="49"/>
                </a:cubicBezTo>
                <a:cubicBezTo>
                  <a:pt x="341" y="27"/>
                  <a:pt x="325" y="0"/>
                  <a:pt x="299" y="0"/>
                </a:cubicBezTo>
                <a:cubicBezTo>
                  <a:pt x="0" y="0"/>
                  <a:pt x="0" y="0"/>
                  <a:pt x="0" y="0"/>
                </a:cubicBezTo>
                <a:cubicBezTo>
                  <a:pt x="0" y="300"/>
                  <a:pt x="0" y="300"/>
                  <a:pt x="0" y="300"/>
                </a:cubicBezTo>
                <a:cubicBezTo>
                  <a:pt x="0" y="325"/>
                  <a:pt x="26" y="341"/>
                  <a:pt x="49" y="330"/>
                </a:cubicBezTo>
                <a:cubicBezTo>
                  <a:pt x="82" y="314"/>
                  <a:pt x="118" y="303"/>
                  <a:pt x="144" y="303"/>
                </a:cubicBezTo>
                <a:cubicBezTo>
                  <a:pt x="207" y="303"/>
                  <a:pt x="241" y="354"/>
                  <a:pt x="241" y="416"/>
                </a:cubicBezTo>
                <a:cubicBezTo>
                  <a:pt x="241" y="477"/>
                  <a:pt x="207" y="528"/>
                  <a:pt x="144" y="528"/>
                </a:cubicBezTo>
                <a:close/>
              </a:path>
            </a:pathLst>
          </a:custGeom>
          <a:gradFill>
            <a:gsLst>
              <a:gs pos="0">
                <a:srgbClr val="2C344B"/>
              </a:gs>
              <a:gs pos="100000">
                <a:srgbClr val="21273E"/>
              </a:gs>
            </a:gsLst>
            <a:lin ang="0" scaled="0"/>
          </a:gradFill>
          <a:ln w="12700">
            <a:solidFill>
              <a:schemeClr val="bg1"/>
            </a:solid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667">
              <a:ea charset="-122" panose="020b0400000000000000" pitchFamily="34" typeface="Adobe 黑体 Std R"/>
            </a:endParaRPr>
          </a:p>
        </p:txBody>
      </p:sp>
      <p:sp>
        <p:nvSpPr>
          <p:cNvPr id="19" name="Freeform 7"/>
          <p:cNvSpPr/>
          <p:nvPr/>
        </p:nvSpPr>
        <p:spPr bwMode="auto">
          <a:xfrm>
            <a:off x="4074584" y="1787034"/>
            <a:ext cx="2021417" cy="2019300"/>
          </a:xfrm>
          <a:custGeom>
            <a:gdLst>
              <a:gd fmla="*/ 929 w 1073" name="T0"/>
              <a:gd fmla="*/ 545 h 1072" name="T1"/>
              <a:gd fmla="*/ 1024 w 1073" name="T2"/>
              <a:gd fmla="*/ 574 h 1072" name="T3"/>
              <a:gd fmla="*/ 1073 w 1073" name="T4"/>
              <a:gd fmla="*/ 543 h 1072" name="T5"/>
              <a:gd fmla="*/ 1073 w 1073" name="T6"/>
              <a:gd fmla="*/ 241 h 1072" name="T7"/>
              <a:gd fmla="*/ 773 w 1073" name="T8"/>
              <a:gd fmla="*/ 241 h 1072" name="T9"/>
              <a:gd fmla="*/ 743 w 1073" name="T10"/>
              <a:gd fmla="*/ 192 h 1072" name="T11"/>
              <a:gd fmla="*/ 770 w 1073" name="T12"/>
              <a:gd fmla="*/ 97 h 1072" name="T13"/>
              <a:gd fmla="*/ 658 w 1073" name="T14"/>
              <a:gd fmla="*/ 0 h 1072" name="T15"/>
              <a:gd fmla="*/ 546 w 1073" name="T16"/>
              <a:gd fmla="*/ 97 h 1072" name="T17"/>
              <a:gd fmla="*/ 574 w 1073" name="T18"/>
              <a:gd fmla="*/ 192 h 1072" name="T19"/>
              <a:gd fmla="*/ 544 w 1073" name="T20"/>
              <a:gd fmla="*/ 241 h 1072" name="T21"/>
              <a:gd fmla="*/ 242 w 1073" name="T22"/>
              <a:gd fmla="*/ 241 h 1072" name="T23"/>
              <a:gd fmla="*/ 242 w 1073" name="T24"/>
              <a:gd fmla="*/ 241 h 1072" name="T25"/>
              <a:gd fmla="*/ 242 w 1073" name="T26"/>
              <a:gd fmla="*/ 241 h 1072" name="T27"/>
              <a:gd fmla="*/ 242 w 1073" name="T28"/>
              <a:gd fmla="*/ 543 h 1072" name="T29"/>
              <a:gd fmla="*/ 193 w 1073" name="T30"/>
              <a:gd fmla="*/ 574 h 1072" name="T31"/>
              <a:gd fmla="*/ 98 w 1073" name="T32"/>
              <a:gd fmla="*/ 545 h 1072" name="T33"/>
              <a:gd fmla="*/ 0 w 1073" name="T34"/>
              <a:gd fmla="*/ 657 h 1072" name="T35"/>
              <a:gd fmla="*/ 98 w 1073" name="T36"/>
              <a:gd fmla="*/ 769 h 1072" name="T37"/>
              <a:gd fmla="*/ 193 w 1073" name="T38"/>
              <a:gd fmla="*/ 743 h 1072" name="T39"/>
              <a:gd fmla="*/ 242 w 1073" name="T40"/>
              <a:gd fmla="*/ 773 h 1072" name="T41"/>
              <a:gd fmla="*/ 242 w 1073" name="T42"/>
              <a:gd fmla="*/ 1072 h 1072" name="T43"/>
              <a:gd fmla="*/ 242 w 1073" name="T44"/>
              <a:gd fmla="*/ 1015 h 1072" name="T45"/>
              <a:gd fmla="*/ 242 w 1073" name="T46"/>
              <a:gd fmla="*/ 1072 h 1072" name="T47"/>
              <a:gd fmla="*/ 544 w 1073" name="T48"/>
              <a:gd fmla="*/ 1072 h 1072" name="T49"/>
              <a:gd fmla="*/ 574 w 1073" name="T50"/>
              <a:gd fmla="*/ 1023 h 1072" name="T51"/>
              <a:gd fmla="*/ 546 w 1073" name="T52"/>
              <a:gd fmla="*/ 929 h 1072" name="T53"/>
              <a:gd fmla="*/ 658 w 1073" name="T54"/>
              <a:gd fmla="*/ 831 h 1072" name="T55"/>
              <a:gd fmla="*/ 770 w 1073" name="T56"/>
              <a:gd fmla="*/ 929 h 1072" name="T57"/>
              <a:gd fmla="*/ 743 w 1073" name="T58"/>
              <a:gd fmla="*/ 1023 h 1072" name="T59"/>
              <a:gd fmla="*/ 773 w 1073" name="T60"/>
              <a:gd fmla="*/ 1072 h 1072" name="T61"/>
              <a:gd fmla="*/ 1073 w 1073" name="T62"/>
              <a:gd fmla="*/ 1072 h 1072" name="T63"/>
              <a:gd fmla="*/ 1073 w 1073" name="T64"/>
              <a:gd fmla="*/ 773 h 1072" name="T65"/>
              <a:gd fmla="*/ 1024 w 1073" name="T66"/>
              <a:gd fmla="*/ 743 h 1072" name="T67"/>
              <a:gd fmla="*/ 929 w 1073" name="T68"/>
              <a:gd fmla="*/ 769 h 1072" name="T69"/>
              <a:gd fmla="*/ 831 w 1073" name="T70"/>
              <a:gd fmla="*/ 657 h 1072" name="T71"/>
              <a:gd fmla="*/ 929 w 1073" name="T72"/>
              <a:gd fmla="*/ 545 h 107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72" w="1073">
                <a:moveTo>
                  <a:pt x="929" y="545"/>
                </a:moveTo>
                <a:cubicBezTo>
                  <a:pt x="955" y="545"/>
                  <a:pt x="991" y="557"/>
                  <a:pt x="1024" y="574"/>
                </a:cubicBezTo>
                <a:cubicBezTo>
                  <a:pt x="1046" y="585"/>
                  <a:pt x="1073" y="568"/>
                  <a:pt x="1073" y="543"/>
                </a:cubicBezTo>
                <a:cubicBezTo>
                  <a:pt x="1073" y="241"/>
                  <a:pt x="1073" y="241"/>
                  <a:pt x="1073" y="241"/>
                </a:cubicBezTo>
                <a:cubicBezTo>
                  <a:pt x="773" y="241"/>
                  <a:pt x="773" y="241"/>
                  <a:pt x="773" y="241"/>
                </a:cubicBezTo>
                <a:cubicBezTo>
                  <a:pt x="748" y="241"/>
                  <a:pt x="732" y="215"/>
                  <a:pt x="743" y="192"/>
                </a:cubicBezTo>
                <a:cubicBezTo>
                  <a:pt x="759" y="159"/>
                  <a:pt x="770" y="123"/>
                  <a:pt x="770" y="97"/>
                </a:cubicBezTo>
                <a:cubicBezTo>
                  <a:pt x="770" y="34"/>
                  <a:pt x="720" y="0"/>
                  <a:pt x="658" y="0"/>
                </a:cubicBezTo>
                <a:cubicBezTo>
                  <a:pt x="596" y="0"/>
                  <a:pt x="546" y="34"/>
                  <a:pt x="546" y="97"/>
                </a:cubicBezTo>
                <a:cubicBezTo>
                  <a:pt x="546" y="123"/>
                  <a:pt x="557" y="159"/>
                  <a:pt x="574" y="192"/>
                </a:cubicBezTo>
                <a:cubicBezTo>
                  <a:pt x="585" y="215"/>
                  <a:pt x="569" y="241"/>
                  <a:pt x="544" y="241"/>
                </a:cubicBezTo>
                <a:cubicBezTo>
                  <a:pt x="242" y="241"/>
                  <a:pt x="242" y="241"/>
                  <a:pt x="242" y="241"/>
                </a:cubicBezTo>
                <a:cubicBezTo>
                  <a:pt x="242" y="241"/>
                  <a:pt x="242" y="241"/>
                  <a:pt x="242" y="241"/>
                </a:cubicBezTo>
                <a:cubicBezTo>
                  <a:pt x="242" y="241"/>
                  <a:pt x="242" y="241"/>
                  <a:pt x="242" y="241"/>
                </a:cubicBezTo>
                <a:cubicBezTo>
                  <a:pt x="242" y="543"/>
                  <a:pt x="242" y="543"/>
                  <a:pt x="242" y="543"/>
                </a:cubicBezTo>
                <a:cubicBezTo>
                  <a:pt x="242" y="568"/>
                  <a:pt x="215" y="585"/>
                  <a:pt x="193" y="574"/>
                </a:cubicBezTo>
                <a:cubicBezTo>
                  <a:pt x="160" y="557"/>
                  <a:pt x="124" y="545"/>
                  <a:pt x="98" y="545"/>
                </a:cubicBezTo>
                <a:cubicBezTo>
                  <a:pt x="34" y="545"/>
                  <a:pt x="0" y="595"/>
                  <a:pt x="0" y="657"/>
                </a:cubicBezTo>
                <a:cubicBezTo>
                  <a:pt x="0" y="719"/>
                  <a:pt x="34" y="769"/>
                  <a:pt x="98" y="769"/>
                </a:cubicBezTo>
                <a:cubicBezTo>
                  <a:pt x="124" y="769"/>
                  <a:pt x="160" y="759"/>
                  <a:pt x="193" y="743"/>
                </a:cubicBezTo>
                <a:cubicBezTo>
                  <a:pt x="215" y="731"/>
                  <a:pt x="242" y="748"/>
                  <a:pt x="242" y="773"/>
                </a:cubicBezTo>
                <a:cubicBezTo>
                  <a:pt x="242" y="1072"/>
                  <a:pt x="242" y="1072"/>
                  <a:pt x="242" y="1072"/>
                </a:cubicBezTo>
                <a:cubicBezTo>
                  <a:pt x="242" y="1015"/>
                  <a:pt x="242" y="1015"/>
                  <a:pt x="242" y="1015"/>
                </a:cubicBezTo>
                <a:cubicBezTo>
                  <a:pt x="242" y="1072"/>
                  <a:pt x="242" y="1072"/>
                  <a:pt x="242" y="1072"/>
                </a:cubicBezTo>
                <a:cubicBezTo>
                  <a:pt x="544" y="1072"/>
                  <a:pt x="544" y="1072"/>
                  <a:pt x="544" y="1072"/>
                </a:cubicBezTo>
                <a:cubicBezTo>
                  <a:pt x="569" y="1072"/>
                  <a:pt x="585" y="1046"/>
                  <a:pt x="574" y="1023"/>
                </a:cubicBezTo>
                <a:cubicBezTo>
                  <a:pt x="557" y="990"/>
                  <a:pt x="546" y="955"/>
                  <a:pt x="546" y="929"/>
                </a:cubicBezTo>
                <a:cubicBezTo>
                  <a:pt x="546" y="865"/>
                  <a:pt x="596" y="831"/>
                  <a:pt x="658" y="831"/>
                </a:cubicBezTo>
                <a:cubicBezTo>
                  <a:pt x="720" y="831"/>
                  <a:pt x="770" y="865"/>
                  <a:pt x="770" y="929"/>
                </a:cubicBezTo>
                <a:cubicBezTo>
                  <a:pt x="770" y="955"/>
                  <a:pt x="759" y="990"/>
                  <a:pt x="743" y="1023"/>
                </a:cubicBezTo>
                <a:cubicBezTo>
                  <a:pt x="732" y="1046"/>
                  <a:pt x="748" y="1072"/>
                  <a:pt x="773" y="1072"/>
                </a:cubicBezTo>
                <a:cubicBezTo>
                  <a:pt x="1073" y="1072"/>
                  <a:pt x="1073" y="1072"/>
                  <a:pt x="1073" y="1072"/>
                </a:cubicBezTo>
                <a:cubicBezTo>
                  <a:pt x="1073" y="773"/>
                  <a:pt x="1073" y="773"/>
                  <a:pt x="1073" y="773"/>
                </a:cubicBezTo>
                <a:cubicBezTo>
                  <a:pt x="1073" y="748"/>
                  <a:pt x="1046" y="731"/>
                  <a:pt x="1024" y="743"/>
                </a:cubicBezTo>
                <a:cubicBezTo>
                  <a:pt x="991" y="759"/>
                  <a:pt x="955" y="769"/>
                  <a:pt x="929" y="769"/>
                </a:cubicBezTo>
                <a:cubicBezTo>
                  <a:pt x="866" y="769"/>
                  <a:pt x="831" y="719"/>
                  <a:pt x="831" y="657"/>
                </a:cubicBezTo>
                <a:cubicBezTo>
                  <a:pt x="831" y="595"/>
                  <a:pt x="866" y="545"/>
                  <a:pt x="929" y="545"/>
                </a:cubicBezTo>
                <a:close/>
              </a:path>
            </a:pathLst>
          </a:custGeom>
          <a:gradFill>
            <a:gsLst>
              <a:gs pos="0">
                <a:srgbClr val="2C344B"/>
              </a:gs>
              <a:gs pos="100000">
                <a:srgbClr val="21273E"/>
              </a:gs>
            </a:gsLst>
            <a:lin ang="0" scaled="0"/>
          </a:gradFill>
          <a:ln w="12700">
            <a:solidFill>
              <a:schemeClr val="bg1"/>
            </a:solid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667">
              <a:ea charset="-122" panose="020b0400000000000000" pitchFamily="34" typeface="Adobe 黑体 Std R"/>
            </a:endParaRPr>
          </a:p>
        </p:txBody>
      </p:sp>
      <p:sp>
        <p:nvSpPr>
          <p:cNvPr id="22" name="Freeform 9"/>
          <p:cNvSpPr/>
          <p:nvPr/>
        </p:nvSpPr>
        <p:spPr bwMode="auto">
          <a:xfrm>
            <a:off x="5638801" y="2240001"/>
            <a:ext cx="2019300" cy="2021417"/>
          </a:xfrm>
          <a:custGeom>
            <a:gdLst>
              <a:gd fmla="*/ 929 w 1072" name="T0"/>
              <a:gd fmla="*/ 528 h 1073" name="T1"/>
              <a:gd fmla="*/ 1023 w 1072" name="T2"/>
              <a:gd fmla="*/ 499 h 1073" name="T3"/>
              <a:gd fmla="*/ 1072 w 1072" name="T4"/>
              <a:gd fmla="*/ 530 h 1073" name="T5"/>
              <a:gd fmla="*/ 1072 w 1072" name="T6"/>
              <a:gd fmla="*/ 832 h 1073" name="T7"/>
              <a:gd fmla="*/ 773 w 1072" name="T8"/>
              <a:gd fmla="*/ 832 h 1073" name="T9"/>
              <a:gd fmla="*/ 742 w 1072" name="T10"/>
              <a:gd fmla="*/ 881 h 1073" name="T11"/>
              <a:gd fmla="*/ 769 w 1072" name="T12"/>
              <a:gd fmla="*/ 975 h 1073" name="T13"/>
              <a:gd fmla="*/ 657 w 1072" name="T14"/>
              <a:gd fmla="*/ 1073 h 1073" name="T15"/>
              <a:gd fmla="*/ 545 w 1072" name="T16"/>
              <a:gd fmla="*/ 975 h 1073" name="T17"/>
              <a:gd fmla="*/ 573 w 1072" name="T18"/>
              <a:gd fmla="*/ 881 h 1073" name="T19"/>
              <a:gd fmla="*/ 543 w 1072" name="T20"/>
              <a:gd fmla="*/ 832 h 1073" name="T21"/>
              <a:gd fmla="*/ 241 w 1072" name="T22"/>
              <a:gd fmla="*/ 832 h 1073" name="T23"/>
              <a:gd fmla="*/ 241 w 1072" name="T24"/>
              <a:gd fmla="*/ 832 h 1073" name="T25"/>
              <a:gd fmla="*/ 241 w 1072" name="T26"/>
              <a:gd fmla="*/ 832 h 1073" name="T27"/>
              <a:gd fmla="*/ 241 w 1072" name="T28"/>
              <a:gd fmla="*/ 530 h 1073" name="T29"/>
              <a:gd fmla="*/ 192 w 1072" name="T30"/>
              <a:gd fmla="*/ 499 h 1073" name="T31"/>
              <a:gd fmla="*/ 97 w 1072" name="T32"/>
              <a:gd fmla="*/ 528 h 1073" name="T33"/>
              <a:gd fmla="*/ 0 w 1072" name="T34"/>
              <a:gd fmla="*/ 416 h 1073" name="T35"/>
              <a:gd fmla="*/ 97 w 1072" name="T36"/>
              <a:gd fmla="*/ 303 h 1073" name="T37"/>
              <a:gd fmla="*/ 192 w 1072" name="T38"/>
              <a:gd fmla="*/ 330 h 1073" name="T39"/>
              <a:gd fmla="*/ 241 w 1072" name="T40"/>
              <a:gd fmla="*/ 300 h 1073" name="T41"/>
              <a:gd fmla="*/ 241 w 1072" name="T42"/>
              <a:gd fmla="*/ 0 h 1073" name="T43"/>
              <a:gd fmla="*/ 241 w 1072" name="T44"/>
              <a:gd fmla="*/ 58 h 1073" name="T45"/>
              <a:gd fmla="*/ 241 w 1072" name="T46"/>
              <a:gd fmla="*/ 0 h 1073" name="T47"/>
              <a:gd fmla="*/ 543 w 1072" name="T48"/>
              <a:gd fmla="*/ 0 h 1073" name="T49"/>
              <a:gd fmla="*/ 573 w 1072" name="T50"/>
              <a:gd fmla="*/ 50 h 1073" name="T51"/>
              <a:gd fmla="*/ 545 w 1072" name="T52"/>
              <a:gd fmla="*/ 144 h 1073" name="T53"/>
              <a:gd fmla="*/ 657 w 1072" name="T54"/>
              <a:gd fmla="*/ 242 h 1073" name="T55"/>
              <a:gd fmla="*/ 769 w 1072" name="T56"/>
              <a:gd fmla="*/ 144 h 1073" name="T57"/>
              <a:gd fmla="*/ 742 w 1072" name="T58"/>
              <a:gd fmla="*/ 50 h 1073" name="T59"/>
              <a:gd fmla="*/ 773 w 1072" name="T60"/>
              <a:gd fmla="*/ 0 h 1073" name="T61"/>
              <a:gd fmla="*/ 1072 w 1072" name="T62"/>
              <a:gd fmla="*/ 0 h 1073" name="T63"/>
              <a:gd fmla="*/ 1072 w 1072" name="T64"/>
              <a:gd fmla="*/ 300 h 1073" name="T65"/>
              <a:gd fmla="*/ 1023 w 1072" name="T66"/>
              <a:gd fmla="*/ 330 h 1073" name="T67"/>
              <a:gd fmla="*/ 929 w 1072" name="T68"/>
              <a:gd fmla="*/ 303 h 1073" name="T69"/>
              <a:gd fmla="*/ 831 w 1072" name="T70"/>
              <a:gd fmla="*/ 416 h 1073" name="T71"/>
              <a:gd fmla="*/ 929 w 1072" name="T72"/>
              <a:gd fmla="*/ 528 h 107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73" w="1072">
                <a:moveTo>
                  <a:pt x="929" y="528"/>
                </a:moveTo>
                <a:cubicBezTo>
                  <a:pt x="955" y="528"/>
                  <a:pt x="990" y="516"/>
                  <a:pt x="1023" y="499"/>
                </a:cubicBezTo>
                <a:cubicBezTo>
                  <a:pt x="1046" y="488"/>
                  <a:pt x="1072" y="505"/>
                  <a:pt x="1072" y="530"/>
                </a:cubicBezTo>
                <a:cubicBezTo>
                  <a:pt x="1072" y="832"/>
                  <a:pt x="1072" y="832"/>
                  <a:pt x="1072" y="832"/>
                </a:cubicBezTo>
                <a:cubicBezTo>
                  <a:pt x="773" y="832"/>
                  <a:pt x="773" y="832"/>
                  <a:pt x="773" y="832"/>
                </a:cubicBezTo>
                <a:cubicBezTo>
                  <a:pt x="747" y="832"/>
                  <a:pt x="731" y="858"/>
                  <a:pt x="742" y="881"/>
                </a:cubicBezTo>
                <a:cubicBezTo>
                  <a:pt x="759" y="914"/>
                  <a:pt x="769" y="949"/>
                  <a:pt x="769" y="975"/>
                </a:cubicBezTo>
                <a:cubicBezTo>
                  <a:pt x="769" y="1039"/>
                  <a:pt x="719" y="1073"/>
                  <a:pt x="657" y="1073"/>
                </a:cubicBezTo>
                <a:cubicBezTo>
                  <a:pt x="595" y="1073"/>
                  <a:pt x="545" y="1039"/>
                  <a:pt x="545" y="975"/>
                </a:cubicBezTo>
                <a:cubicBezTo>
                  <a:pt x="545" y="949"/>
                  <a:pt x="557" y="914"/>
                  <a:pt x="573" y="881"/>
                </a:cubicBezTo>
                <a:cubicBezTo>
                  <a:pt x="585" y="858"/>
                  <a:pt x="568" y="832"/>
                  <a:pt x="543" y="832"/>
                </a:cubicBezTo>
                <a:cubicBezTo>
                  <a:pt x="241" y="832"/>
                  <a:pt x="241" y="832"/>
                  <a:pt x="241" y="832"/>
                </a:cubicBezTo>
                <a:cubicBezTo>
                  <a:pt x="241" y="832"/>
                  <a:pt x="241" y="832"/>
                  <a:pt x="241" y="832"/>
                </a:cubicBezTo>
                <a:cubicBezTo>
                  <a:pt x="241" y="832"/>
                  <a:pt x="241" y="832"/>
                  <a:pt x="241" y="832"/>
                </a:cubicBezTo>
                <a:cubicBezTo>
                  <a:pt x="241" y="530"/>
                  <a:pt x="241" y="530"/>
                  <a:pt x="241" y="530"/>
                </a:cubicBezTo>
                <a:cubicBezTo>
                  <a:pt x="241" y="505"/>
                  <a:pt x="215" y="488"/>
                  <a:pt x="192" y="499"/>
                </a:cubicBezTo>
                <a:cubicBezTo>
                  <a:pt x="159" y="516"/>
                  <a:pt x="123" y="528"/>
                  <a:pt x="97" y="528"/>
                </a:cubicBezTo>
                <a:cubicBezTo>
                  <a:pt x="34" y="528"/>
                  <a:pt x="0" y="478"/>
                  <a:pt x="0" y="416"/>
                </a:cubicBezTo>
                <a:cubicBezTo>
                  <a:pt x="0" y="354"/>
                  <a:pt x="34" y="303"/>
                  <a:pt x="97" y="303"/>
                </a:cubicBezTo>
                <a:cubicBezTo>
                  <a:pt x="123" y="303"/>
                  <a:pt x="159" y="314"/>
                  <a:pt x="192" y="330"/>
                </a:cubicBezTo>
                <a:cubicBezTo>
                  <a:pt x="215" y="341"/>
                  <a:pt x="241" y="325"/>
                  <a:pt x="241" y="300"/>
                </a:cubicBezTo>
                <a:cubicBezTo>
                  <a:pt x="241" y="0"/>
                  <a:pt x="241" y="0"/>
                  <a:pt x="241" y="0"/>
                </a:cubicBezTo>
                <a:cubicBezTo>
                  <a:pt x="241" y="58"/>
                  <a:pt x="241" y="58"/>
                  <a:pt x="241" y="58"/>
                </a:cubicBezTo>
                <a:cubicBezTo>
                  <a:pt x="241" y="0"/>
                  <a:pt x="241" y="0"/>
                  <a:pt x="241" y="0"/>
                </a:cubicBezTo>
                <a:cubicBezTo>
                  <a:pt x="543" y="0"/>
                  <a:pt x="543" y="0"/>
                  <a:pt x="543" y="0"/>
                </a:cubicBezTo>
                <a:cubicBezTo>
                  <a:pt x="568" y="0"/>
                  <a:pt x="585" y="27"/>
                  <a:pt x="573" y="50"/>
                </a:cubicBezTo>
                <a:cubicBezTo>
                  <a:pt x="557" y="83"/>
                  <a:pt x="545" y="118"/>
                  <a:pt x="545" y="144"/>
                </a:cubicBezTo>
                <a:cubicBezTo>
                  <a:pt x="545" y="208"/>
                  <a:pt x="595" y="242"/>
                  <a:pt x="657" y="242"/>
                </a:cubicBezTo>
                <a:cubicBezTo>
                  <a:pt x="719" y="242"/>
                  <a:pt x="769" y="208"/>
                  <a:pt x="769" y="144"/>
                </a:cubicBezTo>
                <a:cubicBezTo>
                  <a:pt x="769" y="118"/>
                  <a:pt x="759" y="83"/>
                  <a:pt x="742" y="50"/>
                </a:cubicBezTo>
                <a:cubicBezTo>
                  <a:pt x="731" y="27"/>
                  <a:pt x="747" y="0"/>
                  <a:pt x="773" y="0"/>
                </a:cubicBezTo>
                <a:cubicBezTo>
                  <a:pt x="1072" y="0"/>
                  <a:pt x="1072" y="0"/>
                  <a:pt x="1072" y="0"/>
                </a:cubicBezTo>
                <a:cubicBezTo>
                  <a:pt x="1072" y="300"/>
                  <a:pt x="1072" y="300"/>
                  <a:pt x="1072" y="300"/>
                </a:cubicBezTo>
                <a:cubicBezTo>
                  <a:pt x="1072" y="325"/>
                  <a:pt x="1046" y="341"/>
                  <a:pt x="1023" y="330"/>
                </a:cubicBezTo>
                <a:cubicBezTo>
                  <a:pt x="990" y="314"/>
                  <a:pt x="955" y="303"/>
                  <a:pt x="929" y="303"/>
                </a:cubicBezTo>
                <a:cubicBezTo>
                  <a:pt x="865" y="303"/>
                  <a:pt x="831" y="354"/>
                  <a:pt x="831" y="416"/>
                </a:cubicBezTo>
                <a:cubicBezTo>
                  <a:pt x="831" y="478"/>
                  <a:pt x="865" y="528"/>
                  <a:pt x="929" y="528"/>
                </a:cubicBezTo>
                <a:close/>
              </a:path>
            </a:pathLst>
          </a:custGeom>
          <a:solidFill>
            <a:schemeClr val="bg1">
              <a:lumMod val="85000"/>
            </a:schemeClr>
          </a:solidFill>
          <a:ln w="12700">
            <a:solidFill>
              <a:schemeClr val="bg1"/>
            </a:solid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667">
              <a:ea charset="-122" panose="020b0400000000000000" pitchFamily="34" typeface="Adobe 黑体 Std R"/>
            </a:endParaRPr>
          </a:p>
        </p:txBody>
      </p:sp>
      <p:sp>
        <p:nvSpPr>
          <p:cNvPr id="24" name="Freeform 11"/>
          <p:cNvSpPr/>
          <p:nvPr/>
        </p:nvSpPr>
        <p:spPr bwMode="auto">
          <a:xfrm>
            <a:off x="4533901" y="3347506"/>
            <a:ext cx="2019300" cy="2019300"/>
          </a:xfrm>
          <a:custGeom>
            <a:gdLst>
              <a:gd fmla="*/ 143 w 1072" name="T0"/>
              <a:gd fmla="*/ 546 h 1073" name="T1"/>
              <a:gd fmla="*/ 49 w 1072" name="T2"/>
              <a:gd fmla="*/ 574 h 1073" name="T3"/>
              <a:gd fmla="*/ 0 w 1072" name="T4"/>
              <a:gd fmla="*/ 544 h 1073" name="T5"/>
              <a:gd fmla="*/ 0 w 1072" name="T6"/>
              <a:gd fmla="*/ 242 h 1073" name="T7"/>
              <a:gd fmla="*/ 299 w 1072" name="T8"/>
              <a:gd fmla="*/ 242 h 1073" name="T9"/>
              <a:gd fmla="*/ 330 w 1072" name="T10"/>
              <a:gd fmla="*/ 193 h 1073" name="T11"/>
              <a:gd fmla="*/ 303 w 1072" name="T12"/>
              <a:gd fmla="*/ 98 h 1073" name="T13"/>
              <a:gd fmla="*/ 415 w 1072" name="T14"/>
              <a:gd fmla="*/ 0 h 1073" name="T15"/>
              <a:gd fmla="*/ 527 w 1072" name="T16"/>
              <a:gd fmla="*/ 98 h 1073" name="T17"/>
              <a:gd fmla="*/ 499 w 1072" name="T18"/>
              <a:gd fmla="*/ 193 h 1073" name="T19"/>
              <a:gd fmla="*/ 529 w 1072" name="T20"/>
              <a:gd fmla="*/ 242 h 1073" name="T21"/>
              <a:gd fmla="*/ 831 w 1072" name="T22"/>
              <a:gd fmla="*/ 242 h 1073" name="T23"/>
              <a:gd fmla="*/ 831 w 1072" name="T24"/>
              <a:gd fmla="*/ 242 h 1073" name="T25"/>
              <a:gd fmla="*/ 831 w 1072" name="T26"/>
              <a:gd fmla="*/ 242 h 1073" name="T27"/>
              <a:gd fmla="*/ 831 w 1072" name="T28"/>
              <a:gd fmla="*/ 544 h 1073" name="T29"/>
              <a:gd fmla="*/ 880 w 1072" name="T30"/>
              <a:gd fmla="*/ 574 h 1073" name="T31"/>
              <a:gd fmla="*/ 975 w 1072" name="T32"/>
              <a:gd fmla="*/ 546 h 1073" name="T33"/>
              <a:gd fmla="*/ 1072 w 1072" name="T34"/>
              <a:gd fmla="*/ 658 h 1073" name="T35"/>
              <a:gd fmla="*/ 975 w 1072" name="T36"/>
              <a:gd fmla="*/ 770 h 1073" name="T37"/>
              <a:gd fmla="*/ 880 w 1072" name="T38"/>
              <a:gd fmla="*/ 743 h 1073" name="T39"/>
              <a:gd fmla="*/ 831 w 1072" name="T40"/>
              <a:gd fmla="*/ 773 h 1073" name="T41"/>
              <a:gd fmla="*/ 831 w 1072" name="T42"/>
              <a:gd fmla="*/ 1073 h 1073" name="T43"/>
              <a:gd fmla="*/ 831 w 1072" name="T44"/>
              <a:gd fmla="*/ 1015 h 1073" name="T45"/>
              <a:gd fmla="*/ 831 w 1072" name="T46"/>
              <a:gd fmla="*/ 1073 h 1073" name="T47"/>
              <a:gd fmla="*/ 529 w 1072" name="T48"/>
              <a:gd fmla="*/ 1073 h 1073" name="T49"/>
              <a:gd fmla="*/ 499 w 1072" name="T50"/>
              <a:gd fmla="*/ 1024 h 1073" name="T51"/>
              <a:gd fmla="*/ 527 w 1072" name="T52"/>
              <a:gd fmla="*/ 929 h 1073" name="T53"/>
              <a:gd fmla="*/ 415 w 1072" name="T54"/>
              <a:gd fmla="*/ 831 h 1073" name="T55"/>
              <a:gd fmla="*/ 303 w 1072" name="T56"/>
              <a:gd fmla="*/ 929 h 1073" name="T57"/>
              <a:gd fmla="*/ 330 w 1072" name="T58"/>
              <a:gd fmla="*/ 1024 h 1073" name="T59"/>
              <a:gd fmla="*/ 299 w 1072" name="T60"/>
              <a:gd fmla="*/ 1073 h 1073" name="T61"/>
              <a:gd fmla="*/ 0 w 1072" name="T62"/>
              <a:gd fmla="*/ 1073 h 1073" name="T63"/>
              <a:gd fmla="*/ 0 w 1072" name="T64"/>
              <a:gd fmla="*/ 773 h 1073" name="T65"/>
              <a:gd fmla="*/ 49 w 1072" name="T66"/>
              <a:gd fmla="*/ 743 h 1073" name="T67"/>
              <a:gd fmla="*/ 143 w 1072" name="T68"/>
              <a:gd fmla="*/ 770 h 1073" name="T69"/>
              <a:gd fmla="*/ 241 w 1072" name="T70"/>
              <a:gd fmla="*/ 658 h 1073" name="T71"/>
              <a:gd fmla="*/ 143 w 1072" name="T72"/>
              <a:gd fmla="*/ 546 h 107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73" w="1072">
                <a:moveTo>
                  <a:pt x="143" y="546"/>
                </a:moveTo>
                <a:cubicBezTo>
                  <a:pt x="117" y="546"/>
                  <a:pt x="82" y="557"/>
                  <a:pt x="49" y="574"/>
                </a:cubicBezTo>
                <a:cubicBezTo>
                  <a:pt x="26" y="586"/>
                  <a:pt x="0" y="569"/>
                  <a:pt x="0" y="544"/>
                </a:cubicBezTo>
                <a:cubicBezTo>
                  <a:pt x="0" y="242"/>
                  <a:pt x="0" y="242"/>
                  <a:pt x="0" y="242"/>
                </a:cubicBezTo>
                <a:cubicBezTo>
                  <a:pt x="299" y="242"/>
                  <a:pt x="299" y="242"/>
                  <a:pt x="299" y="242"/>
                </a:cubicBezTo>
                <a:cubicBezTo>
                  <a:pt x="324" y="242"/>
                  <a:pt x="341" y="215"/>
                  <a:pt x="330" y="193"/>
                </a:cubicBezTo>
                <a:cubicBezTo>
                  <a:pt x="313" y="160"/>
                  <a:pt x="303" y="124"/>
                  <a:pt x="303" y="98"/>
                </a:cubicBezTo>
                <a:cubicBezTo>
                  <a:pt x="303" y="34"/>
                  <a:pt x="353" y="0"/>
                  <a:pt x="415" y="0"/>
                </a:cubicBezTo>
                <a:cubicBezTo>
                  <a:pt x="477" y="0"/>
                  <a:pt x="527" y="34"/>
                  <a:pt x="527" y="98"/>
                </a:cubicBezTo>
                <a:cubicBezTo>
                  <a:pt x="527" y="124"/>
                  <a:pt x="515" y="160"/>
                  <a:pt x="499" y="193"/>
                </a:cubicBezTo>
                <a:cubicBezTo>
                  <a:pt x="487" y="215"/>
                  <a:pt x="504" y="242"/>
                  <a:pt x="529" y="242"/>
                </a:cubicBezTo>
                <a:cubicBezTo>
                  <a:pt x="831" y="242"/>
                  <a:pt x="831" y="242"/>
                  <a:pt x="831" y="242"/>
                </a:cubicBezTo>
                <a:cubicBezTo>
                  <a:pt x="831" y="242"/>
                  <a:pt x="831" y="242"/>
                  <a:pt x="831" y="242"/>
                </a:cubicBezTo>
                <a:cubicBezTo>
                  <a:pt x="831" y="242"/>
                  <a:pt x="831" y="242"/>
                  <a:pt x="831" y="242"/>
                </a:cubicBezTo>
                <a:cubicBezTo>
                  <a:pt x="831" y="544"/>
                  <a:pt x="831" y="544"/>
                  <a:pt x="831" y="544"/>
                </a:cubicBezTo>
                <a:cubicBezTo>
                  <a:pt x="831" y="569"/>
                  <a:pt x="857" y="586"/>
                  <a:pt x="880" y="574"/>
                </a:cubicBezTo>
                <a:cubicBezTo>
                  <a:pt x="913" y="557"/>
                  <a:pt x="949" y="546"/>
                  <a:pt x="975" y="546"/>
                </a:cubicBezTo>
                <a:cubicBezTo>
                  <a:pt x="1038" y="546"/>
                  <a:pt x="1072" y="596"/>
                  <a:pt x="1072" y="658"/>
                </a:cubicBezTo>
                <a:cubicBezTo>
                  <a:pt x="1072" y="720"/>
                  <a:pt x="1038" y="770"/>
                  <a:pt x="975" y="770"/>
                </a:cubicBezTo>
                <a:cubicBezTo>
                  <a:pt x="949" y="770"/>
                  <a:pt x="913" y="759"/>
                  <a:pt x="880" y="743"/>
                </a:cubicBezTo>
                <a:cubicBezTo>
                  <a:pt x="857" y="732"/>
                  <a:pt x="831" y="748"/>
                  <a:pt x="831" y="773"/>
                </a:cubicBezTo>
                <a:cubicBezTo>
                  <a:pt x="831" y="1073"/>
                  <a:pt x="831" y="1073"/>
                  <a:pt x="831" y="1073"/>
                </a:cubicBezTo>
                <a:cubicBezTo>
                  <a:pt x="831" y="1015"/>
                  <a:pt x="831" y="1015"/>
                  <a:pt x="831" y="1015"/>
                </a:cubicBezTo>
                <a:cubicBezTo>
                  <a:pt x="831" y="1073"/>
                  <a:pt x="831" y="1073"/>
                  <a:pt x="831" y="1073"/>
                </a:cubicBezTo>
                <a:cubicBezTo>
                  <a:pt x="529" y="1073"/>
                  <a:pt x="529" y="1073"/>
                  <a:pt x="529" y="1073"/>
                </a:cubicBezTo>
                <a:cubicBezTo>
                  <a:pt x="504" y="1073"/>
                  <a:pt x="487" y="1046"/>
                  <a:pt x="499" y="1024"/>
                </a:cubicBezTo>
                <a:cubicBezTo>
                  <a:pt x="515" y="991"/>
                  <a:pt x="527" y="955"/>
                  <a:pt x="527" y="929"/>
                </a:cubicBezTo>
                <a:cubicBezTo>
                  <a:pt x="527" y="866"/>
                  <a:pt x="477" y="831"/>
                  <a:pt x="415" y="831"/>
                </a:cubicBezTo>
                <a:cubicBezTo>
                  <a:pt x="353" y="831"/>
                  <a:pt x="303" y="866"/>
                  <a:pt x="303" y="929"/>
                </a:cubicBezTo>
                <a:cubicBezTo>
                  <a:pt x="303" y="955"/>
                  <a:pt x="313" y="991"/>
                  <a:pt x="330" y="1024"/>
                </a:cubicBezTo>
                <a:cubicBezTo>
                  <a:pt x="341" y="1047"/>
                  <a:pt x="324" y="1073"/>
                  <a:pt x="299" y="1073"/>
                </a:cubicBezTo>
                <a:cubicBezTo>
                  <a:pt x="0" y="1073"/>
                  <a:pt x="0" y="1073"/>
                  <a:pt x="0" y="1073"/>
                </a:cubicBezTo>
                <a:cubicBezTo>
                  <a:pt x="0" y="773"/>
                  <a:pt x="0" y="773"/>
                  <a:pt x="0" y="773"/>
                </a:cubicBezTo>
                <a:cubicBezTo>
                  <a:pt x="0" y="748"/>
                  <a:pt x="26" y="732"/>
                  <a:pt x="49" y="743"/>
                </a:cubicBezTo>
                <a:cubicBezTo>
                  <a:pt x="82" y="759"/>
                  <a:pt x="117" y="770"/>
                  <a:pt x="143" y="770"/>
                </a:cubicBezTo>
                <a:cubicBezTo>
                  <a:pt x="207" y="770"/>
                  <a:pt x="241" y="720"/>
                  <a:pt x="241" y="658"/>
                </a:cubicBezTo>
                <a:cubicBezTo>
                  <a:pt x="241" y="596"/>
                  <a:pt x="207" y="546"/>
                  <a:pt x="143" y="546"/>
                </a:cubicBezTo>
                <a:close/>
              </a:path>
            </a:pathLst>
          </a:custGeom>
          <a:solidFill>
            <a:schemeClr val="bg1">
              <a:lumMod val="85000"/>
            </a:schemeClr>
          </a:solidFill>
          <a:ln w="12700">
            <a:solidFill>
              <a:schemeClr val="bg1"/>
            </a:solid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667">
              <a:ea charset="-122" panose="020b0400000000000000" pitchFamily="34" typeface="Adobe 黑体 Std R"/>
            </a:endParaRPr>
          </a:p>
        </p:txBody>
      </p:sp>
      <p:sp>
        <p:nvSpPr>
          <p:cNvPr id="42" name="矩形 41"/>
          <p:cNvSpPr/>
          <p:nvPr/>
        </p:nvSpPr>
        <p:spPr>
          <a:xfrm>
            <a:off x="8171638" y="2611479"/>
            <a:ext cx="2614372" cy="731520"/>
          </a:xfrm>
          <a:prstGeom prst="rect">
            <a:avLst/>
          </a:prstGeom>
        </p:spPr>
        <p:txBody>
          <a:bodyPr wrap="square">
            <a:spAutoFit/>
          </a:bodyPr>
          <a:lstStyle/>
          <a:p>
            <a:pPr indent="-228594" marL="228594">
              <a:lnSpc>
                <a:spcPct val="150000"/>
              </a:lnSpc>
              <a:buFont charset="0" panose="020b0604020202020204" pitchFamily="34" typeface="Arial"/>
              <a:buChar char="•"/>
            </a:pPr>
            <a:r>
              <a:rPr altLang="zh-CN" lang="en-US" sz="1400">
                <a:solidFill>
                  <a:schemeClr val="tx1">
                    <a:lumMod val="85000"/>
                    <a:lumOff val="15000"/>
                  </a:schemeClr>
                </a:solidFill>
                <a:ea charset="-122" panose="020b0400000000000000" pitchFamily="34" typeface="Adobe 黑体 Std R"/>
              </a:rPr>
              <a:t>Lorem ipsum dolor sit amet, consectetur adipiscing elit.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3" name="矩形 42"/>
          <p:cNvSpPr/>
          <p:nvPr/>
        </p:nvSpPr>
        <p:spPr>
          <a:xfrm>
            <a:off x="8171635" y="2242147"/>
            <a:ext cx="2838677" cy="335280"/>
          </a:xfrm>
          <a:prstGeom prst="rect">
            <a:avLst/>
          </a:prstGeom>
        </p:spPr>
        <p:txBody>
          <a:bodyPr wrap="square">
            <a:spAutoFit/>
          </a:bodyPr>
          <a:lstStyle/>
          <a:p>
            <a:pPr fontAlgn="base" lvl="0">
              <a:spcBef>
                <a:spcPct val="0"/>
              </a:spcBef>
              <a:spcAft>
                <a:spcPct val="0"/>
              </a:spcAft>
            </a:pPr>
            <a:r>
              <a:rPr altLang="en-US" lang="zh-CN" sz="1600">
                <a:solidFill>
                  <a:srgbClr val="2C344B"/>
                </a:solidFill>
                <a:latin typeface="+mj-lt"/>
                <a:ea charset="-122" panose="020b0400000000000000" pitchFamily="34" typeface="Adobe 黑体 Std R"/>
                <a:sym charset="0" panose="020f0502020204030204" pitchFamily="34" typeface="Calibri"/>
              </a:rPr>
              <a:t>竞争优势</a:t>
            </a:r>
          </a:p>
        </p:txBody>
      </p:sp>
      <p:cxnSp>
        <p:nvCxnSpPr>
          <p:cNvPr id="44" name="直接连接符 43"/>
          <p:cNvCxnSpPr/>
          <p:nvPr/>
        </p:nvCxnSpPr>
        <p:spPr>
          <a:xfrm>
            <a:off x="8331248" y="2639704"/>
            <a:ext cx="312448"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8171638" y="3231067"/>
            <a:ext cx="2614372" cy="731520"/>
          </a:xfrm>
          <a:prstGeom prst="rect">
            <a:avLst/>
          </a:prstGeom>
        </p:spPr>
        <p:txBody>
          <a:bodyPr wrap="square">
            <a:spAutoFit/>
          </a:bodyPr>
          <a:lstStyle/>
          <a:p>
            <a:pPr indent="-228594" marL="228594">
              <a:lnSpc>
                <a:spcPct val="150000"/>
              </a:lnSpc>
              <a:buFont charset="0" panose="020b0604020202020204" pitchFamily="34" typeface="Arial"/>
              <a:buChar char="•"/>
            </a:pPr>
            <a:r>
              <a:rPr altLang="zh-CN" lang="en-US" sz="1400">
                <a:solidFill>
                  <a:schemeClr val="tx1">
                    <a:lumMod val="85000"/>
                    <a:lumOff val="15000"/>
                  </a:schemeClr>
                </a:solidFill>
                <a:ea charset="-122" panose="020b0400000000000000" pitchFamily="34" typeface="Adobe 黑体 Std R"/>
              </a:rPr>
              <a:t>Lorem ipsum dolor sit amet, consectetur adipiscing elit. </a:t>
            </a:r>
          </a:p>
        </p:txBody>
      </p:sp>
      <p:sp>
        <p:nvSpPr>
          <p:cNvPr id="46" name="矩形 45"/>
          <p:cNvSpPr/>
          <p:nvPr/>
        </p:nvSpPr>
        <p:spPr>
          <a:xfrm>
            <a:off x="8183033" y="4362497"/>
            <a:ext cx="2614372" cy="731520"/>
          </a:xfrm>
          <a:prstGeom prst="rect">
            <a:avLst/>
          </a:prstGeom>
        </p:spPr>
        <p:txBody>
          <a:bodyPr wrap="square">
            <a:spAutoFit/>
          </a:bodyPr>
          <a:lstStyle/>
          <a:p>
            <a:pPr indent="-228594" marL="228594">
              <a:lnSpc>
                <a:spcPct val="150000"/>
              </a:lnSpc>
              <a:buFont charset="0" panose="020b0604020202020204" pitchFamily="34" typeface="Arial"/>
              <a:buChar char="•"/>
            </a:pPr>
            <a:r>
              <a:rPr altLang="zh-CN" lang="en-US" sz="1400">
                <a:solidFill>
                  <a:schemeClr val="tx1">
                    <a:lumMod val="85000"/>
                    <a:lumOff val="15000"/>
                  </a:schemeClr>
                </a:solidFill>
                <a:ea charset="-122" panose="020b0400000000000000" pitchFamily="34" typeface="Adobe 黑体 Std R"/>
              </a:rPr>
              <a:t>Lorem ipsum dolor sit amet, consectetur adipiscing elit.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7" name="矩形 46"/>
          <p:cNvSpPr/>
          <p:nvPr/>
        </p:nvSpPr>
        <p:spPr>
          <a:xfrm>
            <a:off x="8183033" y="3993164"/>
            <a:ext cx="2838677" cy="335280"/>
          </a:xfrm>
          <a:prstGeom prst="rect">
            <a:avLst/>
          </a:prstGeom>
        </p:spPr>
        <p:txBody>
          <a:bodyPr wrap="square">
            <a:spAutoFit/>
          </a:bodyPr>
          <a:lstStyle/>
          <a:p>
            <a:pPr fontAlgn="base" lvl="0">
              <a:spcBef>
                <a:spcPct val="0"/>
              </a:spcBef>
              <a:spcAft>
                <a:spcPct val="0"/>
              </a:spcAft>
            </a:pPr>
            <a:r>
              <a:rPr altLang="en-US" lang="zh-CN" sz="1600">
                <a:solidFill>
                  <a:srgbClr val="2C344B"/>
                </a:solidFill>
                <a:latin typeface="+mj-lt"/>
                <a:ea charset="-122" panose="020b0400000000000000" pitchFamily="34" typeface="Adobe 黑体 Std R"/>
                <a:sym charset="0" panose="020f0502020204030204" pitchFamily="34" typeface="Calibri"/>
              </a:rPr>
              <a:t>竞争优势</a:t>
            </a:r>
          </a:p>
        </p:txBody>
      </p:sp>
      <p:cxnSp>
        <p:nvCxnSpPr>
          <p:cNvPr id="48" name="直接连接符 47"/>
          <p:cNvCxnSpPr/>
          <p:nvPr/>
        </p:nvCxnSpPr>
        <p:spPr>
          <a:xfrm>
            <a:off x="8342645" y="4390721"/>
            <a:ext cx="312448"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8183033" y="4982085"/>
            <a:ext cx="2614372" cy="731520"/>
          </a:xfrm>
          <a:prstGeom prst="rect">
            <a:avLst/>
          </a:prstGeom>
        </p:spPr>
        <p:txBody>
          <a:bodyPr wrap="square">
            <a:spAutoFit/>
          </a:bodyPr>
          <a:lstStyle/>
          <a:p>
            <a:pPr indent="-228594" marL="228594">
              <a:lnSpc>
                <a:spcPct val="150000"/>
              </a:lnSpc>
              <a:buFont charset="0" panose="020b0604020202020204" pitchFamily="34" typeface="Arial"/>
              <a:buChar char="•"/>
            </a:pPr>
            <a:r>
              <a:rPr altLang="zh-CN" lang="en-US" sz="1400">
                <a:solidFill>
                  <a:schemeClr val="tx1">
                    <a:lumMod val="85000"/>
                    <a:lumOff val="15000"/>
                  </a:schemeClr>
                </a:solidFill>
                <a:ea charset="-122" panose="020b0400000000000000" pitchFamily="34" typeface="Adobe 黑体 Std R"/>
              </a:rPr>
              <a:t>Lorem ipsum dolor sit amet, consectetur adipiscing elit. </a:t>
            </a:r>
          </a:p>
        </p:txBody>
      </p:sp>
      <p:sp>
        <p:nvSpPr>
          <p:cNvPr id="50" name="矩形 49"/>
          <p:cNvSpPr/>
          <p:nvPr/>
        </p:nvSpPr>
        <p:spPr>
          <a:xfrm>
            <a:off x="1460211" y="2605617"/>
            <a:ext cx="2614372" cy="731520"/>
          </a:xfrm>
          <a:prstGeom prst="rect">
            <a:avLst/>
          </a:prstGeom>
        </p:spPr>
        <p:txBody>
          <a:bodyPr wrap="square">
            <a:spAutoFit/>
          </a:bodyPr>
          <a:lstStyle/>
          <a:p>
            <a:pPr algn="r" indent="-228594" marL="228594">
              <a:lnSpc>
                <a:spcPct val="150000"/>
              </a:lnSpc>
              <a:buFont charset="0" panose="020b0604020202020204" pitchFamily="34" typeface="Arial"/>
              <a:buChar char="•"/>
            </a:pPr>
            <a:r>
              <a:rPr altLang="zh-CN" lang="en-US" sz="1400">
                <a:solidFill>
                  <a:schemeClr val="tx1">
                    <a:lumMod val="85000"/>
                    <a:lumOff val="15000"/>
                  </a:schemeClr>
                </a:solidFill>
                <a:ea charset="-122" panose="020b0400000000000000" pitchFamily="34" typeface="Adobe 黑体 Std R"/>
              </a:rPr>
              <a:t>Lorem ipsum dolor sit amet, consectetur adipiscing elit.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51" name="矩形 50"/>
          <p:cNvSpPr/>
          <p:nvPr/>
        </p:nvSpPr>
        <p:spPr>
          <a:xfrm>
            <a:off x="1235906" y="2236284"/>
            <a:ext cx="2838677" cy="335280"/>
          </a:xfrm>
          <a:prstGeom prst="rect">
            <a:avLst/>
          </a:prstGeom>
        </p:spPr>
        <p:txBody>
          <a:bodyPr wrap="square">
            <a:spAutoFit/>
          </a:bodyPr>
          <a:lstStyle/>
          <a:p>
            <a:pPr algn="r" fontAlgn="base" lvl="0">
              <a:spcBef>
                <a:spcPct val="0"/>
              </a:spcBef>
              <a:spcAft>
                <a:spcPct val="0"/>
              </a:spcAft>
            </a:pPr>
            <a:r>
              <a:rPr altLang="en-US" lang="zh-CN" sz="1600">
                <a:solidFill>
                  <a:srgbClr val="2C344B"/>
                </a:solidFill>
                <a:latin typeface="+mj-lt"/>
                <a:ea charset="-122" panose="020b0400000000000000" pitchFamily="34" typeface="Adobe 黑体 Std R"/>
                <a:sym charset="0" panose="020f0502020204030204" pitchFamily="34" typeface="Calibri"/>
              </a:rPr>
              <a:t>竞争优势</a:t>
            </a:r>
          </a:p>
        </p:txBody>
      </p:sp>
      <p:cxnSp>
        <p:nvCxnSpPr>
          <p:cNvPr id="52" name="直接连接符 51"/>
          <p:cNvCxnSpPr/>
          <p:nvPr/>
        </p:nvCxnSpPr>
        <p:spPr>
          <a:xfrm>
            <a:off x="3637727" y="2633841"/>
            <a:ext cx="312448"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1460211" y="3225205"/>
            <a:ext cx="2614372" cy="731520"/>
          </a:xfrm>
          <a:prstGeom prst="rect">
            <a:avLst/>
          </a:prstGeom>
        </p:spPr>
        <p:txBody>
          <a:bodyPr wrap="square">
            <a:spAutoFit/>
          </a:bodyPr>
          <a:lstStyle/>
          <a:p>
            <a:pPr algn="r" indent="-228594" marL="228594">
              <a:lnSpc>
                <a:spcPct val="150000"/>
              </a:lnSpc>
              <a:buFont charset="0" panose="020b0604020202020204" pitchFamily="34" typeface="Arial"/>
              <a:buChar char="•"/>
            </a:pPr>
            <a:r>
              <a:rPr altLang="zh-CN" lang="en-US" sz="1400">
                <a:solidFill>
                  <a:schemeClr val="tx1">
                    <a:lumMod val="85000"/>
                    <a:lumOff val="15000"/>
                  </a:schemeClr>
                </a:solidFill>
                <a:ea charset="-122" panose="020b0400000000000000" pitchFamily="34" typeface="Adobe 黑体 Std R"/>
              </a:rPr>
              <a:t>Lorem ipsum dolor sit amet, consectetur adipiscing elit. </a:t>
            </a:r>
          </a:p>
        </p:txBody>
      </p:sp>
      <p:sp>
        <p:nvSpPr>
          <p:cNvPr id="54" name="矩形 53"/>
          <p:cNvSpPr/>
          <p:nvPr/>
        </p:nvSpPr>
        <p:spPr>
          <a:xfrm>
            <a:off x="1484934" y="4355127"/>
            <a:ext cx="2614372" cy="731520"/>
          </a:xfrm>
          <a:prstGeom prst="rect">
            <a:avLst/>
          </a:prstGeom>
        </p:spPr>
        <p:txBody>
          <a:bodyPr wrap="square">
            <a:spAutoFit/>
          </a:bodyPr>
          <a:lstStyle/>
          <a:p>
            <a:pPr algn="r" indent="-228594" marL="228594">
              <a:lnSpc>
                <a:spcPct val="150000"/>
              </a:lnSpc>
              <a:buFont charset="0" panose="020b0604020202020204" pitchFamily="34" typeface="Arial"/>
              <a:buChar char="•"/>
            </a:pPr>
            <a:r>
              <a:rPr altLang="zh-CN" lang="en-US" sz="1400">
                <a:solidFill>
                  <a:schemeClr val="tx1">
                    <a:lumMod val="85000"/>
                    <a:lumOff val="15000"/>
                  </a:schemeClr>
                </a:solidFill>
                <a:ea charset="-122" panose="020b0400000000000000" pitchFamily="34" typeface="Adobe 黑体 Std R"/>
              </a:rPr>
              <a:t>Lorem ipsum dolor sit amet, consectetur adipiscing elit. </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55" name="矩形 54"/>
          <p:cNvSpPr/>
          <p:nvPr/>
        </p:nvSpPr>
        <p:spPr>
          <a:xfrm>
            <a:off x="1260628" y="3985795"/>
            <a:ext cx="2838677" cy="335280"/>
          </a:xfrm>
          <a:prstGeom prst="rect">
            <a:avLst/>
          </a:prstGeom>
        </p:spPr>
        <p:txBody>
          <a:bodyPr wrap="square">
            <a:spAutoFit/>
          </a:bodyPr>
          <a:lstStyle/>
          <a:p>
            <a:pPr algn="r" fontAlgn="base" lvl="0">
              <a:spcBef>
                <a:spcPct val="0"/>
              </a:spcBef>
              <a:spcAft>
                <a:spcPct val="0"/>
              </a:spcAft>
            </a:pPr>
            <a:r>
              <a:rPr altLang="en-US" lang="zh-CN" sz="1600">
                <a:solidFill>
                  <a:srgbClr val="2C344B"/>
                </a:solidFill>
                <a:latin typeface="+mj-lt"/>
                <a:ea charset="-122" panose="020b0400000000000000" pitchFamily="34" typeface="Adobe 黑体 Std R"/>
                <a:sym charset="0" panose="020f0502020204030204" pitchFamily="34" typeface="Calibri"/>
              </a:rPr>
              <a:t>竞争优势</a:t>
            </a:r>
          </a:p>
        </p:txBody>
      </p:sp>
      <p:cxnSp>
        <p:nvCxnSpPr>
          <p:cNvPr id="56" name="直接连接符 55"/>
          <p:cNvCxnSpPr/>
          <p:nvPr/>
        </p:nvCxnSpPr>
        <p:spPr>
          <a:xfrm>
            <a:off x="3662449" y="4383352"/>
            <a:ext cx="312448"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1484934" y="4974715"/>
            <a:ext cx="2614372" cy="731520"/>
          </a:xfrm>
          <a:prstGeom prst="rect">
            <a:avLst/>
          </a:prstGeom>
        </p:spPr>
        <p:txBody>
          <a:bodyPr wrap="square">
            <a:spAutoFit/>
          </a:bodyPr>
          <a:lstStyle/>
          <a:p>
            <a:pPr algn="r" indent="-228594" marL="228594">
              <a:lnSpc>
                <a:spcPct val="150000"/>
              </a:lnSpc>
              <a:buFont charset="0" panose="020b0604020202020204" pitchFamily="34" typeface="Arial"/>
              <a:buChar char="•"/>
            </a:pPr>
            <a:r>
              <a:rPr altLang="zh-CN" lang="en-US" sz="1400">
                <a:solidFill>
                  <a:schemeClr val="tx1">
                    <a:lumMod val="85000"/>
                    <a:lumOff val="15000"/>
                  </a:schemeClr>
                </a:solidFill>
                <a:ea charset="-122" panose="020b0400000000000000" pitchFamily="34" typeface="Adobe 黑体 Std R"/>
              </a:rPr>
              <a:t>Lorem ipsum dolor sit amet, consectetur adipiscing elit. </a:t>
            </a:r>
          </a:p>
        </p:txBody>
      </p:sp>
      <p:grpSp>
        <p:nvGrpSpPr>
          <p:cNvPr id="26" name="Group 35"/>
          <p:cNvGrpSpPr/>
          <p:nvPr/>
        </p:nvGrpSpPr>
        <p:grpSpPr>
          <a:xfrm>
            <a:off x="5015679" y="2716597"/>
            <a:ext cx="560917" cy="472017"/>
            <a:chOff x="4605338" y="3814763"/>
            <a:chExt cx="420688" cy="354013"/>
          </a:xfrm>
          <a:solidFill>
            <a:schemeClr val="bg1"/>
          </a:solidFill>
        </p:grpSpPr>
        <p:sp>
          <p:nvSpPr>
            <p:cNvPr id="27" name="Freeform 32"/>
            <p:cNvSpPr>
              <a:spLocks noEditPoints="1"/>
            </p:cNvSpPr>
            <p:nvPr/>
          </p:nvSpPr>
          <p:spPr bwMode="auto">
            <a:xfrm>
              <a:off x="4605338" y="3814763"/>
              <a:ext cx="420688" cy="354013"/>
            </a:xfrm>
            <a:custGeom>
              <a:gdLst>
                <a:gd fmla="*/ 507 w 548" name="T0"/>
                <a:gd fmla="*/ 0 h 462" name="T1"/>
                <a:gd fmla="*/ 41 w 548" name="T2"/>
                <a:gd fmla="*/ 0 h 462" name="T3"/>
                <a:gd fmla="*/ 0 w 548" name="T4"/>
                <a:gd fmla="*/ 41 h 462" name="T5"/>
                <a:gd fmla="*/ 0 w 548" name="T6"/>
                <a:gd fmla="*/ 369 h 462" name="T7"/>
                <a:gd fmla="*/ 41 w 548" name="T8"/>
                <a:gd fmla="*/ 409 h 462" name="T9"/>
                <a:gd fmla="*/ 226 w 548" name="T10"/>
                <a:gd fmla="*/ 409 h 462" name="T11"/>
                <a:gd fmla="*/ 226 w 548" name="T12"/>
                <a:gd fmla="*/ 416 h 462" name="T13"/>
                <a:gd fmla="*/ 223 w 548" name="T14"/>
                <a:gd fmla="*/ 428 h 462" name="T15"/>
                <a:gd fmla="*/ 177 w 548" name="T16"/>
                <a:gd fmla="*/ 445 h 462" name="T17"/>
                <a:gd fmla="*/ 160 w 548" name="T18"/>
                <a:gd fmla="*/ 449 h 462" name="T19"/>
                <a:gd fmla="*/ 151 w 548" name="T20"/>
                <a:gd fmla="*/ 449 h 462" name="T21"/>
                <a:gd fmla="*/ 142 w 548" name="T22"/>
                <a:gd fmla="*/ 455 h 462" name="T23"/>
                <a:gd fmla="*/ 142 w 548" name="T24"/>
                <a:gd fmla="*/ 455 h 462" name="T25"/>
                <a:gd fmla="*/ 151 w 548" name="T26"/>
                <a:gd fmla="*/ 462 h 462" name="T27"/>
                <a:gd fmla="*/ 397 w 548" name="T28"/>
                <a:gd fmla="*/ 462 h 462" name="T29"/>
                <a:gd fmla="*/ 406 w 548" name="T30"/>
                <a:gd fmla="*/ 455 h 462" name="T31"/>
                <a:gd fmla="*/ 406 w 548" name="T32"/>
                <a:gd fmla="*/ 455 h 462" name="T33"/>
                <a:gd fmla="*/ 402 w 548" name="T34"/>
                <a:gd fmla="*/ 449 h 462" name="T35"/>
                <a:gd fmla="*/ 389 w 548" name="T36"/>
                <a:gd fmla="*/ 448 h 462" name="T37"/>
                <a:gd fmla="*/ 329 w 548" name="T38"/>
                <a:gd fmla="*/ 426 h 462" name="T39"/>
                <a:gd fmla="*/ 322 w 548" name="T40"/>
                <a:gd fmla="*/ 416 h 462" name="T41"/>
                <a:gd fmla="*/ 322 w 548" name="T42"/>
                <a:gd fmla="*/ 409 h 462" name="T43"/>
                <a:gd fmla="*/ 507 w 548" name="T44"/>
                <a:gd fmla="*/ 409 h 462" name="T45"/>
                <a:gd fmla="*/ 548 w 548" name="T46"/>
                <a:gd fmla="*/ 369 h 462" name="T47"/>
                <a:gd fmla="*/ 548 w 548" name="T48"/>
                <a:gd fmla="*/ 41 h 462" name="T49"/>
                <a:gd fmla="*/ 507 w 548" name="T50"/>
                <a:gd fmla="*/ 0 h 462" name="T51"/>
                <a:gd fmla="*/ 510 w 548" name="T52"/>
                <a:gd fmla="*/ 330 h 462" name="T53"/>
                <a:gd fmla="*/ 497 w 548" name="T54"/>
                <a:gd fmla="*/ 344 h 462" name="T55"/>
                <a:gd fmla="*/ 51 w 548" name="T56"/>
                <a:gd fmla="*/ 344 h 462" name="T57"/>
                <a:gd fmla="*/ 38 w 548" name="T58"/>
                <a:gd fmla="*/ 330 h 462" name="T59"/>
                <a:gd fmla="*/ 38 w 548" name="T60"/>
                <a:gd fmla="*/ 50 h 462" name="T61"/>
                <a:gd fmla="*/ 51 w 548" name="T62"/>
                <a:gd fmla="*/ 36 h 462" name="T63"/>
                <a:gd fmla="*/ 497 w 548" name="T64"/>
                <a:gd fmla="*/ 36 h 462" name="T65"/>
                <a:gd fmla="*/ 510 w 548" name="T66"/>
                <a:gd fmla="*/ 50 h 462" name="T67"/>
                <a:gd fmla="*/ 510 w 548" name="T68"/>
                <a:gd fmla="*/ 330 h 46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62" w="548">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28" name="Oval 33"/>
            <p:cNvSpPr>
              <a:spLocks noChangeArrowheads="1"/>
            </p:cNvSpPr>
            <p:nvPr/>
          </p:nvSpPr>
          <p:spPr bwMode="auto">
            <a:xfrm>
              <a:off x="4932363" y="4103688"/>
              <a:ext cx="6350" cy="4763"/>
            </a:xfrm>
            <a:prstGeom prst="ellipse">
              <a:avLst/>
            </a:pr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29" name="Freeform 34"/>
            <p:cNvSpPr/>
            <p:nvPr/>
          </p:nvSpPr>
          <p:spPr bwMode="auto">
            <a:xfrm>
              <a:off x="4943475" y="4100513"/>
              <a:ext cx="47625" cy="9525"/>
            </a:xfrm>
            <a:custGeom>
              <a:gdLst>
                <a:gd fmla="*/ 63 w 63" name="T0"/>
                <a:gd fmla="*/ 6 h 13" name="T1"/>
                <a:gd fmla="*/ 57 w 63" name="T2"/>
                <a:gd fmla="*/ 13 h 13" name="T3"/>
                <a:gd fmla="*/ 6 w 63" name="T4"/>
                <a:gd fmla="*/ 13 h 13" name="T5"/>
                <a:gd fmla="*/ 0 w 63" name="T6"/>
                <a:gd fmla="*/ 6 h 13" name="T7"/>
                <a:gd fmla="*/ 0 w 63" name="T8"/>
                <a:gd fmla="*/ 6 h 13" name="T9"/>
                <a:gd fmla="*/ 6 w 63" name="T10"/>
                <a:gd fmla="*/ 0 h 13" name="T11"/>
                <a:gd fmla="*/ 57 w 63" name="T12"/>
                <a:gd fmla="*/ 0 h 13" name="T13"/>
                <a:gd fmla="*/ 63 w 63" name="T14"/>
                <a:gd fmla="*/ 6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62">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30" name="Freeform 35"/>
            <p:cNvSpPr/>
            <p:nvPr/>
          </p:nvSpPr>
          <p:spPr bwMode="auto">
            <a:xfrm>
              <a:off x="4922838" y="3875088"/>
              <a:ext cx="34925" cy="166688"/>
            </a:xfrm>
            <a:custGeom>
              <a:gdLst>
                <a:gd fmla="*/ 45 w 45" name="T0"/>
                <a:gd fmla="*/ 193 h 216" name="T1"/>
                <a:gd fmla="*/ 22 w 45" name="T2"/>
                <a:gd fmla="*/ 216 h 216" name="T3"/>
                <a:gd fmla="*/ 22 w 45" name="T4"/>
                <a:gd fmla="*/ 216 h 216" name="T5"/>
                <a:gd fmla="*/ 0 w 45" name="T6"/>
                <a:gd fmla="*/ 193 h 216" name="T7"/>
                <a:gd fmla="*/ 0 w 45" name="T8"/>
                <a:gd fmla="*/ 23 h 216" name="T9"/>
                <a:gd fmla="*/ 22 w 45" name="T10"/>
                <a:gd fmla="*/ 0 h 216" name="T11"/>
                <a:gd fmla="*/ 22 w 45" name="T12"/>
                <a:gd fmla="*/ 0 h 216" name="T13"/>
                <a:gd fmla="*/ 45 w 45" name="T14"/>
                <a:gd fmla="*/ 23 h 216" name="T15"/>
                <a:gd fmla="*/ 45 w 45" name="T16"/>
                <a:gd fmla="*/ 193 h 2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6" w="45">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31" name="Freeform 36"/>
            <p:cNvSpPr/>
            <p:nvPr/>
          </p:nvSpPr>
          <p:spPr bwMode="auto">
            <a:xfrm>
              <a:off x="4860925" y="3903663"/>
              <a:ext cx="34925" cy="138113"/>
            </a:xfrm>
            <a:custGeom>
              <a:gdLst>
                <a:gd fmla="*/ 45 w 45" name="T0"/>
                <a:gd fmla="*/ 157 h 180" name="T1"/>
                <a:gd fmla="*/ 23 w 45" name="T2"/>
                <a:gd fmla="*/ 180 h 180" name="T3"/>
                <a:gd fmla="*/ 23 w 45" name="T4"/>
                <a:gd fmla="*/ 180 h 180" name="T5"/>
                <a:gd fmla="*/ 0 w 45" name="T6"/>
                <a:gd fmla="*/ 157 h 180" name="T7"/>
                <a:gd fmla="*/ 0 w 45" name="T8"/>
                <a:gd fmla="*/ 23 h 180" name="T9"/>
                <a:gd fmla="*/ 23 w 45" name="T10"/>
                <a:gd fmla="*/ 0 h 180" name="T11"/>
                <a:gd fmla="*/ 23 w 45" name="T12"/>
                <a:gd fmla="*/ 0 h 180" name="T13"/>
                <a:gd fmla="*/ 45 w 45" name="T14"/>
                <a:gd fmla="*/ 23 h 180" name="T15"/>
                <a:gd fmla="*/ 45 w 45" name="T16"/>
                <a:gd fmla="*/ 157 h 1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0" w="45">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32" name="Freeform 37"/>
            <p:cNvSpPr/>
            <p:nvPr/>
          </p:nvSpPr>
          <p:spPr bwMode="auto">
            <a:xfrm>
              <a:off x="4799013" y="3930650"/>
              <a:ext cx="33338" cy="111125"/>
            </a:xfrm>
            <a:custGeom>
              <a:gdLst>
                <a:gd fmla="*/ 44 w 44" name="T0"/>
                <a:gd fmla="*/ 121 h 144" name="T1"/>
                <a:gd fmla="*/ 22 w 44" name="T2"/>
                <a:gd fmla="*/ 144 h 144" name="T3"/>
                <a:gd fmla="*/ 22 w 44" name="T4"/>
                <a:gd fmla="*/ 144 h 144" name="T5"/>
                <a:gd fmla="*/ 0 w 44" name="T6"/>
                <a:gd fmla="*/ 121 h 144" name="T7"/>
                <a:gd fmla="*/ 0 w 44" name="T8"/>
                <a:gd fmla="*/ 23 h 144" name="T9"/>
                <a:gd fmla="*/ 22 w 44" name="T10"/>
                <a:gd fmla="*/ 0 h 144" name="T11"/>
                <a:gd fmla="*/ 22 w 44" name="T12"/>
                <a:gd fmla="*/ 0 h 144" name="T13"/>
                <a:gd fmla="*/ 44 w 44" name="T14"/>
                <a:gd fmla="*/ 23 h 144" name="T15"/>
                <a:gd fmla="*/ 44 w 44" name="T16"/>
                <a:gd fmla="*/ 121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33" name="Freeform 38"/>
            <p:cNvSpPr/>
            <p:nvPr/>
          </p:nvSpPr>
          <p:spPr bwMode="auto">
            <a:xfrm>
              <a:off x="4737100" y="3959225"/>
              <a:ext cx="34925" cy="82550"/>
            </a:xfrm>
            <a:custGeom>
              <a:gdLst>
                <a:gd fmla="*/ 45 w 45" name="T0"/>
                <a:gd fmla="*/ 85 h 108" name="T1"/>
                <a:gd fmla="*/ 22 w 45" name="T2"/>
                <a:gd fmla="*/ 108 h 108" name="T3"/>
                <a:gd fmla="*/ 22 w 45" name="T4"/>
                <a:gd fmla="*/ 108 h 108" name="T5"/>
                <a:gd fmla="*/ 0 w 45" name="T6"/>
                <a:gd fmla="*/ 85 h 108" name="T7"/>
                <a:gd fmla="*/ 0 w 45" name="T8"/>
                <a:gd fmla="*/ 23 h 108" name="T9"/>
                <a:gd fmla="*/ 22 w 45" name="T10"/>
                <a:gd fmla="*/ 0 h 108" name="T11"/>
                <a:gd fmla="*/ 22 w 45" name="T12"/>
                <a:gd fmla="*/ 0 h 108" name="T13"/>
                <a:gd fmla="*/ 45 w 45" name="T14"/>
                <a:gd fmla="*/ 23 h 108" name="T15"/>
                <a:gd fmla="*/ 45 w 45" name="T16"/>
                <a:gd fmla="*/ 85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45">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34" name="Freeform 39"/>
            <p:cNvSpPr/>
            <p:nvPr/>
          </p:nvSpPr>
          <p:spPr bwMode="auto">
            <a:xfrm>
              <a:off x="4675188" y="3986213"/>
              <a:ext cx="33338" cy="55563"/>
            </a:xfrm>
            <a:custGeom>
              <a:gdLst>
                <a:gd fmla="*/ 45 w 45" name="T0"/>
                <a:gd fmla="*/ 49 h 72" name="T1"/>
                <a:gd fmla="*/ 23 w 45" name="T2"/>
                <a:gd fmla="*/ 72 h 72" name="T3"/>
                <a:gd fmla="*/ 23 w 45" name="T4"/>
                <a:gd fmla="*/ 72 h 72" name="T5"/>
                <a:gd fmla="*/ 0 w 45" name="T6"/>
                <a:gd fmla="*/ 49 h 72" name="T7"/>
                <a:gd fmla="*/ 0 w 45" name="T8"/>
                <a:gd fmla="*/ 23 h 72" name="T9"/>
                <a:gd fmla="*/ 23 w 45" name="T10"/>
                <a:gd fmla="*/ 0 h 72" name="T11"/>
                <a:gd fmla="*/ 23 w 45" name="T12"/>
                <a:gd fmla="*/ 0 h 72" name="T13"/>
                <a:gd fmla="*/ 45 w 45" name="T14"/>
                <a:gd fmla="*/ 23 h 72" name="T15"/>
                <a:gd fmla="*/ 45 w 45" name="T16"/>
                <a:gd fmla="*/ 49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45">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grpSp>
      <p:grpSp>
        <p:nvGrpSpPr>
          <p:cNvPr id="35" name="Group 213"/>
          <p:cNvGrpSpPr/>
          <p:nvPr/>
        </p:nvGrpSpPr>
        <p:grpSpPr>
          <a:xfrm>
            <a:off x="6619976" y="4462523"/>
            <a:ext cx="584200" cy="539751"/>
            <a:chOff x="2900363" y="5486400"/>
            <a:chExt cx="438150" cy="404813"/>
          </a:xfrm>
          <a:solidFill>
            <a:schemeClr val="bg1"/>
          </a:solidFill>
        </p:grpSpPr>
        <p:sp>
          <p:nvSpPr>
            <p:cNvPr id="36" name="Freeform 203"/>
            <p:cNvSpPr>
              <a:spLocks noEditPoints="1"/>
            </p:cNvSpPr>
            <p:nvPr/>
          </p:nvSpPr>
          <p:spPr bwMode="auto">
            <a:xfrm>
              <a:off x="3151188" y="5486400"/>
              <a:ext cx="187325" cy="195263"/>
            </a:xfrm>
            <a:custGeom>
              <a:gdLst>
                <a:gd fmla="*/ 240 w 245" name="T0"/>
                <a:gd fmla="*/ 155 h 254" name="T1"/>
                <a:gd fmla="*/ 211 w 245" name="T2"/>
                <a:gd fmla="*/ 137 h 254" name="T3"/>
                <a:gd fmla="*/ 211 w 245" name="T4"/>
                <a:gd fmla="*/ 118 h 254" name="T5"/>
                <a:gd fmla="*/ 207 w 245" name="T6"/>
                <a:gd fmla="*/ 100 h 254" name="T7"/>
                <a:gd fmla="*/ 231 w 245" name="T8"/>
                <a:gd fmla="*/ 76 h 254" name="T9"/>
                <a:gd fmla="*/ 232 w 245" name="T10"/>
                <a:gd fmla="*/ 64 h 254" name="T11"/>
                <a:gd fmla="*/ 217 w 245" name="T12"/>
                <a:gd fmla="*/ 43 h 254" name="T13"/>
                <a:gd fmla="*/ 205 w 245" name="T14"/>
                <a:gd fmla="*/ 40 h 254" name="T15"/>
                <a:gd fmla="*/ 175 w 245" name="T16"/>
                <a:gd fmla="*/ 55 h 254" name="T17"/>
                <a:gd fmla="*/ 141 w 245" name="T18"/>
                <a:gd fmla="*/ 40 h 254" name="T19"/>
                <a:gd fmla="*/ 133 w 245" name="T20"/>
                <a:gd fmla="*/ 7 h 254" name="T21"/>
                <a:gd fmla="*/ 123 w 245" name="T22"/>
                <a:gd fmla="*/ 1 h 254" name="T23"/>
                <a:gd fmla="*/ 96 w 245" name="T24"/>
                <a:gd fmla="*/ 3 h 254" name="T25"/>
                <a:gd fmla="*/ 88 w 245" name="T26"/>
                <a:gd fmla="*/ 12 h 254" name="T27"/>
                <a:gd fmla="*/ 86 w 245" name="T28"/>
                <a:gd fmla="*/ 46 h 254" name="T29"/>
                <a:gd fmla="*/ 57 w 245" name="T30"/>
                <a:gd fmla="*/ 68 h 254" name="T31"/>
                <a:gd fmla="*/ 24 w 245" name="T32"/>
                <a:gd fmla="*/ 59 h 254" name="T33"/>
                <a:gd fmla="*/ 13 w 245" name="T34"/>
                <a:gd fmla="*/ 64 h 254" name="T35"/>
                <a:gd fmla="*/ 2 w 245" name="T36"/>
                <a:gd fmla="*/ 88 h 254" name="T37"/>
                <a:gd fmla="*/ 6 w 245" name="T38"/>
                <a:gd fmla="*/ 99 h 254" name="T39"/>
                <a:gd fmla="*/ 34 w 245" name="T40"/>
                <a:gd fmla="*/ 118 h 254" name="T41"/>
                <a:gd fmla="*/ 34 w 245" name="T42"/>
                <a:gd fmla="*/ 136 h 254" name="T43"/>
                <a:gd fmla="*/ 38 w 245" name="T44"/>
                <a:gd fmla="*/ 155 h 254" name="T45"/>
                <a:gd fmla="*/ 14 w 245" name="T46"/>
                <a:gd fmla="*/ 179 h 254" name="T47"/>
                <a:gd fmla="*/ 13 w 245" name="T48"/>
                <a:gd fmla="*/ 190 h 254" name="T49"/>
                <a:gd fmla="*/ 28 w 245" name="T50"/>
                <a:gd fmla="*/ 212 h 254" name="T51"/>
                <a:gd fmla="*/ 40 w 245" name="T52"/>
                <a:gd fmla="*/ 215 h 254" name="T53"/>
                <a:gd fmla="*/ 70 w 245" name="T54"/>
                <a:gd fmla="*/ 199 h 254" name="T55"/>
                <a:gd fmla="*/ 104 w 245" name="T56"/>
                <a:gd fmla="*/ 214 h 254" name="T57"/>
                <a:gd fmla="*/ 113 w 245" name="T58"/>
                <a:gd fmla="*/ 247 h 254" name="T59"/>
                <a:gd fmla="*/ 122 w 245" name="T60"/>
                <a:gd fmla="*/ 254 h 254" name="T61"/>
                <a:gd fmla="*/ 149 w 245" name="T62"/>
                <a:gd fmla="*/ 251 h 254" name="T63"/>
                <a:gd fmla="*/ 157 w 245" name="T64"/>
                <a:gd fmla="*/ 243 h 254" name="T65"/>
                <a:gd fmla="*/ 159 w 245" name="T66"/>
                <a:gd fmla="*/ 209 h 254" name="T67"/>
                <a:gd fmla="*/ 188 w 245" name="T68"/>
                <a:gd fmla="*/ 187 h 254" name="T69"/>
                <a:gd fmla="*/ 221 w 245" name="T70"/>
                <a:gd fmla="*/ 196 h 254" name="T71"/>
                <a:gd fmla="*/ 232 w 245" name="T72"/>
                <a:gd fmla="*/ 191 h 254" name="T73"/>
                <a:gd fmla="*/ 243 w 245" name="T74"/>
                <a:gd fmla="*/ 167 h 254" name="T75"/>
                <a:gd fmla="*/ 240 w 245" name="T76"/>
                <a:gd fmla="*/ 155 h 254" name="T77"/>
                <a:gd fmla="*/ 127 w 245" name="T78"/>
                <a:gd fmla="*/ 174 h 254" name="T79"/>
                <a:gd fmla="*/ 76 w 245" name="T80"/>
                <a:gd fmla="*/ 132 h 254" name="T81"/>
                <a:gd fmla="*/ 118 w 245" name="T82"/>
                <a:gd fmla="*/ 80 h 254" name="T83"/>
                <a:gd fmla="*/ 170 w 245" name="T84"/>
                <a:gd fmla="*/ 123 h 254" name="T85"/>
                <a:gd fmla="*/ 127 w 245" name="T86"/>
                <a:gd fmla="*/ 174 h 25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54" w="245">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37" name="Freeform 204"/>
            <p:cNvSpPr>
              <a:spLocks noEditPoints="1"/>
            </p:cNvSpPr>
            <p:nvPr/>
          </p:nvSpPr>
          <p:spPr bwMode="auto">
            <a:xfrm>
              <a:off x="2900363" y="5572125"/>
              <a:ext cx="317500" cy="319088"/>
            </a:xfrm>
            <a:custGeom>
              <a:gdLst>
                <a:gd fmla="*/ 413 w 414" name="T0"/>
                <a:gd fmla="*/ 171 h 415" name="T1"/>
                <a:gd fmla="*/ 398 w 414" name="T2"/>
                <a:gd fmla="*/ 124 h 415" name="T3"/>
                <a:gd fmla="*/ 385 w 414" name="T4"/>
                <a:gd fmla="*/ 116 h 415" name="T5"/>
                <a:gd fmla="*/ 331 w 414" name="T6"/>
                <a:gd fmla="*/ 125 h 415" name="T7"/>
                <a:gd fmla="*/ 312 w 414" name="T8"/>
                <a:gd fmla="*/ 102 h 415" name="T9"/>
                <a:gd fmla="*/ 332 w 414" name="T10"/>
                <a:gd fmla="*/ 51 h 415" name="T11"/>
                <a:gd fmla="*/ 327 w 414" name="T12"/>
                <a:gd fmla="*/ 36 h 415" name="T13"/>
                <a:gd fmla="*/ 283 w 414" name="T14"/>
                <a:gd fmla="*/ 13 h 415" name="T15"/>
                <a:gd fmla="*/ 268 w 414" name="T16"/>
                <a:gd fmla="*/ 17 h 415" name="T17"/>
                <a:gd fmla="*/ 236 w 414" name="T18"/>
                <a:gd fmla="*/ 62 h 415" name="T19"/>
                <a:gd fmla="*/ 207 w 414" name="T20"/>
                <a:gd fmla="*/ 59 h 415" name="T21"/>
                <a:gd fmla="*/ 184 w 414" name="T22"/>
                <a:gd fmla="*/ 8 h 415" name="T23"/>
                <a:gd fmla="*/ 171 w 414" name="T24"/>
                <a:gd fmla="*/ 2 h 415" name="T25"/>
                <a:gd fmla="*/ 124 w 414" name="T26"/>
                <a:gd fmla="*/ 16 h 415" name="T27"/>
                <a:gd fmla="*/ 116 w 414" name="T28"/>
                <a:gd fmla="*/ 29 h 415" name="T29"/>
                <a:gd fmla="*/ 125 w 414" name="T30"/>
                <a:gd fmla="*/ 84 h 415" name="T31"/>
                <a:gd fmla="*/ 102 w 414" name="T32"/>
                <a:gd fmla="*/ 102 h 415" name="T33"/>
                <a:gd fmla="*/ 50 w 414" name="T34"/>
                <a:gd fmla="*/ 83 h 415" name="T35"/>
                <a:gd fmla="*/ 36 w 414" name="T36"/>
                <a:gd fmla="*/ 88 h 415" name="T37"/>
                <a:gd fmla="*/ 13 w 414" name="T38"/>
                <a:gd fmla="*/ 131 h 415" name="T39"/>
                <a:gd fmla="*/ 16 w 414" name="T40"/>
                <a:gd fmla="*/ 146 h 415" name="T41"/>
                <a:gd fmla="*/ 61 w 414" name="T42"/>
                <a:gd fmla="*/ 178 h 415" name="T43"/>
                <a:gd fmla="*/ 58 w 414" name="T44"/>
                <a:gd fmla="*/ 208 h 415" name="T45"/>
                <a:gd fmla="*/ 8 w 414" name="T46"/>
                <a:gd fmla="*/ 230 h 415" name="T47"/>
                <a:gd fmla="*/ 2 w 414" name="T48"/>
                <a:gd fmla="*/ 244 h 415" name="T49"/>
                <a:gd fmla="*/ 16 w 414" name="T50"/>
                <a:gd fmla="*/ 291 h 415" name="T51"/>
                <a:gd fmla="*/ 29 w 414" name="T52"/>
                <a:gd fmla="*/ 299 h 415" name="T53"/>
                <a:gd fmla="*/ 83 w 414" name="T54"/>
                <a:gd fmla="*/ 290 h 415" name="T55"/>
                <a:gd fmla="*/ 102 w 414" name="T56"/>
                <a:gd fmla="*/ 313 h 415" name="T57"/>
                <a:gd fmla="*/ 82 w 414" name="T58"/>
                <a:gd fmla="*/ 364 h 415" name="T59"/>
                <a:gd fmla="*/ 88 w 414" name="T60"/>
                <a:gd fmla="*/ 379 h 415" name="T61"/>
                <a:gd fmla="*/ 131 w 414" name="T62"/>
                <a:gd fmla="*/ 402 h 415" name="T63"/>
                <a:gd fmla="*/ 146 w 414" name="T64"/>
                <a:gd fmla="*/ 398 h 415" name="T65"/>
                <a:gd fmla="*/ 178 w 414" name="T66"/>
                <a:gd fmla="*/ 353 h 415" name="T67"/>
                <a:gd fmla="*/ 207 w 414" name="T68"/>
                <a:gd fmla="*/ 356 h 415" name="T69"/>
                <a:gd fmla="*/ 230 w 414" name="T70"/>
                <a:gd fmla="*/ 407 h 415" name="T71"/>
                <a:gd fmla="*/ 244 w 414" name="T72"/>
                <a:gd fmla="*/ 413 h 415" name="T73"/>
                <a:gd fmla="*/ 291 w 414" name="T74"/>
                <a:gd fmla="*/ 399 h 415" name="T75"/>
                <a:gd fmla="*/ 299 w 414" name="T76"/>
                <a:gd fmla="*/ 386 h 415" name="T77"/>
                <a:gd fmla="*/ 290 w 414" name="T78"/>
                <a:gd fmla="*/ 331 h 415" name="T79"/>
                <a:gd fmla="*/ 312 w 414" name="T80"/>
                <a:gd fmla="*/ 312 h 415" name="T81"/>
                <a:gd fmla="*/ 364 w 414" name="T82"/>
                <a:gd fmla="*/ 332 h 415" name="T83"/>
                <a:gd fmla="*/ 378 w 414" name="T84"/>
                <a:gd fmla="*/ 327 h 415" name="T85"/>
                <a:gd fmla="*/ 401 w 414" name="T86"/>
                <a:gd fmla="*/ 284 h 415" name="T87"/>
                <a:gd fmla="*/ 398 w 414" name="T88"/>
                <a:gd fmla="*/ 269 h 415" name="T89"/>
                <a:gd fmla="*/ 353 w 414" name="T90"/>
                <a:gd fmla="*/ 237 h 415" name="T91"/>
                <a:gd fmla="*/ 356 w 414" name="T92"/>
                <a:gd fmla="*/ 207 h 415" name="T93"/>
                <a:gd fmla="*/ 406 w 414" name="T94"/>
                <a:gd fmla="*/ 185 h 415" name="T95"/>
                <a:gd fmla="*/ 413 w 414" name="T96"/>
                <a:gd fmla="*/ 171 h 415" name="T97"/>
                <a:gd fmla="*/ 233 w 414" name="T98"/>
                <a:gd fmla="*/ 293 h 415" name="T99"/>
                <a:gd fmla="*/ 122 w 414" name="T100"/>
                <a:gd fmla="*/ 233 h 415" name="T101"/>
                <a:gd fmla="*/ 181 w 414" name="T102"/>
                <a:gd fmla="*/ 122 h 415" name="T103"/>
                <a:gd fmla="*/ 293 w 414" name="T104"/>
                <a:gd fmla="*/ 182 h 415" name="T105"/>
                <a:gd fmla="*/ 233 w 414" name="T106"/>
                <a:gd fmla="*/ 293 h 4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15" w="413">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grpSp>
      <p:grpSp>
        <p:nvGrpSpPr>
          <p:cNvPr id="38" name="Group 259"/>
          <p:cNvGrpSpPr/>
          <p:nvPr/>
        </p:nvGrpSpPr>
        <p:grpSpPr>
          <a:xfrm>
            <a:off x="6589184" y="2858595"/>
            <a:ext cx="518584" cy="594784"/>
            <a:chOff x="4638675" y="4654550"/>
            <a:chExt cx="388938" cy="446088"/>
          </a:xfrm>
          <a:gradFill>
            <a:gsLst>
              <a:gs pos="0">
                <a:srgbClr val="2C344B"/>
              </a:gs>
              <a:gs pos="100000">
                <a:srgbClr val="21273E"/>
              </a:gs>
            </a:gsLst>
            <a:lin ang="0" scaled="0"/>
          </a:gradFill>
        </p:grpSpPr>
        <p:sp>
          <p:nvSpPr>
            <p:cNvPr id="39" name="Freeform 241"/>
            <p:cNvSpPr>
              <a:spLocks noEditPoints="1"/>
            </p:cNvSpPr>
            <p:nvPr/>
          </p:nvSpPr>
          <p:spPr bwMode="auto">
            <a:xfrm>
              <a:off x="4638675" y="4654550"/>
              <a:ext cx="388938" cy="446088"/>
            </a:xfrm>
            <a:custGeom>
              <a:gdLst>
                <a:gd fmla="*/ 507 w 507" name="T0"/>
                <a:gd fmla="*/ 118 h 581" name="T1"/>
                <a:gd fmla="*/ 507 w 507" name="T2"/>
                <a:gd fmla="*/ 143 h 581" name="T3"/>
                <a:gd fmla="*/ 506 w 507" name="T4"/>
                <a:gd fmla="*/ 229 h 581" name="T5"/>
                <a:gd fmla="*/ 496 w 507" name="T6"/>
                <a:gd fmla="*/ 296 h 581" name="T7"/>
                <a:gd fmla="*/ 268 w 507" name="T8"/>
                <a:gd fmla="*/ 576 h 581" name="T9"/>
                <a:gd fmla="*/ 257 w 507" name="T10"/>
                <a:gd fmla="*/ 580 h 581" name="T11"/>
                <a:gd fmla="*/ 253 w 507" name="T12"/>
                <a:gd fmla="*/ 581 h 581" name="T13"/>
                <a:gd fmla="*/ 250 w 507" name="T14"/>
                <a:gd fmla="*/ 580 h 581" name="T15"/>
                <a:gd fmla="*/ 239 w 507" name="T16"/>
                <a:gd fmla="*/ 576 h 581" name="T17"/>
                <a:gd fmla="*/ 10 w 507" name="T18"/>
                <a:gd fmla="*/ 296 h 581" name="T19"/>
                <a:gd fmla="*/ 1 w 507" name="T20"/>
                <a:gd fmla="*/ 229 h 581" name="T21"/>
                <a:gd fmla="*/ 0 w 507" name="T22"/>
                <a:gd fmla="*/ 143 h 581" name="T23"/>
                <a:gd fmla="*/ 0 w 507" name="T24"/>
                <a:gd fmla="*/ 118 h 581" name="T25"/>
                <a:gd fmla="*/ 7 w 507" name="T26"/>
                <a:gd fmla="*/ 109 h 581" name="T27"/>
                <a:gd fmla="*/ 31 w 507" name="T28"/>
                <a:gd fmla="*/ 102 h 581" name="T29"/>
                <a:gd fmla="*/ 148 w 507" name="T30"/>
                <a:gd fmla="*/ 44 h 581" name="T31"/>
                <a:gd fmla="*/ 253 w 507" name="T32"/>
                <a:gd fmla="*/ 0 h 581" name="T33"/>
                <a:gd fmla="*/ 359 w 507" name="T34"/>
                <a:gd fmla="*/ 44 h 581" name="T35"/>
                <a:gd fmla="*/ 476 w 507" name="T36"/>
                <a:gd fmla="*/ 102 h 581" name="T37"/>
                <a:gd fmla="*/ 500 w 507" name="T38"/>
                <a:gd fmla="*/ 109 h 581" name="T39"/>
                <a:gd fmla="*/ 507 w 507" name="T40"/>
                <a:gd fmla="*/ 118 h 581" name="T41"/>
                <a:gd fmla="*/ 488 w 507" name="T42"/>
                <a:gd fmla="*/ 125 h 581" name="T43"/>
                <a:gd fmla="*/ 471 w 507" name="T44"/>
                <a:gd fmla="*/ 120 h 581" name="T45"/>
                <a:gd fmla="*/ 349 w 507" name="T46"/>
                <a:gd fmla="*/ 59 h 581" name="T47"/>
                <a:gd fmla="*/ 253 w 507" name="T48"/>
                <a:gd fmla="*/ 19 h 581" name="T49"/>
                <a:gd fmla="*/ 158 w 507" name="T50"/>
                <a:gd fmla="*/ 59 h 581" name="T51"/>
                <a:gd fmla="*/ 36 w 507" name="T52"/>
                <a:gd fmla="*/ 120 h 581" name="T53"/>
                <a:gd fmla="*/ 19 w 507" name="T54"/>
                <a:gd fmla="*/ 125 h 581" name="T55"/>
                <a:gd fmla="*/ 19 w 507" name="T56"/>
                <a:gd fmla="*/ 143 h 581" name="T57"/>
                <a:gd fmla="*/ 20 w 507" name="T58"/>
                <a:gd fmla="*/ 228 h 581" name="T59"/>
                <a:gd fmla="*/ 29 w 507" name="T60"/>
                <a:gd fmla="*/ 292 h 581" name="T61"/>
                <a:gd fmla="*/ 245 w 507" name="T62"/>
                <a:gd fmla="*/ 559 h 581" name="T63"/>
                <a:gd fmla="*/ 253 w 507" name="T64"/>
                <a:gd fmla="*/ 562 h 581" name="T65"/>
                <a:gd fmla="*/ 262 w 507" name="T66"/>
                <a:gd fmla="*/ 559 h 581" name="T67"/>
                <a:gd fmla="*/ 478 w 507" name="T68"/>
                <a:gd fmla="*/ 292 h 581" name="T69"/>
                <a:gd fmla="*/ 487 w 507" name="T70"/>
                <a:gd fmla="*/ 228 h 581" name="T71"/>
                <a:gd fmla="*/ 488 w 507" name="T72"/>
                <a:gd fmla="*/ 143 h 581" name="T73"/>
                <a:gd fmla="*/ 488 w 507" name="T74"/>
                <a:gd fmla="*/ 125 h 58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81" w="507">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40" name="Freeform 242"/>
            <p:cNvSpPr/>
            <p:nvPr/>
          </p:nvSpPr>
          <p:spPr bwMode="auto">
            <a:xfrm>
              <a:off x="4670425" y="4686300"/>
              <a:ext cx="161925" cy="188913"/>
            </a:xfrm>
            <a:custGeom>
              <a:gdLst>
                <a:gd fmla="*/ 211 w 211" name="T0"/>
                <a:gd fmla="*/ 183 h 244" name="T1"/>
                <a:gd fmla="*/ 211 w 211" name="T2"/>
                <a:gd fmla="*/ 244 h 244" name="T3"/>
                <a:gd fmla="*/ 10 w 211" name="T4"/>
                <a:gd fmla="*/ 244 h 244" name="T5"/>
                <a:gd fmla="*/ 2 w 211" name="T6"/>
                <a:gd fmla="*/ 183 h 244" name="T7"/>
                <a:gd fmla="*/ 0 w 211" name="T8"/>
                <a:gd fmla="*/ 100 h 244" name="T9"/>
                <a:gd fmla="*/ 211 w 211" name="T10"/>
                <a:gd fmla="*/ 0 h 244" name="T11"/>
                <a:gd fmla="*/ 211 w 211" name="T12"/>
                <a:gd fmla="*/ 183 h 244" name="T13"/>
              </a:gdLst>
              <a:cxnLst>
                <a:cxn ang="0">
                  <a:pos x="T0" y="T1"/>
                </a:cxn>
                <a:cxn ang="0">
                  <a:pos x="T2" y="T3"/>
                </a:cxn>
                <a:cxn ang="0">
                  <a:pos x="T4" y="T5"/>
                </a:cxn>
                <a:cxn ang="0">
                  <a:pos x="T6" y="T7"/>
                </a:cxn>
                <a:cxn ang="0">
                  <a:pos x="T8" y="T9"/>
                </a:cxn>
                <a:cxn ang="0">
                  <a:pos x="T10" y="T11"/>
                </a:cxn>
                <a:cxn ang="0">
                  <a:pos x="T12" y="T13"/>
                </a:cxn>
              </a:cxnLst>
              <a:rect b="b" l="0" r="r" t="0"/>
              <a:pathLst>
                <a:path h="244" w="211">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41" name="Freeform 243"/>
            <p:cNvSpPr/>
            <p:nvPr/>
          </p:nvSpPr>
          <p:spPr bwMode="auto">
            <a:xfrm>
              <a:off x="4832350" y="4875213"/>
              <a:ext cx="155575" cy="190500"/>
            </a:xfrm>
            <a:custGeom>
              <a:gdLst>
                <a:gd fmla="*/ 0 w 202" name="T0"/>
                <a:gd fmla="*/ 249 h 249" name="T1"/>
                <a:gd fmla="*/ 202 w 202" name="T2"/>
                <a:gd fmla="*/ 0 h 249" name="T3"/>
                <a:gd fmla="*/ 0 w 202" name="T4"/>
                <a:gd fmla="*/ 0 h 249" name="T5"/>
                <a:gd fmla="*/ 0 w 202" name="T6"/>
                <a:gd fmla="*/ 249 h 249" name="T7"/>
              </a:gdLst>
              <a:cxnLst>
                <a:cxn ang="0">
                  <a:pos x="T0" y="T1"/>
                </a:cxn>
                <a:cxn ang="0">
                  <a:pos x="T2" y="T3"/>
                </a:cxn>
                <a:cxn ang="0">
                  <a:pos x="T4" y="T5"/>
                </a:cxn>
                <a:cxn ang="0">
                  <a:pos x="T6" y="T7"/>
                </a:cxn>
              </a:cxnLst>
              <a:rect b="b" l="0" r="r" t="0"/>
              <a:pathLst>
                <a:path h="249" w="201">
                  <a:moveTo>
                    <a:pt x="0" y="249"/>
                  </a:moveTo>
                  <a:cubicBezTo>
                    <a:pt x="0" y="249"/>
                    <a:pt x="161" y="189"/>
                    <a:pt x="202" y="0"/>
                  </a:cubicBezTo>
                  <a:cubicBezTo>
                    <a:pt x="0" y="0"/>
                    <a:pt x="0" y="0"/>
                    <a:pt x="0" y="0"/>
                  </a:cubicBezTo>
                  <a:lnTo>
                    <a:pt x="0" y="249"/>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grpSp>
      <p:grpSp>
        <p:nvGrpSpPr>
          <p:cNvPr id="58" name="Group 268"/>
          <p:cNvGrpSpPr/>
          <p:nvPr/>
        </p:nvGrpSpPr>
        <p:grpSpPr>
          <a:xfrm>
            <a:off x="5128482" y="4095283"/>
            <a:ext cx="410633" cy="651933"/>
            <a:chOff x="3824288" y="5486400"/>
            <a:chExt cx="307975" cy="488950"/>
          </a:xfrm>
          <a:gradFill>
            <a:gsLst>
              <a:gs pos="0">
                <a:srgbClr val="2C344B"/>
              </a:gs>
              <a:gs pos="100000">
                <a:srgbClr val="21273E"/>
              </a:gs>
            </a:gsLst>
            <a:lin ang="0" scaled="0"/>
          </a:gradFill>
        </p:grpSpPr>
        <p:sp>
          <p:nvSpPr>
            <p:cNvPr id="59" name="Freeform 248"/>
            <p:cNvSpPr>
              <a:spLocks noEditPoints="1"/>
            </p:cNvSpPr>
            <p:nvPr/>
          </p:nvSpPr>
          <p:spPr bwMode="auto">
            <a:xfrm>
              <a:off x="3824288" y="5486400"/>
              <a:ext cx="307975" cy="338138"/>
            </a:xfrm>
            <a:custGeom>
              <a:gdLst>
                <a:gd fmla="*/ 227 w 401" name="T0"/>
                <a:gd fmla="*/ 250 h 440" name="T1"/>
                <a:gd fmla="*/ 215 w 401" name="T2"/>
                <a:gd fmla="*/ 251 h 440" name="T3"/>
                <a:gd fmla="*/ 224 w 401" name="T4"/>
                <a:gd fmla="*/ 283 h 440" name="T5"/>
                <a:gd fmla="*/ 200 w 401" name="T6"/>
                <a:gd fmla="*/ 329 h 440" name="T7"/>
                <a:gd fmla="*/ 175 w 401" name="T8"/>
                <a:gd fmla="*/ 283 h 440" name="T9"/>
                <a:gd fmla="*/ 187 w 401" name="T10"/>
                <a:gd fmla="*/ 251 h 440" name="T11"/>
                <a:gd fmla="*/ 181 w 401" name="T12"/>
                <a:gd fmla="*/ 250 h 440" name="T13"/>
                <a:gd fmla="*/ 148 w 401" name="T14"/>
                <a:gd fmla="*/ 283 h 440" name="T15"/>
                <a:gd fmla="*/ 148 w 401" name="T16"/>
                <a:gd fmla="*/ 440 h 440" name="T17"/>
                <a:gd fmla="*/ 254 w 401" name="T18"/>
                <a:gd fmla="*/ 440 h 440" name="T19"/>
                <a:gd fmla="*/ 254 w 401" name="T20"/>
                <a:gd fmla="*/ 280 h 440" name="T21"/>
                <a:gd fmla="*/ 227 w 401" name="T22"/>
                <a:gd fmla="*/ 250 h 440" name="T23"/>
                <a:gd fmla="*/ 401 w 401" name="T24"/>
                <a:gd fmla="*/ 201 h 440" name="T25"/>
                <a:gd fmla="*/ 200 w 401" name="T26"/>
                <a:gd fmla="*/ 0 h 440" name="T27"/>
                <a:gd fmla="*/ 0 w 401" name="T28"/>
                <a:gd fmla="*/ 201 h 440" name="T29"/>
                <a:gd fmla="*/ 0 w 401" name="T30"/>
                <a:gd fmla="*/ 211 h 440" name="T31"/>
                <a:gd fmla="*/ 0 w 401" name="T32"/>
                <a:gd fmla="*/ 220 h 440" name="T33"/>
                <a:gd fmla="*/ 84 w 401" name="T34"/>
                <a:gd fmla="*/ 375 h 440" name="T35"/>
                <a:gd fmla="*/ 113 w 401" name="T36"/>
                <a:gd fmla="*/ 440 h 440" name="T37"/>
                <a:gd fmla="*/ 113 w 401" name="T38"/>
                <a:gd fmla="*/ 440 h 440" name="T39"/>
                <a:gd fmla="*/ 131 w 401" name="T40"/>
                <a:gd fmla="*/ 440 h 440" name="T41"/>
                <a:gd fmla="*/ 131 w 401" name="T42"/>
                <a:gd fmla="*/ 283 h 440" name="T43"/>
                <a:gd fmla="*/ 181 w 401" name="T44"/>
                <a:gd fmla="*/ 234 h 440" name="T45"/>
                <a:gd fmla="*/ 202 w 401" name="T46"/>
                <a:gd fmla="*/ 239 h 440" name="T47"/>
                <a:gd fmla="*/ 227 w 401" name="T48"/>
                <a:gd fmla="*/ 233 h 440" name="T49"/>
                <a:gd fmla="*/ 271 w 401" name="T50"/>
                <a:gd fmla="*/ 280 h 440" name="T51"/>
                <a:gd fmla="*/ 271 w 401" name="T52"/>
                <a:gd fmla="*/ 440 h 440" name="T53"/>
                <a:gd fmla="*/ 288 w 401" name="T54"/>
                <a:gd fmla="*/ 440 h 440" name="T55"/>
                <a:gd fmla="*/ 288 w 401" name="T56"/>
                <a:gd fmla="*/ 440 h 440" name="T57"/>
                <a:gd fmla="*/ 317 w 401" name="T58"/>
                <a:gd fmla="*/ 375 h 440" name="T59"/>
                <a:gd fmla="*/ 401 w 401" name="T60"/>
                <a:gd fmla="*/ 220 h 440" name="T61"/>
                <a:gd fmla="*/ 401 w 401" name="T62"/>
                <a:gd fmla="*/ 211 h 440" name="T63"/>
                <a:gd fmla="*/ 401 w 401" name="T64"/>
                <a:gd fmla="*/ 201 h 440" name="T65"/>
                <a:gd fmla="*/ 208 w 401" name="T66"/>
                <a:gd fmla="*/ 283 h 440" name="T67"/>
                <a:gd fmla="*/ 201 w 401" name="T68"/>
                <a:gd fmla="*/ 260 h 440" name="T69"/>
                <a:gd fmla="*/ 192 w 401" name="T70"/>
                <a:gd fmla="*/ 283 h 440" name="T71"/>
                <a:gd fmla="*/ 200 w 401" name="T72"/>
                <a:gd fmla="*/ 313 h 440" name="T73"/>
                <a:gd fmla="*/ 208 w 401" name="T74"/>
                <a:gd fmla="*/ 283 h 44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40" w="401">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60" name="Freeform 249"/>
            <p:cNvSpPr/>
            <p:nvPr/>
          </p:nvSpPr>
          <p:spPr bwMode="auto">
            <a:xfrm>
              <a:off x="3917950" y="5843588"/>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61" name="Freeform 250"/>
            <p:cNvSpPr/>
            <p:nvPr/>
          </p:nvSpPr>
          <p:spPr bwMode="auto">
            <a:xfrm>
              <a:off x="3917950" y="5880100"/>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62" name="Freeform 251"/>
            <p:cNvSpPr/>
            <p:nvPr/>
          </p:nvSpPr>
          <p:spPr bwMode="auto">
            <a:xfrm>
              <a:off x="3917950" y="5916613"/>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63" name="Freeform 252"/>
            <p:cNvSpPr/>
            <p:nvPr/>
          </p:nvSpPr>
          <p:spPr bwMode="auto">
            <a:xfrm>
              <a:off x="3943350" y="5953125"/>
              <a:ext cx="68263" cy="22225"/>
            </a:xfrm>
            <a:custGeom>
              <a:gdLst>
                <a:gd fmla="*/ 0 w 90" name="T0"/>
                <a:gd fmla="*/ 0 h 29" name="T1"/>
                <a:gd fmla="*/ 45 w 90" name="T2"/>
                <a:gd fmla="*/ 29 h 29" name="T3"/>
                <a:gd fmla="*/ 90 w 90" name="T4"/>
                <a:gd fmla="*/ 0 h 29" name="T5"/>
                <a:gd fmla="*/ 0 w 90" name="T6"/>
                <a:gd fmla="*/ 0 h 29" name="T7"/>
              </a:gdLst>
              <a:cxnLst>
                <a:cxn ang="0">
                  <a:pos x="T0" y="T1"/>
                </a:cxn>
                <a:cxn ang="0">
                  <a:pos x="T2" y="T3"/>
                </a:cxn>
                <a:cxn ang="0">
                  <a:pos x="T4" y="T5"/>
                </a:cxn>
                <a:cxn ang="0">
                  <a:pos x="T6" y="T7"/>
                </a:cxn>
              </a:cxnLst>
              <a:rect b="b" l="0" r="r" t="0"/>
              <a:pathLst>
                <a:path h="28" w="90">
                  <a:moveTo>
                    <a:pt x="0" y="0"/>
                  </a:moveTo>
                  <a:cubicBezTo>
                    <a:pt x="9" y="17"/>
                    <a:pt x="26" y="29"/>
                    <a:pt x="45" y="29"/>
                  </a:cubicBezTo>
                  <a:cubicBezTo>
                    <a:pt x="65" y="29"/>
                    <a:pt x="82" y="17"/>
                    <a:pt x="90" y="0"/>
                  </a:cubicBezTo>
                  <a:lnTo>
                    <a:pt x="0" y="0"/>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grpSp>
      <p:grpSp>
        <p:nvGrpSpPr>
          <p:cNvPr id="67" name="组合 66"/>
          <p:cNvGrpSpPr/>
          <p:nvPr/>
        </p:nvGrpSpPr>
        <p:grpSpPr>
          <a:xfrm>
            <a:off x="1097509" y="429276"/>
            <a:ext cx="3615975" cy="632543"/>
            <a:chOff x="349800" y="307048"/>
            <a:chExt cx="2711981" cy="474407"/>
          </a:xfrm>
        </p:grpSpPr>
        <p:sp>
          <p:nvSpPr>
            <p:cNvPr id="68"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竞争优势</a:t>
              </a:r>
            </a:p>
          </p:txBody>
        </p:sp>
        <p:sp>
          <p:nvSpPr>
            <p:cNvPr id="69"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2612959854"/>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17"/>
                                        </p:tgtEl>
                                        <p:attrNameLst>
                                          <p:attrName>style.visibility</p:attrName>
                                        </p:attrNameLst>
                                      </p:cBhvr>
                                      <p:to>
                                        <p:strVal val="visible"/>
                                      </p:to>
                                    </p:set>
                                    <p:animEffect filter="randombar(horizontal)" transition="in">
                                      <p:cBhvr>
                                        <p:cTn dur="500" id="7"/>
                                        <p:tgtEl>
                                          <p:spTgt spid="17"/>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19"/>
                                        </p:tgtEl>
                                        <p:attrNameLst>
                                          <p:attrName>style.visibility</p:attrName>
                                        </p:attrNameLst>
                                      </p:cBhvr>
                                      <p:to>
                                        <p:strVal val="visible"/>
                                      </p:to>
                                    </p:set>
                                    <p:animEffect filter="randombar(horizontal)" transition="in">
                                      <p:cBhvr>
                                        <p:cTn dur="500" id="10"/>
                                        <p:tgtEl>
                                          <p:spTgt spid="19"/>
                                        </p:tgtEl>
                                      </p:cBhvr>
                                    </p:animEffect>
                                  </p:childTnLst>
                                </p:cTn>
                              </p:par>
                              <p:par>
                                <p:cTn fill="hold" grpId="0" id="11" nodeType="withEffect" presetClass="entr" presetID="14" presetSubtype="10">
                                  <p:stCondLst>
                                    <p:cond delay="0"/>
                                  </p:stCondLst>
                                  <p:childTnLst>
                                    <p:set>
                                      <p:cBhvr>
                                        <p:cTn dur="1" fill="hold" id="12">
                                          <p:stCondLst>
                                            <p:cond delay="0"/>
                                          </p:stCondLst>
                                        </p:cTn>
                                        <p:tgtEl>
                                          <p:spTgt spid="22"/>
                                        </p:tgtEl>
                                        <p:attrNameLst>
                                          <p:attrName>style.visibility</p:attrName>
                                        </p:attrNameLst>
                                      </p:cBhvr>
                                      <p:to>
                                        <p:strVal val="visible"/>
                                      </p:to>
                                    </p:set>
                                    <p:animEffect filter="randombar(horizontal)" transition="in">
                                      <p:cBhvr>
                                        <p:cTn dur="500" id="13"/>
                                        <p:tgtEl>
                                          <p:spTgt spid="22"/>
                                        </p:tgtEl>
                                      </p:cBhvr>
                                    </p:animEffect>
                                  </p:childTnLst>
                                </p:cTn>
                              </p:par>
                              <p:par>
                                <p:cTn fill="hold" grpId="0" id="14" nodeType="withEffect" presetClass="entr" presetID="14" presetSubtype="10">
                                  <p:stCondLst>
                                    <p:cond delay="0"/>
                                  </p:stCondLst>
                                  <p:childTnLst>
                                    <p:set>
                                      <p:cBhvr>
                                        <p:cTn dur="1" fill="hold" id="15">
                                          <p:stCondLst>
                                            <p:cond delay="0"/>
                                          </p:stCondLst>
                                        </p:cTn>
                                        <p:tgtEl>
                                          <p:spTgt spid="24"/>
                                        </p:tgtEl>
                                        <p:attrNameLst>
                                          <p:attrName>style.visibility</p:attrName>
                                        </p:attrNameLst>
                                      </p:cBhvr>
                                      <p:to>
                                        <p:strVal val="visible"/>
                                      </p:to>
                                    </p:set>
                                    <p:animEffect filter="randombar(horizontal)" transition="in">
                                      <p:cBhvr>
                                        <p:cTn dur="500" id="16"/>
                                        <p:tgtEl>
                                          <p:spTgt spid="24"/>
                                        </p:tgtEl>
                                      </p:cBhvr>
                                    </p:animEffect>
                                  </p:childTnLst>
                                </p:cTn>
                              </p:par>
                              <p:par>
                                <p:cTn fill="hold" id="17" nodeType="withEffect" presetClass="entr" presetID="14" presetSubtype="10">
                                  <p:stCondLst>
                                    <p:cond delay="0"/>
                                  </p:stCondLst>
                                  <p:childTnLst>
                                    <p:set>
                                      <p:cBhvr>
                                        <p:cTn dur="1" fill="hold" id="18">
                                          <p:stCondLst>
                                            <p:cond delay="0"/>
                                          </p:stCondLst>
                                        </p:cTn>
                                        <p:tgtEl>
                                          <p:spTgt spid="26"/>
                                        </p:tgtEl>
                                        <p:attrNameLst>
                                          <p:attrName>style.visibility</p:attrName>
                                        </p:attrNameLst>
                                      </p:cBhvr>
                                      <p:to>
                                        <p:strVal val="visible"/>
                                      </p:to>
                                    </p:set>
                                    <p:animEffect filter="randombar(horizontal)" transition="in">
                                      <p:cBhvr>
                                        <p:cTn dur="500" id="19"/>
                                        <p:tgtEl>
                                          <p:spTgt spid="26"/>
                                        </p:tgtEl>
                                      </p:cBhvr>
                                    </p:animEffect>
                                  </p:childTnLst>
                                </p:cTn>
                              </p:par>
                              <p:par>
                                <p:cTn fill="hold" id="20" nodeType="withEffect" presetClass="entr" presetID="14" presetSubtype="10">
                                  <p:stCondLst>
                                    <p:cond delay="0"/>
                                  </p:stCondLst>
                                  <p:childTnLst>
                                    <p:set>
                                      <p:cBhvr>
                                        <p:cTn dur="1" fill="hold" id="21">
                                          <p:stCondLst>
                                            <p:cond delay="0"/>
                                          </p:stCondLst>
                                        </p:cTn>
                                        <p:tgtEl>
                                          <p:spTgt spid="35"/>
                                        </p:tgtEl>
                                        <p:attrNameLst>
                                          <p:attrName>style.visibility</p:attrName>
                                        </p:attrNameLst>
                                      </p:cBhvr>
                                      <p:to>
                                        <p:strVal val="visible"/>
                                      </p:to>
                                    </p:set>
                                    <p:animEffect filter="randombar(horizontal)" transition="in">
                                      <p:cBhvr>
                                        <p:cTn dur="500" id="22"/>
                                        <p:tgtEl>
                                          <p:spTgt spid="35"/>
                                        </p:tgtEl>
                                      </p:cBhvr>
                                    </p:animEffect>
                                  </p:childTnLst>
                                </p:cTn>
                              </p:par>
                              <p:par>
                                <p:cTn fill="hold" id="23" nodeType="withEffect" presetClass="entr" presetID="14" presetSubtype="10">
                                  <p:stCondLst>
                                    <p:cond delay="0"/>
                                  </p:stCondLst>
                                  <p:childTnLst>
                                    <p:set>
                                      <p:cBhvr>
                                        <p:cTn dur="1" fill="hold" id="24">
                                          <p:stCondLst>
                                            <p:cond delay="0"/>
                                          </p:stCondLst>
                                        </p:cTn>
                                        <p:tgtEl>
                                          <p:spTgt spid="38"/>
                                        </p:tgtEl>
                                        <p:attrNameLst>
                                          <p:attrName>style.visibility</p:attrName>
                                        </p:attrNameLst>
                                      </p:cBhvr>
                                      <p:to>
                                        <p:strVal val="visible"/>
                                      </p:to>
                                    </p:set>
                                    <p:animEffect filter="randombar(horizontal)" transition="in">
                                      <p:cBhvr>
                                        <p:cTn dur="500" id="25"/>
                                        <p:tgtEl>
                                          <p:spTgt spid="38"/>
                                        </p:tgtEl>
                                      </p:cBhvr>
                                    </p:animEffect>
                                  </p:childTnLst>
                                </p:cTn>
                              </p:par>
                              <p:par>
                                <p:cTn fill="hold" id="26" nodeType="withEffect" presetClass="entr" presetID="14" presetSubtype="10">
                                  <p:stCondLst>
                                    <p:cond delay="0"/>
                                  </p:stCondLst>
                                  <p:childTnLst>
                                    <p:set>
                                      <p:cBhvr>
                                        <p:cTn dur="1" fill="hold" id="27">
                                          <p:stCondLst>
                                            <p:cond delay="0"/>
                                          </p:stCondLst>
                                        </p:cTn>
                                        <p:tgtEl>
                                          <p:spTgt spid="58"/>
                                        </p:tgtEl>
                                        <p:attrNameLst>
                                          <p:attrName>style.visibility</p:attrName>
                                        </p:attrNameLst>
                                      </p:cBhvr>
                                      <p:to>
                                        <p:strVal val="visible"/>
                                      </p:to>
                                    </p:set>
                                    <p:animEffect filter="randombar(horizontal)" transition="in">
                                      <p:cBhvr>
                                        <p:cTn dur="500" id="28"/>
                                        <p:tgtEl>
                                          <p:spTgt spid="58"/>
                                        </p:tgtEl>
                                      </p:cBhvr>
                                    </p:animEffect>
                                  </p:childTnLst>
                                </p:cTn>
                              </p:par>
                            </p:childTnLst>
                          </p:cTn>
                        </p:par>
                        <p:par>
                          <p:cTn fill="hold" id="29" nodeType="afterGroup">
                            <p:stCondLst>
                              <p:cond delay="500"/>
                            </p:stCondLst>
                            <p:childTnLst>
                              <p:par>
                                <p:cTn fill="hold" grpId="0" id="30" nodeType="afterEffect" presetClass="entr" presetID="42" presetSubtype="0">
                                  <p:stCondLst>
                                    <p:cond delay="0"/>
                                  </p:stCondLst>
                                  <p:childTnLst>
                                    <p:set>
                                      <p:cBhvr>
                                        <p:cTn dur="1" fill="hold" id="31">
                                          <p:stCondLst>
                                            <p:cond delay="0"/>
                                          </p:stCondLst>
                                        </p:cTn>
                                        <p:tgtEl>
                                          <p:spTgt spid="50"/>
                                        </p:tgtEl>
                                        <p:attrNameLst>
                                          <p:attrName>style.visibility</p:attrName>
                                        </p:attrNameLst>
                                      </p:cBhvr>
                                      <p:to>
                                        <p:strVal val="visible"/>
                                      </p:to>
                                    </p:set>
                                    <p:animEffect filter="fade" transition="in">
                                      <p:cBhvr>
                                        <p:cTn dur="1000" id="32"/>
                                        <p:tgtEl>
                                          <p:spTgt spid="50"/>
                                        </p:tgtEl>
                                      </p:cBhvr>
                                    </p:animEffect>
                                    <p:anim calcmode="lin" valueType="num">
                                      <p:cBhvr>
                                        <p:cTn dur="1000" fill="hold" id="33"/>
                                        <p:tgtEl>
                                          <p:spTgt spid="50"/>
                                        </p:tgtEl>
                                        <p:attrNameLst>
                                          <p:attrName>ppt_x</p:attrName>
                                        </p:attrNameLst>
                                      </p:cBhvr>
                                      <p:tavLst>
                                        <p:tav tm="0">
                                          <p:val>
                                            <p:strVal val="#ppt_x"/>
                                          </p:val>
                                        </p:tav>
                                        <p:tav tm="100000">
                                          <p:val>
                                            <p:strVal val="#ppt_x"/>
                                          </p:val>
                                        </p:tav>
                                      </p:tavLst>
                                    </p:anim>
                                    <p:anim calcmode="lin" valueType="num">
                                      <p:cBhvr>
                                        <p:cTn dur="1000" fill="hold" id="34"/>
                                        <p:tgtEl>
                                          <p:spTgt spid="50"/>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51"/>
                                        </p:tgtEl>
                                        <p:attrNameLst>
                                          <p:attrName>style.visibility</p:attrName>
                                        </p:attrNameLst>
                                      </p:cBhvr>
                                      <p:to>
                                        <p:strVal val="visible"/>
                                      </p:to>
                                    </p:set>
                                    <p:animEffect filter="fade" transition="in">
                                      <p:cBhvr>
                                        <p:cTn dur="1000" id="37"/>
                                        <p:tgtEl>
                                          <p:spTgt spid="51"/>
                                        </p:tgtEl>
                                      </p:cBhvr>
                                    </p:animEffect>
                                    <p:anim calcmode="lin" valueType="num">
                                      <p:cBhvr>
                                        <p:cTn dur="1000" fill="hold" id="38"/>
                                        <p:tgtEl>
                                          <p:spTgt spid="51"/>
                                        </p:tgtEl>
                                        <p:attrNameLst>
                                          <p:attrName>ppt_x</p:attrName>
                                        </p:attrNameLst>
                                      </p:cBhvr>
                                      <p:tavLst>
                                        <p:tav tm="0">
                                          <p:val>
                                            <p:strVal val="#ppt_x"/>
                                          </p:val>
                                        </p:tav>
                                        <p:tav tm="100000">
                                          <p:val>
                                            <p:strVal val="#ppt_x"/>
                                          </p:val>
                                        </p:tav>
                                      </p:tavLst>
                                    </p:anim>
                                    <p:anim calcmode="lin" valueType="num">
                                      <p:cBhvr>
                                        <p:cTn dur="1000" fill="hold" id="39"/>
                                        <p:tgtEl>
                                          <p:spTgt spid="51"/>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52"/>
                                        </p:tgtEl>
                                        <p:attrNameLst>
                                          <p:attrName>style.visibility</p:attrName>
                                        </p:attrNameLst>
                                      </p:cBhvr>
                                      <p:to>
                                        <p:strVal val="visible"/>
                                      </p:to>
                                    </p:set>
                                    <p:animEffect filter="fade" transition="in">
                                      <p:cBhvr>
                                        <p:cTn dur="1000" id="42"/>
                                        <p:tgtEl>
                                          <p:spTgt spid="52"/>
                                        </p:tgtEl>
                                      </p:cBhvr>
                                    </p:animEffect>
                                    <p:anim calcmode="lin" valueType="num">
                                      <p:cBhvr>
                                        <p:cTn dur="1000" fill="hold" id="43"/>
                                        <p:tgtEl>
                                          <p:spTgt spid="52"/>
                                        </p:tgtEl>
                                        <p:attrNameLst>
                                          <p:attrName>ppt_x</p:attrName>
                                        </p:attrNameLst>
                                      </p:cBhvr>
                                      <p:tavLst>
                                        <p:tav tm="0">
                                          <p:val>
                                            <p:strVal val="#ppt_x"/>
                                          </p:val>
                                        </p:tav>
                                        <p:tav tm="100000">
                                          <p:val>
                                            <p:strVal val="#ppt_x"/>
                                          </p:val>
                                        </p:tav>
                                      </p:tavLst>
                                    </p:anim>
                                    <p:anim calcmode="lin" valueType="num">
                                      <p:cBhvr>
                                        <p:cTn dur="1000" fill="hold" id="44"/>
                                        <p:tgtEl>
                                          <p:spTgt spid="52"/>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53"/>
                                        </p:tgtEl>
                                        <p:attrNameLst>
                                          <p:attrName>style.visibility</p:attrName>
                                        </p:attrNameLst>
                                      </p:cBhvr>
                                      <p:to>
                                        <p:strVal val="visible"/>
                                      </p:to>
                                    </p:set>
                                    <p:animEffect filter="fade" transition="in">
                                      <p:cBhvr>
                                        <p:cTn dur="1000" id="47"/>
                                        <p:tgtEl>
                                          <p:spTgt spid="53"/>
                                        </p:tgtEl>
                                      </p:cBhvr>
                                    </p:animEffect>
                                    <p:anim calcmode="lin" valueType="num">
                                      <p:cBhvr>
                                        <p:cTn dur="1000" fill="hold" id="48"/>
                                        <p:tgtEl>
                                          <p:spTgt spid="53"/>
                                        </p:tgtEl>
                                        <p:attrNameLst>
                                          <p:attrName>ppt_x</p:attrName>
                                        </p:attrNameLst>
                                      </p:cBhvr>
                                      <p:tavLst>
                                        <p:tav tm="0">
                                          <p:val>
                                            <p:strVal val="#ppt_x"/>
                                          </p:val>
                                        </p:tav>
                                        <p:tav tm="100000">
                                          <p:val>
                                            <p:strVal val="#ppt_x"/>
                                          </p:val>
                                        </p:tav>
                                      </p:tavLst>
                                    </p:anim>
                                    <p:anim calcmode="lin" valueType="num">
                                      <p:cBhvr>
                                        <p:cTn dur="1000" fill="hold" id="49"/>
                                        <p:tgtEl>
                                          <p:spTgt spid="53"/>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54"/>
                                        </p:tgtEl>
                                        <p:attrNameLst>
                                          <p:attrName>style.visibility</p:attrName>
                                        </p:attrNameLst>
                                      </p:cBhvr>
                                      <p:to>
                                        <p:strVal val="visible"/>
                                      </p:to>
                                    </p:set>
                                    <p:animEffect filter="fade" transition="in">
                                      <p:cBhvr>
                                        <p:cTn dur="1000" id="52"/>
                                        <p:tgtEl>
                                          <p:spTgt spid="54"/>
                                        </p:tgtEl>
                                      </p:cBhvr>
                                    </p:animEffect>
                                    <p:anim calcmode="lin" valueType="num">
                                      <p:cBhvr>
                                        <p:cTn dur="1000" fill="hold" id="53"/>
                                        <p:tgtEl>
                                          <p:spTgt spid="54"/>
                                        </p:tgtEl>
                                        <p:attrNameLst>
                                          <p:attrName>ppt_x</p:attrName>
                                        </p:attrNameLst>
                                      </p:cBhvr>
                                      <p:tavLst>
                                        <p:tav tm="0">
                                          <p:val>
                                            <p:strVal val="#ppt_x"/>
                                          </p:val>
                                        </p:tav>
                                        <p:tav tm="100000">
                                          <p:val>
                                            <p:strVal val="#ppt_x"/>
                                          </p:val>
                                        </p:tav>
                                      </p:tavLst>
                                    </p:anim>
                                    <p:anim calcmode="lin" valueType="num">
                                      <p:cBhvr>
                                        <p:cTn dur="1000" fill="hold" id="54"/>
                                        <p:tgtEl>
                                          <p:spTgt spid="54"/>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55"/>
                                        </p:tgtEl>
                                        <p:attrNameLst>
                                          <p:attrName>style.visibility</p:attrName>
                                        </p:attrNameLst>
                                      </p:cBhvr>
                                      <p:to>
                                        <p:strVal val="visible"/>
                                      </p:to>
                                    </p:set>
                                    <p:animEffect filter="fade" transition="in">
                                      <p:cBhvr>
                                        <p:cTn dur="1000" id="57"/>
                                        <p:tgtEl>
                                          <p:spTgt spid="55"/>
                                        </p:tgtEl>
                                      </p:cBhvr>
                                    </p:animEffect>
                                    <p:anim calcmode="lin" valueType="num">
                                      <p:cBhvr>
                                        <p:cTn dur="1000" fill="hold" id="58"/>
                                        <p:tgtEl>
                                          <p:spTgt spid="55"/>
                                        </p:tgtEl>
                                        <p:attrNameLst>
                                          <p:attrName>ppt_x</p:attrName>
                                        </p:attrNameLst>
                                      </p:cBhvr>
                                      <p:tavLst>
                                        <p:tav tm="0">
                                          <p:val>
                                            <p:strVal val="#ppt_x"/>
                                          </p:val>
                                        </p:tav>
                                        <p:tav tm="100000">
                                          <p:val>
                                            <p:strVal val="#ppt_x"/>
                                          </p:val>
                                        </p:tav>
                                      </p:tavLst>
                                    </p:anim>
                                    <p:anim calcmode="lin" valueType="num">
                                      <p:cBhvr>
                                        <p:cTn dur="1000" fill="hold" id="59"/>
                                        <p:tgtEl>
                                          <p:spTgt spid="55"/>
                                        </p:tgtEl>
                                        <p:attrNameLst>
                                          <p:attrName>ppt_y</p:attrName>
                                        </p:attrNameLst>
                                      </p:cBhvr>
                                      <p:tavLst>
                                        <p:tav tm="0">
                                          <p:val>
                                            <p:strVal val="#ppt_y+.1"/>
                                          </p:val>
                                        </p:tav>
                                        <p:tav tm="100000">
                                          <p:val>
                                            <p:strVal val="#ppt_y"/>
                                          </p:val>
                                        </p:tav>
                                      </p:tavLst>
                                    </p:anim>
                                  </p:childTnLst>
                                </p:cTn>
                              </p:par>
                              <p:par>
                                <p:cTn fill="hold" id="60" nodeType="withEffect" presetClass="entr" presetID="42" presetSubtype="0">
                                  <p:stCondLst>
                                    <p:cond delay="0"/>
                                  </p:stCondLst>
                                  <p:childTnLst>
                                    <p:set>
                                      <p:cBhvr>
                                        <p:cTn dur="1" fill="hold" id="61">
                                          <p:stCondLst>
                                            <p:cond delay="0"/>
                                          </p:stCondLst>
                                        </p:cTn>
                                        <p:tgtEl>
                                          <p:spTgt spid="56"/>
                                        </p:tgtEl>
                                        <p:attrNameLst>
                                          <p:attrName>style.visibility</p:attrName>
                                        </p:attrNameLst>
                                      </p:cBhvr>
                                      <p:to>
                                        <p:strVal val="visible"/>
                                      </p:to>
                                    </p:set>
                                    <p:animEffect filter="fade" transition="in">
                                      <p:cBhvr>
                                        <p:cTn dur="1000" id="62"/>
                                        <p:tgtEl>
                                          <p:spTgt spid="56"/>
                                        </p:tgtEl>
                                      </p:cBhvr>
                                    </p:animEffect>
                                    <p:anim calcmode="lin" valueType="num">
                                      <p:cBhvr>
                                        <p:cTn dur="1000" fill="hold" id="63"/>
                                        <p:tgtEl>
                                          <p:spTgt spid="56"/>
                                        </p:tgtEl>
                                        <p:attrNameLst>
                                          <p:attrName>ppt_x</p:attrName>
                                        </p:attrNameLst>
                                      </p:cBhvr>
                                      <p:tavLst>
                                        <p:tav tm="0">
                                          <p:val>
                                            <p:strVal val="#ppt_x"/>
                                          </p:val>
                                        </p:tav>
                                        <p:tav tm="100000">
                                          <p:val>
                                            <p:strVal val="#ppt_x"/>
                                          </p:val>
                                        </p:tav>
                                      </p:tavLst>
                                    </p:anim>
                                    <p:anim calcmode="lin" valueType="num">
                                      <p:cBhvr>
                                        <p:cTn dur="1000" fill="hold" id="64"/>
                                        <p:tgtEl>
                                          <p:spTgt spid="56"/>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57"/>
                                        </p:tgtEl>
                                        <p:attrNameLst>
                                          <p:attrName>style.visibility</p:attrName>
                                        </p:attrNameLst>
                                      </p:cBhvr>
                                      <p:to>
                                        <p:strVal val="visible"/>
                                      </p:to>
                                    </p:set>
                                    <p:animEffect filter="fade" transition="in">
                                      <p:cBhvr>
                                        <p:cTn dur="1000" id="67"/>
                                        <p:tgtEl>
                                          <p:spTgt spid="57"/>
                                        </p:tgtEl>
                                      </p:cBhvr>
                                    </p:animEffect>
                                    <p:anim calcmode="lin" valueType="num">
                                      <p:cBhvr>
                                        <p:cTn dur="1000" fill="hold" id="68"/>
                                        <p:tgtEl>
                                          <p:spTgt spid="57"/>
                                        </p:tgtEl>
                                        <p:attrNameLst>
                                          <p:attrName>ppt_x</p:attrName>
                                        </p:attrNameLst>
                                      </p:cBhvr>
                                      <p:tavLst>
                                        <p:tav tm="0">
                                          <p:val>
                                            <p:strVal val="#ppt_x"/>
                                          </p:val>
                                        </p:tav>
                                        <p:tav tm="100000">
                                          <p:val>
                                            <p:strVal val="#ppt_x"/>
                                          </p:val>
                                        </p:tav>
                                      </p:tavLst>
                                    </p:anim>
                                    <p:anim calcmode="lin" valueType="num">
                                      <p:cBhvr>
                                        <p:cTn dur="1000" fill="hold" id="69"/>
                                        <p:tgtEl>
                                          <p:spTgt spid="57"/>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1500"/>
                            </p:stCondLst>
                            <p:childTnLst>
                              <p:par>
                                <p:cTn fill="hold" grpId="0" id="71" nodeType="afterEffect" presetClass="entr" presetID="42" presetSubtype="0">
                                  <p:stCondLst>
                                    <p:cond delay="0"/>
                                  </p:stCondLst>
                                  <p:childTnLst>
                                    <p:set>
                                      <p:cBhvr>
                                        <p:cTn dur="1" fill="hold" id="72">
                                          <p:stCondLst>
                                            <p:cond delay="0"/>
                                          </p:stCondLst>
                                        </p:cTn>
                                        <p:tgtEl>
                                          <p:spTgt spid="42"/>
                                        </p:tgtEl>
                                        <p:attrNameLst>
                                          <p:attrName>style.visibility</p:attrName>
                                        </p:attrNameLst>
                                      </p:cBhvr>
                                      <p:to>
                                        <p:strVal val="visible"/>
                                      </p:to>
                                    </p:set>
                                    <p:animEffect filter="fade" transition="in">
                                      <p:cBhvr>
                                        <p:cTn dur="1000" id="73"/>
                                        <p:tgtEl>
                                          <p:spTgt spid="42"/>
                                        </p:tgtEl>
                                      </p:cBhvr>
                                    </p:animEffect>
                                    <p:anim calcmode="lin" valueType="num">
                                      <p:cBhvr>
                                        <p:cTn dur="1000" fill="hold" id="74"/>
                                        <p:tgtEl>
                                          <p:spTgt spid="42"/>
                                        </p:tgtEl>
                                        <p:attrNameLst>
                                          <p:attrName>ppt_x</p:attrName>
                                        </p:attrNameLst>
                                      </p:cBhvr>
                                      <p:tavLst>
                                        <p:tav tm="0">
                                          <p:val>
                                            <p:strVal val="#ppt_x"/>
                                          </p:val>
                                        </p:tav>
                                        <p:tav tm="100000">
                                          <p:val>
                                            <p:strVal val="#ppt_x"/>
                                          </p:val>
                                        </p:tav>
                                      </p:tavLst>
                                    </p:anim>
                                    <p:anim calcmode="lin" valueType="num">
                                      <p:cBhvr>
                                        <p:cTn dur="1000" fill="hold" id="75"/>
                                        <p:tgtEl>
                                          <p:spTgt spid="42"/>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43"/>
                                        </p:tgtEl>
                                        <p:attrNameLst>
                                          <p:attrName>style.visibility</p:attrName>
                                        </p:attrNameLst>
                                      </p:cBhvr>
                                      <p:to>
                                        <p:strVal val="visible"/>
                                      </p:to>
                                    </p:set>
                                    <p:animEffect filter="fade" transition="in">
                                      <p:cBhvr>
                                        <p:cTn dur="1000" id="78"/>
                                        <p:tgtEl>
                                          <p:spTgt spid="43"/>
                                        </p:tgtEl>
                                      </p:cBhvr>
                                    </p:animEffect>
                                    <p:anim calcmode="lin" valueType="num">
                                      <p:cBhvr>
                                        <p:cTn dur="1000" fill="hold" id="79"/>
                                        <p:tgtEl>
                                          <p:spTgt spid="43"/>
                                        </p:tgtEl>
                                        <p:attrNameLst>
                                          <p:attrName>ppt_x</p:attrName>
                                        </p:attrNameLst>
                                      </p:cBhvr>
                                      <p:tavLst>
                                        <p:tav tm="0">
                                          <p:val>
                                            <p:strVal val="#ppt_x"/>
                                          </p:val>
                                        </p:tav>
                                        <p:tav tm="100000">
                                          <p:val>
                                            <p:strVal val="#ppt_x"/>
                                          </p:val>
                                        </p:tav>
                                      </p:tavLst>
                                    </p:anim>
                                    <p:anim calcmode="lin" valueType="num">
                                      <p:cBhvr>
                                        <p:cTn dur="1000" fill="hold" id="80"/>
                                        <p:tgtEl>
                                          <p:spTgt spid="43"/>
                                        </p:tgtEl>
                                        <p:attrNameLst>
                                          <p:attrName>ppt_y</p:attrName>
                                        </p:attrNameLst>
                                      </p:cBhvr>
                                      <p:tavLst>
                                        <p:tav tm="0">
                                          <p:val>
                                            <p:strVal val="#ppt_y+.1"/>
                                          </p:val>
                                        </p:tav>
                                        <p:tav tm="100000">
                                          <p:val>
                                            <p:strVal val="#ppt_y"/>
                                          </p:val>
                                        </p:tav>
                                      </p:tavLst>
                                    </p:anim>
                                  </p:childTnLst>
                                </p:cTn>
                              </p:par>
                              <p:par>
                                <p:cTn fill="hold" id="81" nodeType="withEffect" presetClass="entr" presetID="42" presetSubtype="0">
                                  <p:stCondLst>
                                    <p:cond delay="0"/>
                                  </p:stCondLst>
                                  <p:childTnLst>
                                    <p:set>
                                      <p:cBhvr>
                                        <p:cTn dur="1" fill="hold" id="82">
                                          <p:stCondLst>
                                            <p:cond delay="0"/>
                                          </p:stCondLst>
                                        </p:cTn>
                                        <p:tgtEl>
                                          <p:spTgt spid="44"/>
                                        </p:tgtEl>
                                        <p:attrNameLst>
                                          <p:attrName>style.visibility</p:attrName>
                                        </p:attrNameLst>
                                      </p:cBhvr>
                                      <p:to>
                                        <p:strVal val="visible"/>
                                      </p:to>
                                    </p:set>
                                    <p:animEffect filter="fade" transition="in">
                                      <p:cBhvr>
                                        <p:cTn dur="1000" id="83"/>
                                        <p:tgtEl>
                                          <p:spTgt spid="44"/>
                                        </p:tgtEl>
                                      </p:cBhvr>
                                    </p:animEffect>
                                    <p:anim calcmode="lin" valueType="num">
                                      <p:cBhvr>
                                        <p:cTn dur="1000" fill="hold" id="84"/>
                                        <p:tgtEl>
                                          <p:spTgt spid="44"/>
                                        </p:tgtEl>
                                        <p:attrNameLst>
                                          <p:attrName>ppt_x</p:attrName>
                                        </p:attrNameLst>
                                      </p:cBhvr>
                                      <p:tavLst>
                                        <p:tav tm="0">
                                          <p:val>
                                            <p:strVal val="#ppt_x"/>
                                          </p:val>
                                        </p:tav>
                                        <p:tav tm="100000">
                                          <p:val>
                                            <p:strVal val="#ppt_x"/>
                                          </p:val>
                                        </p:tav>
                                      </p:tavLst>
                                    </p:anim>
                                    <p:anim calcmode="lin" valueType="num">
                                      <p:cBhvr>
                                        <p:cTn dur="1000" fill="hold" id="85"/>
                                        <p:tgtEl>
                                          <p:spTgt spid="44"/>
                                        </p:tgtEl>
                                        <p:attrNameLst>
                                          <p:attrName>ppt_y</p:attrName>
                                        </p:attrNameLst>
                                      </p:cBhvr>
                                      <p:tavLst>
                                        <p:tav tm="0">
                                          <p:val>
                                            <p:strVal val="#ppt_y+.1"/>
                                          </p:val>
                                        </p:tav>
                                        <p:tav tm="100000">
                                          <p:val>
                                            <p:strVal val="#ppt_y"/>
                                          </p:val>
                                        </p:tav>
                                      </p:tavLst>
                                    </p:anim>
                                  </p:childTnLst>
                                </p:cTn>
                              </p:par>
                              <p:par>
                                <p:cTn fill="hold" grpId="0" id="86" nodeType="withEffect" presetClass="entr" presetID="42" presetSubtype="0">
                                  <p:stCondLst>
                                    <p:cond delay="0"/>
                                  </p:stCondLst>
                                  <p:childTnLst>
                                    <p:set>
                                      <p:cBhvr>
                                        <p:cTn dur="1" fill="hold" id="87">
                                          <p:stCondLst>
                                            <p:cond delay="0"/>
                                          </p:stCondLst>
                                        </p:cTn>
                                        <p:tgtEl>
                                          <p:spTgt spid="45"/>
                                        </p:tgtEl>
                                        <p:attrNameLst>
                                          <p:attrName>style.visibility</p:attrName>
                                        </p:attrNameLst>
                                      </p:cBhvr>
                                      <p:to>
                                        <p:strVal val="visible"/>
                                      </p:to>
                                    </p:set>
                                    <p:animEffect filter="fade" transition="in">
                                      <p:cBhvr>
                                        <p:cTn dur="1000" id="88"/>
                                        <p:tgtEl>
                                          <p:spTgt spid="45"/>
                                        </p:tgtEl>
                                      </p:cBhvr>
                                    </p:animEffect>
                                    <p:anim calcmode="lin" valueType="num">
                                      <p:cBhvr>
                                        <p:cTn dur="1000" fill="hold" id="89"/>
                                        <p:tgtEl>
                                          <p:spTgt spid="45"/>
                                        </p:tgtEl>
                                        <p:attrNameLst>
                                          <p:attrName>ppt_x</p:attrName>
                                        </p:attrNameLst>
                                      </p:cBhvr>
                                      <p:tavLst>
                                        <p:tav tm="0">
                                          <p:val>
                                            <p:strVal val="#ppt_x"/>
                                          </p:val>
                                        </p:tav>
                                        <p:tav tm="100000">
                                          <p:val>
                                            <p:strVal val="#ppt_x"/>
                                          </p:val>
                                        </p:tav>
                                      </p:tavLst>
                                    </p:anim>
                                    <p:anim calcmode="lin" valueType="num">
                                      <p:cBhvr>
                                        <p:cTn dur="1000" fill="hold" id="90"/>
                                        <p:tgtEl>
                                          <p:spTgt spid="45"/>
                                        </p:tgtEl>
                                        <p:attrNameLst>
                                          <p:attrName>ppt_y</p:attrName>
                                        </p:attrNameLst>
                                      </p:cBhvr>
                                      <p:tavLst>
                                        <p:tav tm="0">
                                          <p:val>
                                            <p:strVal val="#ppt_y+.1"/>
                                          </p:val>
                                        </p:tav>
                                        <p:tav tm="100000">
                                          <p:val>
                                            <p:strVal val="#ppt_y"/>
                                          </p:val>
                                        </p:tav>
                                      </p:tavLst>
                                    </p:anim>
                                  </p:childTnLst>
                                </p:cTn>
                              </p:par>
                              <p:par>
                                <p:cTn fill="hold" grpId="0" id="91" nodeType="withEffect" presetClass="entr" presetID="42" presetSubtype="0">
                                  <p:stCondLst>
                                    <p:cond delay="0"/>
                                  </p:stCondLst>
                                  <p:childTnLst>
                                    <p:set>
                                      <p:cBhvr>
                                        <p:cTn dur="1" fill="hold" id="92">
                                          <p:stCondLst>
                                            <p:cond delay="0"/>
                                          </p:stCondLst>
                                        </p:cTn>
                                        <p:tgtEl>
                                          <p:spTgt spid="46"/>
                                        </p:tgtEl>
                                        <p:attrNameLst>
                                          <p:attrName>style.visibility</p:attrName>
                                        </p:attrNameLst>
                                      </p:cBhvr>
                                      <p:to>
                                        <p:strVal val="visible"/>
                                      </p:to>
                                    </p:set>
                                    <p:animEffect filter="fade" transition="in">
                                      <p:cBhvr>
                                        <p:cTn dur="1000" id="93"/>
                                        <p:tgtEl>
                                          <p:spTgt spid="46"/>
                                        </p:tgtEl>
                                      </p:cBhvr>
                                    </p:animEffect>
                                    <p:anim calcmode="lin" valueType="num">
                                      <p:cBhvr>
                                        <p:cTn dur="1000" fill="hold" id="94"/>
                                        <p:tgtEl>
                                          <p:spTgt spid="46"/>
                                        </p:tgtEl>
                                        <p:attrNameLst>
                                          <p:attrName>ppt_x</p:attrName>
                                        </p:attrNameLst>
                                      </p:cBhvr>
                                      <p:tavLst>
                                        <p:tav tm="0">
                                          <p:val>
                                            <p:strVal val="#ppt_x"/>
                                          </p:val>
                                        </p:tav>
                                        <p:tav tm="100000">
                                          <p:val>
                                            <p:strVal val="#ppt_x"/>
                                          </p:val>
                                        </p:tav>
                                      </p:tavLst>
                                    </p:anim>
                                    <p:anim calcmode="lin" valueType="num">
                                      <p:cBhvr>
                                        <p:cTn dur="1000" fill="hold" id="95"/>
                                        <p:tgtEl>
                                          <p:spTgt spid="46"/>
                                        </p:tgtEl>
                                        <p:attrNameLst>
                                          <p:attrName>ppt_y</p:attrName>
                                        </p:attrNameLst>
                                      </p:cBhvr>
                                      <p:tavLst>
                                        <p:tav tm="0">
                                          <p:val>
                                            <p:strVal val="#ppt_y+.1"/>
                                          </p:val>
                                        </p:tav>
                                        <p:tav tm="100000">
                                          <p:val>
                                            <p:strVal val="#ppt_y"/>
                                          </p:val>
                                        </p:tav>
                                      </p:tavLst>
                                    </p:anim>
                                  </p:childTnLst>
                                </p:cTn>
                              </p:par>
                              <p:par>
                                <p:cTn fill="hold" grpId="0" id="96" nodeType="withEffect" presetClass="entr" presetID="42" presetSubtype="0">
                                  <p:stCondLst>
                                    <p:cond delay="0"/>
                                  </p:stCondLst>
                                  <p:childTnLst>
                                    <p:set>
                                      <p:cBhvr>
                                        <p:cTn dur="1" fill="hold" id="97">
                                          <p:stCondLst>
                                            <p:cond delay="0"/>
                                          </p:stCondLst>
                                        </p:cTn>
                                        <p:tgtEl>
                                          <p:spTgt spid="47"/>
                                        </p:tgtEl>
                                        <p:attrNameLst>
                                          <p:attrName>style.visibility</p:attrName>
                                        </p:attrNameLst>
                                      </p:cBhvr>
                                      <p:to>
                                        <p:strVal val="visible"/>
                                      </p:to>
                                    </p:set>
                                    <p:animEffect filter="fade" transition="in">
                                      <p:cBhvr>
                                        <p:cTn dur="1000" id="98"/>
                                        <p:tgtEl>
                                          <p:spTgt spid="47"/>
                                        </p:tgtEl>
                                      </p:cBhvr>
                                    </p:animEffect>
                                    <p:anim calcmode="lin" valueType="num">
                                      <p:cBhvr>
                                        <p:cTn dur="1000" fill="hold" id="99"/>
                                        <p:tgtEl>
                                          <p:spTgt spid="47"/>
                                        </p:tgtEl>
                                        <p:attrNameLst>
                                          <p:attrName>ppt_x</p:attrName>
                                        </p:attrNameLst>
                                      </p:cBhvr>
                                      <p:tavLst>
                                        <p:tav tm="0">
                                          <p:val>
                                            <p:strVal val="#ppt_x"/>
                                          </p:val>
                                        </p:tav>
                                        <p:tav tm="100000">
                                          <p:val>
                                            <p:strVal val="#ppt_x"/>
                                          </p:val>
                                        </p:tav>
                                      </p:tavLst>
                                    </p:anim>
                                    <p:anim calcmode="lin" valueType="num">
                                      <p:cBhvr>
                                        <p:cTn dur="1000" fill="hold" id="100"/>
                                        <p:tgtEl>
                                          <p:spTgt spid="47"/>
                                        </p:tgtEl>
                                        <p:attrNameLst>
                                          <p:attrName>ppt_y</p:attrName>
                                        </p:attrNameLst>
                                      </p:cBhvr>
                                      <p:tavLst>
                                        <p:tav tm="0">
                                          <p:val>
                                            <p:strVal val="#ppt_y+.1"/>
                                          </p:val>
                                        </p:tav>
                                        <p:tav tm="100000">
                                          <p:val>
                                            <p:strVal val="#ppt_y"/>
                                          </p:val>
                                        </p:tav>
                                      </p:tavLst>
                                    </p:anim>
                                  </p:childTnLst>
                                </p:cTn>
                              </p:par>
                              <p:par>
                                <p:cTn fill="hold" id="101" nodeType="withEffect" presetClass="entr" presetID="42" presetSubtype="0">
                                  <p:stCondLst>
                                    <p:cond delay="0"/>
                                  </p:stCondLst>
                                  <p:childTnLst>
                                    <p:set>
                                      <p:cBhvr>
                                        <p:cTn dur="1" fill="hold" id="102">
                                          <p:stCondLst>
                                            <p:cond delay="0"/>
                                          </p:stCondLst>
                                        </p:cTn>
                                        <p:tgtEl>
                                          <p:spTgt spid="48"/>
                                        </p:tgtEl>
                                        <p:attrNameLst>
                                          <p:attrName>style.visibility</p:attrName>
                                        </p:attrNameLst>
                                      </p:cBhvr>
                                      <p:to>
                                        <p:strVal val="visible"/>
                                      </p:to>
                                    </p:set>
                                    <p:animEffect filter="fade" transition="in">
                                      <p:cBhvr>
                                        <p:cTn dur="1000" id="103"/>
                                        <p:tgtEl>
                                          <p:spTgt spid="48"/>
                                        </p:tgtEl>
                                      </p:cBhvr>
                                    </p:animEffect>
                                    <p:anim calcmode="lin" valueType="num">
                                      <p:cBhvr>
                                        <p:cTn dur="1000" fill="hold" id="104"/>
                                        <p:tgtEl>
                                          <p:spTgt spid="48"/>
                                        </p:tgtEl>
                                        <p:attrNameLst>
                                          <p:attrName>ppt_x</p:attrName>
                                        </p:attrNameLst>
                                      </p:cBhvr>
                                      <p:tavLst>
                                        <p:tav tm="0">
                                          <p:val>
                                            <p:strVal val="#ppt_x"/>
                                          </p:val>
                                        </p:tav>
                                        <p:tav tm="100000">
                                          <p:val>
                                            <p:strVal val="#ppt_x"/>
                                          </p:val>
                                        </p:tav>
                                      </p:tavLst>
                                    </p:anim>
                                    <p:anim calcmode="lin" valueType="num">
                                      <p:cBhvr>
                                        <p:cTn dur="1000" fill="hold" id="105"/>
                                        <p:tgtEl>
                                          <p:spTgt spid="48"/>
                                        </p:tgtEl>
                                        <p:attrNameLst>
                                          <p:attrName>ppt_y</p:attrName>
                                        </p:attrNameLst>
                                      </p:cBhvr>
                                      <p:tavLst>
                                        <p:tav tm="0">
                                          <p:val>
                                            <p:strVal val="#ppt_y+.1"/>
                                          </p:val>
                                        </p:tav>
                                        <p:tav tm="100000">
                                          <p:val>
                                            <p:strVal val="#ppt_y"/>
                                          </p:val>
                                        </p:tav>
                                      </p:tavLst>
                                    </p:anim>
                                  </p:childTnLst>
                                </p:cTn>
                              </p:par>
                              <p:par>
                                <p:cTn fill="hold" grpId="0" id="106" nodeType="withEffect" presetClass="entr" presetID="42" presetSubtype="0">
                                  <p:stCondLst>
                                    <p:cond delay="0"/>
                                  </p:stCondLst>
                                  <p:childTnLst>
                                    <p:set>
                                      <p:cBhvr>
                                        <p:cTn dur="1" fill="hold" id="107">
                                          <p:stCondLst>
                                            <p:cond delay="0"/>
                                          </p:stCondLst>
                                        </p:cTn>
                                        <p:tgtEl>
                                          <p:spTgt spid="49"/>
                                        </p:tgtEl>
                                        <p:attrNameLst>
                                          <p:attrName>style.visibility</p:attrName>
                                        </p:attrNameLst>
                                      </p:cBhvr>
                                      <p:to>
                                        <p:strVal val="visible"/>
                                      </p:to>
                                    </p:set>
                                    <p:animEffect filter="fade" transition="in">
                                      <p:cBhvr>
                                        <p:cTn dur="1000" id="108"/>
                                        <p:tgtEl>
                                          <p:spTgt spid="49"/>
                                        </p:tgtEl>
                                      </p:cBhvr>
                                    </p:animEffect>
                                    <p:anim calcmode="lin" valueType="num">
                                      <p:cBhvr>
                                        <p:cTn dur="1000" fill="hold" id="109"/>
                                        <p:tgtEl>
                                          <p:spTgt spid="49"/>
                                        </p:tgtEl>
                                        <p:attrNameLst>
                                          <p:attrName>ppt_x</p:attrName>
                                        </p:attrNameLst>
                                      </p:cBhvr>
                                      <p:tavLst>
                                        <p:tav tm="0">
                                          <p:val>
                                            <p:strVal val="#ppt_x"/>
                                          </p:val>
                                        </p:tav>
                                        <p:tav tm="100000">
                                          <p:val>
                                            <p:strVal val="#ppt_x"/>
                                          </p:val>
                                        </p:tav>
                                      </p:tavLst>
                                    </p:anim>
                                    <p:anim calcmode="lin" valueType="num">
                                      <p:cBhvr>
                                        <p:cTn dur="1000" fill="hold" id="110"/>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9"/>
      <p:bldP grpId="0" spid="22"/>
      <p:bldP grpId="0" spid="24"/>
      <p:bldP grpId="0" spid="42"/>
      <p:bldP grpId="0" spid="43"/>
      <p:bldP grpId="0" spid="45"/>
      <p:bldP grpId="0" spid="46"/>
      <p:bldP grpId="0" spid="47"/>
      <p:bldP grpId="0" spid="49"/>
      <p:bldP grpId="0" spid="50"/>
      <p:bldP grpId="0" spid="51"/>
      <p:bldP grpId="0" spid="53"/>
      <p:bldP grpId="0" spid="54"/>
      <p:bldP grpId="0" spid="55"/>
      <p:bldP grpId="0" spid="57"/>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flipV="1" rot="12717549">
            <a:off x="9618575" y="440869"/>
            <a:ext cx="5572132" cy="5941338"/>
          </a:xfrm>
          <a:prstGeom prst="rect">
            <a:avLst/>
          </a:prstGeom>
        </p:spPr>
      </p:pic>
      <p:pic>
        <p:nvPicPr>
          <p:cNvPr id="6" name="图片 5"/>
          <p:cNvPicPr>
            <a:picLocks noChangeAspect="1"/>
          </p:cNvPicPr>
          <p:nvPr/>
        </p:nvPicPr>
        <p:blipFill>
          <a:blip r:embed="rId2">
            <a:extLst>
              <a:ext uri="{28A0092B-C50C-407E-A947-70E740481C1C}">
                <a14:useLocalDpi val="0"/>
              </a:ext>
            </a:extLst>
          </a:blip>
          <a:stretch>
            <a:fillRect/>
          </a:stretch>
        </p:blipFill>
        <p:spPr>
          <a:xfrm flipH="1" flipV="1" rot="8846288">
            <a:off x="-2720753" y="440869"/>
            <a:ext cx="5572134" cy="5941338"/>
          </a:xfrm>
          <a:prstGeom prst="rect">
            <a:avLst/>
          </a:prstGeom>
        </p:spPr>
      </p:pic>
      <p:sp>
        <p:nvSpPr>
          <p:cNvPr id="7" name="PA-文本框 50">
            <a:extLst>
              <a:ext uri="{FF2B5EF4-FFF2-40B4-BE49-F238E27FC236}">
                <a16:creationId xmlns:a16="http://schemas.microsoft.com/office/drawing/2014/main" id="{46630D7B-4BA5-4989-8F72-A67D800FFF51}"/>
              </a:ext>
            </a:extLst>
          </p:cNvPr>
          <p:cNvSpPr txBox="1"/>
          <p:nvPr>
            <p:custDataLst>
              <p:tags r:id="rId3"/>
            </p:custDataLst>
          </p:nvPr>
        </p:nvSpPr>
        <p:spPr>
          <a:xfrm>
            <a:off x="3400346" y="4293534"/>
            <a:ext cx="5391308" cy="777240"/>
          </a:xfrm>
          <a:prstGeom prst="rect">
            <a:avLst/>
          </a:prstGeom>
          <a:noFill/>
        </p:spPr>
        <p:txBody>
          <a:bodyPr rtlCol="0" wrap="square">
            <a:spAutoFit/>
          </a:bodyPr>
          <a:lstStyle/>
          <a:p>
            <a:pPr algn="ctr">
              <a:lnSpc>
                <a:spcPct val="150000"/>
              </a:lnSpc>
            </a:pPr>
            <a:r>
              <a:rPr altLang="zh-CN" lang="en-US" sz="1000">
                <a:solidFill>
                  <a:schemeClr val="tx1">
                    <a:lumMod val="85000"/>
                    <a:lumOff val="15000"/>
                    <a:alpha val="70000"/>
                  </a:schemeClr>
                </a:solidFill>
                <a:latin charset="-122" panose="02010601030101010101" pitchFamily="2" typeface="方正黑体简体"/>
                <a:ea charset="-122" panose="02010601030101010101" pitchFamily="2" typeface="方正黑体简体"/>
              </a:rPr>
              <a:t>Introduction of atmospheric business stable company publicity</a:t>
            </a:r>
          </a:p>
          <a:p>
            <a:pPr algn="ctr">
              <a:lnSpc>
                <a:spcPct val="150000"/>
              </a:lnSpc>
            </a:pPr>
            <a:r>
              <a:rPr altLang="zh-CN" lang="en-US" sz="1000">
                <a:solidFill>
                  <a:schemeClr val="tx1">
                    <a:lumMod val="85000"/>
                    <a:lumOff val="15000"/>
                    <a:alpha val="70000"/>
                  </a:schemeClr>
                </a:solidFill>
                <a:latin charset="-122" panose="02010601030101010101" pitchFamily="2" typeface="方正黑体简体"/>
                <a:ea charset="-122" panose="02010601030101010101" pitchFamily="2" typeface="方正黑体简体"/>
              </a:rPr>
              <a:t>product promotionIntroduction of atmospheric business stable company publicity</a:t>
            </a:r>
          </a:p>
          <a:p>
            <a:pPr algn="ctr">
              <a:lnSpc>
                <a:spcPct val="150000"/>
              </a:lnSpc>
            </a:pPr>
            <a:r>
              <a:rPr altLang="zh-CN" lang="en-US" sz="1000">
                <a:solidFill>
                  <a:schemeClr val="tx1">
                    <a:lumMod val="85000"/>
                    <a:lumOff val="15000"/>
                    <a:alpha val="70000"/>
                  </a:schemeClr>
                </a:solidFill>
                <a:latin charset="-122" panose="02010601030101010101" pitchFamily="2" typeface="方正黑体简体"/>
                <a:ea charset="-122" panose="02010601030101010101" pitchFamily="2" typeface="方正黑体简体"/>
              </a:rPr>
              <a:t>product promotion</a:t>
            </a:r>
          </a:p>
        </p:txBody>
      </p:sp>
      <p:sp>
        <p:nvSpPr>
          <p:cNvPr id="8" name="TextBox 30">
            <a:extLst>
              <a:ext uri="{FF2B5EF4-FFF2-40B4-BE49-F238E27FC236}">
                <a16:creationId xmlns:a16="http://schemas.microsoft.com/office/drawing/2014/main" id="{BA8EA202-F87D-45AF-91DB-F2B3A7B8F57B}"/>
              </a:ext>
            </a:extLst>
          </p:cNvPr>
          <p:cNvSpPr txBox="1"/>
          <p:nvPr/>
        </p:nvSpPr>
        <p:spPr>
          <a:xfrm>
            <a:off x="2460172" y="2582519"/>
            <a:ext cx="7271658" cy="1554480"/>
          </a:xfrm>
          <a:prstGeom prst="rect">
            <a:avLst/>
          </a:prstGeom>
          <a:noFill/>
        </p:spPr>
        <p:txBody>
          <a:bodyPr rtlCol="0" wrap="square">
            <a:spAutoFit/>
          </a:bodyPr>
          <a:lstStyle/>
          <a:p>
            <a:pPr algn="ctr" defTabSz="228600"/>
            <a:r>
              <a:rPr altLang="zh-CN" b="1" lang="en-US" smtClean="0" sz="9600">
                <a:solidFill>
                  <a:schemeClr val="bg1">
                    <a:lumMod val="65000"/>
                    <a:alpha val="20000"/>
                  </a:schemeClr>
                </a:solidFill>
                <a:latin charset="0" panose="020b0604020202020204" pitchFamily="34" typeface="Aparajita"/>
                <a:ea charset="-122" panose="020b0502040204020203" pitchFamily="34" typeface="微软雅黑 Light"/>
                <a:cs charset="0" panose="020b0604020202020204" pitchFamily="34" typeface="Aparajita"/>
              </a:rPr>
              <a:t>PART THREE</a:t>
            </a:r>
          </a:p>
        </p:txBody>
      </p:sp>
      <p:sp>
        <p:nvSpPr>
          <p:cNvPr id="9" name="文本框 8"/>
          <p:cNvSpPr txBox="1"/>
          <p:nvPr/>
        </p:nvSpPr>
        <p:spPr>
          <a:xfrm>
            <a:off x="4259185" y="2979878"/>
            <a:ext cx="3673630" cy="1042416"/>
          </a:xfrm>
          <a:prstGeom prst="rect">
            <a:avLst/>
          </a:prstGeom>
          <a:noFill/>
          <a:scene3d>
            <a:camera prst="perspectiveRight"/>
            <a:lightRig dir="t" rig="threePt"/>
          </a:scene3d>
        </p:spPr>
        <p:txBody>
          <a:bodyPr rtlCol="0" wrap="square">
            <a:spAutoFit/>
          </a:bodyPr>
          <a:lstStyle/>
          <a:p>
            <a:pPr algn="ctr">
              <a:lnSpc>
                <a:spcPct val="130000"/>
              </a:lnSpc>
            </a:pPr>
            <a:r>
              <a:rPr altLang="en-US" b="1" lang="zh-CN" smtClean="0" sz="4800">
                <a:solidFill>
                  <a:schemeClr val="tx1">
                    <a:lumMod val="85000"/>
                    <a:lumOff val="15000"/>
                  </a:schemeClr>
                </a:solidFill>
                <a:latin charset="-122" panose="020b0503020204020204" pitchFamily="34" typeface="微软雅黑"/>
                <a:ea charset="-122" panose="020b0503020204020204" pitchFamily="34" typeface="微软雅黑"/>
              </a:rPr>
              <a:t>项目规划</a:t>
            </a:r>
          </a:p>
        </p:txBody>
      </p:sp>
      <p:sp>
        <p:nvSpPr>
          <p:cNvPr id="10" name="矩形 9"/>
          <p:cNvSpPr/>
          <p:nvPr/>
        </p:nvSpPr>
        <p:spPr>
          <a:xfrm>
            <a:off x="5902012" y="4149418"/>
            <a:ext cx="387976" cy="79048"/>
          </a:xfrm>
          <a:prstGeom prst="rect">
            <a:avLst/>
          </a:prstGeom>
          <a:gradFill>
            <a:gsLst>
              <a:gs pos="100000">
                <a:srgbClr val="21273E"/>
              </a:gs>
              <a:gs pos="0">
                <a:srgbClr val="2C344B"/>
              </a:gs>
            </a:gsLst>
            <a:lin ang="5400000" scaled="0"/>
          </a:gradFill>
          <a:ln>
            <a:noFill/>
          </a:ln>
          <a:effectLst>
            <a:outerShdw algn="tl" blurRad="1270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400000000000000" pitchFamily="34" typeface="Adobe 黑体 Std R"/>
            </a:endParaRPr>
          </a:p>
        </p:txBody>
      </p:sp>
      <p:grpSp>
        <p:nvGrpSpPr>
          <p:cNvPr id="13" name="组合 12"/>
          <p:cNvGrpSpPr/>
          <p:nvPr/>
        </p:nvGrpSpPr>
        <p:grpSpPr>
          <a:xfrm>
            <a:off x="5677177" y="1563946"/>
            <a:ext cx="837646" cy="953379"/>
            <a:chOff x="5568043" y="1174090"/>
            <a:chExt cx="1383041" cy="1574132"/>
          </a:xfrm>
        </p:grpSpPr>
        <p:sp>
          <p:nvSpPr>
            <p:cNvPr id="12" name="圆角矩形 11"/>
            <p:cNvSpPr/>
            <p:nvPr/>
          </p:nvSpPr>
          <p:spPr>
            <a:xfrm rot="2700000">
              <a:off x="5568043" y="1174090"/>
              <a:ext cx="1383041" cy="1383041"/>
            </a:xfrm>
            <a:prstGeom prst="roundRect">
              <a:avLst>
                <a:gd fmla="val 4861" name="adj"/>
              </a:avLst>
            </a:prstGeom>
            <a:gradFill>
              <a:gsLst>
                <a:gs pos="0">
                  <a:srgbClr val="2C344B"/>
                </a:gs>
                <a:gs pos="100000">
                  <a:srgbClr val="2127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400000000000000" pitchFamily="34" typeface="Adobe 黑体 Std R"/>
              </a:endParaRPr>
            </a:p>
          </p:txBody>
        </p:sp>
        <p:sp>
          <p:nvSpPr>
            <p:cNvPr id="11" name="文本框 10"/>
            <p:cNvSpPr txBox="1"/>
            <p:nvPr/>
          </p:nvSpPr>
          <p:spPr>
            <a:xfrm>
              <a:off x="5633972" y="1223704"/>
              <a:ext cx="1256627" cy="2868570"/>
            </a:xfrm>
            <a:prstGeom prst="rect">
              <a:avLst/>
            </a:prstGeom>
            <a:noFill/>
          </p:spPr>
          <p:txBody>
            <a:bodyPr rtlCol="0" wrap="square">
              <a:spAutoFit/>
            </a:bodyPr>
            <a:lstStyle/>
            <a:p>
              <a:pPr algn="ctr"/>
              <a:r>
                <a:rPr altLang="zh-CN" lang="en-US" smtClean="0" sz="5400">
                  <a:solidFill>
                    <a:schemeClr val="bg1"/>
                  </a:solidFill>
                  <a:effectLst>
                    <a:outerShdw algn="tl" blurRad="38100" dir="2700000" dist="38100">
                      <a:srgbClr val="000000">
                        <a:alpha val="30000"/>
                      </a:srgbClr>
                    </a:outerShdw>
                  </a:effectLst>
                  <a:latin charset="0" panose="020b0604020202020204" pitchFamily="34" typeface="Aparajita"/>
                  <a:ea charset="-122" panose="020b0400000000000000" pitchFamily="34" typeface="Adobe 黑体 Std R"/>
                  <a:cs charset="0" panose="020b0604020202020204" pitchFamily="34" typeface="Aparajita"/>
                </a:rPr>
                <a:t>03</a:t>
              </a:r>
            </a:p>
          </p:txBody>
        </p:sp>
      </p:grpSp>
      <p:cxnSp>
        <p:nvCxnSpPr>
          <p:cNvPr id="15" name="直接连接符 14"/>
          <p:cNvCxnSpPr/>
          <p:nvPr/>
        </p:nvCxnSpPr>
        <p:spPr>
          <a:xfrm>
            <a:off x="2345977" y="3526972"/>
            <a:ext cx="2108737" cy="0"/>
          </a:xfrm>
          <a:prstGeom prst="line">
            <a:avLst/>
          </a:prstGeom>
          <a:ln w="19050">
            <a:gradFill>
              <a:gsLst>
                <a:gs pos="15000">
                  <a:srgbClr val="21273E">
                    <a:alpha val="0"/>
                  </a:srgbClr>
                </a:gs>
                <a:gs pos="100000">
                  <a:srgbClr val="21273E"/>
                </a:gs>
              </a:gsLst>
              <a:lin ang="0" scaled="0"/>
            </a:gradFil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737285" y="3526972"/>
            <a:ext cx="2108737" cy="0"/>
          </a:xfrm>
          <a:prstGeom prst="line">
            <a:avLst/>
          </a:prstGeom>
          <a:ln w="19050">
            <a:gradFill>
              <a:gsLst>
                <a:gs pos="15000">
                  <a:srgbClr val="21273E">
                    <a:alpha val="0"/>
                  </a:srgbClr>
                </a:gs>
                <a:gs pos="100000">
                  <a:srgbClr val="21273E"/>
                </a:gs>
              </a:gsLst>
              <a:lin ang="0" scaled="0"/>
            </a:gra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347095307"/>
      </p:ext>
    </p:extLst>
  </p:cSld>
  <p:clrMapOvr>
    <a:masterClrMapping/>
  </p:clrMapOvr>
  <mc:AlternateContent>
    <mc:Choice Requires="p14">
      <p:transition advClick="0" p14:dur="1250" spd="slow">
        <p14:flip dir="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750" fill="hold" id="7"/>
                                        <p:tgtEl>
                                          <p:spTgt spid="6"/>
                                        </p:tgtEl>
                                        <p:attrNameLst>
                                          <p:attrName>ppt_x</p:attrName>
                                        </p:attrNameLst>
                                      </p:cBhvr>
                                      <p:tavLst>
                                        <p:tav tm="0">
                                          <p:val>
                                            <p:strVal val="0-#ppt_w/2"/>
                                          </p:val>
                                        </p:tav>
                                        <p:tav tm="100000">
                                          <p:val>
                                            <p:strVal val="#ppt_x"/>
                                          </p:val>
                                        </p:tav>
                                      </p:tavLst>
                                    </p:anim>
                                    <p:anim calcmode="lin" valueType="num">
                                      <p:cBhvr additive="base">
                                        <p:cTn dur="750" fill="hold" id="8"/>
                                        <p:tgtEl>
                                          <p:spTgt spid="6"/>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2">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750" fill="hold" id="11"/>
                                        <p:tgtEl>
                                          <p:spTgt spid="5"/>
                                        </p:tgtEl>
                                        <p:attrNameLst>
                                          <p:attrName>ppt_x</p:attrName>
                                        </p:attrNameLst>
                                      </p:cBhvr>
                                      <p:tavLst>
                                        <p:tav tm="0">
                                          <p:val>
                                            <p:strVal val="1+#ppt_w/2"/>
                                          </p:val>
                                        </p:tav>
                                        <p:tav tm="100000">
                                          <p:val>
                                            <p:strVal val="#ppt_x"/>
                                          </p:val>
                                        </p:tav>
                                      </p:tavLst>
                                    </p:anim>
                                    <p:anim calcmode="lin" valueType="num">
                                      <p:cBhvr additive="base">
                                        <p:cTn dur="750" fill="hold" id="12"/>
                                        <p:tgtEl>
                                          <p:spTgt spid="5"/>
                                        </p:tgtEl>
                                        <p:attrNameLst>
                                          <p:attrName>ppt_y</p:attrName>
                                        </p:attrNameLst>
                                      </p:cBhvr>
                                      <p:tavLst>
                                        <p:tav tm="0">
                                          <p:val>
                                            <p:strVal val="#ppt_y"/>
                                          </p:val>
                                        </p:tav>
                                        <p:tav tm="100000">
                                          <p:val>
                                            <p:strVal val="#ppt_y"/>
                                          </p:val>
                                        </p:tav>
                                      </p:tavLst>
                                    </p:anim>
                                  </p:childTnLst>
                                </p:cTn>
                              </p:par>
                              <p:par>
                                <p:cTn fill="hold" id="13" nodeType="withEffect" presetClass="entr" presetID="42" presetSubtype="0">
                                  <p:stCondLst>
                                    <p:cond delay="250"/>
                                  </p:stCondLst>
                                  <p:childTnLst>
                                    <p:set>
                                      <p:cBhvr>
                                        <p:cTn dur="1" fill="hold" id="14">
                                          <p:stCondLst>
                                            <p:cond delay="0"/>
                                          </p:stCondLst>
                                        </p:cTn>
                                        <p:tgtEl>
                                          <p:spTgt spid="13"/>
                                        </p:tgtEl>
                                        <p:attrNameLst>
                                          <p:attrName>style.visibility</p:attrName>
                                        </p:attrNameLst>
                                      </p:cBhvr>
                                      <p:to>
                                        <p:strVal val="visible"/>
                                      </p:to>
                                    </p:set>
                                    <p:animEffect filter="fade" transition="in">
                                      <p:cBhvr>
                                        <p:cTn dur="750" id="15"/>
                                        <p:tgtEl>
                                          <p:spTgt spid="13"/>
                                        </p:tgtEl>
                                      </p:cBhvr>
                                    </p:animEffect>
                                    <p:anim calcmode="lin" valueType="num">
                                      <p:cBhvr>
                                        <p:cTn dur="750" fill="hold" id="16"/>
                                        <p:tgtEl>
                                          <p:spTgt spid="13"/>
                                        </p:tgtEl>
                                        <p:attrNameLst>
                                          <p:attrName>ppt_x</p:attrName>
                                        </p:attrNameLst>
                                      </p:cBhvr>
                                      <p:tavLst>
                                        <p:tav tm="0">
                                          <p:val>
                                            <p:strVal val="#ppt_x"/>
                                          </p:val>
                                        </p:tav>
                                        <p:tav tm="100000">
                                          <p:val>
                                            <p:strVal val="#ppt_x"/>
                                          </p:val>
                                        </p:tav>
                                      </p:tavLst>
                                    </p:anim>
                                    <p:anim calcmode="lin" valueType="num">
                                      <p:cBhvr>
                                        <p:cTn dur="750" fill="hold" id="17"/>
                                        <p:tgtEl>
                                          <p:spTgt spid="13"/>
                                        </p:tgtEl>
                                        <p:attrNameLst>
                                          <p:attrName>ppt_y</p:attrName>
                                        </p:attrNameLst>
                                      </p:cBhvr>
                                      <p:tavLst>
                                        <p:tav tm="0">
                                          <p:val>
                                            <p:strVal val="#ppt_y+.1"/>
                                          </p:val>
                                        </p:tav>
                                        <p:tav tm="100000">
                                          <p:val>
                                            <p:strVal val="#ppt_y"/>
                                          </p:val>
                                        </p:tav>
                                      </p:tavLst>
                                    </p:anim>
                                  </p:childTnLst>
                                </p:cTn>
                              </p:par>
                              <p:par>
                                <p:cTn fill="hold" grpId="0" id="18" nodeType="withEffect" presetClass="entr" presetID="16" presetSubtype="21">
                                  <p:stCondLst>
                                    <p:cond delay="750"/>
                                  </p:stCondLst>
                                  <p:childTnLst>
                                    <p:set>
                                      <p:cBhvr>
                                        <p:cTn dur="1" fill="hold" id="19">
                                          <p:stCondLst>
                                            <p:cond delay="0"/>
                                          </p:stCondLst>
                                        </p:cTn>
                                        <p:tgtEl>
                                          <p:spTgt spid="8"/>
                                        </p:tgtEl>
                                        <p:attrNameLst>
                                          <p:attrName>style.visibility</p:attrName>
                                        </p:attrNameLst>
                                      </p:cBhvr>
                                      <p:to>
                                        <p:strVal val="visible"/>
                                      </p:to>
                                    </p:set>
                                    <p:animEffect filter="barn(inVertical)" transition="in">
                                      <p:cBhvr>
                                        <p:cTn dur="500" id="20"/>
                                        <p:tgtEl>
                                          <p:spTgt spid="8"/>
                                        </p:tgtEl>
                                      </p:cBhvr>
                                    </p:animEffect>
                                  </p:childTnLst>
                                </p:cTn>
                              </p:par>
                              <p:par>
                                <p:cTn fill="hold" grpId="0" id="21" nodeType="withEffect" presetClass="entr" presetID="41" presetSubtype="0">
                                  <p:stCondLst>
                                    <p:cond delay="1250"/>
                                  </p:stCondLst>
                                  <p:iterate type="lt">
                                    <p:tmPct val="10000"/>
                                  </p:iterate>
                                  <p:childTnLst>
                                    <p:set>
                                      <p:cBhvr>
                                        <p:cTn dur="1" fill="hold" id="22">
                                          <p:stCondLst>
                                            <p:cond delay="0"/>
                                          </p:stCondLst>
                                        </p:cTn>
                                        <p:tgtEl>
                                          <p:spTgt spid="9"/>
                                        </p:tgtEl>
                                        <p:attrNameLst>
                                          <p:attrName>style.visibility</p:attrName>
                                        </p:attrNameLst>
                                      </p:cBhvr>
                                      <p:to>
                                        <p:strVal val="visible"/>
                                      </p:to>
                                    </p:set>
                                    <p:anim calcmode="lin" valueType="num">
                                      <p:cBhvr>
                                        <p:cTn dur="750" fill="hold" id="23"/>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24"/>
                                        <p:tgtEl>
                                          <p:spTgt spid="9"/>
                                        </p:tgtEl>
                                        <p:attrNameLst>
                                          <p:attrName>ppt_y</p:attrName>
                                        </p:attrNameLst>
                                      </p:cBhvr>
                                      <p:tavLst>
                                        <p:tav tm="0">
                                          <p:val>
                                            <p:strVal val="#ppt_y"/>
                                          </p:val>
                                        </p:tav>
                                        <p:tav tm="100000">
                                          <p:val>
                                            <p:strVal val="#ppt_y"/>
                                          </p:val>
                                        </p:tav>
                                      </p:tavLst>
                                    </p:anim>
                                    <p:anim calcmode="lin" valueType="num">
                                      <p:cBhvr>
                                        <p:cTn dur="750" fill="hold" id="25"/>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26"/>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27" tmFilter="0,0; .5, 1; 1, 1"/>
                                        <p:tgtEl>
                                          <p:spTgt spid="9"/>
                                        </p:tgtEl>
                                      </p:cBhvr>
                                    </p:animEffect>
                                  </p:childTnLst>
                                </p:cTn>
                              </p:par>
                              <p:par>
                                <p:cTn fill="hold" id="28" nodeType="withEffect" presetClass="entr" presetID="2" presetSubtype="2">
                                  <p:stCondLst>
                                    <p:cond delay="1250"/>
                                  </p:stCondLst>
                                  <p:childTnLst>
                                    <p:set>
                                      <p:cBhvr>
                                        <p:cTn dur="1" fill="hold" id="29">
                                          <p:stCondLst>
                                            <p:cond delay="0"/>
                                          </p:stCondLst>
                                        </p:cTn>
                                        <p:tgtEl>
                                          <p:spTgt spid="17"/>
                                        </p:tgtEl>
                                        <p:attrNameLst>
                                          <p:attrName>style.visibility</p:attrName>
                                        </p:attrNameLst>
                                      </p:cBhvr>
                                      <p:to>
                                        <p:strVal val="visible"/>
                                      </p:to>
                                    </p:set>
                                    <p:anim calcmode="lin" valueType="num">
                                      <p:cBhvr additive="base">
                                        <p:cTn dur="500" fill="hold" id="30"/>
                                        <p:tgtEl>
                                          <p:spTgt spid="17"/>
                                        </p:tgtEl>
                                        <p:attrNameLst>
                                          <p:attrName>ppt_x</p:attrName>
                                        </p:attrNameLst>
                                      </p:cBhvr>
                                      <p:tavLst>
                                        <p:tav tm="0">
                                          <p:val>
                                            <p:strVal val="1+#ppt_w/2"/>
                                          </p:val>
                                        </p:tav>
                                        <p:tav tm="100000">
                                          <p:val>
                                            <p:strVal val="#ppt_x"/>
                                          </p:val>
                                        </p:tav>
                                      </p:tavLst>
                                    </p:anim>
                                    <p:anim calcmode="lin" valueType="num">
                                      <p:cBhvr additive="base">
                                        <p:cTn dur="500" fill="hold" id="31"/>
                                        <p:tgtEl>
                                          <p:spTgt spid="17"/>
                                        </p:tgtEl>
                                        <p:attrNameLst>
                                          <p:attrName>ppt_y</p:attrName>
                                        </p:attrNameLst>
                                      </p:cBhvr>
                                      <p:tavLst>
                                        <p:tav tm="0">
                                          <p:val>
                                            <p:strVal val="#ppt_y"/>
                                          </p:val>
                                        </p:tav>
                                        <p:tav tm="100000">
                                          <p:val>
                                            <p:strVal val="#ppt_y"/>
                                          </p:val>
                                        </p:tav>
                                      </p:tavLst>
                                    </p:anim>
                                  </p:childTnLst>
                                </p:cTn>
                              </p:par>
                              <p:par>
                                <p:cTn fill="hold" id="32" nodeType="withEffect" presetClass="entr" presetID="2" presetSubtype="8">
                                  <p:stCondLst>
                                    <p:cond delay="1250"/>
                                  </p:stCondLst>
                                  <p:childTnLst>
                                    <p:set>
                                      <p:cBhvr>
                                        <p:cTn dur="1" fill="hold" id="33">
                                          <p:stCondLst>
                                            <p:cond delay="0"/>
                                          </p:stCondLst>
                                        </p:cTn>
                                        <p:tgtEl>
                                          <p:spTgt spid="15"/>
                                        </p:tgtEl>
                                        <p:attrNameLst>
                                          <p:attrName>style.visibility</p:attrName>
                                        </p:attrNameLst>
                                      </p:cBhvr>
                                      <p:to>
                                        <p:strVal val="visible"/>
                                      </p:to>
                                    </p:set>
                                    <p:anim calcmode="lin" valueType="num">
                                      <p:cBhvr additive="base">
                                        <p:cTn dur="500" fill="hold" id="34"/>
                                        <p:tgtEl>
                                          <p:spTgt spid="15"/>
                                        </p:tgtEl>
                                        <p:attrNameLst>
                                          <p:attrName>ppt_x</p:attrName>
                                        </p:attrNameLst>
                                      </p:cBhvr>
                                      <p:tavLst>
                                        <p:tav tm="0">
                                          <p:val>
                                            <p:strVal val="0-#ppt_w/2"/>
                                          </p:val>
                                        </p:tav>
                                        <p:tav tm="100000">
                                          <p:val>
                                            <p:strVal val="#ppt_x"/>
                                          </p:val>
                                        </p:tav>
                                      </p:tavLst>
                                    </p:anim>
                                    <p:anim calcmode="lin" valueType="num">
                                      <p:cBhvr additive="base">
                                        <p:cTn dur="500" fill="hold" id="35"/>
                                        <p:tgtEl>
                                          <p:spTgt spid="15"/>
                                        </p:tgtEl>
                                        <p:attrNameLst>
                                          <p:attrName>ppt_y</p:attrName>
                                        </p:attrNameLst>
                                      </p:cBhvr>
                                      <p:tavLst>
                                        <p:tav tm="0">
                                          <p:val>
                                            <p:strVal val="#ppt_y"/>
                                          </p:val>
                                        </p:tav>
                                        <p:tav tm="100000">
                                          <p:val>
                                            <p:strVal val="#ppt_y"/>
                                          </p:val>
                                        </p:tav>
                                      </p:tavLst>
                                    </p:anim>
                                  </p:childTnLst>
                                </p:cTn>
                              </p:par>
                              <p:par>
                                <p:cTn fill="hold" grpId="0" id="36" nodeType="withEffect" presetClass="entr" presetID="16" presetSubtype="37">
                                  <p:stCondLst>
                                    <p:cond delay="1750"/>
                                  </p:stCondLst>
                                  <p:childTnLst>
                                    <p:set>
                                      <p:cBhvr>
                                        <p:cTn dur="1" fill="hold" id="37">
                                          <p:stCondLst>
                                            <p:cond delay="0"/>
                                          </p:stCondLst>
                                        </p:cTn>
                                        <p:tgtEl>
                                          <p:spTgt spid="10"/>
                                        </p:tgtEl>
                                        <p:attrNameLst>
                                          <p:attrName>style.visibility</p:attrName>
                                        </p:attrNameLst>
                                      </p:cBhvr>
                                      <p:to>
                                        <p:strVal val="visible"/>
                                      </p:to>
                                    </p:set>
                                    <p:animEffect filter="barn(outVertical)" transition="in">
                                      <p:cBhvr>
                                        <p:cTn dur="500" id="38"/>
                                        <p:tgtEl>
                                          <p:spTgt spid="10"/>
                                        </p:tgtEl>
                                      </p:cBhvr>
                                    </p:animEffect>
                                  </p:childTnLst>
                                </p:cTn>
                              </p:par>
                              <p:par>
                                <p:cTn fill="hold" grpId="0" id="39" nodeType="withEffect" presetClass="entr" presetID="22" presetSubtype="1">
                                  <p:stCondLst>
                                    <p:cond delay="2000"/>
                                  </p:stCondLst>
                                  <p:childTnLst>
                                    <p:set>
                                      <p:cBhvr>
                                        <p:cTn dur="1" fill="hold" id="40">
                                          <p:stCondLst>
                                            <p:cond delay="0"/>
                                          </p:stCondLst>
                                        </p:cTn>
                                        <p:tgtEl>
                                          <p:spTgt spid="7"/>
                                        </p:tgtEl>
                                        <p:attrNameLst>
                                          <p:attrName>style.visibility</p:attrName>
                                        </p:attrNameLst>
                                      </p:cBhvr>
                                      <p:to>
                                        <p:strVal val="visible"/>
                                      </p:to>
                                    </p:set>
                                    <p:animEffect filter="wipe(up)" transition="in">
                                      <p:cBhvr>
                                        <p:cTn dur="500" id="4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文本框 5"/>
          <p:cNvSpPr txBox="1">
            <a:spLocks noChangeArrowheads="1"/>
          </p:cNvSpPr>
          <p:nvPr/>
        </p:nvSpPr>
        <p:spPr bwMode="auto">
          <a:xfrm>
            <a:off x="1246015" y="1704204"/>
            <a:ext cx="1535430" cy="4978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lang="zh-CN" sz="2667">
                <a:solidFill>
                  <a:srgbClr val="2C344B"/>
                </a:solidFill>
                <a:latin typeface="方正兰亭黑_GBK"/>
                <a:ea typeface="方正兰亭黑_GBK"/>
              </a:rPr>
              <a:t>发展现状</a:t>
            </a:r>
          </a:p>
        </p:txBody>
      </p:sp>
      <p:sp>
        <p:nvSpPr>
          <p:cNvPr id="27" name="矩形 26"/>
          <p:cNvSpPr/>
          <p:nvPr/>
        </p:nvSpPr>
        <p:spPr>
          <a:xfrm>
            <a:off x="1246016" y="2371179"/>
            <a:ext cx="4849985" cy="1051560"/>
          </a:xfrm>
          <a:prstGeom prst="rect">
            <a:avLst/>
          </a:prstGeom>
        </p:spPr>
        <p:txBody>
          <a:bodyPr wrap="square">
            <a:spAutoFit/>
          </a:bodyPr>
          <a:lstStyle/>
          <a:p>
            <a:pPr indent="-228594" marL="228594">
              <a:lnSpc>
                <a:spcPct val="150000"/>
              </a:lnSpc>
              <a:buFont charset="0" panose="020b0604020202020204" pitchFamily="34" typeface="Arial"/>
              <a:buChar char="•"/>
            </a:pPr>
            <a:r>
              <a:rPr altLang="zh-CN" lang="en-US" sz="1400">
                <a:solidFill>
                  <a:schemeClr val="tx1">
                    <a:lumMod val="85000"/>
                    <a:lumOff val="15000"/>
                  </a:schemeClr>
                </a:solidFill>
                <a:ea charset="-122" panose="020b0400000000000000" pitchFamily="34" typeface="Adobe 黑体 Std R"/>
              </a:rPr>
              <a:t>Lorem ipsum dolor sit amet, consectetur adipiscing elit. Donec luctus nibh sit amet sem vulputate venenatisbibendum </a:t>
            </a:r>
          </a:p>
        </p:txBody>
      </p:sp>
      <p:pic>
        <p:nvPicPr>
          <p:cNvPr id="15" name="图片占位符 14"/>
          <p:cNvPicPr>
            <a:picLocks noChangeAspect="1" noGrp="1"/>
          </p:cNvPicPr>
          <p:nvPr>
            <p:ph idx="13" sz="quarter" type="pic"/>
          </p:nvPr>
        </p:nvPicPr>
        <p:blipFill>
          <a:blip r:embed="rId3">
            <a:extLst>
              <a:ext uri="{28A0092B-C50C-407E-A947-70E740481C1C}">
                <a14:useLocalDpi val="0"/>
              </a:ext>
            </a:extLst>
          </a:blip>
          <a:srcRect l="25699" r="25699"/>
          <a:stretch>
            <a:fillRect/>
          </a:stretch>
        </p:blipFill>
        <p:spPr/>
      </p:pic>
      <p:pic>
        <p:nvPicPr>
          <p:cNvPr id="12" name="图片占位符 11"/>
          <p:cNvPicPr>
            <a:picLocks noChangeAspect="1" noGrp="1"/>
          </p:cNvPicPr>
          <p:nvPr>
            <p:ph idx="14" sz="quarter" type="pic"/>
          </p:nvPr>
        </p:nvPicPr>
        <p:blipFill>
          <a:blip r:embed="rId4">
            <a:extLst>
              <a:ext uri="{28A0092B-C50C-407E-A947-70E740481C1C}">
                <a14:useLocalDpi val="0"/>
              </a:ext>
            </a:extLst>
          </a:blip>
          <a:srcRect l="10365" r="10365"/>
          <a:stretch>
            <a:fillRect/>
          </a:stretch>
        </p:blipFill>
        <p:spPr/>
      </p:pic>
      <p:pic>
        <p:nvPicPr>
          <p:cNvPr id="14" name="图片占位符 13"/>
          <p:cNvPicPr>
            <a:picLocks noChangeAspect="1" noGrp="1"/>
          </p:cNvPicPr>
          <p:nvPr>
            <p:ph idx="15" sz="quarter" type="pic"/>
          </p:nvPr>
        </p:nvPicPr>
        <p:blipFill>
          <a:blip r:embed="rId5">
            <a:extLst>
              <a:ext uri="{28A0092B-C50C-407E-A947-70E740481C1C}">
                <a14:useLocalDpi val="0"/>
              </a:ext>
            </a:extLst>
          </a:blip>
          <a:srcRect l="23296" r="23296"/>
          <a:stretch>
            <a:fillRect/>
          </a:stretch>
        </p:blipFill>
        <p:spPr/>
      </p:pic>
      <p:pic>
        <p:nvPicPr>
          <p:cNvPr id="9" name="图片占位符 8"/>
          <p:cNvPicPr>
            <a:picLocks noChangeAspect="1" noGrp="1"/>
          </p:cNvPicPr>
          <p:nvPr>
            <p:ph idx="12" sz="quarter" type="pic"/>
          </p:nvPr>
        </p:nvPicPr>
        <p:blipFill>
          <a:blip r:embed="rId6">
            <a:extLst>
              <a:ext uri="{28A0092B-C50C-407E-A947-70E740481C1C}">
                <a14:useLocalDpi val="0"/>
              </a:ext>
            </a:extLst>
          </a:blip>
          <a:srcRect l="20734" r="20734"/>
          <a:stretch>
            <a:fillRect/>
          </a:stretch>
        </p:blipFill>
        <p:spPr/>
      </p:pic>
      <p:cxnSp>
        <p:nvCxnSpPr>
          <p:cNvPr id="39" name="直接连接符 38"/>
          <p:cNvCxnSpPr/>
          <p:nvPr/>
        </p:nvCxnSpPr>
        <p:spPr>
          <a:xfrm>
            <a:off x="1377051" y="2326716"/>
            <a:ext cx="413501"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1246015" y="3253477"/>
            <a:ext cx="5064487" cy="731520"/>
          </a:xfrm>
          <a:prstGeom prst="rect">
            <a:avLst/>
          </a:prstGeom>
        </p:spPr>
        <p:txBody>
          <a:bodyPr wrap="square">
            <a:spAutoFit/>
          </a:bodyPr>
          <a:lstStyle/>
          <a:p>
            <a:pPr indent="-228594" marL="228594">
              <a:lnSpc>
                <a:spcPct val="150000"/>
              </a:lnSpc>
              <a:buFont charset="0" panose="020b0604020202020204" pitchFamily="34" typeface="Arial"/>
              <a:buChar char="•"/>
            </a:pPr>
            <a:r>
              <a:rPr altLang="zh-CN" lang="en-US" sz="1400">
                <a:solidFill>
                  <a:schemeClr val="tx1">
                    <a:lumMod val="85000"/>
                    <a:lumOff val="15000"/>
                  </a:schemeClr>
                </a:solidFill>
                <a:ea charset="-122" panose="020b0400000000000000" pitchFamily="34" typeface="Adobe 黑体 Std R"/>
              </a:rPr>
              <a:t>Lorem ipsum dolor sit amet, consectetur adipiscing elit. Donec luctus nibh sit amet sem vulputate venenatisbibendum </a:t>
            </a:r>
          </a:p>
        </p:txBody>
      </p:sp>
      <p:sp>
        <p:nvSpPr>
          <p:cNvPr id="41" name="矩形 40"/>
          <p:cNvSpPr/>
          <p:nvPr/>
        </p:nvSpPr>
        <p:spPr>
          <a:xfrm>
            <a:off x="1246015" y="4135774"/>
            <a:ext cx="5064487" cy="731520"/>
          </a:xfrm>
          <a:prstGeom prst="rect">
            <a:avLst/>
          </a:prstGeom>
        </p:spPr>
        <p:txBody>
          <a:bodyPr wrap="square">
            <a:spAutoFit/>
          </a:bodyPr>
          <a:lstStyle/>
          <a:p>
            <a:pPr indent="-228594" marL="228594">
              <a:lnSpc>
                <a:spcPct val="150000"/>
              </a:lnSpc>
              <a:buFont charset="0" panose="020b0604020202020204" pitchFamily="34" typeface="Arial"/>
              <a:buChar char="•"/>
            </a:pPr>
            <a:r>
              <a:rPr altLang="zh-CN" lang="en-US" sz="1400">
                <a:solidFill>
                  <a:schemeClr val="tx1">
                    <a:lumMod val="85000"/>
                    <a:lumOff val="15000"/>
                  </a:schemeClr>
                </a:solidFill>
                <a:ea charset="-122" panose="020b0400000000000000" pitchFamily="34" typeface="Adobe 黑体 Std R"/>
              </a:rPr>
              <a:t>Lorem ipsum dolor sit amet, consectetur adipiscing elit. Donec luctus nibh sit amet sem vulputate venenatisbibendum </a:t>
            </a:r>
          </a:p>
        </p:txBody>
      </p:sp>
      <p:sp>
        <p:nvSpPr>
          <p:cNvPr id="58" name="矩形 57"/>
          <p:cNvSpPr/>
          <p:nvPr/>
        </p:nvSpPr>
        <p:spPr>
          <a:xfrm>
            <a:off x="1246015" y="5018071"/>
            <a:ext cx="5064487" cy="731520"/>
          </a:xfrm>
          <a:prstGeom prst="rect">
            <a:avLst/>
          </a:prstGeom>
        </p:spPr>
        <p:txBody>
          <a:bodyPr wrap="square">
            <a:spAutoFit/>
          </a:bodyPr>
          <a:lstStyle/>
          <a:p>
            <a:pPr indent="-228594" marL="228594">
              <a:lnSpc>
                <a:spcPct val="150000"/>
              </a:lnSpc>
              <a:buFont charset="0" panose="020b0604020202020204" pitchFamily="34" typeface="Arial"/>
              <a:buChar char="•"/>
            </a:pPr>
            <a:r>
              <a:rPr altLang="zh-CN" lang="en-US" sz="1400">
                <a:solidFill>
                  <a:schemeClr val="tx1">
                    <a:lumMod val="85000"/>
                    <a:lumOff val="15000"/>
                  </a:schemeClr>
                </a:solidFill>
                <a:ea charset="-122" panose="020b0400000000000000" pitchFamily="34" typeface="Adobe 黑体 Std R"/>
              </a:rPr>
              <a:t>Lorem ipsum dolor sit amet, consectetur adipiscing elit. Donec luctus nibh sit amet sem vulputate venenatisbibendum </a:t>
            </a:r>
          </a:p>
        </p:txBody>
      </p:sp>
      <p:grpSp>
        <p:nvGrpSpPr>
          <p:cNvPr id="19" name="组合 18"/>
          <p:cNvGrpSpPr/>
          <p:nvPr/>
        </p:nvGrpSpPr>
        <p:grpSpPr>
          <a:xfrm>
            <a:off x="1097509" y="429276"/>
            <a:ext cx="3615975" cy="632543"/>
            <a:chOff x="349800" y="307048"/>
            <a:chExt cx="2711981" cy="474407"/>
          </a:xfrm>
        </p:grpSpPr>
        <p:sp>
          <p:nvSpPr>
            <p:cNvPr id="20" name="PA_文本框 1">
              <a:extLst>
                <a:ext uri="{FF2B5EF4-FFF2-40B4-BE49-F238E27FC236}">
                  <a16:creationId xmlns:a16="http://schemas.microsoft.com/office/drawing/2014/main" id="{95CA5390-EAD3-40A5-BF6F-C69AB99948CD}"/>
                </a:ext>
              </a:extLst>
            </p:cNvPr>
            <p:cNvSpPr txBox="1"/>
            <p:nvPr>
              <p:custDataLst>
                <p:tags r:id="rId7"/>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发展现状</a:t>
              </a:r>
            </a:p>
          </p:txBody>
        </p:sp>
        <p:sp>
          <p:nvSpPr>
            <p:cNvPr id="21" name="PA_文本框 1">
              <a:extLst>
                <a:ext uri="{FF2B5EF4-FFF2-40B4-BE49-F238E27FC236}">
                  <a16:creationId xmlns:a16="http://schemas.microsoft.com/office/drawing/2014/main" id="{BA0F9515-D5AE-4BED-A481-29A81D6010FD}"/>
                </a:ext>
              </a:extLst>
            </p:cNvPr>
            <p:cNvSpPr txBox="1"/>
            <p:nvPr>
              <p:custDataLst>
                <p:tags r:id="rId8"/>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1883790530"/>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9"/>
                                        </p:tgtEl>
                                        <p:attrNameLst>
                                          <p:attrName>style.visibility</p:attrName>
                                        </p:attrNameLst>
                                      </p:cBhvr>
                                      <p:to>
                                        <p:strVal val="visible"/>
                                      </p:to>
                                    </p:set>
                                    <p:animEffect filter="randombar(horizontal)" transition="in">
                                      <p:cBhvr>
                                        <p:cTn dur="500" id="7"/>
                                        <p:tgtEl>
                                          <p:spTgt spid="9"/>
                                        </p:tgtEl>
                                      </p:cBhvr>
                                    </p:animEffect>
                                  </p:childTnLst>
                                </p:cTn>
                              </p:par>
                              <p:par>
                                <p:cTn fill="hold" id="8" nodeType="withEffect" presetClass="entr" presetID="14" presetSubtype="10">
                                  <p:stCondLst>
                                    <p:cond delay="250"/>
                                  </p:stCondLst>
                                  <p:childTnLst>
                                    <p:set>
                                      <p:cBhvr>
                                        <p:cTn dur="1" fill="hold" id="9">
                                          <p:stCondLst>
                                            <p:cond delay="0"/>
                                          </p:stCondLst>
                                        </p:cTn>
                                        <p:tgtEl>
                                          <p:spTgt spid="12"/>
                                        </p:tgtEl>
                                        <p:attrNameLst>
                                          <p:attrName>style.visibility</p:attrName>
                                        </p:attrNameLst>
                                      </p:cBhvr>
                                      <p:to>
                                        <p:strVal val="visible"/>
                                      </p:to>
                                    </p:set>
                                    <p:animEffect filter="randombar(horizontal)" transition="in">
                                      <p:cBhvr>
                                        <p:cTn dur="500" id="10"/>
                                        <p:tgtEl>
                                          <p:spTgt spid="12"/>
                                        </p:tgtEl>
                                      </p:cBhvr>
                                    </p:animEffect>
                                  </p:childTnLst>
                                </p:cTn>
                              </p:par>
                              <p:par>
                                <p:cTn fill="hold" id="11" nodeType="withEffect" presetClass="entr" presetID="14" presetSubtype="10">
                                  <p:stCondLst>
                                    <p:cond delay="500"/>
                                  </p:stCondLst>
                                  <p:childTnLst>
                                    <p:set>
                                      <p:cBhvr>
                                        <p:cTn dur="1" fill="hold" id="12">
                                          <p:stCondLst>
                                            <p:cond delay="0"/>
                                          </p:stCondLst>
                                        </p:cTn>
                                        <p:tgtEl>
                                          <p:spTgt spid="14"/>
                                        </p:tgtEl>
                                        <p:attrNameLst>
                                          <p:attrName>style.visibility</p:attrName>
                                        </p:attrNameLst>
                                      </p:cBhvr>
                                      <p:to>
                                        <p:strVal val="visible"/>
                                      </p:to>
                                    </p:set>
                                    <p:animEffect filter="randombar(horizontal)" transition="in">
                                      <p:cBhvr>
                                        <p:cTn dur="500" id="13"/>
                                        <p:tgtEl>
                                          <p:spTgt spid="14"/>
                                        </p:tgtEl>
                                      </p:cBhvr>
                                    </p:animEffect>
                                  </p:childTnLst>
                                </p:cTn>
                              </p:par>
                              <p:par>
                                <p:cTn fill="hold" id="14" nodeType="withEffect" presetClass="entr" presetID="14" presetSubtype="10">
                                  <p:stCondLst>
                                    <p:cond delay="750"/>
                                  </p:stCondLst>
                                  <p:childTnLst>
                                    <p:set>
                                      <p:cBhvr>
                                        <p:cTn dur="1" fill="hold" id="15">
                                          <p:stCondLst>
                                            <p:cond delay="0"/>
                                          </p:stCondLst>
                                        </p:cTn>
                                        <p:tgtEl>
                                          <p:spTgt spid="15"/>
                                        </p:tgtEl>
                                        <p:attrNameLst>
                                          <p:attrName>style.visibility</p:attrName>
                                        </p:attrNameLst>
                                      </p:cBhvr>
                                      <p:to>
                                        <p:strVal val="visible"/>
                                      </p:to>
                                    </p:set>
                                    <p:animEffect filter="randombar(horizontal)" transition="in">
                                      <p:cBhvr>
                                        <p:cTn dur="500" id="16"/>
                                        <p:tgtEl>
                                          <p:spTgt spid="15"/>
                                        </p:tgtEl>
                                      </p:cBhvr>
                                    </p:animEffect>
                                  </p:childTnLst>
                                </p:cTn>
                              </p:par>
                            </p:childTnLst>
                          </p:cTn>
                        </p:par>
                        <p:par>
                          <p:cTn fill="hold" id="17" nodeType="afterGroup">
                            <p:stCondLst>
                              <p:cond delay="1250"/>
                            </p:stCondLst>
                            <p:childTnLst>
                              <p:par>
                                <p:cTn fill="hold" grpId="0" id="18" nodeType="afterEffect" presetClass="entr" presetID="42" presetSubtype="0">
                                  <p:stCondLst>
                                    <p:cond delay="0"/>
                                  </p:stCondLst>
                                  <p:childTnLst>
                                    <p:set>
                                      <p:cBhvr>
                                        <p:cTn dur="1" fill="hold" id="19">
                                          <p:stCondLst>
                                            <p:cond delay="0"/>
                                          </p:stCondLst>
                                        </p:cTn>
                                        <p:tgtEl>
                                          <p:spTgt spid="26"/>
                                        </p:tgtEl>
                                        <p:attrNameLst>
                                          <p:attrName>style.visibility</p:attrName>
                                        </p:attrNameLst>
                                      </p:cBhvr>
                                      <p:to>
                                        <p:strVal val="visible"/>
                                      </p:to>
                                    </p:set>
                                    <p:animEffect filter="fade" transition="in">
                                      <p:cBhvr>
                                        <p:cTn dur="1000" id="20"/>
                                        <p:tgtEl>
                                          <p:spTgt spid="26"/>
                                        </p:tgtEl>
                                      </p:cBhvr>
                                    </p:animEffect>
                                    <p:anim calcmode="lin" valueType="num">
                                      <p:cBhvr>
                                        <p:cTn dur="1000" fill="hold" id="21"/>
                                        <p:tgtEl>
                                          <p:spTgt spid="26"/>
                                        </p:tgtEl>
                                        <p:attrNameLst>
                                          <p:attrName>ppt_x</p:attrName>
                                        </p:attrNameLst>
                                      </p:cBhvr>
                                      <p:tavLst>
                                        <p:tav tm="0">
                                          <p:val>
                                            <p:strVal val="#ppt_x"/>
                                          </p:val>
                                        </p:tav>
                                        <p:tav tm="100000">
                                          <p:val>
                                            <p:strVal val="#ppt_x"/>
                                          </p:val>
                                        </p:tav>
                                      </p:tavLst>
                                    </p:anim>
                                    <p:anim calcmode="lin" valueType="num">
                                      <p:cBhvr>
                                        <p:cTn dur="1000" fill="hold" id="22"/>
                                        <p:tgtEl>
                                          <p:spTgt spid="26"/>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0"/>
                                  </p:stCondLst>
                                  <p:childTnLst>
                                    <p:set>
                                      <p:cBhvr>
                                        <p:cTn dur="1" fill="hold" id="24">
                                          <p:stCondLst>
                                            <p:cond delay="0"/>
                                          </p:stCondLst>
                                        </p:cTn>
                                        <p:tgtEl>
                                          <p:spTgt spid="27"/>
                                        </p:tgtEl>
                                        <p:attrNameLst>
                                          <p:attrName>style.visibility</p:attrName>
                                        </p:attrNameLst>
                                      </p:cBhvr>
                                      <p:to>
                                        <p:strVal val="visible"/>
                                      </p:to>
                                    </p:set>
                                    <p:animEffect filter="fade" transition="in">
                                      <p:cBhvr>
                                        <p:cTn dur="1000" id="25"/>
                                        <p:tgtEl>
                                          <p:spTgt spid="27"/>
                                        </p:tgtEl>
                                      </p:cBhvr>
                                    </p:animEffect>
                                    <p:anim calcmode="lin" valueType="num">
                                      <p:cBhvr>
                                        <p:cTn dur="1000" fill="hold" id="26"/>
                                        <p:tgtEl>
                                          <p:spTgt spid="27"/>
                                        </p:tgtEl>
                                        <p:attrNameLst>
                                          <p:attrName>ppt_x</p:attrName>
                                        </p:attrNameLst>
                                      </p:cBhvr>
                                      <p:tavLst>
                                        <p:tav tm="0">
                                          <p:val>
                                            <p:strVal val="#ppt_x"/>
                                          </p:val>
                                        </p:tav>
                                        <p:tav tm="100000">
                                          <p:val>
                                            <p:strVal val="#ppt_x"/>
                                          </p:val>
                                        </p:tav>
                                      </p:tavLst>
                                    </p:anim>
                                    <p:anim calcmode="lin" valueType="num">
                                      <p:cBhvr>
                                        <p:cTn dur="1000" fill="hold" id="27"/>
                                        <p:tgtEl>
                                          <p:spTgt spid="27"/>
                                        </p:tgtEl>
                                        <p:attrNameLst>
                                          <p:attrName>ppt_y</p:attrName>
                                        </p:attrNameLst>
                                      </p:cBhvr>
                                      <p:tavLst>
                                        <p:tav tm="0">
                                          <p:val>
                                            <p:strVal val="#ppt_y+.1"/>
                                          </p:val>
                                        </p:tav>
                                        <p:tav tm="100000">
                                          <p:val>
                                            <p:strVal val="#ppt_y"/>
                                          </p:val>
                                        </p:tav>
                                      </p:tavLst>
                                    </p:anim>
                                  </p:childTnLst>
                                </p:cTn>
                              </p:par>
                              <p:par>
                                <p:cTn fill="hold" id="28" nodeType="withEffect" presetClass="entr" presetID="42" presetSubtype="0">
                                  <p:stCondLst>
                                    <p:cond delay="0"/>
                                  </p:stCondLst>
                                  <p:childTnLst>
                                    <p:set>
                                      <p:cBhvr>
                                        <p:cTn dur="1" fill="hold" id="29">
                                          <p:stCondLst>
                                            <p:cond delay="0"/>
                                          </p:stCondLst>
                                        </p:cTn>
                                        <p:tgtEl>
                                          <p:spTgt spid="39"/>
                                        </p:tgtEl>
                                        <p:attrNameLst>
                                          <p:attrName>style.visibility</p:attrName>
                                        </p:attrNameLst>
                                      </p:cBhvr>
                                      <p:to>
                                        <p:strVal val="visible"/>
                                      </p:to>
                                    </p:set>
                                    <p:animEffect filter="fade" transition="in">
                                      <p:cBhvr>
                                        <p:cTn dur="1000" id="30"/>
                                        <p:tgtEl>
                                          <p:spTgt spid="39"/>
                                        </p:tgtEl>
                                      </p:cBhvr>
                                    </p:animEffect>
                                    <p:anim calcmode="lin" valueType="num">
                                      <p:cBhvr>
                                        <p:cTn dur="1000" fill="hold" id="31"/>
                                        <p:tgtEl>
                                          <p:spTgt spid="39"/>
                                        </p:tgtEl>
                                        <p:attrNameLst>
                                          <p:attrName>ppt_x</p:attrName>
                                        </p:attrNameLst>
                                      </p:cBhvr>
                                      <p:tavLst>
                                        <p:tav tm="0">
                                          <p:val>
                                            <p:strVal val="#ppt_x"/>
                                          </p:val>
                                        </p:tav>
                                        <p:tav tm="100000">
                                          <p:val>
                                            <p:strVal val="#ppt_x"/>
                                          </p:val>
                                        </p:tav>
                                      </p:tavLst>
                                    </p:anim>
                                    <p:anim calcmode="lin" valueType="num">
                                      <p:cBhvr>
                                        <p:cTn dur="1000" fill="hold" id="32"/>
                                        <p:tgtEl>
                                          <p:spTgt spid="39"/>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40"/>
                                        </p:tgtEl>
                                        <p:attrNameLst>
                                          <p:attrName>style.visibility</p:attrName>
                                        </p:attrNameLst>
                                      </p:cBhvr>
                                      <p:to>
                                        <p:strVal val="visible"/>
                                      </p:to>
                                    </p:set>
                                    <p:animEffect filter="fade" transition="in">
                                      <p:cBhvr>
                                        <p:cTn dur="1000" id="35"/>
                                        <p:tgtEl>
                                          <p:spTgt spid="40"/>
                                        </p:tgtEl>
                                      </p:cBhvr>
                                    </p:animEffect>
                                    <p:anim calcmode="lin" valueType="num">
                                      <p:cBhvr>
                                        <p:cTn dur="1000" fill="hold" id="36"/>
                                        <p:tgtEl>
                                          <p:spTgt spid="40"/>
                                        </p:tgtEl>
                                        <p:attrNameLst>
                                          <p:attrName>ppt_x</p:attrName>
                                        </p:attrNameLst>
                                      </p:cBhvr>
                                      <p:tavLst>
                                        <p:tav tm="0">
                                          <p:val>
                                            <p:strVal val="#ppt_x"/>
                                          </p:val>
                                        </p:tav>
                                        <p:tav tm="100000">
                                          <p:val>
                                            <p:strVal val="#ppt_x"/>
                                          </p:val>
                                        </p:tav>
                                      </p:tavLst>
                                    </p:anim>
                                    <p:anim calcmode="lin" valueType="num">
                                      <p:cBhvr>
                                        <p:cTn dur="1000" fill="hold" id="37"/>
                                        <p:tgtEl>
                                          <p:spTgt spid="40"/>
                                        </p:tgtEl>
                                        <p:attrNameLst>
                                          <p:attrName>ppt_y</p:attrName>
                                        </p:attrNameLst>
                                      </p:cBhvr>
                                      <p:tavLst>
                                        <p:tav tm="0">
                                          <p:val>
                                            <p:strVal val="#ppt_y+.1"/>
                                          </p:val>
                                        </p:tav>
                                        <p:tav tm="100000">
                                          <p:val>
                                            <p:strVal val="#ppt_y"/>
                                          </p:val>
                                        </p:tav>
                                      </p:tavLst>
                                    </p:anim>
                                  </p:childTnLst>
                                </p:cTn>
                              </p:par>
                              <p:par>
                                <p:cTn fill="hold" grpId="0" id="38" nodeType="withEffect" presetClass="entr" presetID="42" presetSubtype="0">
                                  <p:stCondLst>
                                    <p:cond delay="0"/>
                                  </p:stCondLst>
                                  <p:childTnLst>
                                    <p:set>
                                      <p:cBhvr>
                                        <p:cTn dur="1" fill="hold" id="39">
                                          <p:stCondLst>
                                            <p:cond delay="0"/>
                                          </p:stCondLst>
                                        </p:cTn>
                                        <p:tgtEl>
                                          <p:spTgt spid="41"/>
                                        </p:tgtEl>
                                        <p:attrNameLst>
                                          <p:attrName>style.visibility</p:attrName>
                                        </p:attrNameLst>
                                      </p:cBhvr>
                                      <p:to>
                                        <p:strVal val="visible"/>
                                      </p:to>
                                    </p:set>
                                    <p:animEffect filter="fade" transition="in">
                                      <p:cBhvr>
                                        <p:cTn dur="1000" id="40"/>
                                        <p:tgtEl>
                                          <p:spTgt spid="41"/>
                                        </p:tgtEl>
                                      </p:cBhvr>
                                    </p:animEffect>
                                    <p:anim calcmode="lin" valueType="num">
                                      <p:cBhvr>
                                        <p:cTn dur="1000" fill="hold" id="41"/>
                                        <p:tgtEl>
                                          <p:spTgt spid="41"/>
                                        </p:tgtEl>
                                        <p:attrNameLst>
                                          <p:attrName>ppt_x</p:attrName>
                                        </p:attrNameLst>
                                      </p:cBhvr>
                                      <p:tavLst>
                                        <p:tav tm="0">
                                          <p:val>
                                            <p:strVal val="#ppt_x"/>
                                          </p:val>
                                        </p:tav>
                                        <p:tav tm="100000">
                                          <p:val>
                                            <p:strVal val="#ppt_x"/>
                                          </p:val>
                                        </p:tav>
                                      </p:tavLst>
                                    </p:anim>
                                    <p:anim calcmode="lin" valueType="num">
                                      <p:cBhvr>
                                        <p:cTn dur="1000" fill="hold" id="42"/>
                                        <p:tgtEl>
                                          <p:spTgt spid="41"/>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0"/>
                                  </p:stCondLst>
                                  <p:childTnLst>
                                    <p:set>
                                      <p:cBhvr>
                                        <p:cTn dur="1" fill="hold" id="44">
                                          <p:stCondLst>
                                            <p:cond delay="0"/>
                                          </p:stCondLst>
                                        </p:cTn>
                                        <p:tgtEl>
                                          <p:spTgt spid="58"/>
                                        </p:tgtEl>
                                        <p:attrNameLst>
                                          <p:attrName>style.visibility</p:attrName>
                                        </p:attrNameLst>
                                      </p:cBhvr>
                                      <p:to>
                                        <p:strVal val="visible"/>
                                      </p:to>
                                    </p:set>
                                    <p:animEffect filter="fade" transition="in">
                                      <p:cBhvr>
                                        <p:cTn dur="1000" id="45"/>
                                        <p:tgtEl>
                                          <p:spTgt spid="58"/>
                                        </p:tgtEl>
                                      </p:cBhvr>
                                    </p:animEffect>
                                    <p:anim calcmode="lin" valueType="num">
                                      <p:cBhvr>
                                        <p:cTn dur="1000" fill="hold" id="46"/>
                                        <p:tgtEl>
                                          <p:spTgt spid="58"/>
                                        </p:tgtEl>
                                        <p:attrNameLst>
                                          <p:attrName>ppt_x</p:attrName>
                                        </p:attrNameLst>
                                      </p:cBhvr>
                                      <p:tavLst>
                                        <p:tav tm="0">
                                          <p:val>
                                            <p:strVal val="#ppt_x"/>
                                          </p:val>
                                        </p:tav>
                                        <p:tav tm="100000">
                                          <p:val>
                                            <p:strVal val="#ppt_x"/>
                                          </p:val>
                                        </p:tav>
                                      </p:tavLst>
                                    </p:anim>
                                    <p:anim calcmode="lin" valueType="num">
                                      <p:cBhvr>
                                        <p:cTn dur="1000" fill="hold" id="47"/>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40"/>
      <p:bldP grpId="0" spid="41"/>
      <p:bldP grpId="0" spid="58"/>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676270" y="1765744"/>
            <a:ext cx="9415837" cy="4155932"/>
            <a:chOff x="1257202" y="1324307"/>
            <a:chExt cx="7061878" cy="3116949"/>
          </a:xfrm>
        </p:grpSpPr>
        <p:graphicFrame>
          <p:nvGraphicFramePr>
            <p:cNvPr id="17" name="原创设计师QQ598969553      _4">
              <a:extLst>
                <a:ext uri="{FF2B5EF4-FFF2-40B4-BE49-F238E27FC236}">
                  <a16:creationId xmlns:a16="http://schemas.microsoft.com/office/drawing/2014/main" id="{6E952691-EFAD-447F-808E-053080C6353F}"/>
                </a:ext>
              </a:extLst>
            </p:cNvPr>
            <p:cNvGraphicFramePr/>
            <p:nvPr>
              <p:extLst>
                <p:ext uri="{D42A27DB-BD31-4B8C-83A1-F6EECF244321}">
                  <p14:modId val="1421960215"/>
                </p:ext>
              </p:extLst>
            </p:nvPr>
          </p:nvGraphicFramePr>
          <p:xfrm>
            <a:off x="1257202" y="1324972"/>
            <a:ext cx="2843469" cy="2488757"/>
          </p:xfrm>
          <a:graphic>
            <a:graphicData uri="http://schemas.openxmlformats.org/drawingml/2006/chart">
              <c:chart xmlns:c="http://schemas.openxmlformats.org/drawingml/2006/chart" r:id="rId3"/>
            </a:graphicData>
          </a:graphic>
        </p:graphicFrame>
        <p:graphicFrame>
          <p:nvGraphicFramePr>
            <p:cNvPr id="19" name="原创设计师QQ598969553      _5">
              <a:extLst>
                <a:ext uri="{FF2B5EF4-FFF2-40B4-BE49-F238E27FC236}">
                  <a16:creationId xmlns:a16="http://schemas.microsoft.com/office/drawing/2014/main" id="{41E7CDB5-684C-41B6-AA7F-ACEEA818ED64}"/>
                </a:ext>
              </a:extLst>
            </p:cNvPr>
            <p:cNvGraphicFramePr/>
            <p:nvPr>
              <p:extLst>
                <p:ext uri="{D42A27DB-BD31-4B8C-83A1-F6EECF244321}">
                  <p14:modId val="2581167443"/>
                </p:ext>
              </p:extLst>
            </p:nvPr>
          </p:nvGraphicFramePr>
          <p:xfrm>
            <a:off x="5475611" y="1324307"/>
            <a:ext cx="2843469" cy="2488757"/>
          </p:xfrm>
          <a:graphic>
            <a:graphicData uri="http://schemas.openxmlformats.org/drawingml/2006/chart">
              <c:chart xmlns:c="http://schemas.openxmlformats.org/drawingml/2006/chart" r:id="rId4"/>
            </a:graphicData>
          </a:graphic>
        </p:graphicFrame>
        <p:cxnSp>
          <p:nvCxnSpPr>
            <p:cNvPr id="20" name="原创设计师QQ598969553      _6">
              <a:extLst>
                <a:ext uri="{FF2B5EF4-FFF2-40B4-BE49-F238E27FC236}">
                  <a16:creationId xmlns:a16="http://schemas.microsoft.com/office/drawing/2014/main" id="{C5DA096C-7D7A-42B2-A9C8-5A8DC051077B}"/>
                </a:ext>
              </a:extLst>
            </p:cNvPr>
            <p:cNvCxnSpPr/>
            <p:nvPr/>
          </p:nvCxnSpPr>
          <p:spPr>
            <a:xfrm rot="5400000">
              <a:off x="3690200" y="2696314"/>
              <a:ext cx="2233500" cy="1330"/>
            </a:xfrm>
            <a:prstGeom prst="line">
              <a:avLst/>
            </a:prstGeom>
            <a:ln w="12700">
              <a:solidFill>
                <a:schemeClr val="bg1">
                  <a:lumMod val="75000"/>
                </a:schemeClr>
              </a:solidFill>
              <a:prstDash val="sysDot"/>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1" name="原创设计师QQ598969553      _7">
              <a:extLst>
                <a:ext uri="{FF2B5EF4-FFF2-40B4-BE49-F238E27FC236}">
                  <a16:creationId xmlns:a16="http://schemas.microsoft.com/office/drawing/2014/main" id="{E5C0FB2E-B1E4-432F-8B70-AFCE85C10BC8}"/>
                </a:ext>
              </a:extLst>
            </p:cNvPr>
            <p:cNvSpPr/>
            <p:nvPr/>
          </p:nvSpPr>
          <p:spPr>
            <a:xfrm>
              <a:off x="4328343" y="2217707"/>
              <a:ext cx="957213" cy="957214"/>
            </a:xfrm>
            <a:prstGeom prst="ellipse">
              <a:avLst/>
            </a:prstGeom>
            <a:gradFill>
              <a:gsLst>
                <a:gs pos="0">
                  <a:schemeClr val="bg1">
                    <a:lumMod val="95000"/>
                  </a:schemeClr>
                </a:gs>
                <a:gs pos="100000">
                  <a:schemeClr val="bg1">
                    <a:lumMod val="85000"/>
                  </a:schemeClr>
                </a:gs>
              </a:gsLst>
            </a:gradFill>
            <a:ln>
              <a:noFill/>
            </a:ln>
            <a:effectLst>
              <a:outerShdw algn="tl" blurRad="254000" dir="2700000" dist="63500" rotWithShape="0">
                <a:prstClr val="black">
                  <a:alpha val="30000"/>
                </a:prstClr>
              </a:outerShdw>
            </a:effectLst>
          </p:spPr>
          <p:style>
            <a:lnRef idx="1">
              <a:schemeClr val="dk1"/>
            </a:lnRef>
            <a:fillRef idx="2">
              <a:schemeClr val="dk1"/>
            </a:fillRef>
            <a:effectRef idx="1">
              <a:schemeClr val="dk1"/>
            </a:effectRef>
            <a:fontRef idx="minor">
              <a:schemeClr val="dk1"/>
            </a:fontRef>
          </p:style>
          <p:txBody>
            <a:bodyPr anchor="ctr" rtlCol="0"/>
            <a:lstStyle/>
            <a:p>
              <a:pPr algn="ctr" defTabSz="1375432">
                <a:defRPr/>
              </a:pPr>
              <a:r>
                <a:rPr lang="en-US" smtClean="0" sz="2400">
                  <a:solidFill>
                    <a:srgbClr val="2C344B"/>
                  </a:solidFill>
                  <a:latin typeface="微软雅黑"/>
                  <a:ea typeface="微软雅黑"/>
                </a:rPr>
                <a:t>2021</a:t>
              </a:r>
            </a:p>
          </p:txBody>
        </p:sp>
        <p:sp>
          <p:nvSpPr>
            <p:cNvPr id="22" name="原创设计师QQ598969553      _8">
              <a:extLst>
                <a:ext uri="{FF2B5EF4-FFF2-40B4-BE49-F238E27FC236}">
                  <a16:creationId xmlns:a16="http://schemas.microsoft.com/office/drawing/2014/main" id="{FC179627-A209-4939-AD64-F7984F55BB80}"/>
                </a:ext>
              </a:extLst>
            </p:cNvPr>
            <p:cNvSpPr txBox="1"/>
            <p:nvPr/>
          </p:nvSpPr>
          <p:spPr>
            <a:xfrm>
              <a:off x="1547975" y="3859586"/>
              <a:ext cx="407194" cy="243802"/>
            </a:xfrm>
            <a:prstGeom prst="rect">
              <a:avLst/>
            </a:prstGeom>
          </p:spPr>
          <p:txBody>
            <a:bodyPr anchor="t"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spcBef>
                  <a:spcPct val="20000"/>
                </a:spcBef>
                <a:defRPr/>
              </a:pPr>
              <a:r>
                <a:rPr lang="en-US" sz="2133">
                  <a:solidFill>
                    <a:srgbClr val="2C344B"/>
                  </a:solidFill>
                  <a:latin typeface="Arial"/>
                  <a:ea typeface="微软雅黑"/>
                </a:rPr>
                <a:t>35%</a:t>
              </a:r>
            </a:p>
          </p:txBody>
        </p:sp>
        <p:sp>
          <p:nvSpPr>
            <p:cNvPr id="24" name="原创设计师QQ598969553      _10">
              <a:extLst>
                <a:ext uri="{FF2B5EF4-FFF2-40B4-BE49-F238E27FC236}">
                  <a16:creationId xmlns:a16="http://schemas.microsoft.com/office/drawing/2014/main" id="{3DB43D10-9526-4E34-86EA-05D886E705E6}"/>
                </a:ext>
              </a:extLst>
            </p:cNvPr>
            <p:cNvSpPr txBox="1"/>
            <p:nvPr/>
          </p:nvSpPr>
          <p:spPr>
            <a:xfrm>
              <a:off x="7635720" y="3852615"/>
              <a:ext cx="407194" cy="243802"/>
            </a:xfrm>
            <a:prstGeom prst="rect">
              <a:avLst/>
            </a:prstGeom>
          </p:spPr>
          <p:txBody>
            <a:bodyPr anchor="t"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spcBef>
                  <a:spcPct val="20000"/>
                </a:spcBef>
                <a:defRPr/>
              </a:pPr>
              <a:r>
                <a:rPr lang="en-US" sz="2133">
                  <a:solidFill>
                    <a:srgbClr val="2C344B"/>
                  </a:solidFill>
                  <a:latin typeface="Arial"/>
                  <a:ea typeface="微软雅黑"/>
                </a:rPr>
                <a:t>65%</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26" name="Rectangle 89"/>
            <p:cNvSpPr/>
            <p:nvPr/>
          </p:nvSpPr>
          <p:spPr>
            <a:xfrm>
              <a:off x="5202497" y="3684991"/>
              <a:ext cx="2431635" cy="134874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27" name="Rectangle 89"/>
            <p:cNvSpPr/>
            <p:nvPr/>
          </p:nvSpPr>
          <p:spPr>
            <a:xfrm>
              <a:off x="1979767" y="3684991"/>
              <a:ext cx="2431635" cy="13487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grpSp>
      <p:grpSp>
        <p:nvGrpSpPr>
          <p:cNvPr id="14" name="组合 13"/>
          <p:cNvGrpSpPr/>
          <p:nvPr/>
        </p:nvGrpSpPr>
        <p:grpSpPr>
          <a:xfrm>
            <a:off x="1097509" y="429276"/>
            <a:ext cx="3615975" cy="660115"/>
            <a:chOff x="349800" y="307048"/>
            <a:chExt cx="2711981" cy="495086"/>
          </a:xfrm>
        </p:grpSpPr>
        <p:sp>
          <p:nvSpPr>
            <p:cNvPr id="15" name="PA_文本框 1">
              <a:extLst>
                <a:ext uri="{FF2B5EF4-FFF2-40B4-BE49-F238E27FC236}">
                  <a16:creationId xmlns:a16="http://schemas.microsoft.com/office/drawing/2014/main" id="{95CA5390-EAD3-40A5-BF6F-C69AB99948CD}"/>
                </a:ext>
              </a:extLst>
            </p:cNvPr>
            <p:cNvSpPr txBox="1"/>
            <p:nvPr>
              <p:custDataLst>
                <p:tags r:id="rId5"/>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发展现状</a:t>
              </a:r>
            </a:p>
          </p:txBody>
        </p:sp>
        <p:sp>
          <p:nvSpPr>
            <p:cNvPr id="16" name="PA_文本框 1">
              <a:extLst>
                <a:ext uri="{FF2B5EF4-FFF2-40B4-BE49-F238E27FC236}">
                  <a16:creationId xmlns:a16="http://schemas.microsoft.com/office/drawing/2014/main" id="{BA0F9515-D5AE-4BED-A481-29A81D6010FD}"/>
                </a:ext>
              </a:extLst>
            </p:cNvPr>
            <p:cNvSpPr txBox="1"/>
            <p:nvPr>
              <p:custDataLst>
                <p:tags r:id="rId6"/>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2090867985"/>
      </p:ext>
    </p:extLst>
  </p:cSld>
  <p:clrMapOvr>
    <a:masterClrMapping/>
  </p:clrMapOvr>
  <p:transition advClick="0" advTm="2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rot="2700000">
            <a:off x="5426918" y="1762551"/>
            <a:ext cx="1445801" cy="1445800"/>
          </a:xfrm>
          <a:prstGeom prst="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0" name="等腰三角形 19"/>
          <p:cNvSpPr/>
          <p:nvPr/>
        </p:nvSpPr>
        <p:spPr>
          <a:xfrm rot="10800000">
            <a:off x="5175475" y="2627735"/>
            <a:ext cx="1948687" cy="963867"/>
          </a:xfrm>
          <a:prstGeom prst="triangle">
            <a:avLst/>
          </a:prstGeom>
          <a:gradFill>
            <a:gsLst>
              <a:gs pos="0">
                <a:srgbClr val="2C344B"/>
              </a:gs>
              <a:gs pos="100000">
                <a:srgbClr val="2127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latin charset="0" panose="020b0606030504020204" pitchFamily="34" typeface="Open Sans"/>
              <a:ea charset="-122" panose="020b0400000000000000" pitchFamily="34" typeface="Adobe 黑体 Std R"/>
              <a:cs charset="0" panose="020b0606030504020204" pitchFamily="34" typeface="Open Sans"/>
            </a:endParaRPr>
          </a:p>
        </p:txBody>
      </p:sp>
      <p:sp>
        <p:nvSpPr>
          <p:cNvPr id="21" name="矩形 20"/>
          <p:cNvSpPr/>
          <p:nvPr/>
        </p:nvSpPr>
        <p:spPr>
          <a:xfrm rot="8100000">
            <a:off x="6847823" y="3193936"/>
            <a:ext cx="1445800" cy="1445801"/>
          </a:xfrm>
          <a:prstGeom prst="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2" name="等腰三角形 21"/>
          <p:cNvSpPr/>
          <p:nvPr/>
        </p:nvSpPr>
        <p:spPr>
          <a:xfrm rot="16200000">
            <a:off x="5972163" y="3434901"/>
            <a:ext cx="1948687" cy="963867"/>
          </a:xfrm>
          <a:prstGeom prst="triangle">
            <a:avLst/>
          </a:prstGeom>
          <a:gradFill>
            <a:gsLst>
              <a:gs pos="0">
                <a:srgbClr val="2C344B"/>
              </a:gs>
              <a:gs pos="100000">
                <a:srgbClr val="2127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latin charset="0" panose="020b0606030504020204" pitchFamily="34" typeface="Open Sans"/>
              <a:ea charset="-122" panose="020b0400000000000000" pitchFamily="34" typeface="Adobe 黑体 Std R"/>
              <a:cs charset="0" panose="020b0606030504020204" pitchFamily="34" typeface="Open Sans"/>
            </a:endParaRPr>
          </a:p>
        </p:txBody>
      </p:sp>
      <p:sp>
        <p:nvSpPr>
          <p:cNvPr id="23" name="矩形 22"/>
          <p:cNvSpPr/>
          <p:nvPr/>
        </p:nvSpPr>
        <p:spPr>
          <a:xfrm rot="13500000">
            <a:off x="5388505" y="4560463"/>
            <a:ext cx="1445801" cy="1445800"/>
          </a:xfrm>
          <a:prstGeom prst="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8" name="等腰三角形 27"/>
          <p:cNvSpPr/>
          <p:nvPr/>
        </p:nvSpPr>
        <p:spPr>
          <a:xfrm>
            <a:off x="5137062" y="4177213"/>
            <a:ext cx="1948687" cy="963867"/>
          </a:xfrm>
          <a:prstGeom prst="triangle">
            <a:avLst/>
          </a:prstGeom>
          <a:gradFill>
            <a:gsLst>
              <a:gs pos="0">
                <a:srgbClr val="2C344B"/>
              </a:gs>
              <a:gs pos="100000">
                <a:srgbClr val="2127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latin charset="0" panose="020b0606030504020204" pitchFamily="34" typeface="Open Sans"/>
              <a:ea charset="-122" panose="020b0400000000000000" pitchFamily="34" typeface="Adobe 黑体 Std R"/>
              <a:cs charset="0" panose="020b0606030504020204" pitchFamily="34" typeface="Open Sans"/>
            </a:endParaRPr>
          </a:p>
        </p:txBody>
      </p:sp>
      <p:sp>
        <p:nvSpPr>
          <p:cNvPr id="29" name="矩形 28"/>
          <p:cNvSpPr/>
          <p:nvPr/>
        </p:nvSpPr>
        <p:spPr>
          <a:xfrm rot="18900000">
            <a:off x="3990975" y="3187906"/>
            <a:ext cx="1445800" cy="1445801"/>
          </a:xfrm>
          <a:prstGeom prst="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30" name="等腰三角形 29"/>
          <p:cNvSpPr/>
          <p:nvPr/>
        </p:nvSpPr>
        <p:spPr>
          <a:xfrm rot="5400000">
            <a:off x="4363750" y="3428872"/>
            <a:ext cx="1948687" cy="963867"/>
          </a:xfrm>
          <a:prstGeom prst="triangle">
            <a:avLst/>
          </a:prstGeom>
          <a:gradFill>
            <a:gsLst>
              <a:gs pos="0">
                <a:srgbClr val="2C344B"/>
              </a:gs>
              <a:gs pos="100000">
                <a:srgbClr val="21273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latin charset="0" panose="020b0606030504020204" pitchFamily="34" typeface="Open Sans"/>
              <a:ea charset="-122" panose="020b0400000000000000" pitchFamily="34" typeface="Adobe 黑体 Std R"/>
              <a:cs charset="0" panose="020b0606030504020204" pitchFamily="34" typeface="Open Sans"/>
            </a:endParaRPr>
          </a:p>
        </p:txBody>
      </p:sp>
      <p:sp>
        <p:nvSpPr>
          <p:cNvPr id="31" name="矩形 30"/>
          <p:cNvSpPr/>
          <p:nvPr/>
        </p:nvSpPr>
        <p:spPr>
          <a:xfrm>
            <a:off x="5753919" y="2660698"/>
            <a:ext cx="652375" cy="518160"/>
          </a:xfrm>
          <a:prstGeom prst="rect">
            <a:avLst/>
          </a:prstGeom>
        </p:spPr>
        <p:txBody>
          <a:bodyPr wrap="square">
            <a:spAutoFit/>
          </a:bodyPr>
          <a:lstStyle/>
          <a:p>
            <a:pPr algn="ctr"/>
            <a:r>
              <a:rPr altLang="zh-CN" lang="en-US" sz="2800">
                <a:solidFill>
                  <a:prstClr val="white"/>
                </a:solidFill>
                <a:latin charset="0" panose="020b0606030504020204" pitchFamily="34" typeface="Open Sans"/>
                <a:ea charset="0" panose="020b0606030504020204" pitchFamily="34" typeface="Open Sans"/>
                <a:cs charset="0" panose="020b0606030504020204" pitchFamily="34" typeface="Open Sans"/>
              </a:rPr>
              <a:t>01</a:t>
            </a:r>
          </a:p>
        </p:txBody>
      </p:sp>
      <p:sp>
        <p:nvSpPr>
          <p:cNvPr id="32" name="矩形 31"/>
          <p:cNvSpPr/>
          <p:nvPr/>
        </p:nvSpPr>
        <p:spPr>
          <a:xfrm>
            <a:off x="6734580" y="3670134"/>
            <a:ext cx="652375" cy="518160"/>
          </a:xfrm>
          <a:prstGeom prst="rect">
            <a:avLst/>
          </a:prstGeom>
        </p:spPr>
        <p:txBody>
          <a:bodyPr wrap="square">
            <a:spAutoFit/>
          </a:bodyPr>
          <a:lstStyle/>
          <a:p>
            <a:pPr algn="ctr"/>
            <a:r>
              <a:rPr altLang="zh-CN" lang="en-US" sz="2800">
                <a:solidFill>
                  <a:prstClr val="white"/>
                </a:solidFill>
                <a:latin charset="0" panose="020b0606030504020204" pitchFamily="34" typeface="Open Sans"/>
                <a:ea charset="0" panose="020b0606030504020204" pitchFamily="34" typeface="Open Sans"/>
                <a:cs charset="0" panose="020b0606030504020204" pitchFamily="34" typeface="Open Sans"/>
              </a:rPr>
              <a:t>02</a:t>
            </a:r>
          </a:p>
        </p:txBody>
      </p:sp>
      <p:sp>
        <p:nvSpPr>
          <p:cNvPr id="33" name="矩形 32"/>
          <p:cNvSpPr/>
          <p:nvPr/>
        </p:nvSpPr>
        <p:spPr>
          <a:xfrm>
            <a:off x="5736213" y="4520962"/>
            <a:ext cx="652375" cy="518160"/>
          </a:xfrm>
          <a:prstGeom prst="rect">
            <a:avLst/>
          </a:prstGeom>
        </p:spPr>
        <p:txBody>
          <a:bodyPr wrap="square">
            <a:spAutoFit/>
          </a:bodyPr>
          <a:lstStyle/>
          <a:p>
            <a:pPr algn="ctr"/>
            <a:r>
              <a:rPr altLang="zh-CN" lang="en-US" sz="2800">
                <a:solidFill>
                  <a:prstClr val="white"/>
                </a:solidFill>
                <a:latin charset="0" panose="020b0606030504020204" pitchFamily="34" typeface="Open Sans"/>
                <a:ea charset="0" panose="020b0606030504020204" pitchFamily="34" typeface="Open Sans"/>
                <a:cs charset="0" panose="020b0606030504020204" pitchFamily="34" typeface="Open Sans"/>
              </a:rPr>
              <a:t>03</a:t>
            </a:r>
          </a:p>
        </p:txBody>
      </p:sp>
      <p:sp>
        <p:nvSpPr>
          <p:cNvPr id="34" name="矩形 33"/>
          <p:cNvSpPr/>
          <p:nvPr/>
        </p:nvSpPr>
        <p:spPr>
          <a:xfrm>
            <a:off x="4838741" y="3577274"/>
            <a:ext cx="652375" cy="518160"/>
          </a:xfrm>
          <a:prstGeom prst="rect">
            <a:avLst/>
          </a:prstGeom>
        </p:spPr>
        <p:txBody>
          <a:bodyPr wrap="square">
            <a:spAutoFit/>
          </a:bodyPr>
          <a:lstStyle/>
          <a:p>
            <a:pPr algn="ctr"/>
            <a:r>
              <a:rPr altLang="zh-CN" lang="en-US" sz="2800">
                <a:solidFill>
                  <a:prstClr val="white"/>
                </a:solidFill>
                <a:latin charset="0" panose="020b0606030504020204" pitchFamily="34" typeface="Open Sans"/>
                <a:ea charset="0" panose="020b0606030504020204" pitchFamily="34" typeface="Open Sans"/>
                <a:cs charset="0" panose="020b0606030504020204" pitchFamily="34" typeface="Open Sans"/>
              </a:rPr>
              <a:t>04</a:t>
            </a:r>
          </a:p>
        </p:txBody>
      </p:sp>
      <p:grpSp>
        <p:nvGrpSpPr>
          <p:cNvPr id="35" name="组合 34"/>
          <p:cNvGrpSpPr/>
          <p:nvPr/>
        </p:nvGrpSpPr>
        <p:grpSpPr>
          <a:xfrm>
            <a:off x="7701428" y="3564361"/>
            <a:ext cx="389632" cy="577351"/>
            <a:chOff x="1788810" y="2276744"/>
            <a:chExt cx="392113" cy="581026"/>
          </a:xfrm>
          <a:gradFill>
            <a:gsLst>
              <a:gs pos="0">
                <a:srgbClr val="2C344B"/>
              </a:gs>
              <a:gs pos="100000">
                <a:srgbClr val="21273E"/>
              </a:gs>
            </a:gsLst>
          </a:gradFill>
        </p:grpSpPr>
        <p:sp>
          <p:nvSpPr>
            <p:cNvPr id="41" name="Freeform 9"/>
            <p:cNvSpPr>
              <a:spLocks noEditPoints="1"/>
            </p:cNvSpPr>
            <p:nvPr/>
          </p:nvSpPr>
          <p:spPr bwMode="auto">
            <a:xfrm>
              <a:off x="1788810" y="2276744"/>
              <a:ext cx="392113" cy="430213"/>
            </a:xfrm>
            <a:custGeom>
              <a:gdLst>
                <a:gd fmla="*/ 108 w 149" name="T0"/>
                <a:gd fmla="*/ 163 h 163" name="T1"/>
                <a:gd fmla="*/ 35 w 149" name="T2"/>
                <a:gd fmla="*/ 163 h 163" name="T3"/>
                <a:gd fmla="*/ 35 w 149" name="T4"/>
                <a:gd fmla="*/ 158 h 163" name="T5"/>
                <a:gd fmla="*/ 30 w 149" name="T6"/>
                <a:gd fmla="*/ 142 h 163" name="T7"/>
                <a:gd fmla="*/ 21 w 149" name="T8"/>
                <a:gd fmla="*/ 127 h 163" name="T9"/>
                <a:gd fmla="*/ 0 w 149" name="T10"/>
                <a:gd fmla="*/ 74 h 163" name="T11"/>
                <a:gd fmla="*/ 74 w 149" name="T12"/>
                <a:gd fmla="*/ 0 h 163" name="T13"/>
                <a:gd fmla="*/ 149 w 149" name="T14"/>
                <a:gd fmla="*/ 74 h 163" name="T15"/>
                <a:gd fmla="*/ 127 w 149" name="T16"/>
                <a:gd fmla="*/ 127 h 163" name="T17"/>
                <a:gd fmla="*/ 118 w 149" name="T18"/>
                <a:gd fmla="*/ 142 h 163" name="T19"/>
                <a:gd fmla="*/ 114 w 149" name="T20"/>
                <a:gd fmla="*/ 158 h 163" name="T21"/>
                <a:gd fmla="*/ 113 w 149" name="T22"/>
                <a:gd fmla="*/ 163 h 163" name="T23"/>
                <a:gd fmla="*/ 108 w 149" name="T24"/>
                <a:gd fmla="*/ 163 h 163" name="T25"/>
                <a:gd fmla="*/ 46 w 149" name="T26"/>
                <a:gd fmla="*/ 151 h 163" name="T27"/>
                <a:gd fmla="*/ 103 w 149" name="T28"/>
                <a:gd fmla="*/ 151 h 163" name="T29"/>
                <a:gd fmla="*/ 108 w 149" name="T30"/>
                <a:gd fmla="*/ 136 h 163" name="T31"/>
                <a:gd fmla="*/ 117 w 149" name="T32"/>
                <a:gd fmla="*/ 120 h 163" name="T33"/>
                <a:gd fmla="*/ 136 w 149" name="T34"/>
                <a:gd fmla="*/ 74 h 163" name="T35"/>
                <a:gd fmla="*/ 74 w 149" name="T36"/>
                <a:gd fmla="*/ 12 h 163" name="T37"/>
                <a:gd fmla="*/ 12 w 149" name="T38"/>
                <a:gd fmla="*/ 74 h 163" name="T39"/>
                <a:gd fmla="*/ 31 w 149" name="T40"/>
                <a:gd fmla="*/ 120 h 163" name="T41"/>
                <a:gd fmla="*/ 41 w 149" name="T42"/>
                <a:gd fmla="*/ 136 h 163" name="T43"/>
                <a:gd fmla="*/ 46 w 149" name="T44"/>
                <a:gd fmla="*/ 151 h 16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3" w="149">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latin charset="0" panose="020b0606030504020204" pitchFamily="34" typeface="Open Sans"/>
                <a:ea charset="-122" panose="020b0400000000000000" pitchFamily="34" typeface="Adobe 黑体 Std R"/>
                <a:cs charset="0" panose="020b0606030504020204" pitchFamily="34" typeface="Open Sans"/>
              </a:endParaRPr>
            </a:p>
          </p:txBody>
        </p:sp>
        <p:sp>
          <p:nvSpPr>
            <p:cNvPr id="42" name="Freeform 10"/>
            <p:cNvSpPr/>
            <p:nvPr/>
          </p:nvSpPr>
          <p:spPr bwMode="auto">
            <a:xfrm>
              <a:off x="1884060" y="2729182"/>
              <a:ext cx="195263" cy="128588"/>
            </a:xfrm>
            <a:custGeom>
              <a:gdLst>
                <a:gd fmla="*/ 0 w 74" name="T0"/>
                <a:gd fmla="*/ 0 h 49" name="T1"/>
                <a:gd fmla="*/ 0 w 74" name="T2"/>
                <a:gd fmla="*/ 20 h 49" name="T3"/>
                <a:gd fmla="*/ 37 w 74" name="T4"/>
                <a:gd fmla="*/ 49 h 49" name="T5"/>
                <a:gd fmla="*/ 41 w 74" name="T6"/>
                <a:gd fmla="*/ 49 h 49" name="T7"/>
                <a:gd fmla="*/ 74 w 74" name="T8"/>
                <a:gd fmla="*/ 20 h 49" name="T9"/>
                <a:gd fmla="*/ 74 w 74" name="T10"/>
                <a:gd fmla="*/ 0 h 49" name="T11"/>
                <a:gd fmla="*/ 0 w 74" name="T12"/>
                <a:gd fmla="*/ 0 h 49" name="T13"/>
              </a:gdLst>
              <a:cxnLst>
                <a:cxn ang="0">
                  <a:pos x="T0" y="T1"/>
                </a:cxn>
                <a:cxn ang="0">
                  <a:pos x="T2" y="T3"/>
                </a:cxn>
                <a:cxn ang="0">
                  <a:pos x="T4" y="T5"/>
                </a:cxn>
                <a:cxn ang="0">
                  <a:pos x="T6" y="T7"/>
                </a:cxn>
                <a:cxn ang="0">
                  <a:pos x="T8" y="T9"/>
                </a:cxn>
                <a:cxn ang="0">
                  <a:pos x="T10" y="T11"/>
                </a:cxn>
                <a:cxn ang="0">
                  <a:pos x="T12" y="T13"/>
                </a:cxn>
              </a:cxnLst>
              <a:rect b="b" l="0" r="r" t="0"/>
              <a:pathLst>
                <a:path h="49" w="74">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latin charset="0" panose="020b0606030504020204" pitchFamily="34" typeface="Open Sans"/>
                <a:ea charset="-122" panose="020b0400000000000000" pitchFamily="34" typeface="Adobe 黑体 Std R"/>
                <a:cs charset="0" panose="020b0606030504020204" pitchFamily="34" typeface="Open Sans"/>
              </a:endParaRPr>
            </a:p>
          </p:txBody>
        </p:sp>
        <p:sp>
          <p:nvSpPr>
            <p:cNvPr id="43" name="Freeform 11"/>
            <p:cNvSpPr/>
            <p:nvPr/>
          </p:nvSpPr>
          <p:spPr bwMode="auto">
            <a:xfrm>
              <a:off x="1872947" y="2459307"/>
              <a:ext cx="223838" cy="179388"/>
            </a:xfrm>
            <a:custGeom>
              <a:gdLst>
                <a:gd fmla="*/ 83 w 85" name="T0"/>
                <a:gd fmla="*/ 9 h 68" name="T1"/>
                <a:gd fmla="*/ 62 w 85" name="T2"/>
                <a:gd fmla="*/ 66 h 68" name="T3"/>
                <a:gd fmla="*/ 62 w 85" name="T4"/>
                <a:gd fmla="*/ 68 h 68" name="T5"/>
                <a:gd fmla="*/ 52 w 85" name="T6"/>
                <a:gd fmla="*/ 68 h 68" name="T7"/>
                <a:gd fmla="*/ 53 w 85" name="T8"/>
                <a:gd fmla="*/ 66 h 68" name="T9"/>
                <a:gd fmla="*/ 67 w 85" name="T10"/>
                <a:gd fmla="*/ 17 h 68" name="T11"/>
                <a:gd fmla="*/ 67 w 85" name="T12"/>
                <a:gd fmla="*/ 17 h 68" name="T13"/>
                <a:gd fmla="*/ 66 w 85" name="T14"/>
                <a:gd fmla="*/ 17 h 68" name="T15"/>
                <a:gd fmla="*/ 55 w 85" name="T16"/>
                <a:gd fmla="*/ 13 h 68" name="T17"/>
                <a:gd fmla="*/ 44 w 85" name="T18"/>
                <a:gd fmla="*/ 17 h 68" name="T19"/>
                <a:gd fmla="*/ 30 w 85" name="T20"/>
                <a:gd fmla="*/ 12 h 68" name="T21"/>
                <a:gd fmla="*/ 17 w 85" name="T22"/>
                <a:gd fmla="*/ 16 h 68" name="T23"/>
                <a:gd fmla="*/ 30 w 85" name="T24"/>
                <a:gd fmla="*/ 66 h 68" name="T25"/>
                <a:gd fmla="*/ 31 w 85" name="T26"/>
                <a:gd fmla="*/ 68 h 68" name="T27"/>
                <a:gd fmla="*/ 21 w 85" name="T28"/>
                <a:gd fmla="*/ 68 h 68" name="T29"/>
                <a:gd fmla="*/ 21 w 85" name="T30"/>
                <a:gd fmla="*/ 66 h 68" name="T31"/>
                <a:gd fmla="*/ 2 w 85" name="T32"/>
                <a:gd fmla="*/ 9 h 68" name="T33"/>
                <a:gd fmla="*/ 2 w 85" name="T34"/>
                <a:gd fmla="*/ 9 h 68" name="T35"/>
                <a:gd fmla="*/ 1 w 85" name="T36"/>
                <a:gd fmla="*/ 8 h 68" name="T37"/>
                <a:gd fmla="*/ 1 w 85" name="T38"/>
                <a:gd fmla="*/ 8 h 68" name="T39"/>
                <a:gd fmla="*/ 1 w 85" name="T40"/>
                <a:gd fmla="*/ 7 h 68" name="T41"/>
                <a:gd fmla="*/ 2 w 85" name="T42"/>
                <a:gd fmla="*/ 1 h 68" name="T43"/>
                <a:gd fmla="*/ 9 w 85" name="T44"/>
                <a:gd fmla="*/ 3 h 68" name="T45"/>
                <a:gd fmla="*/ 9 w 85" name="T46"/>
                <a:gd fmla="*/ 3 h 68" name="T47"/>
                <a:gd fmla="*/ 16 w 85" name="T48"/>
                <a:gd fmla="*/ 7 h 68" name="T49"/>
                <a:gd fmla="*/ 27 w 85" name="T50"/>
                <a:gd fmla="*/ 2 h 68" name="T51"/>
                <a:gd fmla="*/ 31 w 85" name="T52"/>
                <a:gd fmla="*/ 1 h 68" name="T53"/>
                <a:gd fmla="*/ 34 w 85" name="T54"/>
                <a:gd fmla="*/ 3 h 68" name="T55"/>
                <a:gd fmla="*/ 43 w 85" name="T56"/>
                <a:gd fmla="*/ 8 h 68" name="T57"/>
                <a:gd fmla="*/ 52 w 85" name="T58"/>
                <a:gd fmla="*/ 3 h 68" name="T59"/>
                <a:gd fmla="*/ 55 w 85" name="T60"/>
                <a:gd fmla="*/ 1 h 68" name="T61"/>
                <a:gd fmla="*/ 59 w 85" name="T62"/>
                <a:gd fmla="*/ 3 h 68" name="T63"/>
                <a:gd fmla="*/ 66 w 85" name="T64"/>
                <a:gd fmla="*/ 8 h 68" name="T65"/>
                <a:gd fmla="*/ 66 w 85" name="T66"/>
                <a:gd fmla="*/ 8 h 68" name="T67"/>
                <a:gd fmla="*/ 76 w 85" name="T68"/>
                <a:gd fmla="*/ 3 h 68" name="T69"/>
                <a:gd fmla="*/ 82 w 85" name="T70"/>
                <a:gd fmla="*/ 2 h 68" name="T71"/>
                <a:gd fmla="*/ 83 w 85" name="T72"/>
                <a:gd fmla="*/ 9 h 6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8" w="85">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latin charset="0" panose="020b0606030504020204" pitchFamily="34" typeface="Open Sans"/>
                <a:ea charset="-122" panose="020b0400000000000000" pitchFamily="34" typeface="Adobe 黑体 Std R"/>
                <a:cs charset="0" panose="020b0606030504020204" pitchFamily="34" typeface="Open Sans"/>
              </a:endParaRPr>
            </a:p>
          </p:txBody>
        </p:sp>
      </p:grpSp>
      <p:sp>
        <p:nvSpPr>
          <p:cNvPr id="36" name="Freeform 13"/>
          <p:cNvSpPr>
            <a:spLocks noEditPoints="1"/>
          </p:cNvSpPr>
          <p:nvPr/>
        </p:nvSpPr>
        <p:spPr bwMode="auto">
          <a:xfrm>
            <a:off x="5913851" y="5312314"/>
            <a:ext cx="340731" cy="583660"/>
          </a:xfrm>
          <a:custGeom>
            <a:gdLst>
              <a:gd fmla="*/ 73 w 130" name="T0"/>
              <a:gd fmla="*/ 98 h 222" name="T1"/>
              <a:gd fmla="*/ 118 w 130" name="T2"/>
              <a:gd fmla="*/ 116 h 222" name="T3"/>
              <a:gd fmla="*/ 130 w 130" name="T4"/>
              <a:gd fmla="*/ 149 h 222" name="T5"/>
              <a:gd fmla="*/ 115 w 130" name="T6"/>
              <a:gd fmla="*/ 186 h 222" name="T7"/>
              <a:gd fmla="*/ 73 w 130" name="T8"/>
              <a:gd fmla="*/ 203 h 222" name="T9"/>
              <a:gd fmla="*/ 73 w 130" name="T10"/>
              <a:gd fmla="*/ 222 h 222" name="T11"/>
              <a:gd fmla="*/ 58 w 130" name="T12"/>
              <a:gd fmla="*/ 222 h 222" name="T13"/>
              <a:gd fmla="*/ 58 w 130" name="T14"/>
              <a:gd fmla="*/ 203 h 222" name="T15"/>
              <a:gd fmla="*/ 0 w 130" name="T16"/>
              <a:gd fmla="*/ 150 h 222" name="T17"/>
              <a:gd fmla="*/ 26 w 130" name="T18"/>
              <a:gd fmla="*/ 150 h 222" name="T19"/>
              <a:gd fmla="*/ 58 w 130" name="T20"/>
              <a:gd fmla="*/ 185 h 222" name="T21"/>
              <a:gd fmla="*/ 58 w 130" name="T22"/>
              <a:gd fmla="*/ 117 h 222" name="T23"/>
              <a:gd fmla="*/ 4 w 130" name="T24"/>
              <a:gd fmla="*/ 69 h 222" name="T25"/>
              <a:gd fmla="*/ 19 w 130" name="T26"/>
              <a:gd fmla="*/ 34 h 222" name="T27"/>
              <a:gd fmla="*/ 58 w 130" name="T28"/>
              <a:gd fmla="*/ 19 h 222" name="T29"/>
              <a:gd fmla="*/ 58 w 130" name="T30"/>
              <a:gd fmla="*/ 0 h 222" name="T31"/>
              <a:gd fmla="*/ 73 w 130" name="T32"/>
              <a:gd fmla="*/ 0 h 222" name="T33"/>
              <a:gd fmla="*/ 73 w 130" name="T34"/>
              <a:gd fmla="*/ 19 h 222" name="T35"/>
              <a:gd fmla="*/ 125 w 130" name="T36"/>
              <a:gd fmla="*/ 63 h 222" name="T37"/>
              <a:gd fmla="*/ 99 w 130" name="T38"/>
              <a:gd fmla="*/ 63 h 222" name="T39"/>
              <a:gd fmla="*/ 73 w 130" name="T40"/>
              <a:gd fmla="*/ 37 h 222" name="T41"/>
              <a:gd fmla="*/ 73 w 130" name="T42"/>
              <a:gd fmla="*/ 98 h 222" name="T43"/>
              <a:gd fmla="*/ 58 w 130" name="T44"/>
              <a:gd fmla="*/ 96 h 222" name="T45"/>
              <a:gd fmla="*/ 58 w 130" name="T46"/>
              <a:gd fmla="*/ 37 h 222" name="T47"/>
              <a:gd fmla="*/ 30 w 130" name="T48"/>
              <a:gd fmla="*/ 67 h 222" name="T49"/>
              <a:gd fmla="*/ 38 w 130" name="T50"/>
              <a:gd fmla="*/ 86 h 222" name="T51"/>
              <a:gd fmla="*/ 58 w 130" name="T52"/>
              <a:gd fmla="*/ 96 h 222" name="T53"/>
              <a:gd fmla="*/ 73 w 130" name="T54"/>
              <a:gd fmla="*/ 185 h 222" name="T55"/>
              <a:gd fmla="*/ 104 w 130" name="T56"/>
              <a:gd fmla="*/ 150 h 222" name="T57"/>
              <a:gd fmla="*/ 97 w 130" name="T58"/>
              <a:gd fmla="*/ 131 h 222" name="T59"/>
              <a:gd fmla="*/ 73 w 130" name="T60"/>
              <a:gd fmla="*/ 120 h 222" name="T61"/>
              <a:gd fmla="*/ 73 w 130" name="T62"/>
              <a:gd fmla="*/ 185 h 22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21" w="130">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gradFill>
            <a:gsLst>
              <a:gs pos="0">
                <a:srgbClr val="2C344B"/>
              </a:gs>
              <a:gs pos="100000">
                <a:srgbClr val="21273E"/>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latin charset="0" panose="020b0606030504020204" pitchFamily="34" typeface="Open Sans"/>
              <a:ea charset="-122" panose="020b0400000000000000" pitchFamily="34" typeface="Adobe 黑体 Std R"/>
              <a:cs charset="0" panose="020b0606030504020204" pitchFamily="34" typeface="Open Sans"/>
            </a:endParaRPr>
          </a:p>
        </p:txBody>
      </p:sp>
      <p:sp>
        <p:nvSpPr>
          <p:cNvPr id="37" name="Freeform 19"/>
          <p:cNvSpPr>
            <a:spLocks noEditPoints="1"/>
          </p:cNvSpPr>
          <p:nvPr/>
        </p:nvSpPr>
        <p:spPr bwMode="auto">
          <a:xfrm>
            <a:off x="4182318" y="3705377"/>
            <a:ext cx="480391" cy="481040"/>
          </a:xfrm>
          <a:custGeom>
            <a:gdLst>
              <a:gd fmla="*/ 281 w 311" name="T0"/>
              <a:gd fmla="*/ 130 h 312" name="T1"/>
              <a:gd fmla="*/ 311 w 311" name="T2"/>
              <a:gd fmla="*/ 116 h 312" name="T3"/>
              <a:gd fmla="*/ 294 w 311" name="T4"/>
              <a:gd fmla="*/ 75 h 312" name="T5"/>
              <a:gd fmla="*/ 263 w 311" name="T6"/>
              <a:gd fmla="*/ 86 h 312" name="T7"/>
              <a:gd fmla="*/ 226 w 311" name="T8"/>
              <a:gd fmla="*/ 48 h 312" name="T9"/>
              <a:gd fmla="*/ 237 w 311" name="T10"/>
              <a:gd fmla="*/ 17 h 312" name="T11"/>
              <a:gd fmla="*/ 197 w 311" name="T12"/>
              <a:gd fmla="*/ 0 h 312" name="T13"/>
              <a:gd fmla="*/ 183 w 311" name="T14"/>
              <a:gd fmla="*/ 30 h 312" name="T15"/>
              <a:gd fmla="*/ 129 w 311" name="T16"/>
              <a:gd fmla="*/ 30 h 312" name="T17"/>
              <a:gd fmla="*/ 115 w 311" name="T18"/>
              <a:gd fmla="*/ 0 h 312" name="T19"/>
              <a:gd fmla="*/ 75 w 311" name="T20"/>
              <a:gd fmla="*/ 17 h 312" name="T21"/>
              <a:gd fmla="*/ 86 w 311" name="T22"/>
              <a:gd fmla="*/ 48 h 312" name="T23"/>
              <a:gd fmla="*/ 48 w 311" name="T24"/>
              <a:gd fmla="*/ 85 h 312" name="T25"/>
              <a:gd fmla="*/ 17 w 311" name="T26"/>
              <a:gd fmla="*/ 74 h 312" name="T27"/>
              <a:gd fmla="*/ 0 w 311" name="T28"/>
              <a:gd fmla="*/ 114 h 312" name="T29"/>
              <a:gd fmla="*/ 30 w 311" name="T30"/>
              <a:gd fmla="*/ 129 h 312" name="T31"/>
              <a:gd fmla="*/ 30 w 311" name="T32"/>
              <a:gd fmla="*/ 182 h 312" name="T33"/>
              <a:gd fmla="*/ 0 w 311" name="T34"/>
              <a:gd fmla="*/ 196 h 312" name="T35"/>
              <a:gd fmla="*/ 16 w 311" name="T36"/>
              <a:gd fmla="*/ 236 h 312" name="T37"/>
              <a:gd fmla="*/ 47 w 311" name="T38"/>
              <a:gd fmla="*/ 225 h 312" name="T39"/>
              <a:gd fmla="*/ 85 w 311" name="T40"/>
              <a:gd fmla="*/ 263 h 312" name="T41"/>
              <a:gd fmla="*/ 73 w 311" name="T42"/>
              <a:gd fmla="*/ 294 h 312" name="T43"/>
              <a:gd fmla="*/ 114 w 311" name="T44"/>
              <a:gd fmla="*/ 311 h 312" name="T45"/>
              <a:gd fmla="*/ 128 w 311" name="T46"/>
              <a:gd fmla="*/ 281 h 312" name="T47"/>
              <a:gd fmla="*/ 181 w 311" name="T48"/>
              <a:gd fmla="*/ 282 h 312" name="T49"/>
              <a:gd fmla="*/ 195 w 311" name="T50"/>
              <a:gd fmla="*/ 312 h 312" name="T51"/>
              <a:gd fmla="*/ 236 w 311" name="T52"/>
              <a:gd fmla="*/ 295 h 312" name="T53"/>
              <a:gd fmla="*/ 225 w 311" name="T54"/>
              <a:gd fmla="*/ 264 h 312" name="T55"/>
              <a:gd fmla="*/ 263 w 311" name="T56"/>
              <a:gd fmla="*/ 226 h 312" name="T57"/>
              <a:gd fmla="*/ 294 w 311" name="T58"/>
              <a:gd fmla="*/ 238 h 312" name="T59"/>
              <a:gd fmla="*/ 311 w 311" name="T60"/>
              <a:gd fmla="*/ 197 h 312" name="T61"/>
              <a:gd fmla="*/ 281 w 311" name="T62"/>
              <a:gd fmla="*/ 183 h 312" name="T63"/>
              <a:gd fmla="*/ 281 w 311" name="T64"/>
              <a:gd fmla="*/ 130 h 312" name="T65"/>
              <a:gd fmla="*/ 155 w 311" name="T66"/>
              <a:gd fmla="*/ 254 h 312" name="T67"/>
              <a:gd fmla="*/ 57 w 311" name="T68"/>
              <a:gd fmla="*/ 156 h 312" name="T69"/>
              <a:gd fmla="*/ 155 w 311" name="T70"/>
              <a:gd fmla="*/ 57 h 312" name="T71"/>
              <a:gd fmla="*/ 254 w 311" name="T72"/>
              <a:gd fmla="*/ 156 h 312" name="T73"/>
              <a:gd fmla="*/ 155 w 311" name="T74"/>
              <a:gd fmla="*/ 254 h 31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12" w="311">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gradFill>
            <a:gsLst>
              <a:gs pos="0">
                <a:srgbClr val="2C344B"/>
              </a:gs>
              <a:gs pos="100000">
                <a:srgbClr val="21273E"/>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latin charset="0" panose="020b0606030504020204" pitchFamily="34" typeface="Open Sans"/>
              <a:ea charset="-122" panose="020b0400000000000000" pitchFamily="34" typeface="Adobe 黑体 Std R"/>
              <a:cs charset="0" panose="020b0606030504020204" pitchFamily="34" typeface="Open Sans"/>
            </a:endParaRPr>
          </a:p>
        </p:txBody>
      </p:sp>
      <p:grpSp>
        <p:nvGrpSpPr>
          <p:cNvPr id="38" name="组合 37"/>
          <p:cNvGrpSpPr/>
          <p:nvPr/>
        </p:nvGrpSpPr>
        <p:grpSpPr>
          <a:xfrm>
            <a:off x="5882712" y="1925282"/>
            <a:ext cx="457381" cy="439855"/>
            <a:chOff x="2607983" y="4241292"/>
            <a:chExt cx="490600" cy="471805"/>
          </a:xfrm>
          <a:gradFill>
            <a:gsLst>
              <a:gs pos="0">
                <a:srgbClr val="2C344B"/>
              </a:gs>
              <a:gs pos="100000">
                <a:srgbClr val="21273E"/>
              </a:gs>
            </a:gsLst>
          </a:gradFill>
        </p:grpSpPr>
        <p:sp>
          <p:nvSpPr>
            <p:cNvPr id="39" name="Oval 131"/>
            <p:cNvSpPr>
              <a:spLocks noChangeArrowheads="1"/>
            </p:cNvSpPr>
            <p:nvPr/>
          </p:nvSpPr>
          <p:spPr bwMode="auto">
            <a:xfrm>
              <a:off x="2742898" y="4241292"/>
              <a:ext cx="220770" cy="22359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latin charset="0" panose="020b0606030504020204" pitchFamily="34" typeface="Open Sans"/>
                <a:ea charset="-122" panose="020b0400000000000000" pitchFamily="34" typeface="Adobe 黑体 Std R"/>
                <a:cs charset="0" panose="020b0606030504020204" pitchFamily="34" typeface="Open Sans"/>
              </a:endParaRPr>
            </a:p>
          </p:txBody>
        </p:sp>
        <p:sp>
          <p:nvSpPr>
            <p:cNvPr id="40" name="Freeform 134"/>
            <p:cNvSpPr/>
            <p:nvPr/>
          </p:nvSpPr>
          <p:spPr bwMode="auto">
            <a:xfrm>
              <a:off x="2607983" y="4499759"/>
              <a:ext cx="490600" cy="213338"/>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latin charset="0" panose="020b0606030504020204" pitchFamily="34" typeface="Open Sans"/>
                <a:ea charset="-122" panose="020b0400000000000000" pitchFamily="34" typeface="Adobe 黑体 Std R"/>
                <a:cs charset="0" panose="020b0606030504020204" pitchFamily="34" typeface="Open Sans"/>
              </a:endParaRPr>
            </a:p>
          </p:txBody>
        </p:sp>
      </p:gr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4" name="Rectangle 89"/>
          <p:cNvSpPr/>
          <p:nvPr/>
        </p:nvSpPr>
        <p:spPr>
          <a:xfrm>
            <a:off x="8254980" y="1533994"/>
            <a:ext cx="3024867"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5" name="Rectangle 89"/>
          <p:cNvSpPr/>
          <p:nvPr/>
        </p:nvSpPr>
        <p:spPr>
          <a:xfrm>
            <a:off x="684323" y="1530160"/>
            <a:ext cx="3123684" cy="222504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6" name="Rectangle 89"/>
          <p:cNvSpPr/>
          <p:nvPr/>
        </p:nvSpPr>
        <p:spPr>
          <a:xfrm>
            <a:off x="8254980" y="4712892"/>
            <a:ext cx="3024867"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7" name="Rectangle 89"/>
          <p:cNvSpPr/>
          <p:nvPr/>
        </p:nvSpPr>
        <p:spPr>
          <a:xfrm>
            <a:off x="684323" y="4714692"/>
            <a:ext cx="3123684" cy="222504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grpSp>
        <p:nvGrpSpPr>
          <p:cNvPr id="51" name="组合 50"/>
          <p:cNvGrpSpPr/>
          <p:nvPr/>
        </p:nvGrpSpPr>
        <p:grpSpPr>
          <a:xfrm>
            <a:off x="1097509" y="429276"/>
            <a:ext cx="3615975" cy="632543"/>
            <a:chOff x="349800" y="307048"/>
            <a:chExt cx="2711981" cy="474407"/>
          </a:xfrm>
        </p:grpSpPr>
        <p:sp>
          <p:nvSpPr>
            <p:cNvPr id="52"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发展现状</a:t>
              </a:r>
            </a:p>
          </p:txBody>
        </p:sp>
        <p:sp>
          <p:nvSpPr>
            <p:cNvPr id="53"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4214659475"/>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200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500" fill="hold" id="7"/>
                                        <p:tgtEl>
                                          <p:spTgt spid="30"/>
                                        </p:tgtEl>
                                        <p:attrNameLst>
                                          <p:attrName>ppt_x</p:attrName>
                                        </p:attrNameLst>
                                      </p:cBhvr>
                                      <p:tavLst>
                                        <p:tav tm="0">
                                          <p:val>
                                            <p:strVal val="0-#ppt_w/2"/>
                                          </p:val>
                                        </p:tav>
                                        <p:tav tm="100000">
                                          <p:val>
                                            <p:strVal val="#ppt_x"/>
                                          </p:val>
                                        </p:tav>
                                      </p:tavLst>
                                    </p:anim>
                                    <p:anim calcmode="lin" valueType="num">
                                      <p:cBhvr additive="base">
                                        <p:cTn dur="500" fill="hold" id="8"/>
                                        <p:tgtEl>
                                          <p:spTgt spid="3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1">
                                  <p:stCondLst>
                                    <p:cond delay="2000"/>
                                  </p:stCondLst>
                                  <p:childTnLst>
                                    <p:set>
                                      <p:cBhvr>
                                        <p:cTn dur="1" fill="hold" id="10">
                                          <p:stCondLst>
                                            <p:cond delay="0"/>
                                          </p:stCondLst>
                                        </p:cTn>
                                        <p:tgtEl>
                                          <p:spTgt spid="20"/>
                                        </p:tgtEl>
                                        <p:attrNameLst>
                                          <p:attrName>style.visibility</p:attrName>
                                        </p:attrNameLst>
                                      </p:cBhvr>
                                      <p:to>
                                        <p:strVal val="visible"/>
                                      </p:to>
                                    </p:set>
                                    <p:anim calcmode="lin" valueType="num">
                                      <p:cBhvr additive="base">
                                        <p:cTn dur="500" fill="hold" id="11"/>
                                        <p:tgtEl>
                                          <p:spTgt spid="20"/>
                                        </p:tgtEl>
                                        <p:attrNameLst>
                                          <p:attrName>ppt_x</p:attrName>
                                        </p:attrNameLst>
                                      </p:cBhvr>
                                      <p:tavLst>
                                        <p:tav tm="0">
                                          <p:val>
                                            <p:strVal val="#ppt_x"/>
                                          </p:val>
                                        </p:tav>
                                        <p:tav tm="100000">
                                          <p:val>
                                            <p:strVal val="#ppt_x"/>
                                          </p:val>
                                        </p:tav>
                                      </p:tavLst>
                                    </p:anim>
                                    <p:anim calcmode="lin" valueType="num">
                                      <p:cBhvr additive="base">
                                        <p:cTn dur="500" fill="hold" id="12"/>
                                        <p:tgtEl>
                                          <p:spTgt spid="20"/>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2">
                                  <p:stCondLst>
                                    <p:cond delay="2000"/>
                                  </p:stCondLst>
                                  <p:childTnLst>
                                    <p:set>
                                      <p:cBhvr>
                                        <p:cTn dur="1" fill="hold" id="14">
                                          <p:stCondLst>
                                            <p:cond delay="0"/>
                                          </p:stCondLst>
                                        </p:cTn>
                                        <p:tgtEl>
                                          <p:spTgt spid="22"/>
                                        </p:tgtEl>
                                        <p:attrNameLst>
                                          <p:attrName>style.visibility</p:attrName>
                                        </p:attrNameLst>
                                      </p:cBhvr>
                                      <p:to>
                                        <p:strVal val="visible"/>
                                      </p:to>
                                    </p:set>
                                    <p:anim calcmode="lin" valueType="num">
                                      <p:cBhvr additive="base">
                                        <p:cTn dur="500" fill="hold" id="15"/>
                                        <p:tgtEl>
                                          <p:spTgt spid="22"/>
                                        </p:tgtEl>
                                        <p:attrNameLst>
                                          <p:attrName>ppt_x</p:attrName>
                                        </p:attrNameLst>
                                      </p:cBhvr>
                                      <p:tavLst>
                                        <p:tav tm="0">
                                          <p:val>
                                            <p:strVal val="1+#ppt_w/2"/>
                                          </p:val>
                                        </p:tav>
                                        <p:tav tm="100000">
                                          <p:val>
                                            <p:strVal val="#ppt_x"/>
                                          </p:val>
                                        </p:tav>
                                      </p:tavLst>
                                    </p:anim>
                                    <p:anim calcmode="lin" valueType="num">
                                      <p:cBhvr additive="base">
                                        <p:cTn dur="500" fill="hold" id="16"/>
                                        <p:tgtEl>
                                          <p:spTgt spid="22"/>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4">
                                  <p:stCondLst>
                                    <p:cond delay="2000"/>
                                  </p:stCondLst>
                                  <p:childTnLst>
                                    <p:set>
                                      <p:cBhvr>
                                        <p:cTn dur="1" fill="hold" id="18">
                                          <p:stCondLst>
                                            <p:cond delay="0"/>
                                          </p:stCondLst>
                                        </p:cTn>
                                        <p:tgtEl>
                                          <p:spTgt spid="28"/>
                                        </p:tgtEl>
                                        <p:attrNameLst>
                                          <p:attrName>style.visibility</p:attrName>
                                        </p:attrNameLst>
                                      </p:cBhvr>
                                      <p:to>
                                        <p:strVal val="visible"/>
                                      </p:to>
                                    </p:set>
                                    <p:anim calcmode="lin" valueType="num">
                                      <p:cBhvr additive="base">
                                        <p:cTn dur="500" fill="hold" id="19"/>
                                        <p:tgtEl>
                                          <p:spTgt spid="28"/>
                                        </p:tgtEl>
                                        <p:attrNameLst>
                                          <p:attrName>ppt_x</p:attrName>
                                        </p:attrNameLst>
                                      </p:cBhvr>
                                      <p:tavLst>
                                        <p:tav tm="0">
                                          <p:val>
                                            <p:strVal val="#ppt_x"/>
                                          </p:val>
                                        </p:tav>
                                        <p:tav tm="100000">
                                          <p:val>
                                            <p:strVal val="#ppt_x"/>
                                          </p:val>
                                        </p:tav>
                                      </p:tavLst>
                                    </p:anim>
                                    <p:anim calcmode="lin" valueType="num">
                                      <p:cBhvr additive="base">
                                        <p:cTn dur="500" fill="hold" id="20"/>
                                        <p:tgtEl>
                                          <p:spTgt spid="28"/>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8">
                                  <p:stCondLst>
                                    <p:cond delay="2250"/>
                                  </p:stCondLst>
                                  <p:childTnLst>
                                    <p:set>
                                      <p:cBhvr>
                                        <p:cTn dur="1" fill="hold" id="22">
                                          <p:stCondLst>
                                            <p:cond delay="0"/>
                                          </p:stCondLst>
                                        </p:cTn>
                                        <p:tgtEl>
                                          <p:spTgt spid="29"/>
                                        </p:tgtEl>
                                        <p:attrNameLst>
                                          <p:attrName>style.visibility</p:attrName>
                                        </p:attrNameLst>
                                      </p:cBhvr>
                                      <p:to>
                                        <p:strVal val="visible"/>
                                      </p:to>
                                    </p:set>
                                    <p:anim calcmode="lin" valueType="num">
                                      <p:cBhvr additive="base">
                                        <p:cTn dur="500" fill="hold" id="23"/>
                                        <p:tgtEl>
                                          <p:spTgt spid="29"/>
                                        </p:tgtEl>
                                        <p:attrNameLst>
                                          <p:attrName>ppt_x</p:attrName>
                                        </p:attrNameLst>
                                      </p:cBhvr>
                                      <p:tavLst>
                                        <p:tav tm="0">
                                          <p:val>
                                            <p:strVal val="0-#ppt_w/2"/>
                                          </p:val>
                                        </p:tav>
                                        <p:tav tm="100000">
                                          <p:val>
                                            <p:strVal val="#ppt_x"/>
                                          </p:val>
                                        </p:tav>
                                      </p:tavLst>
                                    </p:anim>
                                    <p:anim calcmode="lin" valueType="num">
                                      <p:cBhvr additive="base">
                                        <p:cTn dur="500" fill="hold" id="24"/>
                                        <p:tgtEl>
                                          <p:spTgt spid="2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1">
                                  <p:stCondLst>
                                    <p:cond delay="2250"/>
                                  </p:stCondLst>
                                  <p:childTnLst>
                                    <p:set>
                                      <p:cBhvr>
                                        <p:cTn dur="1" fill="hold" id="26">
                                          <p:stCondLst>
                                            <p:cond delay="0"/>
                                          </p:stCondLst>
                                        </p:cTn>
                                        <p:tgtEl>
                                          <p:spTgt spid="19"/>
                                        </p:tgtEl>
                                        <p:attrNameLst>
                                          <p:attrName>style.visibility</p:attrName>
                                        </p:attrNameLst>
                                      </p:cBhvr>
                                      <p:to>
                                        <p:strVal val="visible"/>
                                      </p:to>
                                    </p:set>
                                    <p:anim calcmode="lin" valueType="num">
                                      <p:cBhvr additive="base">
                                        <p:cTn dur="500" fill="hold" id="27"/>
                                        <p:tgtEl>
                                          <p:spTgt spid="19"/>
                                        </p:tgtEl>
                                        <p:attrNameLst>
                                          <p:attrName>ppt_x</p:attrName>
                                        </p:attrNameLst>
                                      </p:cBhvr>
                                      <p:tavLst>
                                        <p:tav tm="0">
                                          <p:val>
                                            <p:strVal val="#ppt_x"/>
                                          </p:val>
                                        </p:tav>
                                        <p:tav tm="100000">
                                          <p:val>
                                            <p:strVal val="#ppt_x"/>
                                          </p:val>
                                        </p:tav>
                                      </p:tavLst>
                                    </p:anim>
                                    <p:anim calcmode="lin" valueType="num">
                                      <p:cBhvr additive="base">
                                        <p:cTn dur="500" fill="hold" id="28"/>
                                        <p:tgtEl>
                                          <p:spTgt spid="19"/>
                                        </p:tgtEl>
                                        <p:attrNameLst>
                                          <p:attrName>ppt_y</p:attrName>
                                        </p:attrNameLst>
                                      </p:cBhvr>
                                      <p:tavLst>
                                        <p:tav tm="0">
                                          <p:val>
                                            <p:strVal val="0-#ppt_h/2"/>
                                          </p:val>
                                        </p:tav>
                                        <p:tav tm="100000">
                                          <p:val>
                                            <p:strVal val="#ppt_y"/>
                                          </p:val>
                                        </p:tav>
                                      </p:tavLst>
                                    </p:anim>
                                  </p:childTnLst>
                                </p:cTn>
                              </p:par>
                              <p:par>
                                <p:cTn fill="hold" grpId="0" id="29" nodeType="withEffect" presetClass="entr" presetID="2" presetSubtype="2">
                                  <p:stCondLst>
                                    <p:cond delay="2250"/>
                                  </p:stCondLst>
                                  <p:childTnLst>
                                    <p:set>
                                      <p:cBhvr>
                                        <p:cTn dur="1" fill="hold" id="30">
                                          <p:stCondLst>
                                            <p:cond delay="0"/>
                                          </p:stCondLst>
                                        </p:cTn>
                                        <p:tgtEl>
                                          <p:spTgt spid="21"/>
                                        </p:tgtEl>
                                        <p:attrNameLst>
                                          <p:attrName>style.visibility</p:attrName>
                                        </p:attrNameLst>
                                      </p:cBhvr>
                                      <p:to>
                                        <p:strVal val="visible"/>
                                      </p:to>
                                    </p:set>
                                    <p:anim calcmode="lin" valueType="num">
                                      <p:cBhvr additive="base">
                                        <p:cTn dur="500" fill="hold" id="31"/>
                                        <p:tgtEl>
                                          <p:spTgt spid="21"/>
                                        </p:tgtEl>
                                        <p:attrNameLst>
                                          <p:attrName>ppt_x</p:attrName>
                                        </p:attrNameLst>
                                      </p:cBhvr>
                                      <p:tavLst>
                                        <p:tav tm="0">
                                          <p:val>
                                            <p:strVal val="1+#ppt_w/2"/>
                                          </p:val>
                                        </p:tav>
                                        <p:tav tm="100000">
                                          <p:val>
                                            <p:strVal val="#ppt_x"/>
                                          </p:val>
                                        </p:tav>
                                      </p:tavLst>
                                    </p:anim>
                                    <p:anim calcmode="lin" valueType="num">
                                      <p:cBhvr additive="base">
                                        <p:cTn dur="500" fill="hold" id="32"/>
                                        <p:tgtEl>
                                          <p:spTgt spid="21"/>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4">
                                  <p:stCondLst>
                                    <p:cond delay="2250"/>
                                  </p:stCondLst>
                                  <p:childTnLst>
                                    <p:set>
                                      <p:cBhvr>
                                        <p:cTn dur="1" fill="hold" id="34">
                                          <p:stCondLst>
                                            <p:cond delay="0"/>
                                          </p:stCondLst>
                                        </p:cTn>
                                        <p:tgtEl>
                                          <p:spTgt spid="23"/>
                                        </p:tgtEl>
                                        <p:attrNameLst>
                                          <p:attrName>style.visibility</p:attrName>
                                        </p:attrNameLst>
                                      </p:cBhvr>
                                      <p:to>
                                        <p:strVal val="visible"/>
                                      </p:to>
                                    </p:set>
                                    <p:anim calcmode="lin" valueType="num">
                                      <p:cBhvr additive="base">
                                        <p:cTn dur="500" fill="hold" id="35"/>
                                        <p:tgtEl>
                                          <p:spTgt spid="23"/>
                                        </p:tgtEl>
                                        <p:attrNameLst>
                                          <p:attrName>ppt_x</p:attrName>
                                        </p:attrNameLst>
                                      </p:cBhvr>
                                      <p:tavLst>
                                        <p:tav tm="0">
                                          <p:val>
                                            <p:strVal val="#ppt_x"/>
                                          </p:val>
                                        </p:tav>
                                        <p:tav tm="100000">
                                          <p:val>
                                            <p:strVal val="#ppt_x"/>
                                          </p:val>
                                        </p:tav>
                                      </p:tavLst>
                                    </p:anim>
                                    <p:anim calcmode="lin" valueType="num">
                                      <p:cBhvr additive="base">
                                        <p:cTn dur="500" fill="hold" id="36"/>
                                        <p:tgtEl>
                                          <p:spTgt spid="23"/>
                                        </p:tgtEl>
                                        <p:attrNameLst>
                                          <p:attrName>ppt_y</p:attrName>
                                        </p:attrNameLst>
                                      </p:cBhvr>
                                      <p:tavLst>
                                        <p:tav tm="0">
                                          <p:val>
                                            <p:strVal val="1+#ppt_h/2"/>
                                          </p:val>
                                        </p:tav>
                                        <p:tav tm="100000">
                                          <p:val>
                                            <p:strVal val="#ppt_y"/>
                                          </p:val>
                                        </p:tav>
                                      </p:tavLst>
                                    </p:anim>
                                  </p:childTnLst>
                                </p:cTn>
                              </p:par>
                              <p:par>
                                <p:cTn fill="hold" id="37" nodeType="withEffect" presetClass="entr" presetID="53" presetSubtype="0">
                                  <p:stCondLst>
                                    <p:cond delay="2750"/>
                                  </p:stCondLst>
                                  <p:childTnLst>
                                    <p:set>
                                      <p:cBhvr>
                                        <p:cTn dur="1" fill="hold" id="38">
                                          <p:stCondLst>
                                            <p:cond delay="0"/>
                                          </p:stCondLst>
                                        </p:cTn>
                                        <p:tgtEl>
                                          <p:spTgt spid="38"/>
                                        </p:tgtEl>
                                        <p:attrNameLst>
                                          <p:attrName>style.visibility</p:attrName>
                                        </p:attrNameLst>
                                      </p:cBhvr>
                                      <p:to>
                                        <p:strVal val="visible"/>
                                      </p:to>
                                    </p:set>
                                    <p:anim calcmode="lin" valueType="num">
                                      <p:cBhvr>
                                        <p:cTn dur="500" fill="hold" id="39"/>
                                        <p:tgtEl>
                                          <p:spTgt spid="38"/>
                                        </p:tgtEl>
                                        <p:attrNameLst>
                                          <p:attrName>ppt_w</p:attrName>
                                        </p:attrNameLst>
                                      </p:cBhvr>
                                      <p:tavLst>
                                        <p:tav tm="0">
                                          <p:val>
                                            <p:fltVal val="0"/>
                                          </p:val>
                                        </p:tav>
                                        <p:tav tm="100000">
                                          <p:val>
                                            <p:strVal val="#ppt_w"/>
                                          </p:val>
                                        </p:tav>
                                      </p:tavLst>
                                    </p:anim>
                                    <p:anim calcmode="lin" valueType="num">
                                      <p:cBhvr>
                                        <p:cTn dur="500" fill="hold" id="40"/>
                                        <p:tgtEl>
                                          <p:spTgt spid="38"/>
                                        </p:tgtEl>
                                        <p:attrNameLst>
                                          <p:attrName>ppt_h</p:attrName>
                                        </p:attrNameLst>
                                      </p:cBhvr>
                                      <p:tavLst>
                                        <p:tav tm="0">
                                          <p:val>
                                            <p:fltVal val="0"/>
                                          </p:val>
                                        </p:tav>
                                        <p:tav tm="100000">
                                          <p:val>
                                            <p:strVal val="#ppt_h"/>
                                          </p:val>
                                        </p:tav>
                                      </p:tavLst>
                                    </p:anim>
                                    <p:animEffect filter="fade" transition="in">
                                      <p:cBhvr>
                                        <p:cTn dur="500" id="41"/>
                                        <p:tgtEl>
                                          <p:spTgt spid="38"/>
                                        </p:tgtEl>
                                      </p:cBhvr>
                                    </p:animEffect>
                                  </p:childTnLst>
                                </p:cTn>
                              </p:par>
                              <p:par>
                                <p:cTn fill="hold" grpId="0" id="42" nodeType="withEffect" presetClass="entr" presetID="53" presetSubtype="0">
                                  <p:stCondLst>
                                    <p:cond delay="2750"/>
                                  </p:stCondLst>
                                  <p:childTnLst>
                                    <p:set>
                                      <p:cBhvr>
                                        <p:cTn dur="1" fill="hold" id="43">
                                          <p:stCondLst>
                                            <p:cond delay="0"/>
                                          </p:stCondLst>
                                        </p:cTn>
                                        <p:tgtEl>
                                          <p:spTgt spid="37"/>
                                        </p:tgtEl>
                                        <p:attrNameLst>
                                          <p:attrName>style.visibility</p:attrName>
                                        </p:attrNameLst>
                                      </p:cBhvr>
                                      <p:to>
                                        <p:strVal val="visible"/>
                                      </p:to>
                                    </p:set>
                                    <p:anim calcmode="lin" valueType="num">
                                      <p:cBhvr>
                                        <p:cTn dur="500" fill="hold" id="44"/>
                                        <p:tgtEl>
                                          <p:spTgt spid="37"/>
                                        </p:tgtEl>
                                        <p:attrNameLst>
                                          <p:attrName>ppt_w</p:attrName>
                                        </p:attrNameLst>
                                      </p:cBhvr>
                                      <p:tavLst>
                                        <p:tav tm="0">
                                          <p:val>
                                            <p:fltVal val="0"/>
                                          </p:val>
                                        </p:tav>
                                        <p:tav tm="100000">
                                          <p:val>
                                            <p:strVal val="#ppt_w"/>
                                          </p:val>
                                        </p:tav>
                                      </p:tavLst>
                                    </p:anim>
                                    <p:anim calcmode="lin" valueType="num">
                                      <p:cBhvr>
                                        <p:cTn dur="500" fill="hold" id="45"/>
                                        <p:tgtEl>
                                          <p:spTgt spid="37"/>
                                        </p:tgtEl>
                                        <p:attrNameLst>
                                          <p:attrName>ppt_h</p:attrName>
                                        </p:attrNameLst>
                                      </p:cBhvr>
                                      <p:tavLst>
                                        <p:tav tm="0">
                                          <p:val>
                                            <p:fltVal val="0"/>
                                          </p:val>
                                        </p:tav>
                                        <p:tav tm="100000">
                                          <p:val>
                                            <p:strVal val="#ppt_h"/>
                                          </p:val>
                                        </p:tav>
                                      </p:tavLst>
                                    </p:anim>
                                    <p:animEffect filter="fade" transition="in">
                                      <p:cBhvr>
                                        <p:cTn dur="500" id="46"/>
                                        <p:tgtEl>
                                          <p:spTgt spid="37"/>
                                        </p:tgtEl>
                                      </p:cBhvr>
                                    </p:animEffect>
                                  </p:childTnLst>
                                </p:cTn>
                              </p:par>
                              <p:par>
                                <p:cTn fill="hold" id="47" nodeType="withEffect" presetClass="entr" presetID="53" presetSubtype="0">
                                  <p:stCondLst>
                                    <p:cond delay="2750"/>
                                  </p:stCondLst>
                                  <p:childTnLst>
                                    <p:set>
                                      <p:cBhvr>
                                        <p:cTn dur="1" fill="hold" id="48">
                                          <p:stCondLst>
                                            <p:cond delay="0"/>
                                          </p:stCondLst>
                                        </p:cTn>
                                        <p:tgtEl>
                                          <p:spTgt spid="35"/>
                                        </p:tgtEl>
                                        <p:attrNameLst>
                                          <p:attrName>style.visibility</p:attrName>
                                        </p:attrNameLst>
                                      </p:cBhvr>
                                      <p:to>
                                        <p:strVal val="visible"/>
                                      </p:to>
                                    </p:set>
                                    <p:anim calcmode="lin" valueType="num">
                                      <p:cBhvr>
                                        <p:cTn dur="500" fill="hold" id="49"/>
                                        <p:tgtEl>
                                          <p:spTgt spid="35"/>
                                        </p:tgtEl>
                                        <p:attrNameLst>
                                          <p:attrName>ppt_w</p:attrName>
                                        </p:attrNameLst>
                                      </p:cBhvr>
                                      <p:tavLst>
                                        <p:tav tm="0">
                                          <p:val>
                                            <p:fltVal val="0"/>
                                          </p:val>
                                        </p:tav>
                                        <p:tav tm="100000">
                                          <p:val>
                                            <p:strVal val="#ppt_w"/>
                                          </p:val>
                                        </p:tav>
                                      </p:tavLst>
                                    </p:anim>
                                    <p:anim calcmode="lin" valueType="num">
                                      <p:cBhvr>
                                        <p:cTn dur="500" fill="hold" id="50"/>
                                        <p:tgtEl>
                                          <p:spTgt spid="35"/>
                                        </p:tgtEl>
                                        <p:attrNameLst>
                                          <p:attrName>ppt_h</p:attrName>
                                        </p:attrNameLst>
                                      </p:cBhvr>
                                      <p:tavLst>
                                        <p:tav tm="0">
                                          <p:val>
                                            <p:fltVal val="0"/>
                                          </p:val>
                                        </p:tav>
                                        <p:tav tm="100000">
                                          <p:val>
                                            <p:strVal val="#ppt_h"/>
                                          </p:val>
                                        </p:tav>
                                      </p:tavLst>
                                    </p:anim>
                                    <p:animEffect filter="fade" transition="in">
                                      <p:cBhvr>
                                        <p:cTn dur="500" id="51"/>
                                        <p:tgtEl>
                                          <p:spTgt spid="35"/>
                                        </p:tgtEl>
                                      </p:cBhvr>
                                    </p:animEffect>
                                  </p:childTnLst>
                                </p:cTn>
                              </p:par>
                              <p:par>
                                <p:cTn fill="hold" grpId="0" id="52" nodeType="withEffect" presetClass="entr" presetID="53" presetSubtype="0">
                                  <p:stCondLst>
                                    <p:cond delay="2750"/>
                                  </p:stCondLst>
                                  <p:childTnLst>
                                    <p:set>
                                      <p:cBhvr>
                                        <p:cTn dur="1" fill="hold" id="53">
                                          <p:stCondLst>
                                            <p:cond delay="0"/>
                                          </p:stCondLst>
                                        </p:cTn>
                                        <p:tgtEl>
                                          <p:spTgt spid="36"/>
                                        </p:tgtEl>
                                        <p:attrNameLst>
                                          <p:attrName>style.visibility</p:attrName>
                                        </p:attrNameLst>
                                      </p:cBhvr>
                                      <p:to>
                                        <p:strVal val="visible"/>
                                      </p:to>
                                    </p:set>
                                    <p:anim calcmode="lin" valueType="num">
                                      <p:cBhvr>
                                        <p:cTn dur="500" fill="hold" id="54"/>
                                        <p:tgtEl>
                                          <p:spTgt spid="36"/>
                                        </p:tgtEl>
                                        <p:attrNameLst>
                                          <p:attrName>ppt_w</p:attrName>
                                        </p:attrNameLst>
                                      </p:cBhvr>
                                      <p:tavLst>
                                        <p:tav tm="0">
                                          <p:val>
                                            <p:fltVal val="0"/>
                                          </p:val>
                                        </p:tav>
                                        <p:tav tm="100000">
                                          <p:val>
                                            <p:strVal val="#ppt_w"/>
                                          </p:val>
                                        </p:tav>
                                      </p:tavLst>
                                    </p:anim>
                                    <p:anim calcmode="lin" valueType="num">
                                      <p:cBhvr>
                                        <p:cTn dur="500" fill="hold" id="55"/>
                                        <p:tgtEl>
                                          <p:spTgt spid="36"/>
                                        </p:tgtEl>
                                        <p:attrNameLst>
                                          <p:attrName>ppt_h</p:attrName>
                                        </p:attrNameLst>
                                      </p:cBhvr>
                                      <p:tavLst>
                                        <p:tav tm="0">
                                          <p:val>
                                            <p:fltVal val="0"/>
                                          </p:val>
                                        </p:tav>
                                        <p:tav tm="100000">
                                          <p:val>
                                            <p:strVal val="#ppt_h"/>
                                          </p:val>
                                        </p:tav>
                                      </p:tavLst>
                                    </p:anim>
                                    <p:animEffect filter="fade" transition="in">
                                      <p:cBhvr>
                                        <p:cTn dur="500" id="56"/>
                                        <p:tgtEl>
                                          <p:spTgt spid="36"/>
                                        </p:tgtEl>
                                      </p:cBhvr>
                                    </p:animEffect>
                                  </p:childTnLst>
                                </p:cTn>
                              </p:par>
                              <p:par>
                                <p:cTn fill="hold" grpId="0" id="57" nodeType="withEffect" presetClass="entr" presetID="53" presetSubtype="0">
                                  <p:stCondLst>
                                    <p:cond delay="2750"/>
                                  </p:stCondLst>
                                  <p:childTnLst>
                                    <p:set>
                                      <p:cBhvr>
                                        <p:cTn dur="1" fill="hold" id="58">
                                          <p:stCondLst>
                                            <p:cond delay="0"/>
                                          </p:stCondLst>
                                        </p:cTn>
                                        <p:tgtEl>
                                          <p:spTgt spid="33"/>
                                        </p:tgtEl>
                                        <p:attrNameLst>
                                          <p:attrName>style.visibility</p:attrName>
                                        </p:attrNameLst>
                                      </p:cBhvr>
                                      <p:to>
                                        <p:strVal val="visible"/>
                                      </p:to>
                                    </p:set>
                                    <p:anim calcmode="lin" valueType="num">
                                      <p:cBhvr>
                                        <p:cTn dur="500" fill="hold" id="59"/>
                                        <p:tgtEl>
                                          <p:spTgt spid="33"/>
                                        </p:tgtEl>
                                        <p:attrNameLst>
                                          <p:attrName>ppt_w</p:attrName>
                                        </p:attrNameLst>
                                      </p:cBhvr>
                                      <p:tavLst>
                                        <p:tav tm="0">
                                          <p:val>
                                            <p:fltVal val="0"/>
                                          </p:val>
                                        </p:tav>
                                        <p:tav tm="100000">
                                          <p:val>
                                            <p:strVal val="#ppt_w"/>
                                          </p:val>
                                        </p:tav>
                                      </p:tavLst>
                                    </p:anim>
                                    <p:anim calcmode="lin" valueType="num">
                                      <p:cBhvr>
                                        <p:cTn dur="500" fill="hold" id="60"/>
                                        <p:tgtEl>
                                          <p:spTgt spid="33"/>
                                        </p:tgtEl>
                                        <p:attrNameLst>
                                          <p:attrName>ppt_h</p:attrName>
                                        </p:attrNameLst>
                                      </p:cBhvr>
                                      <p:tavLst>
                                        <p:tav tm="0">
                                          <p:val>
                                            <p:fltVal val="0"/>
                                          </p:val>
                                        </p:tav>
                                        <p:tav tm="100000">
                                          <p:val>
                                            <p:strVal val="#ppt_h"/>
                                          </p:val>
                                        </p:tav>
                                      </p:tavLst>
                                    </p:anim>
                                    <p:animEffect filter="fade" transition="in">
                                      <p:cBhvr>
                                        <p:cTn dur="500" id="61"/>
                                        <p:tgtEl>
                                          <p:spTgt spid="33"/>
                                        </p:tgtEl>
                                      </p:cBhvr>
                                    </p:animEffect>
                                  </p:childTnLst>
                                </p:cTn>
                              </p:par>
                              <p:par>
                                <p:cTn fill="hold" grpId="0" id="62" nodeType="withEffect" presetClass="entr" presetID="53" presetSubtype="0">
                                  <p:stCondLst>
                                    <p:cond delay="2750"/>
                                  </p:stCondLst>
                                  <p:childTnLst>
                                    <p:set>
                                      <p:cBhvr>
                                        <p:cTn dur="1" fill="hold" id="63">
                                          <p:stCondLst>
                                            <p:cond delay="0"/>
                                          </p:stCondLst>
                                        </p:cTn>
                                        <p:tgtEl>
                                          <p:spTgt spid="34"/>
                                        </p:tgtEl>
                                        <p:attrNameLst>
                                          <p:attrName>style.visibility</p:attrName>
                                        </p:attrNameLst>
                                      </p:cBhvr>
                                      <p:to>
                                        <p:strVal val="visible"/>
                                      </p:to>
                                    </p:set>
                                    <p:anim calcmode="lin" valueType="num">
                                      <p:cBhvr>
                                        <p:cTn dur="500" fill="hold" id="64"/>
                                        <p:tgtEl>
                                          <p:spTgt spid="34"/>
                                        </p:tgtEl>
                                        <p:attrNameLst>
                                          <p:attrName>ppt_w</p:attrName>
                                        </p:attrNameLst>
                                      </p:cBhvr>
                                      <p:tavLst>
                                        <p:tav tm="0">
                                          <p:val>
                                            <p:fltVal val="0"/>
                                          </p:val>
                                        </p:tav>
                                        <p:tav tm="100000">
                                          <p:val>
                                            <p:strVal val="#ppt_w"/>
                                          </p:val>
                                        </p:tav>
                                      </p:tavLst>
                                    </p:anim>
                                    <p:anim calcmode="lin" valueType="num">
                                      <p:cBhvr>
                                        <p:cTn dur="500" fill="hold" id="65"/>
                                        <p:tgtEl>
                                          <p:spTgt spid="34"/>
                                        </p:tgtEl>
                                        <p:attrNameLst>
                                          <p:attrName>ppt_h</p:attrName>
                                        </p:attrNameLst>
                                      </p:cBhvr>
                                      <p:tavLst>
                                        <p:tav tm="0">
                                          <p:val>
                                            <p:fltVal val="0"/>
                                          </p:val>
                                        </p:tav>
                                        <p:tav tm="100000">
                                          <p:val>
                                            <p:strVal val="#ppt_h"/>
                                          </p:val>
                                        </p:tav>
                                      </p:tavLst>
                                    </p:anim>
                                    <p:animEffect filter="fade" transition="in">
                                      <p:cBhvr>
                                        <p:cTn dur="500" id="66"/>
                                        <p:tgtEl>
                                          <p:spTgt spid="34"/>
                                        </p:tgtEl>
                                      </p:cBhvr>
                                    </p:animEffect>
                                  </p:childTnLst>
                                </p:cTn>
                              </p:par>
                              <p:par>
                                <p:cTn fill="hold" grpId="0" id="67" nodeType="withEffect" presetClass="entr" presetID="53" presetSubtype="0">
                                  <p:stCondLst>
                                    <p:cond delay="2750"/>
                                  </p:stCondLst>
                                  <p:childTnLst>
                                    <p:set>
                                      <p:cBhvr>
                                        <p:cTn dur="1" fill="hold" id="68">
                                          <p:stCondLst>
                                            <p:cond delay="0"/>
                                          </p:stCondLst>
                                        </p:cTn>
                                        <p:tgtEl>
                                          <p:spTgt spid="31"/>
                                        </p:tgtEl>
                                        <p:attrNameLst>
                                          <p:attrName>style.visibility</p:attrName>
                                        </p:attrNameLst>
                                      </p:cBhvr>
                                      <p:to>
                                        <p:strVal val="visible"/>
                                      </p:to>
                                    </p:set>
                                    <p:anim calcmode="lin" valueType="num">
                                      <p:cBhvr>
                                        <p:cTn dur="500" fill="hold" id="69"/>
                                        <p:tgtEl>
                                          <p:spTgt spid="31"/>
                                        </p:tgtEl>
                                        <p:attrNameLst>
                                          <p:attrName>ppt_w</p:attrName>
                                        </p:attrNameLst>
                                      </p:cBhvr>
                                      <p:tavLst>
                                        <p:tav tm="0">
                                          <p:val>
                                            <p:fltVal val="0"/>
                                          </p:val>
                                        </p:tav>
                                        <p:tav tm="100000">
                                          <p:val>
                                            <p:strVal val="#ppt_w"/>
                                          </p:val>
                                        </p:tav>
                                      </p:tavLst>
                                    </p:anim>
                                    <p:anim calcmode="lin" valueType="num">
                                      <p:cBhvr>
                                        <p:cTn dur="500" fill="hold" id="70"/>
                                        <p:tgtEl>
                                          <p:spTgt spid="31"/>
                                        </p:tgtEl>
                                        <p:attrNameLst>
                                          <p:attrName>ppt_h</p:attrName>
                                        </p:attrNameLst>
                                      </p:cBhvr>
                                      <p:tavLst>
                                        <p:tav tm="0">
                                          <p:val>
                                            <p:fltVal val="0"/>
                                          </p:val>
                                        </p:tav>
                                        <p:tav tm="100000">
                                          <p:val>
                                            <p:strVal val="#ppt_h"/>
                                          </p:val>
                                        </p:tav>
                                      </p:tavLst>
                                    </p:anim>
                                    <p:animEffect filter="fade" transition="in">
                                      <p:cBhvr>
                                        <p:cTn dur="500" id="71"/>
                                        <p:tgtEl>
                                          <p:spTgt spid="31"/>
                                        </p:tgtEl>
                                      </p:cBhvr>
                                    </p:animEffect>
                                  </p:childTnLst>
                                </p:cTn>
                              </p:par>
                              <p:par>
                                <p:cTn fill="hold" grpId="0" id="72" nodeType="withEffect" presetClass="entr" presetID="53" presetSubtype="0">
                                  <p:stCondLst>
                                    <p:cond delay="2750"/>
                                  </p:stCondLst>
                                  <p:childTnLst>
                                    <p:set>
                                      <p:cBhvr>
                                        <p:cTn dur="1" fill="hold" id="73">
                                          <p:stCondLst>
                                            <p:cond delay="0"/>
                                          </p:stCondLst>
                                        </p:cTn>
                                        <p:tgtEl>
                                          <p:spTgt spid="32"/>
                                        </p:tgtEl>
                                        <p:attrNameLst>
                                          <p:attrName>style.visibility</p:attrName>
                                        </p:attrNameLst>
                                      </p:cBhvr>
                                      <p:to>
                                        <p:strVal val="visible"/>
                                      </p:to>
                                    </p:set>
                                    <p:anim calcmode="lin" valueType="num">
                                      <p:cBhvr>
                                        <p:cTn dur="500" fill="hold" id="74"/>
                                        <p:tgtEl>
                                          <p:spTgt spid="32"/>
                                        </p:tgtEl>
                                        <p:attrNameLst>
                                          <p:attrName>ppt_w</p:attrName>
                                        </p:attrNameLst>
                                      </p:cBhvr>
                                      <p:tavLst>
                                        <p:tav tm="0">
                                          <p:val>
                                            <p:fltVal val="0"/>
                                          </p:val>
                                        </p:tav>
                                        <p:tav tm="100000">
                                          <p:val>
                                            <p:strVal val="#ppt_w"/>
                                          </p:val>
                                        </p:tav>
                                      </p:tavLst>
                                    </p:anim>
                                    <p:anim calcmode="lin" valueType="num">
                                      <p:cBhvr>
                                        <p:cTn dur="500" fill="hold" id="75"/>
                                        <p:tgtEl>
                                          <p:spTgt spid="32"/>
                                        </p:tgtEl>
                                        <p:attrNameLst>
                                          <p:attrName>ppt_h</p:attrName>
                                        </p:attrNameLst>
                                      </p:cBhvr>
                                      <p:tavLst>
                                        <p:tav tm="0">
                                          <p:val>
                                            <p:fltVal val="0"/>
                                          </p:val>
                                        </p:tav>
                                        <p:tav tm="100000">
                                          <p:val>
                                            <p:strVal val="#ppt_h"/>
                                          </p:val>
                                        </p:tav>
                                      </p:tavLst>
                                    </p:anim>
                                    <p:animEffect filter="fade" transition="in">
                                      <p:cBhvr>
                                        <p:cTn dur="500" id="76"/>
                                        <p:tgtEl>
                                          <p:spTgt spid="32"/>
                                        </p:tgtEl>
                                      </p:cBhvr>
                                    </p:animEffect>
                                  </p:childTnLst>
                                </p:cTn>
                              </p:par>
                              <p:par>
                                <p:cTn fill="hold" grpId="0" id="77" nodeType="withEffect" presetClass="entr" presetID="22" presetSubtype="2">
                                  <p:stCondLst>
                                    <p:cond delay="2750"/>
                                  </p:stCondLst>
                                  <p:childTnLst>
                                    <p:set>
                                      <p:cBhvr>
                                        <p:cTn dur="1" fill="hold" id="78">
                                          <p:stCondLst>
                                            <p:cond delay="0"/>
                                          </p:stCondLst>
                                        </p:cTn>
                                        <p:tgtEl>
                                          <p:spTgt spid="45"/>
                                        </p:tgtEl>
                                        <p:attrNameLst>
                                          <p:attrName>style.visibility</p:attrName>
                                        </p:attrNameLst>
                                      </p:cBhvr>
                                      <p:to>
                                        <p:strVal val="visible"/>
                                      </p:to>
                                    </p:set>
                                    <p:animEffect filter="wipe(right)" transition="in">
                                      <p:cBhvr>
                                        <p:cTn dur="500" id="79"/>
                                        <p:tgtEl>
                                          <p:spTgt spid="45"/>
                                        </p:tgtEl>
                                      </p:cBhvr>
                                    </p:animEffect>
                                  </p:childTnLst>
                                </p:cTn>
                              </p:par>
                              <p:par>
                                <p:cTn fill="hold" grpId="0" id="80" nodeType="withEffect" presetClass="entr" presetID="22" presetSubtype="2">
                                  <p:stCondLst>
                                    <p:cond delay="2750"/>
                                  </p:stCondLst>
                                  <p:childTnLst>
                                    <p:set>
                                      <p:cBhvr>
                                        <p:cTn dur="1" fill="hold" id="81">
                                          <p:stCondLst>
                                            <p:cond delay="0"/>
                                          </p:stCondLst>
                                        </p:cTn>
                                        <p:tgtEl>
                                          <p:spTgt spid="47"/>
                                        </p:tgtEl>
                                        <p:attrNameLst>
                                          <p:attrName>style.visibility</p:attrName>
                                        </p:attrNameLst>
                                      </p:cBhvr>
                                      <p:to>
                                        <p:strVal val="visible"/>
                                      </p:to>
                                    </p:set>
                                    <p:animEffect filter="wipe(right)" transition="in">
                                      <p:cBhvr>
                                        <p:cTn dur="500" id="82"/>
                                        <p:tgtEl>
                                          <p:spTgt spid="47"/>
                                        </p:tgtEl>
                                      </p:cBhvr>
                                    </p:animEffect>
                                  </p:childTnLst>
                                </p:cTn>
                              </p:par>
                              <p:par>
                                <p:cTn fill="hold" grpId="0" id="83" nodeType="withEffect" presetClass="entr" presetID="22" presetSubtype="8">
                                  <p:stCondLst>
                                    <p:cond delay="2750"/>
                                  </p:stCondLst>
                                  <p:childTnLst>
                                    <p:set>
                                      <p:cBhvr>
                                        <p:cTn dur="1" fill="hold" id="84">
                                          <p:stCondLst>
                                            <p:cond delay="0"/>
                                          </p:stCondLst>
                                        </p:cTn>
                                        <p:tgtEl>
                                          <p:spTgt spid="44"/>
                                        </p:tgtEl>
                                        <p:attrNameLst>
                                          <p:attrName>style.visibility</p:attrName>
                                        </p:attrNameLst>
                                      </p:cBhvr>
                                      <p:to>
                                        <p:strVal val="visible"/>
                                      </p:to>
                                    </p:set>
                                    <p:animEffect filter="wipe(left)" transition="in">
                                      <p:cBhvr>
                                        <p:cTn dur="500" id="85"/>
                                        <p:tgtEl>
                                          <p:spTgt spid="44"/>
                                        </p:tgtEl>
                                      </p:cBhvr>
                                    </p:animEffect>
                                  </p:childTnLst>
                                </p:cTn>
                              </p:par>
                              <p:par>
                                <p:cTn fill="hold" grpId="0" id="86" nodeType="withEffect" presetClass="entr" presetID="22" presetSubtype="8">
                                  <p:stCondLst>
                                    <p:cond delay="2750"/>
                                  </p:stCondLst>
                                  <p:childTnLst>
                                    <p:set>
                                      <p:cBhvr>
                                        <p:cTn dur="1" fill="hold" id="87">
                                          <p:stCondLst>
                                            <p:cond delay="0"/>
                                          </p:stCondLst>
                                        </p:cTn>
                                        <p:tgtEl>
                                          <p:spTgt spid="46"/>
                                        </p:tgtEl>
                                        <p:attrNameLst>
                                          <p:attrName>style.visibility</p:attrName>
                                        </p:attrNameLst>
                                      </p:cBhvr>
                                      <p:to>
                                        <p:strVal val="visible"/>
                                      </p:to>
                                    </p:set>
                                    <p:animEffect filter="wipe(left)" transition="in">
                                      <p:cBhvr>
                                        <p:cTn dur="500" id="88"/>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22"/>
      <p:bldP grpId="0" spid="23"/>
      <p:bldP grpId="0" spid="28"/>
      <p:bldP grpId="0" spid="29"/>
      <p:bldP grpId="0" spid="30"/>
      <p:bldP grpId="0" spid="31"/>
      <p:bldP grpId="0" spid="32"/>
      <p:bldP grpId="0" spid="33"/>
      <p:bldP grpId="0" spid="34"/>
      <p:bldP grpId="0" spid="36"/>
      <p:bldP grpId="0" spid="37"/>
      <p:bldP grpId="0" spid="44"/>
      <p:bldP grpId="0" spid="45"/>
      <p:bldP grpId="0" spid="46"/>
      <p:bldP grpId="0" spid="4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flipV="1" rot="12717549">
            <a:off x="9618575" y="440869"/>
            <a:ext cx="5572132" cy="5941338"/>
          </a:xfrm>
          <a:prstGeom prst="rect">
            <a:avLst/>
          </a:prstGeom>
        </p:spPr>
      </p:pic>
      <p:pic>
        <p:nvPicPr>
          <p:cNvPr id="6" name="图片 5"/>
          <p:cNvPicPr>
            <a:picLocks noChangeAspect="1"/>
          </p:cNvPicPr>
          <p:nvPr/>
        </p:nvPicPr>
        <p:blipFill>
          <a:blip r:embed="rId2">
            <a:extLst>
              <a:ext uri="{28A0092B-C50C-407E-A947-70E740481C1C}">
                <a14:useLocalDpi val="0"/>
              </a:ext>
            </a:extLst>
          </a:blip>
          <a:stretch>
            <a:fillRect/>
          </a:stretch>
        </p:blipFill>
        <p:spPr>
          <a:xfrm flipH="1" flipV="1" rot="8846288">
            <a:off x="-2720753" y="440869"/>
            <a:ext cx="5572134" cy="5941338"/>
          </a:xfrm>
          <a:prstGeom prst="rect">
            <a:avLst/>
          </a:prstGeom>
        </p:spPr>
      </p:pic>
      <p:sp>
        <p:nvSpPr>
          <p:cNvPr id="7" name="PA-文本框 50">
            <a:extLst>
              <a:ext uri="{FF2B5EF4-FFF2-40B4-BE49-F238E27FC236}">
                <a16:creationId xmlns:a16="http://schemas.microsoft.com/office/drawing/2014/main" id="{46630D7B-4BA5-4989-8F72-A67D800FFF51}"/>
              </a:ext>
            </a:extLst>
          </p:cNvPr>
          <p:cNvSpPr txBox="1"/>
          <p:nvPr>
            <p:custDataLst>
              <p:tags r:id="rId3"/>
            </p:custDataLst>
          </p:nvPr>
        </p:nvSpPr>
        <p:spPr>
          <a:xfrm>
            <a:off x="3400346" y="4293534"/>
            <a:ext cx="5391308" cy="777240"/>
          </a:xfrm>
          <a:prstGeom prst="rect">
            <a:avLst/>
          </a:prstGeom>
          <a:noFill/>
        </p:spPr>
        <p:txBody>
          <a:bodyPr rtlCol="0" wrap="square">
            <a:spAutoFit/>
          </a:bodyPr>
          <a:lstStyle/>
          <a:p>
            <a:pPr algn="ctr">
              <a:lnSpc>
                <a:spcPct val="150000"/>
              </a:lnSpc>
            </a:pPr>
            <a:r>
              <a:rPr altLang="zh-CN" lang="en-US" sz="1000">
                <a:solidFill>
                  <a:schemeClr val="tx1">
                    <a:lumMod val="85000"/>
                    <a:lumOff val="15000"/>
                    <a:alpha val="70000"/>
                  </a:schemeClr>
                </a:solidFill>
                <a:latin charset="-122" panose="02010601030101010101" pitchFamily="2" typeface="方正黑体简体"/>
                <a:ea charset="-122" panose="02010601030101010101" pitchFamily="2" typeface="方正黑体简体"/>
              </a:rPr>
              <a:t>Introduction of atmospheric business stable company publicity</a:t>
            </a:r>
          </a:p>
          <a:p>
            <a:pPr algn="ctr">
              <a:lnSpc>
                <a:spcPct val="150000"/>
              </a:lnSpc>
            </a:pPr>
            <a:r>
              <a:rPr altLang="zh-CN" lang="en-US" sz="1000">
                <a:solidFill>
                  <a:schemeClr val="tx1">
                    <a:lumMod val="85000"/>
                    <a:lumOff val="15000"/>
                    <a:alpha val="70000"/>
                  </a:schemeClr>
                </a:solidFill>
                <a:latin charset="-122" panose="02010601030101010101" pitchFamily="2" typeface="方正黑体简体"/>
                <a:ea charset="-122" panose="02010601030101010101" pitchFamily="2" typeface="方正黑体简体"/>
              </a:rPr>
              <a:t>product promotionIntroduction of atmospheric business stable company publicity</a:t>
            </a:r>
          </a:p>
          <a:p>
            <a:pPr algn="ctr">
              <a:lnSpc>
                <a:spcPct val="150000"/>
              </a:lnSpc>
            </a:pPr>
            <a:r>
              <a:rPr altLang="zh-CN" lang="en-US" sz="1000">
                <a:solidFill>
                  <a:schemeClr val="tx1">
                    <a:lumMod val="85000"/>
                    <a:lumOff val="15000"/>
                    <a:alpha val="70000"/>
                  </a:schemeClr>
                </a:solidFill>
                <a:latin charset="-122" panose="02010601030101010101" pitchFamily="2" typeface="方正黑体简体"/>
                <a:ea charset="-122" panose="02010601030101010101" pitchFamily="2" typeface="方正黑体简体"/>
              </a:rPr>
              <a:t>product promotion</a:t>
            </a:r>
          </a:p>
        </p:txBody>
      </p:sp>
      <p:sp>
        <p:nvSpPr>
          <p:cNvPr id="8" name="TextBox 30">
            <a:extLst>
              <a:ext uri="{FF2B5EF4-FFF2-40B4-BE49-F238E27FC236}">
                <a16:creationId xmlns:a16="http://schemas.microsoft.com/office/drawing/2014/main" id="{BA8EA202-F87D-45AF-91DB-F2B3A7B8F57B}"/>
              </a:ext>
            </a:extLst>
          </p:cNvPr>
          <p:cNvSpPr txBox="1"/>
          <p:nvPr/>
        </p:nvSpPr>
        <p:spPr>
          <a:xfrm>
            <a:off x="3019865" y="2582519"/>
            <a:ext cx="6152270" cy="1554480"/>
          </a:xfrm>
          <a:prstGeom prst="rect">
            <a:avLst/>
          </a:prstGeom>
          <a:noFill/>
        </p:spPr>
        <p:txBody>
          <a:bodyPr rtlCol="0" wrap="square">
            <a:spAutoFit/>
          </a:bodyPr>
          <a:lstStyle/>
          <a:p>
            <a:pPr algn="ctr" defTabSz="228600"/>
            <a:r>
              <a:rPr altLang="zh-CN" b="1" lang="en-US" smtClean="0" sz="9600">
                <a:solidFill>
                  <a:schemeClr val="bg1">
                    <a:lumMod val="65000"/>
                    <a:alpha val="20000"/>
                  </a:schemeClr>
                </a:solidFill>
                <a:latin charset="0" panose="020b0604020202020204" pitchFamily="34" typeface="Aparajita"/>
                <a:ea charset="-122" panose="020b0502040204020203" pitchFamily="34" typeface="微软雅黑 Light"/>
                <a:cs charset="0" panose="020b0604020202020204" pitchFamily="34" typeface="Aparajita"/>
              </a:rPr>
              <a:t>PART ONE</a:t>
            </a:r>
          </a:p>
        </p:txBody>
      </p:sp>
      <p:sp>
        <p:nvSpPr>
          <p:cNvPr id="9" name="文本框 8"/>
          <p:cNvSpPr txBox="1"/>
          <p:nvPr/>
        </p:nvSpPr>
        <p:spPr>
          <a:xfrm>
            <a:off x="4259185" y="2979878"/>
            <a:ext cx="3673630" cy="1042416"/>
          </a:xfrm>
          <a:prstGeom prst="rect">
            <a:avLst/>
          </a:prstGeom>
          <a:noFill/>
          <a:scene3d>
            <a:camera prst="perspectiveRight"/>
            <a:lightRig dir="t" rig="threePt"/>
          </a:scene3d>
        </p:spPr>
        <p:txBody>
          <a:bodyPr rtlCol="0" wrap="square">
            <a:spAutoFit/>
          </a:bodyPr>
          <a:lstStyle/>
          <a:p>
            <a:pPr algn="ctr">
              <a:lnSpc>
                <a:spcPct val="130000"/>
              </a:lnSpc>
            </a:pPr>
            <a:r>
              <a:rPr altLang="en-US" b="1" lang="zh-CN" smtClean="0" sz="4800">
                <a:solidFill>
                  <a:schemeClr val="tx1">
                    <a:lumMod val="85000"/>
                    <a:lumOff val="15000"/>
                  </a:schemeClr>
                </a:solidFill>
                <a:latin charset="-122" panose="020b0503020204020204" pitchFamily="34" typeface="微软雅黑"/>
                <a:ea charset="-122" panose="020b0503020204020204" pitchFamily="34" typeface="微软雅黑"/>
              </a:rPr>
              <a:t>项目介绍</a:t>
            </a:r>
          </a:p>
        </p:txBody>
      </p:sp>
      <p:sp>
        <p:nvSpPr>
          <p:cNvPr id="10" name="矩形 9"/>
          <p:cNvSpPr/>
          <p:nvPr/>
        </p:nvSpPr>
        <p:spPr>
          <a:xfrm>
            <a:off x="5902012" y="4149418"/>
            <a:ext cx="387976" cy="79048"/>
          </a:xfrm>
          <a:prstGeom prst="rect">
            <a:avLst/>
          </a:prstGeom>
          <a:gradFill>
            <a:gsLst>
              <a:gs pos="100000">
                <a:srgbClr val="21273E"/>
              </a:gs>
              <a:gs pos="0">
                <a:srgbClr val="2C344B"/>
              </a:gs>
            </a:gsLst>
            <a:lin ang="5400000" scaled="0"/>
          </a:gradFill>
          <a:ln>
            <a:noFill/>
          </a:ln>
          <a:effectLst>
            <a:outerShdw algn="tl" blurRad="1270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400000000000000" pitchFamily="34" typeface="Adobe 黑体 Std R"/>
            </a:endParaRPr>
          </a:p>
        </p:txBody>
      </p:sp>
      <p:grpSp>
        <p:nvGrpSpPr>
          <p:cNvPr id="13" name="组合 12"/>
          <p:cNvGrpSpPr/>
          <p:nvPr/>
        </p:nvGrpSpPr>
        <p:grpSpPr>
          <a:xfrm>
            <a:off x="5677177" y="1563946"/>
            <a:ext cx="837646" cy="953379"/>
            <a:chOff x="5568043" y="1174090"/>
            <a:chExt cx="1383041" cy="1574132"/>
          </a:xfrm>
        </p:grpSpPr>
        <p:sp>
          <p:nvSpPr>
            <p:cNvPr id="12" name="圆角矩形 11"/>
            <p:cNvSpPr/>
            <p:nvPr/>
          </p:nvSpPr>
          <p:spPr>
            <a:xfrm rot="2700000">
              <a:off x="5568043" y="1174090"/>
              <a:ext cx="1383041" cy="1383041"/>
            </a:xfrm>
            <a:prstGeom prst="roundRect">
              <a:avLst>
                <a:gd fmla="val 4861" name="adj"/>
              </a:avLst>
            </a:prstGeom>
            <a:gradFill>
              <a:gsLst>
                <a:gs pos="0">
                  <a:srgbClr val="2C344B"/>
                </a:gs>
                <a:gs pos="100000">
                  <a:srgbClr val="2127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400000000000000" pitchFamily="34" typeface="Adobe 黑体 Std R"/>
              </a:endParaRPr>
            </a:p>
          </p:txBody>
        </p:sp>
        <p:sp>
          <p:nvSpPr>
            <p:cNvPr id="11" name="文本框 10"/>
            <p:cNvSpPr txBox="1"/>
            <p:nvPr/>
          </p:nvSpPr>
          <p:spPr>
            <a:xfrm>
              <a:off x="5633972" y="1223704"/>
              <a:ext cx="1256627" cy="2868570"/>
            </a:xfrm>
            <a:prstGeom prst="rect">
              <a:avLst/>
            </a:prstGeom>
            <a:noFill/>
          </p:spPr>
          <p:txBody>
            <a:bodyPr rtlCol="0" wrap="square">
              <a:spAutoFit/>
            </a:bodyPr>
            <a:lstStyle/>
            <a:p>
              <a:pPr algn="ctr"/>
              <a:r>
                <a:rPr altLang="zh-CN" lang="en-US" smtClean="0" sz="5400">
                  <a:solidFill>
                    <a:schemeClr val="bg1"/>
                  </a:solidFill>
                  <a:effectLst>
                    <a:outerShdw algn="tl" blurRad="38100" dir="2700000" dist="38100">
                      <a:srgbClr val="000000">
                        <a:alpha val="30000"/>
                      </a:srgbClr>
                    </a:outerShdw>
                  </a:effectLst>
                  <a:latin charset="0" panose="020b0604020202020204" pitchFamily="34" typeface="Aparajita"/>
                  <a:ea charset="-122" panose="020b0400000000000000" pitchFamily="34" typeface="Adobe 黑体 Std R"/>
                  <a:cs charset="0" panose="020b0604020202020204" pitchFamily="34" typeface="Aparajita"/>
                </a:rPr>
                <a:t>01</a:t>
              </a:r>
            </a:p>
          </p:txBody>
        </p:sp>
      </p:grpSp>
      <p:cxnSp>
        <p:nvCxnSpPr>
          <p:cNvPr id="15" name="直接连接符 14"/>
          <p:cNvCxnSpPr/>
          <p:nvPr/>
        </p:nvCxnSpPr>
        <p:spPr>
          <a:xfrm>
            <a:off x="2345977" y="3526972"/>
            <a:ext cx="2108737" cy="0"/>
          </a:xfrm>
          <a:prstGeom prst="line">
            <a:avLst/>
          </a:prstGeom>
          <a:ln w="19050">
            <a:gradFill>
              <a:gsLst>
                <a:gs pos="15000">
                  <a:srgbClr val="21273E">
                    <a:alpha val="0"/>
                  </a:srgbClr>
                </a:gs>
                <a:gs pos="100000">
                  <a:srgbClr val="21273E"/>
                </a:gs>
              </a:gsLst>
              <a:lin ang="0" scaled="0"/>
            </a:gradFil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737285" y="3526972"/>
            <a:ext cx="2108737" cy="0"/>
          </a:xfrm>
          <a:prstGeom prst="line">
            <a:avLst/>
          </a:prstGeom>
          <a:ln w="19050">
            <a:gradFill>
              <a:gsLst>
                <a:gs pos="15000">
                  <a:srgbClr val="21273E">
                    <a:alpha val="0"/>
                  </a:srgbClr>
                </a:gs>
                <a:gs pos="100000">
                  <a:srgbClr val="21273E"/>
                </a:gs>
              </a:gsLst>
              <a:lin ang="0" scaled="0"/>
            </a:gra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538092723"/>
      </p:ext>
    </p:extLst>
  </p:cSld>
  <p:clrMapOvr>
    <a:masterClrMapping/>
  </p:clrMapOvr>
  <mc:AlternateContent>
    <mc:Choice Requires="p14">
      <p:transition advClick="0" p14:dur="1250" spd="slow">
        <p14:flip dir="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750" fill="hold" id="7"/>
                                        <p:tgtEl>
                                          <p:spTgt spid="6"/>
                                        </p:tgtEl>
                                        <p:attrNameLst>
                                          <p:attrName>ppt_x</p:attrName>
                                        </p:attrNameLst>
                                      </p:cBhvr>
                                      <p:tavLst>
                                        <p:tav tm="0">
                                          <p:val>
                                            <p:strVal val="0-#ppt_w/2"/>
                                          </p:val>
                                        </p:tav>
                                        <p:tav tm="100000">
                                          <p:val>
                                            <p:strVal val="#ppt_x"/>
                                          </p:val>
                                        </p:tav>
                                      </p:tavLst>
                                    </p:anim>
                                    <p:anim calcmode="lin" valueType="num">
                                      <p:cBhvr additive="base">
                                        <p:cTn dur="750" fill="hold" id="8"/>
                                        <p:tgtEl>
                                          <p:spTgt spid="6"/>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2">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750" fill="hold" id="11"/>
                                        <p:tgtEl>
                                          <p:spTgt spid="5"/>
                                        </p:tgtEl>
                                        <p:attrNameLst>
                                          <p:attrName>ppt_x</p:attrName>
                                        </p:attrNameLst>
                                      </p:cBhvr>
                                      <p:tavLst>
                                        <p:tav tm="0">
                                          <p:val>
                                            <p:strVal val="1+#ppt_w/2"/>
                                          </p:val>
                                        </p:tav>
                                        <p:tav tm="100000">
                                          <p:val>
                                            <p:strVal val="#ppt_x"/>
                                          </p:val>
                                        </p:tav>
                                      </p:tavLst>
                                    </p:anim>
                                    <p:anim calcmode="lin" valueType="num">
                                      <p:cBhvr additive="base">
                                        <p:cTn dur="750" fill="hold" id="12"/>
                                        <p:tgtEl>
                                          <p:spTgt spid="5"/>
                                        </p:tgtEl>
                                        <p:attrNameLst>
                                          <p:attrName>ppt_y</p:attrName>
                                        </p:attrNameLst>
                                      </p:cBhvr>
                                      <p:tavLst>
                                        <p:tav tm="0">
                                          <p:val>
                                            <p:strVal val="#ppt_y"/>
                                          </p:val>
                                        </p:tav>
                                        <p:tav tm="100000">
                                          <p:val>
                                            <p:strVal val="#ppt_y"/>
                                          </p:val>
                                        </p:tav>
                                      </p:tavLst>
                                    </p:anim>
                                  </p:childTnLst>
                                </p:cTn>
                              </p:par>
                              <p:par>
                                <p:cTn fill="hold" id="13" nodeType="withEffect" presetClass="entr" presetID="42" presetSubtype="0">
                                  <p:stCondLst>
                                    <p:cond delay="250"/>
                                  </p:stCondLst>
                                  <p:childTnLst>
                                    <p:set>
                                      <p:cBhvr>
                                        <p:cTn dur="1" fill="hold" id="14">
                                          <p:stCondLst>
                                            <p:cond delay="0"/>
                                          </p:stCondLst>
                                        </p:cTn>
                                        <p:tgtEl>
                                          <p:spTgt spid="13"/>
                                        </p:tgtEl>
                                        <p:attrNameLst>
                                          <p:attrName>style.visibility</p:attrName>
                                        </p:attrNameLst>
                                      </p:cBhvr>
                                      <p:to>
                                        <p:strVal val="visible"/>
                                      </p:to>
                                    </p:set>
                                    <p:animEffect filter="fade" transition="in">
                                      <p:cBhvr>
                                        <p:cTn dur="750" id="15"/>
                                        <p:tgtEl>
                                          <p:spTgt spid="13"/>
                                        </p:tgtEl>
                                      </p:cBhvr>
                                    </p:animEffect>
                                    <p:anim calcmode="lin" valueType="num">
                                      <p:cBhvr>
                                        <p:cTn dur="750" fill="hold" id="16"/>
                                        <p:tgtEl>
                                          <p:spTgt spid="13"/>
                                        </p:tgtEl>
                                        <p:attrNameLst>
                                          <p:attrName>ppt_x</p:attrName>
                                        </p:attrNameLst>
                                      </p:cBhvr>
                                      <p:tavLst>
                                        <p:tav tm="0">
                                          <p:val>
                                            <p:strVal val="#ppt_x"/>
                                          </p:val>
                                        </p:tav>
                                        <p:tav tm="100000">
                                          <p:val>
                                            <p:strVal val="#ppt_x"/>
                                          </p:val>
                                        </p:tav>
                                      </p:tavLst>
                                    </p:anim>
                                    <p:anim calcmode="lin" valueType="num">
                                      <p:cBhvr>
                                        <p:cTn dur="750" fill="hold" id="17"/>
                                        <p:tgtEl>
                                          <p:spTgt spid="13"/>
                                        </p:tgtEl>
                                        <p:attrNameLst>
                                          <p:attrName>ppt_y</p:attrName>
                                        </p:attrNameLst>
                                      </p:cBhvr>
                                      <p:tavLst>
                                        <p:tav tm="0">
                                          <p:val>
                                            <p:strVal val="#ppt_y+.1"/>
                                          </p:val>
                                        </p:tav>
                                        <p:tav tm="100000">
                                          <p:val>
                                            <p:strVal val="#ppt_y"/>
                                          </p:val>
                                        </p:tav>
                                      </p:tavLst>
                                    </p:anim>
                                  </p:childTnLst>
                                </p:cTn>
                              </p:par>
                              <p:par>
                                <p:cTn fill="hold" grpId="0" id="18" nodeType="withEffect" presetClass="entr" presetID="16" presetSubtype="21">
                                  <p:stCondLst>
                                    <p:cond delay="750"/>
                                  </p:stCondLst>
                                  <p:childTnLst>
                                    <p:set>
                                      <p:cBhvr>
                                        <p:cTn dur="1" fill="hold" id="19">
                                          <p:stCondLst>
                                            <p:cond delay="0"/>
                                          </p:stCondLst>
                                        </p:cTn>
                                        <p:tgtEl>
                                          <p:spTgt spid="8"/>
                                        </p:tgtEl>
                                        <p:attrNameLst>
                                          <p:attrName>style.visibility</p:attrName>
                                        </p:attrNameLst>
                                      </p:cBhvr>
                                      <p:to>
                                        <p:strVal val="visible"/>
                                      </p:to>
                                    </p:set>
                                    <p:animEffect filter="barn(inVertical)" transition="in">
                                      <p:cBhvr>
                                        <p:cTn dur="500" id="20"/>
                                        <p:tgtEl>
                                          <p:spTgt spid="8"/>
                                        </p:tgtEl>
                                      </p:cBhvr>
                                    </p:animEffect>
                                  </p:childTnLst>
                                </p:cTn>
                              </p:par>
                              <p:par>
                                <p:cTn fill="hold" grpId="0" id="21" nodeType="withEffect" presetClass="entr" presetID="41" presetSubtype="0">
                                  <p:stCondLst>
                                    <p:cond delay="1250"/>
                                  </p:stCondLst>
                                  <p:iterate type="lt">
                                    <p:tmPct val="10000"/>
                                  </p:iterate>
                                  <p:childTnLst>
                                    <p:set>
                                      <p:cBhvr>
                                        <p:cTn dur="1" fill="hold" id="22">
                                          <p:stCondLst>
                                            <p:cond delay="0"/>
                                          </p:stCondLst>
                                        </p:cTn>
                                        <p:tgtEl>
                                          <p:spTgt spid="9"/>
                                        </p:tgtEl>
                                        <p:attrNameLst>
                                          <p:attrName>style.visibility</p:attrName>
                                        </p:attrNameLst>
                                      </p:cBhvr>
                                      <p:to>
                                        <p:strVal val="visible"/>
                                      </p:to>
                                    </p:set>
                                    <p:anim calcmode="lin" valueType="num">
                                      <p:cBhvr>
                                        <p:cTn dur="750" fill="hold" id="23"/>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24"/>
                                        <p:tgtEl>
                                          <p:spTgt spid="9"/>
                                        </p:tgtEl>
                                        <p:attrNameLst>
                                          <p:attrName>ppt_y</p:attrName>
                                        </p:attrNameLst>
                                      </p:cBhvr>
                                      <p:tavLst>
                                        <p:tav tm="0">
                                          <p:val>
                                            <p:strVal val="#ppt_y"/>
                                          </p:val>
                                        </p:tav>
                                        <p:tav tm="100000">
                                          <p:val>
                                            <p:strVal val="#ppt_y"/>
                                          </p:val>
                                        </p:tav>
                                      </p:tavLst>
                                    </p:anim>
                                    <p:anim calcmode="lin" valueType="num">
                                      <p:cBhvr>
                                        <p:cTn dur="750" fill="hold" id="25"/>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26"/>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27" tmFilter="0,0; .5, 1; 1, 1"/>
                                        <p:tgtEl>
                                          <p:spTgt spid="9"/>
                                        </p:tgtEl>
                                      </p:cBhvr>
                                    </p:animEffect>
                                  </p:childTnLst>
                                </p:cTn>
                              </p:par>
                              <p:par>
                                <p:cTn fill="hold" id="28" nodeType="withEffect" presetClass="entr" presetID="2" presetSubtype="2">
                                  <p:stCondLst>
                                    <p:cond delay="1250"/>
                                  </p:stCondLst>
                                  <p:childTnLst>
                                    <p:set>
                                      <p:cBhvr>
                                        <p:cTn dur="1" fill="hold" id="29">
                                          <p:stCondLst>
                                            <p:cond delay="0"/>
                                          </p:stCondLst>
                                        </p:cTn>
                                        <p:tgtEl>
                                          <p:spTgt spid="17"/>
                                        </p:tgtEl>
                                        <p:attrNameLst>
                                          <p:attrName>style.visibility</p:attrName>
                                        </p:attrNameLst>
                                      </p:cBhvr>
                                      <p:to>
                                        <p:strVal val="visible"/>
                                      </p:to>
                                    </p:set>
                                    <p:anim calcmode="lin" valueType="num">
                                      <p:cBhvr additive="base">
                                        <p:cTn dur="500" fill="hold" id="30"/>
                                        <p:tgtEl>
                                          <p:spTgt spid="17"/>
                                        </p:tgtEl>
                                        <p:attrNameLst>
                                          <p:attrName>ppt_x</p:attrName>
                                        </p:attrNameLst>
                                      </p:cBhvr>
                                      <p:tavLst>
                                        <p:tav tm="0">
                                          <p:val>
                                            <p:strVal val="1+#ppt_w/2"/>
                                          </p:val>
                                        </p:tav>
                                        <p:tav tm="100000">
                                          <p:val>
                                            <p:strVal val="#ppt_x"/>
                                          </p:val>
                                        </p:tav>
                                      </p:tavLst>
                                    </p:anim>
                                    <p:anim calcmode="lin" valueType="num">
                                      <p:cBhvr additive="base">
                                        <p:cTn dur="500" fill="hold" id="31"/>
                                        <p:tgtEl>
                                          <p:spTgt spid="17"/>
                                        </p:tgtEl>
                                        <p:attrNameLst>
                                          <p:attrName>ppt_y</p:attrName>
                                        </p:attrNameLst>
                                      </p:cBhvr>
                                      <p:tavLst>
                                        <p:tav tm="0">
                                          <p:val>
                                            <p:strVal val="#ppt_y"/>
                                          </p:val>
                                        </p:tav>
                                        <p:tav tm="100000">
                                          <p:val>
                                            <p:strVal val="#ppt_y"/>
                                          </p:val>
                                        </p:tav>
                                      </p:tavLst>
                                    </p:anim>
                                  </p:childTnLst>
                                </p:cTn>
                              </p:par>
                              <p:par>
                                <p:cTn fill="hold" id="32" nodeType="withEffect" presetClass="entr" presetID="2" presetSubtype="8">
                                  <p:stCondLst>
                                    <p:cond delay="1250"/>
                                  </p:stCondLst>
                                  <p:childTnLst>
                                    <p:set>
                                      <p:cBhvr>
                                        <p:cTn dur="1" fill="hold" id="33">
                                          <p:stCondLst>
                                            <p:cond delay="0"/>
                                          </p:stCondLst>
                                        </p:cTn>
                                        <p:tgtEl>
                                          <p:spTgt spid="15"/>
                                        </p:tgtEl>
                                        <p:attrNameLst>
                                          <p:attrName>style.visibility</p:attrName>
                                        </p:attrNameLst>
                                      </p:cBhvr>
                                      <p:to>
                                        <p:strVal val="visible"/>
                                      </p:to>
                                    </p:set>
                                    <p:anim calcmode="lin" valueType="num">
                                      <p:cBhvr additive="base">
                                        <p:cTn dur="500" fill="hold" id="34"/>
                                        <p:tgtEl>
                                          <p:spTgt spid="15"/>
                                        </p:tgtEl>
                                        <p:attrNameLst>
                                          <p:attrName>ppt_x</p:attrName>
                                        </p:attrNameLst>
                                      </p:cBhvr>
                                      <p:tavLst>
                                        <p:tav tm="0">
                                          <p:val>
                                            <p:strVal val="0-#ppt_w/2"/>
                                          </p:val>
                                        </p:tav>
                                        <p:tav tm="100000">
                                          <p:val>
                                            <p:strVal val="#ppt_x"/>
                                          </p:val>
                                        </p:tav>
                                      </p:tavLst>
                                    </p:anim>
                                    <p:anim calcmode="lin" valueType="num">
                                      <p:cBhvr additive="base">
                                        <p:cTn dur="500" fill="hold" id="35"/>
                                        <p:tgtEl>
                                          <p:spTgt spid="15"/>
                                        </p:tgtEl>
                                        <p:attrNameLst>
                                          <p:attrName>ppt_y</p:attrName>
                                        </p:attrNameLst>
                                      </p:cBhvr>
                                      <p:tavLst>
                                        <p:tav tm="0">
                                          <p:val>
                                            <p:strVal val="#ppt_y"/>
                                          </p:val>
                                        </p:tav>
                                        <p:tav tm="100000">
                                          <p:val>
                                            <p:strVal val="#ppt_y"/>
                                          </p:val>
                                        </p:tav>
                                      </p:tavLst>
                                    </p:anim>
                                  </p:childTnLst>
                                </p:cTn>
                              </p:par>
                              <p:par>
                                <p:cTn fill="hold" grpId="0" id="36" nodeType="withEffect" presetClass="entr" presetID="16" presetSubtype="37">
                                  <p:stCondLst>
                                    <p:cond delay="1750"/>
                                  </p:stCondLst>
                                  <p:childTnLst>
                                    <p:set>
                                      <p:cBhvr>
                                        <p:cTn dur="1" fill="hold" id="37">
                                          <p:stCondLst>
                                            <p:cond delay="0"/>
                                          </p:stCondLst>
                                        </p:cTn>
                                        <p:tgtEl>
                                          <p:spTgt spid="10"/>
                                        </p:tgtEl>
                                        <p:attrNameLst>
                                          <p:attrName>style.visibility</p:attrName>
                                        </p:attrNameLst>
                                      </p:cBhvr>
                                      <p:to>
                                        <p:strVal val="visible"/>
                                      </p:to>
                                    </p:set>
                                    <p:animEffect filter="barn(outVertical)" transition="in">
                                      <p:cBhvr>
                                        <p:cTn dur="500" id="38"/>
                                        <p:tgtEl>
                                          <p:spTgt spid="10"/>
                                        </p:tgtEl>
                                      </p:cBhvr>
                                    </p:animEffect>
                                  </p:childTnLst>
                                </p:cTn>
                              </p:par>
                              <p:par>
                                <p:cTn fill="hold" grpId="0" id="39" nodeType="withEffect" presetClass="entr" presetID="22" presetSubtype="1">
                                  <p:stCondLst>
                                    <p:cond delay="2000"/>
                                  </p:stCondLst>
                                  <p:childTnLst>
                                    <p:set>
                                      <p:cBhvr>
                                        <p:cTn dur="1" fill="hold" id="40">
                                          <p:stCondLst>
                                            <p:cond delay="0"/>
                                          </p:stCondLst>
                                        </p:cTn>
                                        <p:tgtEl>
                                          <p:spTgt spid="7"/>
                                        </p:tgtEl>
                                        <p:attrNameLst>
                                          <p:attrName>style.visibility</p:attrName>
                                        </p:attrNameLst>
                                      </p:cBhvr>
                                      <p:to>
                                        <p:strVal val="visible"/>
                                      </p:to>
                                    </p:set>
                                    <p:animEffect filter="wipe(up)" transition="in">
                                      <p:cBhvr>
                                        <p:cTn dur="500" id="4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325139" y="2025898"/>
            <a:ext cx="2342885" cy="4013820"/>
            <a:chOff x="930794" y="1351262"/>
            <a:chExt cx="1757164" cy="3010365"/>
          </a:xfrm>
        </p:grpSpPr>
        <p:grpSp>
          <p:nvGrpSpPr>
            <p:cNvPr id="17" name="组合 16">
              <a:extLst>
                <a:ext uri="{FF2B5EF4-FFF2-40B4-BE49-F238E27FC236}">
                  <a16:creationId xmlns:a16="http://schemas.microsoft.com/office/drawing/2014/main" id="{FD9A4090-29AC-4390-A58A-F98534C9F569}"/>
                </a:ext>
              </a:extLst>
            </p:cNvPr>
            <p:cNvGrpSpPr/>
            <p:nvPr/>
          </p:nvGrpSpPr>
          <p:grpSpPr>
            <a:xfrm>
              <a:off x="1422459" y="2039025"/>
              <a:ext cx="923268" cy="923598"/>
              <a:chOff x="1664154" y="1934950"/>
              <a:chExt cx="923279" cy="897257"/>
            </a:xfrm>
          </p:grpSpPr>
          <p:grpSp>
            <p:nvGrpSpPr>
              <p:cNvPr id="19" name="组合 18">
                <a:extLst>
                  <a:ext uri="{FF2B5EF4-FFF2-40B4-BE49-F238E27FC236}">
                    <a16:creationId xmlns:a16="http://schemas.microsoft.com/office/drawing/2014/main" id="{F7B25B52-5095-430C-BCD0-61945E3527AB}"/>
                  </a:ext>
                </a:extLst>
              </p:cNvPr>
              <p:cNvGrpSpPr/>
              <p:nvPr/>
            </p:nvGrpSpPr>
            <p:grpSpPr>
              <a:xfrm rot="18900000">
                <a:off x="1664154" y="1934950"/>
                <a:ext cx="897259" cy="897257"/>
                <a:chOff x="304800" y="673100"/>
                <a:chExt cx="4000500" cy="4000500"/>
              </a:xfrm>
              <a:effectLst>
                <a:outerShdw algn="tr" blurRad="444500" dir="4800000" dist="254000" rotWithShape="0">
                  <a:prstClr val="black">
                    <a:alpha val="50000"/>
                  </a:prstClr>
                </a:outerShdw>
              </a:effectLst>
            </p:grpSpPr>
            <p:sp>
              <p:nvSpPr>
                <p:cNvPr id="21" name="同心圆 11">
                  <a:extLst>
                    <a:ext uri="{FF2B5EF4-FFF2-40B4-BE49-F238E27FC236}">
                      <a16:creationId xmlns:a16="http://schemas.microsoft.com/office/drawing/2014/main" id="{01DEAEB3-3631-4050-BD62-AC6EFBD92F68}"/>
                    </a:ext>
                  </a:extLst>
                </p:cNvPr>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600">
                    <a:solidFill>
                      <a:prstClr val="black"/>
                    </a:solidFill>
                    <a:latin typeface="Arial"/>
                    <a:ea typeface="微软雅黑"/>
                  </a:endParaRPr>
                </a:p>
              </p:txBody>
            </p:sp>
            <p:sp>
              <p:nvSpPr>
                <p:cNvPr id="22" name="椭圆 21">
                  <a:extLst>
                    <a:ext uri="{FF2B5EF4-FFF2-40B4-BE49-F238E27FC236}">
                      <a16:creationId xmlns:a16="http://schemas.microsoft.com/office/drawing/2014/main" id="{C51A43A0-B5E9-405A-84CE-DD7CB269D5CD}"/>
                    </a:ext>
                  </a:extLst>
                </p:cNvPr>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600">
                    <a:solidFill>
                      <a:prstClr val="white"/>
                    </a:solidFill>
                    <a:latin typeface="Arial"/>
                    <a:ea typeface="微软雅黑"/>
                  </a:endParaRPr>
                </a:p>
              </p:txBody>
            </p:sp>
          </p:grpSp>
          <p:sp>
            <p:nvSpPr>
              <p:cNvPr id="20" name="TextBox 34">
                <a:extLst>
                  <a:ext uri="{FF2B5EF4-FFF2-40B4-BE49-F238E27FC236}">
                    <a16:creationId xmlns:a16="http://schemas.microsoft.com/office/drawing/2014/main" id="{B5DA7013-2C5D-4B33-A9C1-6DB39445BDE8}"/>
                  </a:ext>
                </a:extLst>
              </p:cNvPr>
              <p:cNvSpPr txBox="1"/>
              <p:nvPr/>
            </p:nvSpPr>
            <p:spPr>
              <a:xfrm>
                <a:off x="1767087" y="2276962"/>
                <a:ext cx="820346" cy="244288"/>
              </a:xfrm>
              <a:prstGeom prst="rect">
                <a:avLst/>
              </a:prstGeom>
              <a:noFill/>
            </p:spPr>
            <p:txBody>
              <a:bodyPr rtlCol="0" wrap="square">
                <a:spAutoFit/>
              </a:bodyPr>
              <a:lstStyle/>
              <a:p>
                <a:pPr algn="ctr">
                  <a:defRPr/>
                </a:pPr>
                <a:r>
                  <a:rPr altLang="zh-CN" b="1" lang="en-US" sz="1600">
                    <a:solidFill>
                      <a:prstClr val="black">
                        <a:lumMod val="65000"/>
                        <a:lumOff val="35000"/>
                      </a:prstClr>
                    </a:solidFill>
                    <a:latin charset="-122" panose="020b0503020204020204" pitchFamily="34" typeface="微软雅黑"/>
                    <a:ea charset="-122" panose="020b0503020204020204" pitchFamily="34" typeface="微软雅黑"/>
                  </a:rPr>
                  <a:t>45%</a:t>
                </a:r>
              </a:p>
            </p:txBody>
          </p:sp>
        </p:grpSp>
        <p:sp>
          <p:nvSpPr>
            <p:cNvPr id="42" name="Freeform 8">
              <a:extLst>
                <a:ext uri="{FF2B5EF4-FFF2-40B4-BE49-F238E27FC236}">
                  <a16:creationId xmlns:a16="http://schemas.microsoft.com/office/drawing/2014/main" id="{E5EB2C7F-A023-4362-9FCD-FA212962FD9C}"/>
                </a:ext>
              </a:extLst>
            </p:cNvPr>
            <p:cNvSpPr/>
            <p:nvPr/>
          </p:nvSpPr>
          <p:spPr bwMode="auto">
            <a:xfrm rot="18900000">
              <a:off x="1466204" y="2381492"/>
              <a:ext cx="1215329" cy="660951"/>
            </a:xfrm>
            <a:custGeom>
              <a:gdLst>
                <a:gd fmla="*/ 8098 w 8105" name="T0"/>
                <a:gd fmla="*/ 0 h 4285" name="T1"/>
                <a:gd fmla="*/ 8105 w 8105" name="T2"/>
                <a:gd fmla="*/ 233 h 4285" name="T3"/>
                <a:gd fmla="*/ 4053 w 8105" name="T4"/>
                <a:gd fmla="*/ 4285 h 4285" name="T5"/>
                <a:gd fmla="*/ 0 w 8105" name="T6"/>
                <a:gd fmla="*/ 233 h 4285" name="T7"/>
                <a:gd fmla="*/ 7 w 8105" name="T8"/>
                <a:gd fmla="*/ 0 h 4285" name="T9"/>
                <a:gd fmla="*/ 1080 w 8105" name="T10"/>
                <a:gd fmla="*/ 0 h 4285" name="T11"/>
                <a:gd fmla="*/ 1071 w 8105" name="T12"/>
                <a:gd fmla="*/ 233 h 4285" name="T13"/>
                <a:gd fmla="*/ 4053 w 8105" name="T14"/>
                <a:gd fmla="*/ 3214 h 4285" name="T15"/>
                <a:gd fmla="*/ 7034 w 8105" name="T16"/>
                <a:gd fmla="*/ 233 h 4285" name="T17"/>
                <a:gd fmla="*/ 7025 w 8105" name="T18"/>
                <a:gd fmla="*/ 0 h 4285" name="T19"/>
                <a:gd fmla="*/ 8098 w 8105" name="T20"/>
                <a:gd fmla="*/ 0 h 428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85" w="810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gradFill>
              <a:gsLst>
                <a:gs pos="0">
                  <a:srgbClr val="2C344B"/>
                </a:gs>
                <a:gs pos="100000">
                  <a:srgbClr val="21273E"/>
                </a:gs>
              </a:gsLst>
            </a:gradFill>
            <a:ln cap="flat" w="3175">
              <a:noFill/>
              <a:prstDash val="solid"/>
              <a:miter lim="800000"/>
            </a:ln>
          </p:spPr>
          <p:txBody>
            <a:bodyPr anchor="t" anchorCtr="0" bIns="61575" compatLnSpc="1" lIns="123149" numCol="1" rIns="123149" tIns="61575" vert="horz" wrap="square"/>
            <a:lstStyle/>
            <a:p>
              <a:pPr>
                <a:defRPr/>
              </a:pPr>
              <a:endParaRPr altLang="en-US" lang="zh-CN" sz="1600">
                <a:solidFill>
                  <a:prstClr val="black"/>
                </a:solidFill>
                <a:latin typeface="Arial"/>
                <a:ea typeface="微软雅黑"/>
              </a:endParaRPr>
            </a:p>
          </p:txBody>
        </p:sp>
        <p:grpSp>
          <p:nvGrpSpPr>
            <p:cNvPr id="46" name="组合 45">
              <a:extLst>
                <a:ext uri="{FF2B5EF4-FFF2-40B4-BE49-F238E27FC236}">
                  <a16:creationId xmlns:a16="http://schemas.microsoft.com/office/drawing/2014/main" id="{1C6B5633-35FE-40F5-8FCA-349FA1F63DE1}"/>
                </a:ext>
              </a:extLst>
            </p:cNvPr>
            <p:cNvGrpSpPr/>
            <p:nvPr/>
          </p:nvGrpSpPr>
          <p:grpSpPr>
            <a:xfrm>
              <a:off x="1444520" y="1351262"/>
              <a:ext cx="960654" cy="236576"/>
              <a:chOff x="3477359" y="8005745"/>
              <a:chExt cx="2534423" cy="611316"/>
            </a:xfrm>
            <a:effectLst>
              <a:outerShdw algn="t" blurRad="203200" dir="5400000" dist="114300" rotWithShape="0" sx="102000" sy="102000">
                <a:prstClr val="black">
                  <a:alpha val="29000"/>
                </a:prstClr>
              </a:outerShdw>
            </a:effectLst>
          </p:grpSpPr>
          <p:sp>
            <p:nvSpPr>
              <p:cNvPr id="47" name="流程图: 可选过程 46">
                <a:extLst>
                  <a:ext uri="{FF2B5EF4-FFF2-40B4-BE49-F238E27FC236}">
                    <a16:creationId xmlns:a16="http://schemas.microsoft.com/office/drawing/2014/main" id="{54424E2C-EA2A-44D0-B3E8-836DA7D10952}"/>
                  </a:ext>
                </a:extLst>
              </p:cNvPr>
              <p:cNvSpPr/>
              <p:nvPr/>
            </p:nvSpPr>
            <p:spPr>
              <a:xfrm>
                <a:off x="3477359" y="8032286"/>
                <a:ext cx="2534423" cy="584775"/>
              </a:xfrm>
              <a:prstGeom prst="flowChartAlternateProcess">
                <a:avLst/>
              </a:prstGeom>
              <a:gradFill>
                <a:gsLst>
                  <a:gs pos="0">
                    <a:srgbClr val="2C344B"/>
                  </a:gs>
                  <a:gs pos="100000">
                    <a:srgbClr val="21273E"/>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333">
                  <a:solidFill>
                    <a:prstClr val="white"/>
                  </a:solidFill>
                  <a:latin typeface="微软雅黑"/>
                  <a:ea typeface="微软雅黑"/>
                </a:endParaRPr>
              </a:p>
            </p:txBody>
          </p:sp>
          <p:sp>
            <p:nvSpPr>
              <p:cNvPr id="48" name="TextBox 56">
                <a:extLst>
                  <a:ext uri="{FF2B5EF4-FFF2-40B4-BE49-F238E27FC236}">
                    <a16:creationId xmlns:a16="http://schemas.microsoft.com/office/drawing/2014/main" id="{22F0C609-3DC5-4E4D-A339-64D6F4CECE58}"/>
                  </a:ext>
                </a:extLst>
              </p:cNvPr>
              <p:cNvSpPr txBox="1"/>
              <p:nvPr/>
            </p:nvSpPr>
            <p:spPr>
              <a:xfrm>
                <a:off x="3847975" y="8005745"/>
                <a:ext cx="1706267" cy="570917"/>
              </a:xfrm>
              <a:prstGeom prst="rect">
                <a:avLst/>
              </a:prstGeom>
              <a:noFill/>
            </p:spPr>
            <p:txBody>
              <a:bodyPr rtlCol="0" wrap="none">
                <a:spAutoFit/>
              </a:bodyPr>
              <a:lstStyle/>
              <a:p>
                <a:pPr algn="ctr">
                  <a:defRPr/>
                </a:pPr>
                <a:r>
                  <a:rPr altLang="en-US" lang="zh-CN" sz="1333">
                    <a:solidFill>
                      <a:prstClr val="white"/>
                    </a:solidFill>
                    <a:latin typeface="微软雅黑"/>
                    <a:ea typeface="微软雅黑"/>
                  </a:rPr>
                  <a:t>添加标题</a:t>
                </a:r>
              </a:p>
            </p:txBody>
          </p:sp>
        </p:gr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8" name="Rectangle 89"/>
            <p:cNvSpPr/>
            <p:nvPr/>
          </p:nvSpPr>
          <p:spPr>
            <a:xfrm>
              <a:off x="930794" y="3241512"/>
              <a:ext cx="1757164" cy="2628900"/>
            </a:xfrm>
            <a:prstGeom prst="rect">
              <a:avLst/>
            </a:prstGeom>
          </p:spPr>
          <p:txBody>
            <a:bodyPr wrap="square">
              <a:spAutoFit/>
            </a:bodyPr>
            <a:lstStyle/>
            <a:p>
              <a:pPr algn="ct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ct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MagnaVivamus Quam Dolor, Tempor Ac Gravida Sit Amet, Porta Fermentum Magna</a:t>
              </a:r>
            </a:p>
          </p:txBody>
        </p:sp>
      </p:grpSp>
      <p:grpSp>
        <p:nvGrpSpPr>
          <p:cNvPr id="5" name="组合 4"/>
          <p:cNvGrpSpPr/>
          <p:nvPr/>
        </p:nvGrpSpPr>
        <p:grpSpPr>
          <a:xfrm>
            <a:off x="3634937" y="1998068"/>
            <a:ext cx="2355947" cy="4041651"/>
            <a:chOff x="2736826" y="1330389"/>
            <a:chExt cx="1766960" cy="3031238"/>
          </a:xfrm>
        </p:grpSpPr>
        <p:grpSp>
          <p:nvGrpSpPr>
            <p:cNvPr id="23" name="组合 22">
              <a:extLst>
                <a:ext uri="{FF2B5EF4-FFF2-40B4-BE49-F238E27FC236}">
                  <a16:creationId xmlns:a16="http://schemas.microsoft.com/office/drawing/2014/main" id="{1890DDDB-D11A-437E-8136-B54C2C514C40}"/>
                </a:ext>
              </a:extLst>
            </p:cNvPr>
            <p:cNvGrpSpPr/>
            <p:nvPr/>
          </p:nvGrpSpPr>
          <p:grpSpPr>
            <a:xfrm>
              <a:off x="3317563" y="2016040"/>
              <a:ext cx="897248" cy="923599"/>
              <a:chOff x="3293884" y="1912625"/>
              <a:chExt cx="897259" cy="897258"/>
            </a:xfrm>
          </p:grpSpPr>
          <p:grpSp>
            <p:nvGrpSpPr>
              <p:cNvPr id="24" name="组合 23">
                <a:extLst>
                  <a:ext uri="{FF2B5EF4-FFF2-40B4-BE49-F238E27FC236}">
                    <a16:creationId xmlns:a16="http://schemas.microsoft.com/office/drawing/2014/main" id="{D7105A0B-507C-4D26-A631-083C75908C15}"/>
                  </a:ext>
                </a:extLst>
              </p:cNvPr>
              <p:cNvGrpSpPr/>
              <p:nvPr/>
            </p:nvGrpSpPr>
            <p:grpSpPr>
              <a:xfrm rot="18900000">
                <a:off x="3293884" y="1912625"/>
                <a:ext cx="897259" cy="897258"/>
                <a:chOff x="304800" y="673100"/>
                <a:chExt cx="4000500" cy="4000500"/>
              </a:xfrm>
              <a:effectLst>
                <a:outerShdw algn="tr" blurRad="444500" dir="5280000" dist="254000" rotWithShape="0">
                  <a:prstClr val="black">
                    <a:alpha val="50000"/>
                  </a:prstClr>
                </a:outerShdw>
              </a:effectLst>
            </p:grpSpPr>
            <p:sp>
              <p:nvSpPr>
                <p:cNvPr id="26" name="同心圆 16">
                  <a:extLst>
                    <a:ext uri="{FF2B5EF4-FFF2-40B4-BE49-F238E27FC236}">
                      <a16:creationId xmlns:a16="http://schemas.microsoft.com/office/drawing/2014/main" id="{03C4BEA5-E640-47EA-B4DF-056568607627}"/>
                    </a:ext>
                  </a:extLst>
                </p:cNvPr>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600">
                    <a:solidFill>
                      <a:prstClr val="black"/>
                    </a:solidFill>
                    <a:latin typeface="Arial"/>
                    <a:ea typeface="微软雅黑"/>
                  </a:endParaRPr>
                </a:p>
              </p:txBody>
            </p:sp>
            <p:sp>
              <p:nvSpPr>
                <p:cNvPr id="27" name="椭圆 26">
                  <a:extLst>
                    <a:ext uri="{FF2B5EF4-FFF2-40B4-BE49-F238E27FC236}">
                      <a16:creationId xmlns:a16="http://schemas.microsoft.com/office/drawing/2014/main" id="{6426A9AF-CAAB-48FE-87F8-CF70FDF51A6C}"/>
                    </a:ext>
                  </a:extLst>
                </p:cNvPr>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600">
                    <a:solidFill>
                      <a:prstClr val="white"/>
                    </a:solidFill>
                    <a:latin typeface="Arial"/>
                    <a:ea typeface="微软雅黑"/>
                  </a:endParaRPr>
                </a:p>
              </p:txBody>
            </p:sp>
          </p:grpSp>
          <p:sp>
            <p:nvSpPr>
              <p:cNvPr id="25" name="TextBox 35">
                <a:extLst>
                  <a:ext uri="{FF2B5EF4-FFF2-40B4-BE49-F238E27FC236}">
                    <a16:creationId xmlns:a16="http://schemas.microsoft.com/office/drawing/2014/main" id="{82BFF25A-C6B3-4B16-8486-1FE5020CBD8C}"/>
                  </a:ext>
                </a:extLst>
              </p:cNvPr>
              <p:cNvSpPr txBox="1"/>
              <p:nvPr/>
            </p:nvSpPr>
            <p:spPr>
              <a:xfrm>
                <a:off x="3405810" y="2276966"/>
                <a:ext cx="753231" cy="244288"/>
              </a:xfrm>
              <a:prstGeom prst="rect">
                <a:avLst/>
              </a:prstGeom>
              <a:noFill/>
            </p:spPr>
            <p:txBody>
              <a:bodyPr rtlCol="0" wrap="square">
                <a:spAutoFit/>
              </a:bodyPr>
              <a:lstStyle/>
              <a:p>
                <a:pPr algn="ctr">
                  <a:defRPr/>
                </a:pPr>
                <a:r>
                  <a:rPr altLang="zh-CN" b="1" lang="en-US" sz="1600">
                    <a:solidFill>
                      <a:prstClr val="black">
                        <a:lumMod val="65000"/>
                        <a:lumOff val="35000"/>
                      </a:prstClr>
                    </a:solidFill>
                    <a:latin charset="-122" panose="020b0503020204020204" pitchFamily="34" typeface="微软雅黑"/>
                    <a:ea charset="-122" panose="020b0503020204020204" pitchFamily="34" typeface="微软雅黑"/>
                  </a:rPr>
                  <a:t>68%</a:t>
                </a:r>
              </a:p>
            </p:txBody>
          </p:sp>
        </p:grpSp>
        <p:sp>
          <p:nvSpPr>
            <p:cNvPr id="43" name="Freeform 7">
              <a:extLst>
                <a:ext uri="{FF2B5EF4-FFF2-40B4-BE49-F238E27FC236}">
                  <a16:creationId xmlns:a16="http://schemas.microsoft.com/office/drawing/2014/main" id="{0569E894-8EA2-4C0C-83E2-962A4593A3B3}"/>
                </a:ext>
              </a:extLst>
            </p:cNvPr>
            <p:cNvSpPr/>
            <p:nvPr/>
          </p:nvSpPr>
          <p:spPr bwMode="auto">
            <a:xfrm rot="19087048">
              <a:off x="3316129" y="2245379"/>
              <a:ext cx="1187657" cy="803040"/>
            </a:xfrm>
            <a:custGeom>
              <a:gdLst>
                <a:gd fmla="*/ 7997 w 8105" name="T0"/>
                <a:gd fmla="*/ 0 h 4984" name="T1"/>
                <a:gd fmla="*/ 8105 w 8105" name="T2"/>
                <a:gd fmla="*/ 932 h 4984" name="T3"/>
                <a:gd fmla="*/ 4053 w 8105" name="T4"/>
                <a:gd fmla="*/ 4984 h 4984" name="T5"/>
                <a:gd fmla="*/ 0 w 8105" name="T6"/>
                <a:gd fmla="*/ 932 h 4984" name="T7"/>
                <a:gd fmla="*/ 108 w 8105" name="T8"/>
                <a:gd fmla="*/ 0 h 4984" name="T9"/>
                <a:gd fmla="*/ 1212 w 8105" name="T10"/>
                <a:gd fmla="*/ 0 h 4984" name="T11"/>
                <a:gd fmla="*/ 1218 w 8105" name="T12"/>
                <a:gd fmla="*/ 6 h 4984" name="T13"/>
                <a:gd fmla="*/ 1071 w 8105" name="T14"/>
                <a:gd fmla="*/ 932 h 4984" name="T15"/>
                <a:gd fmla="*/ 4053 w 8105" name="T16"/>
                <a:gd fmla="*/ 3913 h 4984" name="T17"/>
                <a:gd fmla="*/ 7034 w 8105" name="T18"/>
                <a:gd fmla="*/ 932 h 4984" name="T19"/>
                <a:gd fmla="*/ 6887 w 8105" name="T20"/>
                <a:gd fmla="*/ 6 h 4984" name="T21"/>
                <a:gd fmla="*/ 6893 w 8105" name="T22"/>
                <a:gd fmla="*/ 0 h 4984" name="T23"/>
                <a:gd fmla="*/ 7997 w 8105" name="T24"/>
                <a:gd fmla="*/ 0 h 498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984" w="8105">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gradFill>
              <a:gsLst>
                <a:gs pos="0">
                  <a:srgbClr val="2C344B"/>
                </a:gs>
                <a:gs pos="100000">
                  <a:srgbClr val="21273E"/>
                </a:gs>
              </a:gsLst>
            </a:gradFill>
            <a:ln cap="flat" w="3175">
              <a:noFill/>
              <a:prstDash val="solid"/>
              <a:miter lim="800000"/>
            </a:ln>
          </p:spPr>
          <p:txBody>
            <a:bodyPr anchor="t" anchorCtr="0" bIns="61575" compatLnSpc="1" lIns="123149" numCol="1" rIns="123149" tIns="61575" vert="horz" wrap="square"/>
            <a:lstStyle/>
            <a:p>
              <a:pPr>
                <a:defRPr/>
              </a:pPr>
              <a:endParaRPr altLang="en-US" lang="zh-CN" sz="1600">
                <a:solidFill>
                  <a:prstClr val="black"/>
                </a:solidFill>
                <a:latin typeface="Arial"/>
                <a:ea typeface="微软雅黑"/>
              </a:endParaRPr>
            </a:p>
          </p:txBody>
        </p:sp>
        <p:grpSp>
          <p:nvGrpSpPr>
            <p:cNvPr id="49" name="组合 48">
              <a:extLst>
                <a:ext uri="{FF2B5EF4-FFF2-40B4-BE49-F238E27FC236}">
                  <a16:creationId xmlns:a16="http://schemas.microsoft.com/office/drawing/2014/main" id="{C3A3ED6E-D672-40ED-9701-C817B3CA3C8E}"/>
                </a:ext>
              </a:extLst>
            </p:cNvPr>
            <p:cNvGrpSpPr/>
            <p:nvPr/>
          </p:nvGrpSpPr>
          <p:grpSpPr>
            <a:xfrm>
              <a:off x="3265364" y="1330389"/>
              <a:ext cx="960654" cy="236576"/>
              <a:chOff x="3477359" y="8005745"/>
              <a:chExt cx="2534423" cy="611316"/>
            </a:xfrm>
            <a:effectLst>
              <a:outerShdw algn="t" blurRad="203200" dir="5400000" dist="114300" rotWithShape="0" sx="102000" sy="102000">
                <a:prstClr val="black">
                  <a:alpha val="29000"/>
                </a:prstClr>
              </a:outerShdw>
            </a:effectLst>
          </p:grpSpPr>
          <p:sp>
            <p:nvSpPr>
              <p:cNvPr id="50" name="流程图: 可选过程 49">
                <a:extLst>
                  <a:ext uri="{FF2B5EF4-FFF2-40B4-BE49-F238E27FC236}">
                    <a16:creationId xmlns:a16="http://schemas.microsoft.com/office/drawing/2014/main" id="{A20B4C27-ADD4-4C50-A8FC-53CFEF20743C}"/>
                  </a:ext>
                </a:extLst>
              </p:cNvPr>
              <p:cNvSpPr/>
              <p:nvPr/>
            </p:nvSpPr>
            <p:spPr>
              <a:xfrm>
                <a:off x="3477359" y="8032286"/>
                <a:ext cx="2534423" cy="584775"/>
              </a:xfrm>
              <a:prstGeom prst="flowChartAlternateProcess">
                <a:avLst/>
              </a:prstGeom>
              <a:gradFill>
                <a:gsLst>
                  <a:gs pos="0">
                    <a:srgbClr val="2C344B"/>
                  </a:gs>
                  <a:gs pos="100000">
                    <a:srgbClr val="21273E"/>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333">
                  <a:solidFill>
                    <a:prstClr val="white"/>
                  </a:solidFill>
                  <a:latin typeface="微软雅黑"/>
                  <a:ea typeface="微软雅黑"/>
                </a:endParaRPr>
              </a:p>
            </p:txBody>
          </p:sp>
          <p:sp>
            <p:nvSpPr>
              <p:cNvPr id="51" name="TextBox 64">
                <a:extLst>
                  <a:ext uri="{FF2B5EF4-FFF2-40B4-BE49-F238E27FC236}">
                    <a16:creationId xmlns:a16="http://schemas.microsoft.com/office/drawing/2014/main" id="{B48063C5-23B9-40ED-9836-60AF1380C05F}"/>
                  </a:ext>
                </a:extLst>
              </p:cNvPr>
              <p:cNvSpPr txBox="1"/>
              <p:nvPr/>
            </p:nvSpPr>
            <p:spPr>
              <a:xfrm>
                <a:off x="3847974" y="8005745"/>
                <a:ext cx="1706266" cy="570917"/>
              </a:xfrm>
              <a:prstGeom prst="rect">
                <a:avLst/>
              </a:prstGeom>
              <a:noFill/>
            </p:spPr>
            <p:txBody>
              <a:bodyPr rtlCol="0" wrap="none">
                <a:spAutoFit/>
              </a:bodyPr>
              <a:lstStyle/>
              <a:p>
                <a:pPr algn="ctr">
                  <a:defRPr/>
                </a:pPr>
                <a:r>
                  <a:rPr altLang="en-US" lang="zh-CN" sz="1333">
                    <a:solidFill>
                      <a:prstClr val="white"/>
                    </a:solidFill>
                    <a:latin typeface="微软雅黑"/>
                    <a:ea typeface="微软雅黑"/>
                  </a:rPr>
                  <a:t>添加标题</a:t>
                </a:r>
              </a:p>
            </p:txBody>
          </p:sp>
        </p:gr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9" name="Rectangle 89"/>
            <p:cNvSpPr/>
            <p:nvPr/>
          </p:nvSpPr>
          <p:spPr>
            <a:xfrm>
              <a:off x="2736826" y="3241513"/>
              <a:ext cx="1757164" cy="2628900"/>
            </a:xfrm>
            <a:prstGeom prst="rect">
              <a:avLst/>
            </a:prstGeom>
          </p:spPr>
          <p:txBody>
            <a:bodyPr wrap="square">
              <a:spAutoFit/>
            </a:bodyPr>
            <a:lstStyle/>
            <a:p>
              <a:pPr algn="ct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ct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MagnaVivamus Quam Dolor, Tempor Ac Gravida Sit Amet, Porta Fermentum Magna</a:t>
              </a:r>
            </a:p>
          </p:txBody>
        </p:sp>
      </p:grpSp>
      <p:grpSp>
        <p:nvGrpSpPr>
          <p:cNvPr id="62" name="组合 61"/>
          <p:cNvGrpSpPr/>
          <p:nvPr/>
        </p:nvGrpSpPr>
        <p:grpSpPr>
          <a:xfrm>
            <a:off x="5957798" y="2002780"/>
            <a:ext cx="2390468" cy="4036939"/>
            <a:chOff x="4301121" y="1333923"/>
            <a:chExt cx="1792851" cy="3027704"/>
          </a:xfrm>
        </p:grpSpPr>
        <p:grpSp>
          <p:nvGrpSpPr>
            <p:cNvPr id="28" name="组合 27">
              <a:extLst>
                <a:ext uri="{FF2B5EF4-FFF2-40B4-BE49-F238E27FC236}">
                  <a16:creationId xmlns:a16="http://schemas.microsoft.com/office/drawing/2014/main" id="{7D43472B-B0A8-45FD-B374-8ED17DE63E23}"/>
                </a:ext>
              </a:extLst>
            </p:cNvPr>
            <p:cNvGrpSpPr/>
            <p:nvPr/>
          </p:nvGrpSpPr>
          <p:grpSpPr>
            <a:xfrm>
              <a:off x="4946520" y="2101567"/>
              <a:ext cx="921606" cy="923598"/>
              <a:chOff x="4849324" y="1995712"/>
              <a:chExt cx="921617" cy="897257"/>
            </a:xfrm>
          </p:grpSpPr>
          <p:grpSp>
            <p:nvGrpSpPr>
              <p:cNvPr id="29" name="组合 28">
                <a:extLst>
                  <a:ext uri="{FF2B5EF4-FFF2-40B4-BE49-F238E27FC236}">
                    <a16:creationId xmlns:a16="http://schemas.microsoft.com/office/drawing/2014/main" id="{B2710ADB-3F1B-4D2D-9166-0D60024DCA67}"/>
                  </a:ext>
                </a:extLst>
              </p:cNvPr>
              <p:cNvGrpSpPr/>
              <p:nvPr/>
            </p:nvGrpSpPr>
            <p:grpSpPr>
              <a:xfrm rot="18900000">
                <a:off x="4849324" y="1995712"/>
                <a:ext cx="897259" cy="897257"/>
                <a:chOff x="304800" y="673100"/>
                <a:chExt cx="4000500" cy="4000500"/>
              </a:xfrm>
              <a:effectLst>
                <a:outerShdw algn="tr" blurRad="444500" dir="5640000" dist="254000" rotWithShape="0">
                  <a:prstClr val="black">
                    <a:alpha val="50000"/>
                  </a:prstClr>
                </a:outerShdw>
              </a:effectLst>
            </p:grpSpPr>
            <p:sp>
              <p:nvSpPr>
                <p:cNvPr id="31" name="同心圆 21">
                  <a:extLst>
                    <a:ext uri="{FF2B5EF4-FFF2-40B4-BE49-F238E27FC236}">
                      <a16:creationId xmlns:a16="http://schemas.microsoft.com/office/drawing/2014/main" id="{9B019557-0CAE-4EAC-919D-3690DA2C0EA5}"/>
                    </a:ext>
                  </a:extLst>
                </p:cNvPr>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600">
                    <a:solidFill>
                      <a:prstClr val="black"/>
                    </a:solidFill>
                    <a:latin typeface="Arial"/>
                    <a:ea typeface="微软雅黑"/>
                  </a:endParaRPr>
                </a:p>
              </p:txBody>
            </p:sp>
            <p:sp>
              <p:nvSpPr>
                <p:cNvPr id="32" name="椭圆 31">
                  <a:extLst>
                    <a:ext uri="{FF2B5EF4-FFF2-40B4-BE49-F238E27FC236}">
                      <a16:creationId xmlns:a16="http://schemas.microsoft.com/office/drawing/2014/main" id="{E462B21B-74EC-4260-8E43-5F0E3ACC5C43}"/>
                    </a:ext>
                  </a:extLst>
                </p:cNvPr>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600">
                    <a:solidFill>
                      <a:prstClr val="white"/>
                    </a:solidFill>
                    <a:latin typeface="Arial"/>
                    <a:ea typeface="微软雅黑"/>
                  </a:endParaRPr>
                </a:p>
              </p:txBody>
            </p:sp>
          </p:grpSp>
          <p:sp>
            <p:nvSpPr>
              <p:cNvPr id="30" name="TextBox 36">
                <a:extLst>
                  <a:ext uri="{FF2B5EF4-FFF2-40B4-BE49-F238E27FC236}">
                    <a16:creationId xmlns:a16="http://schemas.microsoft.com/office/drawing/2014/main" id="{DFEBF385-B591-4F79-8C2F-A0F81B0161A4}"/>
                  </a:ext>
                </a:extLst>
              </p:cNvPr>
              <p:cNvSpPr txBox="1"/>
              <p:nvPr/>
            </p:nvSpPr>
            <p:spPr>
              <a:xfrm>
                <a:off x="4942744" y="2303660"/>
                <a:ext cx="828196" cy="244288"/>
              </a:xfrm>
              <a:prstGeom prst="rect">
                <a:avLst/>
              </a:prstGeom>
              <a:noFill/>
            </p:spPr>
            <p:txBody>
              <a:bodyPr rtlCol="0" wrap="square">
                <a:spAutoFit/>
              </a:bodyPr>
              <a:lstStyle/>
              <a:p>
                <a:pPr algn="ctr">
                  <a:defRPr/>
                </a:pPr>
                <a:r>
                  <a:rPr altLang="zh-CN" b="1" lang="en-US" sz="1600">
                    <a:solidFill>
                      <a:prstClr val="black">
                        <a:lumMod val="65000"/>
                        <a:lumOff val="35000"/>
                      </a:prstClr>
                    </a:solidFill>
                    <a:latin charset="-122" panose="020b0503020204020204" pitchFamily="34" typeface="微软雅黑"/>
                    <a:ea charset="-122" panose="020b0503020204020204" pitchFamily="34" typeface="微软雅黑"/>
                  </a:rPr>
                  <a:t>79%</a:t>
                </a:r>
              </a:p>
            </p:txBody>
          </p:sp>
        </p:grpSp>
        <p:sp>
          <p:nvSpPr>
            <p:cNvPr id="44" name="Freeform 6">
              <a:extLst>
                <a:ext uri="{FF2B5EF4-FFF2-40B4-BE49-F238E27FC236}">
                  <a16:creationId xmlns:a16="http://schemas.microsoft.com/office/drawing/2014/main" id="{2292DF4E-8928-411F-9ABE-9EB487907ACD}"/>
                </a:ext>
              </a:extLst>
            </p:cNvPr>
            <p:cNvSpPr/>
            <p:nvPr/>
          </p:nvSpPr>
          <p:spPr bwMode="auto">
            <a:xfrm rot="19290704">
              <a:off x="4879708" y="2195049"/>
              <a:ext cx="1214264" cy="946057"/>
            </a:xfrm>
            <a:custGeom>
              <a:gdLst>
                <a:gd fmla="*/ 7492 w 8105" name="T0"/>
                <a:gd fmla="*/ 0 h 6195" name="T1"/>
                <a:gd fmla="*/ 8105 w 8105" name="T2"/>
                <a:gd fmla="*/ 2143 h 6195" name="T3"/>
                <a:gd fmla="*/ 4052 w 8105" name="T4"/>
                <a:gd fmla="*/ 6195 h 6195" name="T5"/>
                <a:gd fmla="*/ 0 w 8105" name="T6"/>
                <a:gd fmla="*/ 2143 h 6195" name="T7"/>
                <a:gd fmla="*/ 612 w 8105" name="T8"/>
                <a:gd fmla="*/ 0 h 6195" name="T9"/>
                <a:gd fmla="*/ 1957 w 8105" name="T10"/>
                <a:gd fmla="*/ 0 h 6195" name="T11"/>
                <a:gd fmla="*/ 1968 w 8105" name="T12"/>
                <a:gd fmla="*/ 11 h 6195" name="T13"/>
                <a:gd fmla="*/ 1071 w 8105" name="T14"/>
                <a:gd fmla="*/ 2143 h 6195" name="T15"/>
                <a:gd fmla="*/ 4052 w 8105" name="T16"/>
                <a:gd fmla="*/ 5124 h 6195" name="T17"/>
                <a:gd fmla="*/ 7033 w 8105" name="T18"/>
                <a:gd fmla="*/ 2143 h 6195" name="T19"/>
                <a:gd fmla="*/ 6136 w 8105" name="T20"/>
                <a:gd fmla="*/ 11 h 6195" name="T21"/>
                <a:gd fmla="*/ 6147 w 8105" name="T22"/>
                <a:gd fmla="*/ 0 h 6195" name="T23"/>
                <a:gd fmla="*/ 7492 w 8105" name="T24"/>
                <a:gd fmla="*/ 0 h 619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195" w="810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gradFill>
              <a:gsLst>
                <a:gs pos="0">
                  <a:srgbClr val="2C344B"/>
                </a:gs>
                <a:gs pos="100000">
                  <a:srgbClr val="21273E"/>
                </a:gs>
              </a:gsLst>
            </a:gradFill>
            <a:ln cap="flat" w="3175">
              <a:noFill/>
              <a:prstDash val="solid"/>
              <a:miter lim="800000"/>
            </a:ln>
          </p:spPr>
          <p:txBody>
            <a:bodyPr anchor="t" anchorCtr="0" bIns="61575" compatLnSpc="1" lIns="123149" numCol="1" rIns="123149" tIns="61575" vert="horz" wrap="square"/>
            <a:lstStyle/>
            <a:p>
              <a:pPr>
                <a:defRPr/>
              </a:pPr>
              <a:endParaRPr altLang="en-US" lang="zh-CN" sz="1600">
                <a:solidFill>
                  <a:prstClr val="black"/>
                </a:solidFill>
                <a:latin typeface="Arial"/>
                <a:ea typeface="微软雅黑"/>
              </a:endParaRPr>
            </a:p>
          </p:txBody>
        </p:sp>
        <p:grpSp>
          <p:nvGrpSpPr>
            <p:cNvPr id="52" name="组合 51">
              <a:extLst>
                <a:ext uri="{FF2B5EF4-FFF2-40B4-BE49-F238E27FC236}">
                  <a16:creationId xmlns:a16="http://schemas.microsoft.com/office/drawing/2014/main" id="{B3D2C442-9B67-4150-BE93-1763A9DEFFA3}"/>
                </a:ext>
              </a:extLst>
            </p:cNvPr>
            <p:cNvGrpSpPr/>
            <p:nvPr/>
          </p:nvGrpSpPr>
          <p:grpSpPr>
            <a:xfrm>
              <a:off x="4881450" y="1333923"/>
              <a:ext cx="960654" cy="236576"/>
              <a:chOff x="3477359" y="8005745"/>
              <a:chExt cx="2534423" cy="611316"/>
            </a:xfrm>
            <a:effectLst>
              <a:outerShdw algn="t" blurRad="203200" dir="5400000" dist="114300" rotWithShape="0" sx="102000" sy="102000">
                <a:prstClr val="black">
                  <a:alpha val="29000"/>
                </a:prstClr>
              </a:outerShdw>
            </a:effectLst>
          </p:grpSpPr>
          <p:sp>
            <p:nvSpPr>
              <p:cNvPr id="53" name="流程图: 可选过程 52">
                <a:extLst>
                  <a:ext uri="{FF2B5EF4-FFF2-40B4-BE49-F238E27FC236}">
                    <a16:creationId xmlns:a16="http://schemas.microsoft.com/office/drawing/2014/main" id="{A52530B4-7A2D-46B4-9CF8-6A7805B911FC}"/>
                  </a:ext>
                </a:extLst>
              </p:cNvPr>
              <p:cNvSpPr/>
              <p:nvPr/>
            </p:nvSpPr>
            <p:spPr>
              <a:xfrm>
                <a:off x="3477359" y="8032286"/>
                <a:ext cx="2534423" cy="584775"/>
              </a:xfrm>
              <a:prstGeom prst="flowChartAlternateProcess">
                <a:avLst/>
              </a:prstGeom>
              <a:gradFill>
                <a:gsLst>
                  <a:gs pos="0">
                    <a:srgbClr val="2C344B"/>
                  </a:gs>
                  <a:gs pos="100000">
                    <a:srgbClr val="21273E"/>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333">
                  <a:solidFill>
                    <a:prstClr val="white"/>
                  </a:solidFill>
                  <a:latin typeface="微软雅黑"/>
                  <a:ea typeface="微软雅黑"/>
                </a:endParaRPr>
              </a:p>
            </p:txBody>
          </p:sp>
          <p:sp>
            <p:nvSpPr>
              <p:cNvPr id="54" name="TextBox 74">
                <a:extLst>
                  <a:ext uri="{FF2B5EF4-FFF2-40B4-BE49-F238E27FC236}">
                    <a16:creationId xmlns:a16="http://schemas.microsoft.com/office/drawing/2014/main" id="{FDA4B6DA-AB32-46C8-B91F-28F49577443D}"/>
                  </a:ext>
                </a:extLst>
              </p:cNvPr>
              <p:cNvSpPr txBox="1"/>
              <p:nvPr/>
            </p:nvSpPr>
            <p:spPr>
              <a:xfrm>
                <a:off x="3847976" y="8005745"/>
                <a:ext cx="1706267" cy="570917"/>
              </a:xfrm>
              <a:prstGeom prst="rect">
                <a:avLst/>
              </a:prstGeom>
              <a:noFill/>
            </p:spPr>
            <p:txBody>
              <a:bodyPr rtlCol="0" wrap="none">
                <a:spAutoFit/>
              </a:bodyPr>
              <a:lstStyle/>
              <a:p>
                <a:pPr algn="ctr">
                  <a:defRPr/>
                </a:pPr>
                <a:r>
                  <a:rPr altLang="en-US" lang="zh-CN" sz="1333">
                    <a:solidFill>
                      <a:prstClr val="white"/>
                    </a:solidFill>
                    <a:latin typeface="微软雅黑"/>
                    <a:ea typeface="微软雅黑"/>
                  </a:rPr>
                  <a:t>添加标题</a:t>
                </a:r>
              </a:p>
            </p:txBody>
          </p:sp>
        </p:gr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60" name="Rectangle 89"/>
            <p:cNvSpPr/>
            <p:nvPr/>
          </p:nvSpPr>
          <p:spPr>
            <a:xfrm>
              <a:off x="4301121" y="3241513"/>
              <a:ext cx="1757164" cy="2628900"/>
            </a:xfrm>
            <a:prstGeom prst="rect">
              <a:avLst/>
            </a:prstGeom>
          </p:spPr>
          <p:txBody>
            <a:bodyPr wrap="square">
              <a:spAutoFit/>
            </a:bodyPr>
            <a:lstStyle/>
            <a:p>
              <a:pPr algn="ct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ct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MagnaVivamus Quam Dolor, Tempor Ac Gravida Sit Amet, Porta Fermentum Magna</a:t>
              </a:r>
            </a:p>
          </p:txBody>
        </p:sp>
      </p:grpSp>
      <p:grpSp>
        <p:nvGrpSpPr>
          <p:cNvPr id="63" name="组合 62"/>
          <p:cNvGrpSpPr/>
          <p:nvPr/>
        </p:nvGrpSpPr>
        <p:grpSpPr>
          <a:xfrm>
            <a:off x="8315180" y="2015994"/>
            <a:ext cx="2342885" cy="4023727"/>
            <a:chOff x="5865416" y="1343833"/>
            <a:chExt cx="1757164" cy="3017795"/>
          </a:xfrm>
        </p:grpSpPr>
        <p:grpSp>
          <p:nvGrpSpPr>
            <p:cNvPr id="33" name="组合 32">
              <a:extLst>
                <a:ext uri="{FF2B5EF4-FFF2-40B4-BE49-F238E27FC236}">
                  <a16:creationId xmlns:a16="http://schemas.microsoft.com/office/drawing/2014/main" id="{3A64F7EC-0C8B-447F-9863-AC6862BCBD38}"/>
                </a:ext>
              </a:extLst>
            </p:cNvPr>
            <p:cNvGrpSpPr/>
            <p:nvPr/>
          </p:nvGrpSpPr>
          <p:grpSpPr>
            <a:xfrm>
              <a:off x="6503127" y="2135947"/>
              <a:ext cx="948526" cy="923598"/>
              <a:chOff x="6380261" y="2029113"/>
              <a:chExt cx="948538" cy="897257"/>
            </a:xfrm>
          </p:grpSpPr>
          <p:grpSp>
            <p:nvGrpSpPr>
              <p:cNvPr id="34" name="组合 33">
                <a:extLst>
                  <a:ext uri="{FF2B5EF4-FFF2-40B4-BE49-F238E27FC236}">
                    <a16:creationId xmlns:a16="http://schemas.microsoft.com/office/drawing/2014/main" id="{5B3D32F3-40F6-44FF-BCFA-DCCC5B06BA36}"/>
                  </a:ext>
                </a:extLst>
              </p:cNvPr>
              <p:cNvGrpSpPr/>
              <p:nvPr/>
            </p:nvGrpSpPr>
            <p:grpSpPr>
              <a:xfrm rot="18900000">
                <a:off x="6380261" y="2029113"/>
                <a:ext cx="897259" cy="897257"/>
                <a:chOff x="304800" y="673100"/>
                <a:chExt cx="4000500" cy="4000500"/>
              </a:xfrm>
              <a:effectLst>
                <a:outerShdw algn="tr" blurRad="444500" dir="5700000" dist="254000" rotWithShape="0" sx="104000" sy="104000">
                  <a:prstClr val="black">
                    <a:alpha val="50000"/>
                  </a:prstClr>
                </a:outerShdw>
              </a:effectLst>
            </p:grpSpPr>
            <p:sp>
              <p:nvSpPr>
                <p:cNvPr id="36" name="同心圆 26">
                  <a:extLst>
                    <a:ext uri="{FF2B5EF4-FFF2-40B4-BE49-F238E27FC236}">
                      <a16:creationId xmlns:a16="http://schemas.microsoft.com/office/drawing/2014/main" id="{F85FAFDC-132C-4443-9E2B-370F0CEF0350}"/>
                    </a:ext>
                  </a:extLst>
                </p:cNvPr>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600">
                    <a:solidFill>
                      <a:prstClr val="black"/>
                    </a:solidFill>
                    <a:latin typeface="Arial"/>
                    <a:ea typeface="微软雅黑"/>
                  </a:endParaRPr>
                </a:p>
              </p:txBody>
            </p:sp>
            <p:sp>
              <p:nvSpPr>
                <p:cNvPr id="37" name="椭圆 36">
                  <a:extLst>
                    <a:ext uri="{FF2B5EF4-FFF2-40B4-BE49-F238E27FC236}">
                      <a16:creationId xmlns:a16="http://schemas.microsoft.com/office/drawing/2014/main" id="{218A7DD7-25CF-4BF6-875B-E56B2159D1A8}"/>
                    </a:ext>
                  </a:extLst>
                </p:cNvPr>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600">
                    <a:solidFill>
                      <a:prstClr val="white"/>
                    </a:solidFill>
                    <a:latin typeface="Arial"/>
                    <a:ea typeface="微软雅黑"/>
                  </a:endParaRPr>
                </a:p>
              </p:txBody>
            </p:sp>
          </p:grpSp>
          <p:sp>
            <p:nvSpPr>
              <p:cNvPr id="35" name="TextBox 37">
                <a:extLst>
                  <a:ext uri="{FF2B5EF4-FFF2-40B4-BE49-F238E27FC236}">
                    <a16:creationId xmlns:a16="http://schemas.microsoft.com/office/drawing/2014/main" id="{8FD34572-E4CF-40C5-9465-073B8E359AAD}"/>
                  </a:ext>
                </a:extLst>
              </p:cNvPr>
              <p:cNvSpPr txBox="1"/>
              <p:nvPr/>
            </p:nvSpPr>
            <p:spPr>
              <a:xfrm>
                <a:off x="6498811" y="2314475"/>
                <a:ext cx="829987" cy="244288"/>
              </a:xfrm>
              <a:prstGeom prst="rect">
                <a:avLst/>
              </a:prstGeom>
              <a:noFill/>
            </p:spPr>
            <p:txBody>
              <a:bodyPr rtlCol="0" wrap="square">
                <a:spAutoFit/>
              </a:bodyPr>
              <a:lstStyle/>
              <a:p>
                <a:pPr algn="ctr">
                  <a:defRPr/>
                </a:pPr>
                <a:r>
                  <a:rPr altLang="zh-CN" b="1" lang="en-US" sz="1600">
                    <a:solidFill>
                      <a:prstClr val="black">
                        <a:lumMod val="65000"/>
                        <a:lumOff val="35000"/>
                      </a:prstClr>
                    </a:solidFill>
                    <a:latin charset="-122" panose="020b0503020204020204" pitchFamily="34" typeface="微软雅黑"/>
                    <a:ea charset="-122" panose="020b0503020204020204" pitchFamily="34" typeface="微软雅黑"/>
                  </a:rPr>
                  <a:t>92%</a:t>
                </a:r>
              </a:p>
            </p:txBody>
          </p:sp>
        </p:grpSp>
        <p:sp>
          <p:nvSpPr>
            <p:cNvPr id="45" name="Freeform 5">
              <a:extLst>
                <a:ext uri="{FF2B5EF4-FFF2-40B4-BE49-F238E27FC236}">
                  <a16:creationId xmlns:a16="http://schemas.microsoft.com/office/drawing/2014/main" id="{C1FC27C3-EC4A-4547-AADC-214626F0EEC2}"/>
                </a:ext>
              </a:extLst>
            </p:cNvPr>
            <p:cNvSpPr/>
            <p:nvPr/>
          </p:nvSpPr>
          <p:spPr bwMode="auto">
            <a:xfrm rot="19810786">
              <a:off x="6368629" y="2023756"/>
              <a:ext cx="1208999" cy="1202309"/>
            </a:xfrm>
            <a:custGeom>
              <a:gdLst>
                <a:gd fmla="*/ 5799 w 8105" name="T0"/>
                <a:gd fmla="*/ 0 h 7710" name="T1"/>
                <a:gd fmla="*/ 8105 w 8105" name="T2"/>
                <a:gd fmla="*/ 3658 h 7710" name="T3"/>
                <a:gd fmla="*/ 4052 w 8105" name="T4"/>
                <a:gd fmla="*/ 7710 h 7710" name="T5"/>
                <a:gd fmla="*/ 0 w 8105" name="T6"/>
                <a:gd fmla="*/ 3658 h 7710" name="T7"/>
                <a:gd fmla="*/ 2306 w 8105" name="T8"/>
                <a:gd fmla="*/ 0 h 7710" name="T9"/>
                <a:gd fmla="*/ 3128 w 8105" name="T10"/>
                <a:gd fmla="*/ 823 h 7710" name="T11"/>
                <a:gd fmla="*/ 1071 w 8105" name="T12"/>
                <a:gd fmla="*/ 3658 h 7710" name="T13"/>
                <a:gd fmla="*/ 4052 w 8105" name="T14"/>
                <a:gd fmla="*/ 6639 h 7710" name="T15"/>
                <a:gd fmla="*/ 7034 w 8105" name="T16"/>
                <a:gd fmla="*/ 3658 h 7710" name="T17"/>
                <a:gd fmla="*/ 4976 w 8105" name="T18"/>
                <a:gd fmla="*/ 823 h 7710" name="T19"/>
                <a:gd fmla="*/ 5799 w 8105" name="T20"/>
                <a:gd fmla="*/ 0 h 77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710" w="8105">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gradFill>
              <a:gsLst>
                <a:gs pos="0">
                  <a:srgbClr val="2C344B"/>
                </a:gs>
                <a:gs pos="100000">
                  <a:srgbClr val="21273E"/>
                </a:gs>
              </a:gsLst>
            </a:gradFill>
            <a:ln cap="flat" w="3175">
              <a:noFill/>
              <a:prstDash val="solid"/>
              <a:miter lim="800000"/>
            </a:ln>
          </p:spPr>
          <p:txBody>
            <a:bodyPr anchor="t" anchorCtr="0" bIns="61575" compatLnSpc="1" lIns="123149" numCol="1" rIns="123149" tIns="61575" vert="horz" wrap="square"/>
            <a:lstStyle/>
            <a:p>
              <a:pPr>
                <a:defRPr/>
              </a:pPr>
              <a:endParaRPr altLang="en-US" lang="zh-CN" sz="2139">
                <a:solidFill>
                  <a:prstClr val="black"/>
                </a:solidFill>
                <a:latin typeface="Arial"/>
                <a:ea typeface="微软雅黑"/>
              </a:endParaRPr>
            </a:p>
          </p:txBody>
        </p:sp>
        <p:grpSp>
          <p:nvGrpSpPr>
            <p:cNvPr id="55" name="组合 54">
              <a:extLst>
                <a:ext uri="{FF2B5EF4-FFF2-40B4-BE49-F238E27FC236}">
                  <a16:creationId xmlns:a16="http://schemas.microsoft.com/office/drawing/2014/main" id="{0CD1E73A-48CC-414C-B3F2-0036759B4598}"/>
                </a:ext>
              </a:extLst>
            </p:cNvPr>
            <p:cNvGrpSpPr/>
            <p:nvPr/>
          </p:nvGrpSpPr>
          <p:grpSpPr>
            <a:xfrm>
              <a:off x="6493501" y="1343833"/>
              <a:ext cx="960654" cy="236576"/>
              <a:chOff x="3477359" y="8005745"/>
              <a:chExt cx="2534423" cy="611316"/>
            </a:xfrm>
            <a:effectLst>
              <a:outerShdw algn="t" blurRad="203200" dir="5400000" dist="114300" rotWithShape="0" sx="102000" sy="102000">
                <a:prstClr val="black">
                  <a:alpha val="29000"/>
                </a:prstClr>
              </a:outerShdw>
            </a:effectLst>
          </p:grpSpPr>
          <p:sp>
            <p:nvSpPr>
              <p:cNvPr id="56" name="流程图: 可选过程 55">
                <a:extLst>
                  <a:ext uri="{FF2B5EF4-FFF2-40B4-BE49-F238E27FC236}">
                    <a16:creationId xmlns:a16="http://schemas.microsoft.com/office/drawing/2014/main" id="{86290746-25B4-437D-A8FB-E8CBFE746204}"/>
                  </a:ext>
                </a:extLst>
              </p:cNvPr>
              <p:cNvSpPr/>
              <p:nvPr/>
            </p:nvSpPr>
            <p:spPr>
              <a:xfrm>
                <a:off x="3477359" y="8032286"/>
                <a:ext cx="2534423" cy="584775"/>
              </a:xfrm>
              <a:prstGeom prst="flowChartAlternateProcess">
                <a:avLst/>
              </a:prstGeom>
              <a:gradFill>
                <a:gsLst>
                  <a:gs pos="0">
                    <a:srgbClr val="2C344B"/>
                  </a:gs>
                  <a:gs pos="100000">
                    <a:srgbClr val="21273E"/>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333">
                  <a:solidFill>
                    <a:prstClr val="white"/>
                  </a:solidFill>
                  <a:latin typeface="微软雅黑"/>
                  <a:ea typeface="微软雅黑"/>
                </a:endParaRPr>
              </a:p>
            </p:txBody>
          </p:sp>
          <p:sp>
            <p:nvSpPr>
              <p:cNvPr id="57" name="TextBox 77">
                <a:extLst>
                  <a:ext uri="{FF2B5EF4-FFF2-40B4-BE49-F238E27FC236}">
                    <a16:creationId xmlns:a16="http://schemas.microsoft.com/office/drawing/2014/main" id="{371C11C5-FF88-4DE6-A8A0-51BF24E51FC7}"/>
                  </a:ext>
                </a:extLst>
              </p:cNvPr>
              <p:cNvSpPr txBox="1"/>
              <p:nvPr/>
            </p:nvSpPr>
            <p:spPr>
              <a:xfrm>
                <a:off x="3847974" y="8005744"/>
                <a:ext cx="1706267" cy="570917"/>
              </a:xfrm>
              <a:prstGeom prst="rect">
                <a:avLst/>
              </a:prstGeom>
              <a:noFill/>
            </p:spPr>
            <p:txBody>
              <a:bodyPr rtlCol="0" wrap="none">
                <a:spAutoFit/>
              </a:bodyPr>
              <a:lstStyle/>
              <a:p>
                <a:pPr algn="ctr">
                  <a:defRPr/>
                </a:pPr>
                <a:r>
                  <a:rPr altLang="en-US" lang="zh-CN" sz="1333">
                    <a:solidFill>
                      <a:prstClr val="white"/>
                    </a:solidFill>
                    <a:latin typeface="微软雅黑"/>
                    <a:ea typeface="微软雅黑"/>
                  </a:rPr>
                  <a:t>添加标题</a:t>
                </a:r>
              </a:p>
            </p:txBody>
          </p:sp>
        </p:gr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61" name="Rectangle 89"/>
            <p:cNvSpPr/>
            <p:nvPr/>
          </p:nvSpPr>
          <p:spPr>
            <a:xfrm>
              <a:off x="5865415" y="3241513"/>
              <a:ext cx="1757164" cy="2628900"/>
            </a:xfrm>
            <a:prstGeom prst="rect">
              <a:avLst/>
            </a:prstGeom>
          </p:spPr>
          <p:txBody>
            <a:bodyPr wrap="square">
              <a:spAutoFit/>
            </a:bodyPr>
            <a:lstStyle/>
            <a:p>
              <a:pPr algn="ct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ct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MagnaVivamus Quam Dolor, Tempor Ac Gravida Sit Amet, Porta Fermentum Magna</a:t>
              </a:r>
            </a:p>
          </p:txBody>
        </p:sp>
      </p:grpSp>
      <p:grpSp>
        <p:nvGrpSpPr>
          <p:cNvPr id="64" name="组合 63"/>
          <p:cNvGrpSpPr/>
          <p:nvPr/>
        </p:nvGrpSpPr>
        <p:grpSpPr>
          <a:xfrm>
            <a:off x="1097509" y="429276"/>
            <a:ext cx="3615975" cy="632543"/>
            <a:chOff x="349800" y="307048"/>
            <a:chExt cx="2711981" cy="474407"/>
          </a:xfrm>
        </p:grpSpPr>
        <p:sp>
          <p:nvSpPr>
            <p:cNvPr id="68"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发展现状</a:t>
              </a:r>
            </a:p>
          </p:txBody>
        </p:sp>
        <p:sp>
          <p:nvSpPr>
            <p:cNvPr id="69"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1638619810"/>
      </p:ext>
    </p:extLst>
  </p:cSld>
  <p:clrMapOvr>
    <a:masterClrMapping/>
  </p:clrMapOvr>
  <p:transition advClick="0" advTm="2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ppt_x"/>
                                          </p:val>
                                        </p:tav>
                                        <p:tav tm="100000">
                                          <p:val>
                                            <p:strVal val="#ppt_x"/>
                                          </p:val>
                                        </p:tav>
                                      </p:tavLst>
                                    </p:anim>
                                    <p:anim calcmode="lin" valueType="num">
                                      <p:cBhvr additive="base">
                                        <p:cTn dur="500" fill="hold" id="13"/>
                                        <p:tgtEl>
                                          <p:spTgt spid="5"/>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62"/>
                                        </p:tgtEl>
                                        <p:attrNameLst>
                                          <p:attrName>style.visibility</p:attrName>
                                        </p:attrNameLst>
                                      </p:cBhvr>
                                      <p:to>
                                        <p:strVal val="visible"/>
                                      </p:to>
                                    </p:set>
                                    <p:anim calcmode="lin" valueType="num">
                                      <p:cBhvr additive="base">
                                        <p:cTn dur="500" fill="hold" id="17"/>
                                        <p:tgtEl>
                                          <p:spTgt spid="62"/>
                                        </p:tgtEl>
                                        <p:attrNameLst>
                                          <p:attrName>ppt_x</p:attrName>
                                        </p:attrNameLst>
                                      </p:cBhvr>
                                      <p:tavLst>
                                        <p:tav tm="0">
                                          <p:val>
                                            <p:strVal val="#ppt_x"/>
                                          </p:val>
                                        </p:tav>
                                        <p:tav tm="100000">
                                          <p:val>
                                            <p:strVal val="#ppt_x"/>
                                          </p:val>
                                        </p:tav>
                                      </p:tavLst>
                                    </p:anim>
                                    <p:anim calcmode="lin" valueType="num">
                                      <p:cBhvr additive="base">
                                        <p:cTn dur="500" fill="hold" id="18"/>
                                        <p:tgtEl>
                                          <p:spTgt spid="62"/>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4">
                                  <p:stCondLst>
                                    <p:cond delay="0"/>
                                  </p:stCondLst>
                                  <p:childTnLst>
                                    <p:set>
                                      <p:cBhvr>
                                        <p:cTn dur="1" fill="hold" id="21">
                                          <p:stCondLst>
                                            <p:cond delay="0"/>
                                          </p:stCondLst>
                                        </p:cTn>
                                        <p:tgtEl>
                                          <p:spTgt spid="63"/>
                                        </p:tgtEl>
                                        <p:attrNameLst>
                                          <p:attrName>style.visibility</p:attrName>
                                        </p:attrNameLst>
                                      </p:cBhvr>
                                      <p:to>
                                        <p:strVal val="visible"/>
                                      </p:to>
                                    </p:set>
                                    <p:anim calcmode="lin" valueType="num">
                                      <p:cBhvr additive="base">
                                        <p:cTn dur="500" fill="hold" id="22"/>
                                        <p:tgtEl>
                                          <p:spTgt spid="63"/>
                                        </p:tgtEl>
                                        <p:attrNameLst>
                                          <p:attrName>ppt_x</p:attrName>
                                        </p:attrNameLst>
                                      </p:cBhvr>
                                      <p:tavLst>
                                        <p:tav tm="0">
                                          <p:val>
                                            <p:strVal val="#ppt_x"/>
                                          </p:val>
                                        </p:tav>
                                        <p:tav tm="100000">
                                          <p:val>
                                            <p:strVal val="#ppt_x"/>
                                          </p:val>
                                        </p:tav>
                                      </p:tavLst>
                                    </p:anim>
                                    <p:anim calcmode="lin" valueType="num">
                                      <p:cBhvr additive="base">
                                        <p:cTn dur="500" fill="hold" id="23"/>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五边形 18"/>
          <p:cNvSpPr/>
          <p:nvPr/>
        </p:nvSpPr>
        <p:spPr>
          <a:xfrm rot="5400000">
            <a:off x="5167545" y="4941241"/>
            <a:ext cx="1624199" cy="1619251"/>
          </a:xfrm>
          <a:prstGeom prst="homePlate">
            <a:avLst>
              <a:gd fmla="val 23462" name="adj"/>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0" name="椭圆 19"/>
          <p:cNvSpPr/>
          <p:nvPr/>
        </p:nvSpPr>
        <p:spPr>
          <a:xfrm>
            <a:off x="3750743" y="1527071"/>
            <a:ext cx="1115632" cy="1109883"/>
          </a:xfrm>
          <a:prstGeom prst="ellipse">
            <a:avLst/>
          </a:prstGeom>
          <a:gradFill>
            <a:gsLst>
              <a:gs pos="0">
                <a:srgbClr val="2C344B"/>
              </a:gs>
              <a:gs pos="100000">
                <a:srgbClr val="21273E"/>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1" name="椭圆 20"/>
          <p:cNvSpPr/>
          <p:nvPr/>
        </p:nvSpPr>
        <p:spPr>
          <a:xfrm rot="5400000">
            <a:off x="7075839" y="2833732"/>
            <a:ext cx="1115632" cy="1109883"/>
          </a:xfrm>
          <a:prstGeom prst="ellipse">
            <a:avLst/>
          </a:prstGeom>
          <a:gradFill>
            <a:gsLst>
              <a:gs pos="0">
                <a:srgbClr val="2C344B"/>
              </a:gs>
              <a:gs pos="100000">
                <a:srgbClr val="21273E"/>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2" name="椭圆 21"/>
          <p:cNvSpPr/>
          <p:nvPr/>
        </p:nvSpPr>
        <p:spPr>
          <a:xfrm rot="10800000">
            <a:off x="3752591" y="4043407"/>
            <a:ext cx="1115632" cy="1109883"/>
          </a:xfrm>
          <a:prstGeom prst="ellipse">
            <a:avLst/>
          </a:prstGeom>
          <a:gradFill>
            <a:gsLst>
              <a:gs pos="0">
                <a:srgbClr val="2C344B"/>
              </a:gs>
              <a:gs pos="100000">
                <a:srgbClr val="21273E"/>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3" name="椭圆 22"/>
          <p:cNvSpPr/>
          <p:nvPr/>
        </p:nvSpPr>
        <p:spPr>
          <a:xfrm rot="16200000">
            <a:off x="7075839" y="5156164"/>
            <a:ext cx="1115632" cy="1109883"/>
          </a:xfrm>
          <a:prstGeom prst="ellipse">
            <a:avLst/>
          </a:prstGeom>
          <a:gradFill>
            <a:gsLst>
              <a:gs pos="0">
                <a:srgbClr val="2C344B"/>
              </a:gs>
              <a:gs pos="100000">
                <a:srgbClr val="21273E"/>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9" name="五边形 28"/>
          <p:cNvSpPr/>
          <p:nvPr/>
        </p:nvSpPr>
        <p:spPr>
          <a:xfrm rot="5400000">
            <a:off x="5167545" y="3798333"/>
            <a:ext cx="1624199" cy="1619251"/>
          </a:xfrm>
          <a:prstGeom prst="homePlate">
            <a:avLst>
              <a:gd fmla="val 23462" name="adj"/>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18478F"/>
              </a:solidFill>
              <a:ea charset="-122" panose="020b0400000000000000" pitchFamily="34" typeface="Adobe 黑体 Std R"/>
            </a:endParaRPr>
          </a:p>
        </p:txBody>
      </p:sp>
      <p:sp>
        <p:nvSpPr>
          <p:cNvPr id="31" name="五边形 30"/>
          <p:cNvSpPr/>
          <p:nvPr/>
        </p:nvSpPr>
        <p:spPr>
          <a:xfrm rot="5400000">
            <a:off x="5167545" y="2588659"/>
            <a:ext cx="1624199" cy="1619251"/>
          </a:xfrm>
          <a:prstGeom prst="homePlate">
            <a:avLst>
              <a:gd fmla="val 23462" name="adj"/>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18478F"/>
              </a:solidFill>
              <a:ea charset="-122" panose="020b0400000000000000" pitchFamily="34" typeface="Adobe 黑体 Std R"/>
            </a:endParaRPr>
          </a:p>
        </p:txBody>
      </p:sp>
      <p:sp>
        <p:nvSpPr>
          <p:cNvPr id="33" name="五边形 32"/>
          <p:cNvSpPr/>
          <p:nvPr/>
        </p:nvSpPr>
        <p:spPr>
          <a:xfrm rot="5400000">
            <a:off x="5313846" y="1556533"/>
            <a:ext cx="1331596" cy="1619251"/>
          </a:xfrm>
          <a:prstGeom prst="homePlate">
            <a:avLst>
              <a:gd fmla="val 29933" name="adj"/>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18478F"/>
              </a:solidFill>
              <a:ea charset="-122" panose="020b0400000000000000" pitchFamily="34" typeface="Adobe 黑体 Std R"/>
            </a:endParaRPr>
          </a:p>
        </p:txBody>
      </p:sp>
      <p:grpSp>
        <p:nvGrpSpPr>
          <p:cNvPr id="34" name="组合 33"/>
          <p:cNvGrpSpPr/>
          <p:nvPr/>
        </p:nvGrpSpPr>
        <p:grpSpPr>
          <a:xfrm>
            <a:off x="7386054" y="3034510"/>
            <a:ext cx="486639" cy="721092"/>
            <a:chOff x="1788810" y="2276744"/>
            <a:chExt cx="392113" cy="581026"/>
          </a:xfrm>
          <a:solidFill>
            <a:schemeClr val="bg1"/>
          </a:solidFill>
        </p:grpSpPr>
        <p:sp>
          <p:nvSpPr>
            <p:cNvPr id="35" name="Freeform 9"/>
            <p:cNvSpPr>
              <a:spLocks noEditPoints="1"/>
            </p:cNvSpPr>
            <p:nvPr/>
          </p:nvSpPr>
          <p:spPr bwMode="auto">
            <a:xfrm>
              <a:off x="1788810" y="2276744"/>
              <a:ext cx="392113" cy="430213"/>
            </a:xfrm>
            <a:custGeom>
              <a:gdLst>
                <a:gd fmla="*/ 108 w 149" name="T0"/>
                <a:gd fmla="*/ 163 h 163" name="T1"/>
                <a:gd fmla="*/ 35 w 149" name="T2"/>
                <a:gd fmla="*/ 163 h 163" name="T3"/>
                <a:gd fmla="*/ 35 w 149" name="T4"/>
                <a:gd fmla="*/ 158 h 163" name="T5"/>
                <a:gd fmla="*/ 30 w 149" name="T6"/>
                <a:gd fmla="*/ 142 h 163" name="T7"/>
                <a:gd fmla="*/ 21 w 149" name="T8"/>
                <a:gd fmla="*/ 127 h 163" name="T9"/>
                <a:gd fmla="*/ 0 w 149" name="T10"/>
                <a:gd fmla="*/ 74 h 163" name="T11"/>
                <a:gd fmla="*/ 74 w 149" name="T12"/>
                <a:gd fmla="*/ 0 h 163" name="T13"/>
                <a:gd fmla="*/ 149 w 149" name="T14"/>
                <a:gd fmla="*/ 74 h 163" name="T15"/>
                <a:gd fmla="*/ 127 w 149" name="T16"/>
                <a:gd fmla="*/ 127 h 163" name="T17"/>
                <a:gd fmla="*/ 118 w 149" name="T18"/>
                <a:gd fmla="*/ 142 h 163" name="T19"/>
                <a:gd fmla="*/ 114 w 149" name="T20"/>
                <a:gd fmla="*/ 158 h 163" name="T21"/>
                <a:gd fmla="*/ 113 w 149" name="T22"/>
                <a:gd fmla="*/ 163 h 163" name="T23"/>
                <a:gd fmla="*/ 108 w 149" name="T24"/>
                <a:gd fmla="*/ 163 h 163" name="T25"/>
                <a:gd fmla="*/ 46 w 149" name="T26"/>
                <a:gd fmla="*/ 151 h 163" name="T27"/>
                <a:gd fmla="*/ 103 w 149" name="T28"/>
                <a:gd fmla="*/ 151 h 163" name="T29"/>
                <a:gd fmla="*/ 108 w 149" name="T30"/>
                <a:gd fmla="*/ 136 h 163" name="T31"/>
                <a:gd fmla="*/ 117 w 149" name="T32"/>
                <a:gd fmla="*/ 120 h 163" name="T33"/>
                <a:gd fmla="*/ 136 w 149" name="T34"/>
                <a:gd fmla="*/ 74 h 163" name="T35"/>
                <a:gd fmla="*/ 74 w 149" name="T36"/>
                <a:gd fmla="*/ 12 h 163" name="T37"/>
                <a:gd fmla="*/ 12 w 149" name="T38"/>
                <a:gd fmla="*/ 74 h 163" name="T39"/>
                <a:gd fmla="*/ 31 w 149" name="T40"/>
                <a:gd fmla="*/ 120 h 163" name="T41"/>
                <a:gd fmla="*/ 41 w 149" name="T42"/>
                <a:gd fmla="*/ 136 h 163" name="T43"/>
                <a:gd fmla="*/ 46 w 149" name="T44"/>
                <a:gd fmla="*/ 151 h 16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3" w="149">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36" name="Freeform 10"/>
            <p:cNvSpPr/>
            <p:nvPr/>
          </p:nvSpPr>
          <p:spPr bwMode="auto">
            <a:xfrm>
              <a:off x="1884060" y="2729182"/>
              <a:ext cx="195263" cy="128588"/>
            </a:xfrm>
            <a:custGeom>
              <a:gdLst>
                <a:gd fmla="*/ 0 w 74" name="T0"/>
                <a:gd fmla="*/ 0 h 49" name="T1"/>
                <a:gd fmla="*/ 0 w 74" name="T2"/>
                <a:gd fmla="*/ 20 h 49" name="T3"/>
                <a:gd fmla="*/ 37 w 74" name="T4"/>
                <a:gd fmla="*/ 49 h 49" name="T5"/>
                <a:gd fmla="*/ 41 w 74" name="T6"/>
                <a:gd fmla="*/ 49 h 49" name="T7"/>
                <a:gd fmla="*/ 74 w 74" name="T8"/>
                <a:gd fmla="*/ 20 h 49" name="T9"/>
                <a:gd fmla="*/ 74 w 74" name="T10"/>
                <a:gd fmla="*/ 0 h 49" name="T11"/>
                <a:gd fmla="*/ 0 w 74" name="T12"/>
                <a:gd fmla="*/ 0 h 49" name="T13"/>
              </a:gdLst>
              <a:cxnLst>
                <a:cxn ang="0">
                  <a:pos x="T0" y="T1"/>
                </a:cxn>
                <a:cxn ang="0">
                  <a:pos x="T2" y="T3"/>
                </a:cxn>
                <a:cxn ang="0">
                  <a:pos x="T4" y="T5"/>
                </a:cxn>
                <a:cxn ang="0">
                  <a:pos x="T6" y="T7"/>
                </a:cxn>
                <a:cxn ang="0">
                  <a:pos x="T8" y="T9"/>
                </a:cxn>
                <a:cxn ang="0">
                  <a:pos x="T10" y="T11"/>
                </a:cxn>
                <a:cxn ang="0">
                  <a:pos x="T12" y="T13"/>
                </a:cxn>
              </a:cxnLst>
              <a:rect b="b" l="0" r="r" t="0"/>
              <a:pathLst>
                <a:path h="49" w="74">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37" name="Freeform 11"/>
            <p:cNvSpPr/>
            <p:nvPr/>
          </p:nvSpPr>
          <p:spPr bwMode="auto">
            <a:xfrm>
              <a:off x="1872947" y="2459307"/>
              <a:ext cx="223838" cy="179388"/>
            </a:xfrm>
            <a:custGeom>
              <a:gdLst>
                <a:gd fmla="*/ 83 w 85" name="T0"/>
                <a:gd fmla="*/ 9 h 68" name="T1"/>
                <a:gd fmla="*/ 62 w 85" name="T2"/>
                <a:gd fmla="*/ 66 h 68" name="T3"/>
                <a:gd fmla="*/ 62 w 85" name="T4"/>
                <a:gd fmla="*/ 68 h 68" name="T5"/>
                <a:gd fmla="*/ 52 w 85" name="T6"/>
                <a:gd fmla="*/ 68 h 68" name="T7"/>
                <a:gd fmla="*/ 53 w 85" name="T8"/>
                <a:gd fmla="*/ 66 h 68" name="T9"/>
                <a:gd fmla="*/ 67 w 85" name="T10"/>
                <a:gd fmla="*/ 17 h 68" name="T11"/>
                <a:gd fmla="*/ 67 w 85" name="T12"/>
                <a:gd fmla="*/ 17 h 68" name="T13"/>
                <a:gd fmla="*/ 66 w 85" name="T14"/>
                <a:gd fmla="*/ 17 h 68" name="T15"/>
                <a:gd fmla="*/ 55 w 85" name="T16"/>
                <a:gd fmla="*/ 13 h 68" name="T17"/>
                <a:gd fmla="*/ 44 w 85" name="T18"/>
                <a:gd fmla="*/ 17 h 68" name="T19"/>
                <a:gd fmla="*/ 30 w 85" name="T20"/>
                <a:gd fmla="*/ 12 h 68" name="T21"/>
                <a:gd fmla="*/ 17 w 85" name="T22"/>
                <a:gd fmla="*/ 16 h 68" name="T23"/>
                <a:gd fmla="*/ 30 w 85" name="T24"/>
                <a:gd fmla="*/ 66 h 68" name="T25"/>
                <a:gd fmla="*/ 31 w 85" name="T26"/>
                <a:gd fmla="*/ 68 h 68" name="T27"/>
                <a:gd fmla="*/ 21 w 85" name="T28"/>
                <a:gd fmla="*/ 68 h 68" name="T29"/>
                <a:gd fmla="*/ 21 w 85" name="T30"/>
                <a:gd fmla="*/ 66 h 68" name="T31"/>
                <a:gd fmla="*/ 2 w 85" name="T32"/>
                <a:gd fmla="*/ 9 h 68" name="T33"/>
                <a:gd fmla="*/ 2 w 85" name="T34"/>
                <a:gd fmla="*/ 9 h 68" name="T35"/>
                <a:gd fmla="*/ 1 w 85" name="T36"/>
                <a:gd fmla="*/ 8 h 68" name="T37"/>
                <a:gd fmla="*/ 1 w 85" name="T38"/>
                <a:gd fmla="*/ 8 h 68" name="T39"/>
                <a:gd fmla="*/ 1 w 85" name="T40"/>
                <a:gd fmla="*/ 7 h 68" name="T41"/>
                <a:gd fmla="*/ 2 w 85" name="T42"/>
                <a:gd fmla="*/ 1 h 68" name="T43"/>
                <a:gd fmla="*/ 9 w 85" name="T44"/>
                <a:gd fmla="*/ 3 h 68" name="T45"/>
                <a:gd fmla="*/ 9 w 85" name="T46"/>
                <a:gd fmla="*/ 3 h 68" name="T47"/>
                <a:gd fmla="*/ 16 w 85" name="T48"/>
                <a:gd fmla="*/ 7 h 68" name="T49"/>
                <a:gd fmla="*/ 27 w 85" name="T50"/>
                <a:gd fmla="*/ 2 h 68" name="T51"/>
                <a:gd fmla="*/ 31 w 85" name="T52"/>
                <a:gd fmla="*/ 1 h 68" name="T53"/>
                <a:gd fmla="*/ 34 w 85" name="T54"/>
                <a:gd fmla="*/ 3 h 68" name="T55"/>
                <a:gd fmla="*/ 43 w 85" name="T56"/>
                <a:gd fmla="*/ 8 h 68" name="T57"/>
                <a:gd fmla="*/ 52 w 85" name="T58"/>
                <a:gd fmla="*/ 3 h 68" name="T59"/>
                <a:gd fmla="*/ 55 w 85" name="T60"/>
                <a:gd fmla="*/ 1 h 68" name="T61"/>
                <a:gd fmla="*/ 59 w 85" name="T62"/>
                <a:gd fmla="*/ 3 h 68" name="T63"/>
                <a:gd fmla="*/ 66 w 85" name="T64"/>
                <a:gd fmla="*/ 8 h 68" name="T65"/>
                <a:gd fmla="*/ 66 w 85" name="T66"/>
                <a:gd fmla="*/ 8 h 68" name="T67"/>
                <a:gd fmla="*/ 76 w 85" name="T68"/>
                <a:gd fmla="*/ 3 h 68" name="T69"/>
                <a:gd fmla="*/ 82 w 85" name="T70"/>
                <a:gd fmla="*/ 2 h 68" name="T71"/>
                <a:gd fmla="*/ 83 w 85" name="T72"/>
                <a:gd fmla="*/ 9 h 6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8" w="85">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sp>
        <p:nvSpPr>
          <p:cNvPr id="38" name="Freeform 13"/>
          <p:cNvSpPr>
            <a:spLocks noEditPoints="1"/>
          </p:cNvSpPr>
          <p:nvPr/>
        </p:nvSpPr>
        <p:spPr bwMode="auto">
          <a:xfrm>
            <a:off x="7406617" y="5342954"/>
            <a:ext cx="425563" cy="728975"/>
          </a:xfrm>
          <a:custGeom>
            <a:gdLst>
              <a:gd fmla="*/ 73 w 130" name="T0"/>
              <a:gd fmla="*/ 98 h 222" name="T1"/>
              <a:gd fmla="*/ 118 w 130" name="T2"/>
              <a:gd fmla="*/ 116 h 222" name="T3"/>
              <a:gd fmla="*/ 130 w 130" name="T4"/>
              <a:gd fmla="*/ 149 h 222" name="T5"/>
              <a:gd fmla="*/ 115 w 130" name="T6"/>
              <a:gd fmla="*/ 186 h 222" name="T7"/>
              <a:gd fmla="*/ 73 w 130" name="T8"/>
              <a:gd fmla="*/ 203 h 222" name="T9"/>
              <a:gd fmla="*/ 73 w 130" name="T10"/>
              <a:gd fmla="*/ 222 h 222" name="T11"/>
              <a:gd fmla="*/ 58 w 130" name="T12"/>
              <a:gd fmla="*/ 222 h 222" name="T13"/>
              <a:gd fmla="*/ 58 w 130" name="T14"/>
              <a:gd fmla="*/ 203 h 222" name="T15"/>
              <a:gd fmla="*/ 0 w 130" name="T16"/>
              <a:gd fmla="*/ 150 h 222" name="T17"/>
              <a:gd fmla="*/ 26 w 130" name="T18"/>
              <a:gd fmla="*/ 150 h 222" name="T19"/>
              <a:gd fmla="*/ 58 w 130" name="T20"/>
              <a:gd fmla="*/ 185 h 222" name="T21"/>
              <a:gd fmla="*/ 58 w 130" name="T22"/>
              <a:gd fmla="*/ 117 h 222" name="T23"/>
              <a:gd fmla="*/ 4 w 130" name="T24"/>
              <a:gd fmla="*/ 69 h 222" name="T25"/>
              <a:gd fmla="*/ 19 w 130" name="T26"/>
              <a:gd fmla="*/ 34 h 222" name="T27"/>
              <a:gd fmla="*/ 58 w 130" name="T28"/>
              <a:gd fmla="*/ 19 h 222" name="T29"/>
              <a:gd fmla="*/ 58 w 130" name="T30"/>
              <a:gd fmla="*/ 0 h 222" name="T31"/>
              <a:gd fmla="*/ 73 w 130" name="T32"/>
              <a:gd fmla="*/ 0 h 222" name="T33"/>
              <a:gd fmla="*/ 73 w 130" name="T34"/>
              <a:gd fmla="*/ 19 h 222" name="T35"/>
              <a:gd fmla="*/ 125 w 130" name="T36"/>
              <a:gd fmla="*/ 63 h 222" name="T37"/>
              <a:gd fmla="*/ 99 w 130" name="T38"/>
              <a:gd fmla="*/ 63 h 222" name="T39"/>
              <a:gd fmla="*/ 73 w 130" name="T40"/>
              <a:gd fmla="*/ 37 h 222" name="T41"/>
              <a:gd fmla="*/ 73 w 130" name="T42"/>
              <a:gd fmla="*/ 98 h 222" name="T43"/>
              <a:gd fmla="*/ 58 w 130" name="T44"/>
              <a:gd fmla="*/ 96 h 222" name="T45"/>
              <a:gd fmla="*/ 58 w 130" name="T46"/>
              <a:gd fmla="*/ 37 h 222" name="T47"/>
              <a:gd fmla="*/ 30 w 130" name="T48"/>
              <a:gd fmla="*/ 67 h 222" name="T49"/>
              <a:gd fmla="*/ 38 w 130" name="T50"/>
              <a:gd fmla="*/ 86 h 222" name="T51"/>
              <a:gd fmla="*/ 58 w 130" name="T52"/>
              <a:gd fmla="*/ 96 h 222" name="T53"/>
              <a:gd fmla="*/ 73 w 130" name="T54"/>
              <a:gd fmla="*/ 185 h 222" name="T55"/>
              <a:gd fmla="*/ 104 w 130" name="T56"/>
              <a:gd fmla="*/ 150 h 222" name="T57"/>
              <a:gd fmla="*/ 97 w 130" name="T58"/>
              <a:gd fmla="*/ 131 h 222" name="T59"/>
              <a:gd fmla="*/ 73 w 130" name="T60"/>
              <a:gd fmla="*/ 120 h 222" name="T61"/>
              <a:gd fmla="*/ 73 w 130" name="T62"/>
              <a:gd fmla="*/ 185 h 22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21" w="130">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39" name="Freeform 19"/>
          <p:cNvSpPr>
            <a:spLocks noEditPoints="1"/>
          </p:cNvSpPr>
          <p:nvPr/>
        </p:nvSpPr>
        <p:spPr bwMode="auto">
          <a:xfrm>
            <a:off x="4004280" y="4297947"/>
            <a:ext cx="599992" cy="600803"/>
          </a:xfrm>
          <a:custGeom>
            <a:gdLst>
              <a:gd fmla="*/ 281 w 311" name="T0"/>
              <a:gd fmla="*/ 130 h 312" name="T1"/>
              <a:gd fmla="*/ 311 w 311" name="T2"/>
              <a:gd fmla="*/ 116 h 312" name="T3"/>
              <a:gd fmla="*/ 294 w 311" name="T4"/>
              <a:gd fmla="*/ 75 h 312" name="T5"/>
              <a:gd fmla="*/ 263 w 311" name="T6"/>
              <a:gd fmla="*/ 86 h 312" name="T7"/>
              <a:gd fmla="*/ 226 w 311" name="T8"/>
              <a:gd fmla="*/ 48 h 312" name="T9"/>
              <a:gd fmla="*/ 237 w 311" name="T10"/>
              <a:gd fmla="*/ 17 h 312" name="T11"/>
              <a:gd fmla="*/ 197 w 311" name="T12"/>
              <a:gd fmla="*/ 0 h 312" name="T13"/>
              <a:gd fmla="*/ 183 w 311" name="T14"/>
              <a:gd fmla="*/ 30 h 312" name="T15"/>
              <a:gd fmla="*/ 129 w 311" name="T16"/>
              <a:gd fmla="*/ 30 h 312" name="T17"/>
              <a:gd fmla="*/ 115 w 311" name="T18"/>
              <a:gd fmla="*/ 0 h 312" name="T19"/>
              <a:gd fmla="*/ 75 w 311" name="T20"/>
              <a:gd fmla="*/ 17 h 312" name="T21"/>
              <a:gd fmla="*/ 86 w 311" name="T22"/>
              <a:gd fmla="*/ 48 h 312" name="T23"/>
              <a:gd fmla="*/ 48 w 311" name="T24"/>
              <a:gd fmla="*/ 85 h 312" name="T25"/>
              <a:gd fmla="*/ 17 w 311" name="T26"/>
              <a:gd fmla="*/ 74 h 312" name="T27"/>
              <a:gd fmla="*/ 0 w 311" name="T28"/>
              <a:gd fmla="*/ 114 h 312" name="T29"/>
              <a:gd fmla="*/ 30 w 311" name="T30"/>
              <a:gd fmla="*/ 129 h 312" name="T31"/>
              <a:gd fmla="*/ 30 w 311" name="T32"/>
              <a:gd fmla="*/ 182 h 312" name="T33"/>
              <a:gd fmla="*/ 0 w 311" name="T34"/>
              <a:gd fmla="*/ 196 h 312" name="T35"/>
              <a:gd fmla="*/ 16 w 311" name="T36"/>
              <a:gd fmla="*/ 236 h 312" name="T37"/>
              <a:gd fmla="*/ 47 w 311" name="T38"/>
              <a:gd fmla="*/ 225 h 312" name="T39"/>
              <a:gd fmla="*/ 85 w 311" name="T40"/>
              <a:gd fmla="*/ 263 h 312" name="T41"/>
              <a:gd fmla="*/ 73 w 311" name="T42"/>
              <a:gd fmla="*/ 294 h 312" name="T43"/>
              <a:gd fmla="*/ 114 w 311" name="T44"/>
              <a:gd fmla="*/ 311 h 312" name="T45"/>
              <a:gd fmla="*/ 128 w 311" name="T46"/>
              <a:gd fmla="*/ 281 h 312" name="T47"/>
              <a:gd fmla="*/ 181 w 311" name="T48"/>
              <a:gd fmla="*/ 282 h 312" name="T49"/>
              <a:gd fmla="*/ 195 w 311" name="T50"/>
              <a:gd fmla="*/ 312 h 312" name="T51"/>
              <a:gd fmla="*/ 236 w 311" name="T52"/>
              <a:gd fmla="*/ 295 h 312" name="T53"/>
              <a:gd fmla="*/ 225 w 311" name="T54"/>
              <a:gd fmla="*/ 264 h 312" name="T55"/>
              <a:gd fmla="*/ 263 w 311" name="T56"/>
              <a:gd fmla="*/ 226 h 312" name="T57"/>
              <a:gd fmla="*/ 294 w 311" name="T58"/>
              <a:gd fmla="*/ 238 h 312" name="T59"/>
              <a:gd fmla="*/ 311 w 311" name="T60"/>
              <a:gd fmla="*/ 197 h 312" name="T61"/>
              <a:gd fmla="*/ 281 w 311" name="T62"/>
              <a:gd fmla="*/ 183 h 312" name="T63"/>
              <a:gd fmla="*/ 281 w 311" name="T64"/>
              <a:gd fmla="*/ 130 h 312" name="T65"/>
              <a:gd fmla="*/ 155 w 311" name="T66"/>
              <a:gd fmla="*/ 254 h 312" name="T67"/>
              <a:gd fmla="*/ 57 w 311" name="T68"/>
              <a:gd fmla="*/ 156 h 312" name="T69"/>
              <a:gd fmla="*/ 155 w 311" name="T70"/>
              <a:gd fmla="*/ 57 h 312" name="T71"/>
              <a:gd fmla="*/ 254 w 311" name="T72"/>
              <a:gd fmla="*/ 156 h 312" name="T73"/>
              <a:gd fmla="*/ 155 w 311" name="T74"/>
              <a:gd fmla="*/ 254 h 31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12" w="311">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nvGrpSpPr>
          <p:cNvPr id="40" name="组合 39"/>
          <p:cNvGrpSpPr/>
          <p:nvPr/>
        </p:nvGrpSpPr>
        <p:grpSpPr>
          <a:xfrm>
            <a:off x="4018650" y="1776691"/>
            <a:ext cx="571255" cy="549364"/>
            <a:chOff x="2607983" y="4241292"/>
            <a:chExt cx="490600" cy="471805"/>
          </a:xfrm>
        </p:grpSpPr>
        <p:sp>
          <p:nvSpPr>
            <p:cNvPr id="41" name="Oval 131"/>
            <p:cNvSpPr>
              <a:spLocks noChangeArrowheads="1"/>
            </p:cNvSpPr>
            <p:nvPr/>
          </p:nvSpPr>
          <p:spPr bwMode="auto">
            <a:xfrm>
              <a:off x="2742898" y="4241292"/>
              <a:ext cx="220770" cy="22359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2" name="Freeform 134"/>
            <p:cNvSpPr/>
            <p:nvPr/>
          </p:nvSpPr>
          <p:spPr bwMode="auto">
            <a:xfrm>
              <a:off x="2607983" y="4499759"/>
              <a:ext cx="490600" cy="213338"/>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sp>
        <p:nvSpPr>
          <p:cNvPr id="43" name="矩形 42"/>
          <p:cNvSpPr/>
          <p:nvPr/>
        </p:nvSpPr>
        <p:spPr>
          <a:xfrm>
            <a:off x="5648110" y="2354683"/>
            <a:ext cx="618895" cy="457200"/>
          </a:xfrm>
          <a:prstGeom prst="rect">
            <a:avLst/>
          </a:prstGeom>
        </p:spPr>
        <p:txBody>
          <a:bodyPr wrap="square">
            <a:spAutoFit/>
          </a:bodyPr>
          <a:lstStyle/>
          <a:p>
            <a:pPr algn="ctr"/>
            <a:r>
              <a:rPr altLang="zh-CN" lang="en-US" sz="2400">
                <a:solidFill>
                  <a:srgbClr val="2C344B"/>
                </a:solidFill>
                <a:latin charset="0" panose="020b0606030504020204" pitchFamily="34" typeface="Open Sans"/>
                <a:ea charset="0" panose="020b0606030504020204" pitchFamily="34" typeface="Open Sans"/>
                <a:cs charset="0" panose="020b0606030504020204" pitchFamily="34" typeface="Open Sans"/>
              </a:rPr>
              <a:t>01</a:t>
            </a:r>
          </a:p>
        </p:txBody>
      </p:sp>
      <p:sp>
        <p:nvSpPr>
          <p:cNvPr id="44" name="矩形 43"/>
          <p:cNvSpPr/>
          <p:nvPr/>
        </p:nvSpPr>
        <p:spPr>
          <a:xfrm>
            <a:off x="5648110" y="3576432"/>
            <a:ext cx="618895" cy="457200"/>
          </a:xfrm>
          <a:prstGeom prst="rect">
            <a:avLst/>
          </a:prstGeom>
        </p:spPr>
        <p:txBody>
          <a:bodyPr wrap="square">
            <a:spAutoFit/>
          </a:bodyPr>
          <a:lstStyle/>
          <a:p>
            <a:pPr algn="ctr"/>
            <a:r>
              <a:rPr altLang="zh-CN" lang="en-US" sz="2400">
                <a:solidFill>
                  <a:srgbClr val="2C344B"/>
                </a:solidFill>
                <a:latin charset="0" panose="020b0606030504020204" pitchFamily="34" typeface="Open Sans"/>
                <a:ea charset="0" panose="020b0606030504020204" pitchFamily="34" typeface="Open Sans"/>
                <a:cs charset="0" panose="020b0606030504020204" pitchFamily="34" typeface="Open Sans"/>
              </a:rPr>
              <a:t>02</a:t>
            </a:r>
          </a:p>
        </p:txBody>
      </p:sp>
      <p:sp>
        <p:nvSpPr>
          <p:cNvPr id="45" name="矩形 44"/>
          <p:cNvSpPr/>
          <p:nvPr/>
        </p:nvSpPr>
        <p:spPr>
          <a:xfrm>
            <a:off x="5670197" y="4728754"/>
            <a:ext cx="618895" cy="457200"/>
          </a:xfrm>
          <a:prstGeom prst="rect">
            <a:avLst/>
          </a:prstGeom>
        </p:spPr>
        <p:txBody>
          <a:bodyPr wrap="square">
            <a:spAutoFit/>
          </a:bodyPr>
          <a:lstStyle/>
          <a:p>
            <a:pPr algn="ctr"/>
            <a:r>
              <a:rPr altLang="zh-CN" lang="en-US" sz="2400">
                <a:solidFill>
                  <a:srgbClr val="2C344B"/>
                </a:solidFill>
                <a:latin charset="0" panose="020b0606030504020204" pitchFamily="34" typeface="Open Sans"/>
                <a:ea charset="0" panose="020b0606030504020204" pitchFamily="34" typeface="Open Sans"/>
                <a:cs charset="0" panose="020b0606030504020204" pitchFamily="34" typeface="Open Sans"/>
              </a:rPr>
              <a:t>03</a:t>
            </a:r>
          </a:p>
        </p:txBody>
      </p:sp>
      <p:sp>
        <p:nvSpPr>
          <p:cNvPr id="46" name="矩形 45"/>
          <p:cNvSpPr/>
          <p:nvPr/>
        </p:nvSpPr>
        <p:spPr>
          <a:xfrm>
            <a:off x="5670197" y="5943231"/>
            <a:ext cx="618895" cy="457200"/>
          </a:xfrm>
          <a:prstGeom prst="rect">
            <a:avLst/>
          </a:prstGeom>
        </p:spPr>
        <p:txBody>
          <a:bodyPr wrap="square">
            <a:spAutoFit/>
          </a:bodyPr>
          <a:lstStyle/>
          <a:p>
            <a:pPr algn="ctr"/>
            <a:r>
              <a:rPr altLang="zh-CN" lang="en-US" sz="2400">
                <a:solidFill>
                  <a:srgbClr val="2C344B"/>
                </a:solidFill>
                <a:latin charset="0" panose="020b0606030504020204" pitchFamily="34" typeface="Open Sans"/>
                <a:ea charset="0" panose="020b0606030504020204" pitchFamily="34" typeface="Open Sans"/>
                <a:cs charset="0" panose="020b0606030504020204" pitchFamily="34" typeface="Open Sans"/>
              </a:rPr>
              <a:t>04</a:t>
            </a:r>
          </a:p>
        </p:txBody>
      </p:sp>
      <p:sp>
        <p:nvSpPr>
          <p:cNvPr id="47" name="矩形 46"/>
          <p:cNvSpPr/>
          <p:nvPr/>
        </p:nvSpPr>
        <p:spPr>
          <a:xfrm>
            <a:off x="5306221" y="1924315"/>
            <a:ext cx="1267142" cy="335280"/>
          </a:xfrm>
          <a:prstGeom prst="rect">
            <a:avLst/>
          </a:prstGeom>
        </p:spPr>
        <p:txBody>
          <a:bodyPr wrap="none">
            <a:spAutoFit/>
          </a:bodyPr>
          <a:lstStyle/>
          <a:p>
            <a:r>
              <a:rPr altLang="zh-CN" lang="en-US" sz="1600">
                <a:solidFill>
                  <a:srgbClr val="2C344B"/>
                </a:solidFill>
                <a:latin charset="0" panose="020b0606030504020204" pitchFamily="34" typeface="Open Sans"/>
                <a:ea charset="0" panose="020b0606030504020204" pitchFamily="34" typeface="Open Sans"/>
                <a:cs charset="0" panose="020b0606030504020204" pitchFamily="34" typeface="Open Sans"/>
              </a:rPr>
              <a:t>Content title</a:t>
            </a:r>
          </a:p>
        </p:txBody>
      </p:sp>
      <p:sp>
        <p:nvSpPr>
          <p:cNvPr id="48" name="矩形 47"/>
          <p:cNvSpPr/>
          <p:nvPr/>
        </p:nvSpPr>
        <p:spPr>
          <a:xfrm>
            <a:off x="5306221" y="3230103"/>
            <a:ext cx="1267142" cy="335280"/>
          </a:xfrm>
          <a:prstGeom prst="rect">
            <a:avLst/>
          </a:prstGeom>
        </p:spPr>
        <p:txBody>
          <a:bodyPr wrap="none">
            <a:spAutoFit/>
          </a:bodyPr>
          <a:lstStyle/>
          <a:p>
            <a:r>
              <a:rPr altLang="zh-CN" lang="en-US" sz="1600">
                <a:solidFill>
                  <a:srgbClr val="2C344B"/>
                </a:solidFill>
                <a:latin charset="0" panose="020b0606030504020204" pitchFamily="34" typeface="Open Sans"/>
                <a:ea charset="0" panose="020b0606030504020204" pitchFamily="34" typeface="Open Sans"/>
                <a:cs charset="0" panose="020b0606030504020204" pitchFamily="34" typeface="Open Sans"/>
              </a:rPr>
              <a:t>Content title</a:t>
            </a:r>
          </a:p>
        </p:txBody>
      </p:sp>
      <p:sp>
        <p:nvSpPr>
          <p:cNvPr id="49" name="矩形 48"/>
          <p:cNvSpPr/>
          <p:nvPr/>
        </p:nvSpPr>
        <p:spPr>
          <a:xfrm>
            <a:off x="5319021" y="4383158"/>
            <a:ext cx="1267142" cy="335280"/>
          </a:xfrm>
          <a:prstGeom prst="rect">
            <a:avLst/>
          </a:prstGeom>
        </p:spPr>
        <p:txBody>
          <a:bodyPr wrap="none">
            <a:spAutoFit/>
          </a:bodyPr>
          <a:lstStyle/>
          <a:p>
            <a:r>
              <a:rPr altLang="zh-CN" lang="en-US" sz="1600">
                <a:solidFill>
                  <a:srgbClr val="2C344B"/>
                </a:solidFill>
                <a:latin charset="0" panose="020b0606030504020204" pitchFamily="34" typeface="Open Sans"/>
                <a:ea charset="0" panose="020b0606030504020204" pitchFamily="34" typeface="Open Sans"/>
                <a:cs charset="0" panose="020b0606030504020204" pitchFamily="34" typeface="Open Sans"/>
              </a:rPr>
              <a:t>Content title</a:t>
            </a:r>
          </a:p>
        </p:txBody>
      </p:sp>
      <p:sp>
        <p:nvSpPr>
          <p:cNvPr id="50" name="矩形 49"/>
          <p:cNvSpPr/>
          <p:nvPr/>
        </p:nvSpPr>
        <p:spPr>
          <a:xfrm>
            <a:off x="5319021" y="5688947"/>
            <a:ext cx="1267142" cy="335280"/>
          </a:xfrm>
          <a:prstGeom prst="rect">
            <a:avLst/>
          </a:prstGeom>
        </p:spPr>
        <p:txBody>
          <a:bodyPr wrap="none">
            <a:spAutoFit/>
          </a:bodyPr>
          <a:lstStyle/>
          <a:p>
            <a:r>
              <a:rPr altLang="zh-CN" lang="en-US" sz="1600">
                <a:solidFill>
                  <a:srgbClr val="2C344B"/>
                </a:solidFill>
                <a:latin charset="0" panose="020b0606030504020204" pitchFamily="34" typeface="Open Sans"/>
                <a:ea charset="0" panose="020b0606030504020204" pitchFamily="34" typeface="Open Sans"/>
                <a:cs charset="0" panose="020b0606030504020204" pitchFamily="34" typeface="Open Sans"/>
              </a:rPr>
              <a:t>Content title</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1" name="Rectangle 89"/>
          <p:cNvSpPr/>
          <p:nvPr/>
        </p:nvSpPr>
        <p:spPr>
          <a:xfrm>
            <a:off x="8725500" y="2680958"/>
            <a:ext cx="2191276" cy="265176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2" name="Rectangle 89"/>
          <p:cNvSpPr/>
          <p:nvPr/>
        </p:nvSpPr>
        <p:spPr>
          <a:xfrm>
            <a:off x="1249310" y="1508815"/>
            <a:ext cx="2262863" cy="265176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3" name="Rectangle 89"/>
          <p:cNvSpPr/>
          <p:nvPr/>
        </p:nvSpPr>
        <p:spPr>
          <a:xfrm>
            <a:off x="8725500" y="4966819"/>
            <a:ext cx="2191276" cy="265176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4" name="Rectangle 89"/>
          <p:cNvSpPr/>
          <p:nvPr/>
        </p:nvSpPr>
        <p:spPr>
          <a:xfrm>
            <a:off x="1249310" y="4013572"/>
            <a:ext cx="2262863" cy="265176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grpSp>
        <p:nvGrpSpPr>
          <p:cNvPr id="58" name="组合 57"/>
          <p:cNvGrpSpPr/>
          <p:nvPr/>
        </p:nvGrpSpPr>
        <p:grpSpPr>
          <a:xfrm>
            <a:off x="1097509" y="429276"/>
            <a:ext cx="3615975" cy="632543"/>
            <a:chOff x="349800" y="307048"/>
            <a:chExt cx="2711981" cy="474407"/>
          </a:xfrm>
        </p:grpSpPr>
        <p:sp>
          <p:nvSpPr>
            <p:cNvPr id="59"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发展现状</a:t>
              </a:r>
            </a:p>
          </p:txBody>
        </p:sp>
        <p:sp>
          <p:nvSpPr>
            <p:cNvPr id="60"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828621679"/>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200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1000" fill="hold" id="7"/>
                                        <p:tgtEl>
                                          <p:spTgt spid="19"/>
                                        </p:tgtEl>
                                        <p:attrNameLst>
                                          <p:attrName>ppt_x</p:attrName>
                                        </p:attrNameLst>
                                      </p:cBhvr>
                                      <p:tavLst>
                                        <p:tav tm="0">
                                          <p:val>
                                            <p:strVal val="#ppt_x"/>
                                          </p:val>
                                        </p:tav>
                                        <p:tav tm="100000">
                                          <p:val>
                                            <p:strVal val="#ppt_x"/>
                                          </p:val>
                                        </p:tav>
                                      </p:tavLst>
                                    </p:anim>
                                    <p:anim calcmode="lin" valueType="num">
                                      <p:cBhvr additive="base">
                                        <p:cTn dur="1000" fill="hold" id="8"/>
                                        <p:tgtEl>
                                          <p:spTgt spid="19"/>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225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1000" fill="hold" id="11"/>
                                        <p:tgtEl>
                                          <p:spTgt spid="29"/>
                                        </p:tgtEl>
                                        <p:attrNameLst>
                                          <p:attrName>ppt_x</p:attrName>
                                        </p:attrNameLst>
                                      </p:cBhvr>
                                      <p:tavLst>
                                        <p:tav tm="0">
                                          <p:val>
                                            <p:strVal val="#ppt_x"/>
                                          </p:val>
                                        </p:tav>
                                        <p:tav tm="100000">
                                          <p:val>
                                            <p:strVal val="#ppt_x"/>
                                          </p:val>
                                        </p:tav>
                                      </p:tavLst>
                                    </p:anim>
                                    <p:anim calcmode="lin" valueType="num">
                                      <p:cBhvr additive="base">
                                        <p:cTn dur="1000" fill="hold" id="12"/>
                                        <p:tgtEl>
                                          <p:spTgt spid="29"/>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
                                  <p:stCondLst>
                                    <p:cond delay="2500"/>
                                  </p:stCondLst>
                                  <p:childTnLst>
                                    <p:set>
                                      <p:cBhvr>
                                        <p:cTn dur="1" fill="hold" id="14">
                                          <p:stCondLst>
                                            <p:cond delay="0"/>
                                          </p:stCondLst>
                                        </p:cTn>
                                        <p:tgtEl>
                                          <p:spTgt spid="31"/>
                                        </p:tgtEl>
                                        <p:attrNameLst>
                                          <p:attrName>style.visibility</p:attrName>
                                        </p:attrNameLst>
                                      </p:cBhvr>
                                      <p:to>
                                        <p:strVal val="visible"/>
                                      </p:to>
                                    </p:set>
                                    <p:anim calcmode="lin" valueType="num">
                                      <p:cBhvr additive="base">
                                        <p:cTn dur="1000" fill="hold" id="15"/>
                                        <p:tgtEl>
                                          <p:spTgt spid="31"/>
                                        </p:tgtEl>
                                        <p:attrNameLst>
                                          <p:attrName>ppt_x</p:attrName>
                                        </p:attrNameLst>
                                      </p:cBhvr>
                                      <p:tavLst>
                                        <p:tav tm="0">
                                          <p:val>
                                            <p:strVal val="#ppt_x"/>
                                          </p:val>
                                        </p:tav>
                                        <p:tav tm="100000">
                                          <p:val>
                                            <p:strVal val="#ppt_x"/>
                                          </p:val>
                                        </p:tav>
                                      </p:tavLst>
                                    </p:anim>
                                    <p:anim calcmode="lin" valueType="num">
                                      <p:cBhvr additive="base">
                                        <p:cTn dur="1000" fill="hold" id="16"/>
                                        <p:tgtEl>
                                          <p:spTgt spid="31"/>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1">
                                  <p:stCondLst>
                                    <p:cond delay="2750"/>
                                  </p:stCondLst>
                                  <p:childTnLst>
                                    <p:set>
                                      <p:cBhvr>
                                        <p:cTn dur="1" fill="hold" id="18">
                                          <p:stCondLst>
                                            <p:cond delay="0"/>
                                          </p:stCondLst>
                                        </p:cTn>
                                        <p:tgtEl>
                                          <p:spTgt spid="33"/>
                                        </p:tgtEl>
                                        <p:attrNameLst>
                                          <p:attrName>style.visibility</p:attrName>
                                        </p:attrNameLst>
                                      </p:cBhvr>
                                      <p:to>
                                        <p:strVal val="visible"/>
                                      </p:to>
                                    </p:set>
                                    <p:anim calcmode="lin" valueType="num">
                                      <p:cBhvr additive="base">
                                        <p:cTn dur="1000" fill="hold" id="19"/>
                                        <p:tgtEl>
                                          <p:spTgt spid="33"/>
                                        </p:tgtEl>
                                        <p:attrNameLst>
                                          <p:attrName>ppt_x</p:attrName>
                                        </p:attrNameLst>
                                      </p:cBhvr>
                                      <p:tavLst>
                                        <p:tav tm="0">
                                          <p:val>
                                            <p:strVal val="#ppt_x"/>
                                          </p:val>
                                        </p:tav>
                                        <p:tav tm="100000">
                                          <p:val>
                                            <p:strVal val="#ppt_x"/>
                                          </p:val>
                                        </p:tav>
                                      </p:tavLst>
                                    </p:anim>
                                    <p:anim calcmode="lin" valueType="num">
                                      <p:cBhvr additive="base">
                                        <p:cTn dur="1000" fill="hold" id="20"/>
                                        <p:tgtEl>
                                          <p:spTgt spid="33"/>
                                        </p:tgtEl>
                                        <p:attrNameLst>
                                          <p:attrName>ppt_y</p:attrName>
                                        </p:attrNameLst>
                                      </p:cBhvr>
                                      <p:tavLst>
                                        <p:tav tm="0">
                                          <p:val>
                                            <p:strVal val="0-#ppt_h/2"/>
                                          </p:val>
                                        </p:tav>
                                        <p:tav tm="100000">
                                          <p:val>
                                            <p:strVal val="#ppt_y"/>
                                          </p:val>
                                        </p:tav>
                                      </p:tavLst>
                                    </p:anim>
                                  </p:childTnLst>
                                </p:cTn>
                              </p:par>
                              <p:par>
                                <p:cTn fill="hold" grpId="0" id="21" nodeType="withEffect" presetClass="entr" presetID="2" presetSubtype="8">
                                  <p:stCondLst>
                                    <p:cond delay="3000"/>
                                  </p:stCondLst>
                                  <p:childTnLst>
                                    <p:set>
                                      <p:cBhvr>
                                        <p:cTn dur="1" fill="hold" id="22">
                                          <p:stCondLst>
                                            <p:cond delay="0"/>
                                          </p:stCondLst>
                                        </p:cTn>
                                        <p:tgtEl>
                                          <p:spTgt spid="22"/>
                                        </p:tgtEl>
                                        <p:attrNameLst>
                                          <p:attrName>style.visibility</p:attrName>
                                        </p:attrNameLst>
                                      </p:cBhvr>
                                      <p:to>
                                        <p:strVal val="visible"/>
                                      </p:to>
                                    </p:set>
                                    <p:anim calcmode="lin" valueType="num">
                                      <p:cBhvr additive="base">
                                        <p:cTn dur="1000" fill="hold" id="23"/>
                                        <p:tgtEl>
                                          <p:spTgt spid="22"/>
                                        </p:tgtEl>
                                        <p:attrNameLst>
                                          <p:attrName>ppt_x</p:attrName>
                                        </p:attrNameLst>
                                      </p:cBhvr>
                                      <p:tavLst>
                                        <p:tav tm="0">
                                          <p:val>
                                            <p:strVal val="0-#ppt_w/2"/>
                                          </p:val>
                                        </p:tav>
                                        <p:tav tm="100000">
                                          <p:val>
                                            <p:strVal val="#ppt_x"/>
                                          </p:val>
                                        </p:tav>
                                      </p:tavLst>
                                    </p:anim>
                                    <p:anim calcmode="lin" valueType="num">
                                      <p:cBhvr additive="base">
                                        <p:cTn dur="1000" fill="hold" id="24"/>
                                        <p:tgtEl>
                                          <p:spTgt spid="22"/>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3000"/>
                                  </p:stCondLst>
                                  <p:childTnLst>
                                    <p:set>
                                      <p:cBhvr>
                                        <p:cTn dur="1" fill="hold" id="26">
                                          <p:stCondLst>
                                            <p:cond delay="0"/>
                                          </p:stCondLst>
                                        </p:cTn>
                                        <p:tgtEl>
                                          <p:spTgt spid="20"/>
                                        </p:tgtEl>
                                        <p:attrNameLst>
                                          <p:attrName>style.visibility</p:attrName>
                                        </p:attrNameLst>
                                      </p:cBhvr>
                                      <p:to>
                                        <p:strVal val="visible"/>
                                      </p:to>
                                    </p:set>
                                    <p:anim calcmode="lin" valueType="num">
                                      <p:cBhvr additive="base">
                                        <p:cTn dur="1000" fill="hold" id="27"/>
                                        <p:tgtEl>
                                          <p:spTgt spid="20"/>
                                        </p:tgtEl>
                                        <p:attrNameLst>
                                          <p:attrName>ppt_x</p:attrName>
                                        </p:attrNameLst>
                                      </p:cBhvr>
                                      <p:tavLst>
                                        <p:tav tm="0">
                                          <p:val>
                                            <p:strVal val="0-#ppt_w/2"/>
                                          </p:val>
                                        </p:tav>
                                        <p:tav tm="100000">
                                          <p:val>
                                            <p:strVal val="#ppt_x"/>
                                          </p:val>
                                        </p:tav>
                                      </p:tavLst>
                                    </p:anim>
                                    <p:anim calcmode="lin" valueType="num">
                                      <p:cBhvr additive="base">
                                        <p:cTn dur="1000" fill="hold" id="28"/>
                                        <p:tgtEl>
                                          <p:spTgt spid="20"/>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3000"/>
                                  </p:stCondLst>
                                  <p:childTnLst>
                                    <p:set>
                                      <p:cBhvr>
                                        <p:cTn dur="1" fill="hold" id="30">
                                          <p:stCondLst>
                                            <p:cond delay="0"/>
                                          </p:stCondLst>
                                        </p:cTn>
                                        <p:tgtEl>
                                          <p:spTgt spid="21"/>
                                        </p:tgtEl>
                                        <p:attrNameLst>
                                          <p:attrName>style.visibility</p:attrName>
                                        </p:attrNameLst>
                                      </p:cBhvr>
                                      <p:to>
                                        <p:strVal val="visible"/>
                                      </p:to>
                                    </p:set>
                                    <p:anim calcmode="lin" valueType="num">
                                      <p:cBhvr additive="base">
                                        <p:cTn dur="1000" fill="hold" id="31"/>
                                        <p:tgtEl>
                                          <p:spTgt spid="21"/>
                                        </p:tgtEl>
                                        <p:attrNameLst>
                                          <p:attrName>ppt_x</p:attrName>
                                        </p:attrNameLst>
                                      </p:cBhvr>
                                      <p:tavLst>
                                        <p:tav tm="0">
                                          <p:val>
                                            <p:strVal val="1+#ppt_w/2"/>
                                          </p:val>
                                        </p:tav>
                                        <p:tav tm="100000">
                                          <p:val>
                                            <p:strVal val="#ppt_x"/>
                                          </p:val>
                                        </p:tav>
                                      </p:tavLst>
                                    </p:anim>
                                    <p:anim calcmode="lin" valueType="num">
                                      <p:cBhvr additive="base">
                                        <p:cTn dur="1000" fill="hold" id="32"/>
                                        <p:tgtEl>
                                          <p:spTgt spid="21"/>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3000"/>
                                  </p:stCondLst>
                                  <p:childTnLst>
                                    <p:set>
                                      <p:cBhvr>
                                        <p:cTn dur="1" fill="hold" id="34">
                                          <p:stCondLst>
                                            <p:cond delay="0"/>
                                          </p:stCondLst>
                                        </p:cTn>
                                        <p:tgtEl>
                                          <p:spTgt spid="23"/>
                                        </p:tgtEl>
                                        <p:attrNameLst>
                                          <p:attrName>style.visibility</p:attrName>
                                        </p:attrNameLst>
                                      </p:cBhvr>
                                      <p:to>
                                        <p:strVal val="visible"/>
                                      </p:to>
                                    </p:set>
                                    <p:anim calcmode="lin" valueType="num">
                                      <p:cBhvr additive="base">
                                        <p:cTn dur="1000" fill="hold" id="35"/>
                                        <p:tgtEl>
                                          <p:spTgt spid="23"/>
                                        </p:tgtEl>
                                        <p:attrNameLst>
                                          <p:attrName>ppt_x</p:attrName>
                                        </p:attrNameLst>
                                      </p:cBhvr>
                                      <p:tavLst>
                                        <p:tav tm="0">
                                          <p:val>
                                            <p:strVal val="1+#ppt_w/2"/>
                                          </p:val>
                                        </p:tav>
                                        <p:tav tm="100000">
                                          <p:val>
                                            <p:strVal val="#ppt_x"/>
                                          </p:val>
                                        </p:tav>
                                      </p:tavLst>
                                    </p:anim>
                                    <p:anim calcmode="lin" valueType="num">
                                      <p:cBhvr additive="base">
                                        <p:cTn dur="1000" fill="hold" id="36"/>
                                        <p:tgtEl>
                                          <p:spTgt spid="23"/>
                                        </p:tgtEl>
                                        <p:attrNameLst>
                                          <p:attrName>ppt_y</p:attrName>
                                        </p:attrNameLst>
                                      </p:cBhvr>
                                      <p:tavLst>
                                        <p:tav tm="0">
                                          <p:val>
                                            <p:strVal val="#ppt_y"/>
                                          </p:val>
                                        </p:tav>
                                        <p:tav tm="100000">
                                          <p:val>
                                            <p:strVal val="#ppt_y"/>
                                          </p:val>
                                        </p:tav>
                                      </p:tavLst>
                                    </p:anim>
                                  </p:childTnLst>
                                </p:cTn>
                              </p:par>
                              <p:par>
                                <p:cTn fill="hold" grpId="0" id="37" nodeType="withEffect" presetClass="entr" presetID="53" presetSubtype="0">
                                  <p:stCondLst>
                                    <p:cond delay="3250"/>
                                  </p:stCondLst>
                                  <p:childTnLst>
                                    <p:set>
                                      <p:cBhvr>
                                        <p:cTn dur="1" fill="hold" id="38">
                                          <p:stCondLst>
                                            <p:cond delay="0"/>
                                          </p:stCondLst>
                                        </p:cTn>
                                        <p:tgtEl>
                                          <p:spTgt spid="43"/>
                                        </p:tgtEl>
                                        <p:attrNameLst>
                                          <p:attrName>style.visibility</p:attrName>
                                        </p:attrNameLst>
                                      </p:cBhvr>
                                      <p:to>
                                        <p:strVal val="visible"/>
                                      </p:to>
                                    </p:set>
                                    <p:anim calcmode="lin" valueType="num">
                                      <p:cBhvr>
                                        <p:cTn dur="500" fill="hold" id="39"/>
                                        <p:tgtEl>
                                          <p:spTgt spid="43"/>
                                        </p:tgtEl>
                                        <p:attrNameLst>
                                          <p:attrName>ppt_w</p:attrName>
                                        </p:attrNameLst>
                                      </p:cBhvr>
                                      <p:tavLst>
                                        <p:tav tm="0">
                                          <p:val>
                                            <p:fltVal val="0"/>
                                          </p:val>
                                        </p:tav>
                                        <p:tav tm="100000">
                                          <p:val>
                                            <p:strVal val="#ppt_w"/>
                                          </p:val>
                                        </p:tav>
                                      </p:tavLst>
                                    </p:anim>
                                    <p:anim calcmode="lin" valueType="num">
                                      <p:cBhvr>
                                        <p:cTn dur="500" fill="hold" id="40"/>
                                        <p:tgtEl>
                                          <p:spTgt spid="43"/>
                                        </p:tgtEl>
                                        <p:attrNameLst>
                                          <p:attrName>ppt_h</p:attrName>
                                        </p:attrNameLst>
                                      </p:cBhvr>
                                      <p:tavLst>
                                        <p:tav tm="0">
                                          <p:val>
                                            <p:fltVal val="0"/>
                                          </p:val>
                                        </p:tav>
                                        <p:tav tm="100000">
                                          <p:val>
                                            <p:strVal val="#ppt_h"/>
                                          </p:val>
                                        </p:tav>
                                      </p:tavLst>
                                    </p:anim>
                                    <p:animEffect filter="fade" transition="in">
                                      <p:cBhvr>
                                        <p:cTn dur="500" id="41"/>
                                        <p:tgtEl>
                                          <p:spTgt spid="43"/>
                                        </p:tgtEl>
                                      </p:cBhvr>
                                    </p:animEffect>
                                  </p:childTnLst>
                                </p:cTn>
                              </p:par>
                              <p:par>
                                <p:cTn fill="hold" grpId="0" id="42" nodeType="withEffect" presetClass="entr" presetID="53" presetSubtype="0">
                                  <p:stCondLst>
                                    <p:cond delay="3250"/>
                                  </p:stCondLst>
                                  <p:childTnLst>
                                    <p:set>
                                      <p:cBhvr>
                                        <p:cTn dur="1" fill="hold" id="43">
                                          <p:stCondLst>
                                            <p:cond delay="0"/>
                                          </p:stCondLst>
                                        </p:cTn>
                                        <p:tgtEl>
                                          <p:spTgt spid="44"/>
                                        </p:tgtEl>
                                        <p:attrNameLst>
                                          <p:attrName>style.visibility</p:attrName>
                                        </p:attrNameLst>
                                      </p:cBhvr>
                                      <p:to>
                                        <p:strVal val="visible"/>
                                      </p:to>
                                    </p:set>
                                    <p:anim calcmode="lin" valueType="num">
                                      <p:cBhvr>
                                        <p:cTn dur="500" fill="hold" id="44"/>
                                        <p:tgtEl>
                                          <p:spTgt spid="44"/>
                                        </p:tgtEl>
                                        <p:attrNameLst>
                                          <p:attrName>ppt_w</p:attrName>
                                        </p:attrNameLst>
                                      </p:cBhvr>
                                      <p:tavLst>
                                        <p:tav tm="0">
                                          <p:val>
                                            <p:fltVal val="0"/>
                                          </p:val>
                                        </p:tav>
                                        <p:tav tm="100000">
                                          <p:val>
                                            <p:strVal val="#ppt_w"/>
                                          </p:val>
                                        </p:tav>
                                      </p:tavLst>
                                    </p:anim>
                                    <p:anim calcmode="lin" valueType="num">
                                      <p:cBhvr>
                                        <p:cTn dur="500" fill="hold" id="45"/>
                                        <p:tgtEl>
                                          <p:spTgt spid="44"/>
                                        </p:tgtEl>
                                        <p:attrNameLst>
                                          <p:attrName>ppt_h</p:attrName>
                                        </p:attrNameLst>
                                      </p:cBhvr>
                                      <p:tavLst>
                                        <p:tav tm="0">
                                          <p:val>
                                            <p:fltVal val="0"/>
                                          </p:val>
                                        </p:tav>
                                        <p:tav tm="100000">
                                          <p:val>
                                            <p:strVal val="#ppt_h"/>
                                          </p:val>
                                        </p:tav>
                                      </p:tavLst>
                                    </p:anim>
                                    <p:animEffect filter="fade" transition="in">
                                      <p:cBhvr>
                                        <p:cTn dur="500" id="46"/>
                                        <p:tgtEl>
                                          <p:spTgt spid="44"/>
                                        </p:tgtEl>
                                      </p:cBhvr>
                                    </p:animEffect>
                                  </p:childTnLst>
                                </p:cTn>
                              </p:par>
                              <p:par>
                                <p:cTn fill="hold" grpId="0" id="47" nodeType="withEffect" presetClass="entr" presetID="53" presetSubtype="0">
                                  <p:stCondLst>
                                    <p:cond delay="3250"/>
                                  </p:stCondLst>
                                  <p:childTnLst>
                                    <p:set>
                                      <p:cBhvr>
                                        <p:cTn dur="1" fill="hold" id="48">
                                          <p:stCondLst>
                                            <p:cond delay="0"/>
                                          </p:stCondLst>
                                        </p:cTn>
                                        <p:tgtEl>
                                          <p:spTgt spid="45"/>
                                        </p:tgtEl>
                                        <p:attrNameLst>
                                          <p:attrName>style.visibility</p:attrName>
                                        </p:attrNameLst>
                                      </p:cBhvr>
                                      <p:to>
                                        <p:strVal val="visible"/>
                                      </p:to>
                                    </p:set>
                                    <p:anim calcmode="lin" valueType="num">
                                      <p:cBhvr>
                                        <p:cTn dur="500" fill="hold" id="49"/>
                                        <p:tgtEl>
                                          <p:spTgt spid="45"/>
                                        </p:tgtEl>
                                        <p:attrNameLst>
                                          <p:attrName>ppt_w</p:attrName>
                                        </p:attrNameLst>
                                      </p:cBhvr>
                                      <p:tavLst>
                                        <p:tav tm="0">
                                          <p:val>
                                            <p:fltVal val="0"/>
                                          </p:val>
                                        </p:tav>
                                        <p:tav tm="100000">
                                          <p:val>
                                            <p:strVal val="#ppt_w"/>
                                          </p:val>
                                        </p:tav>
                                      </p:tavLst>
                                    </p:anim>
                                    <p:anim calcmode="lin" valueType="num">
                                      <p:cBhvr>
                                        <p:cTn dur="500" fill="hold" id="50"/>
                                        <p:tgtEl>
                                          <p:spTgt spid="45"/>
                                        </p:tgtEl>
                                        <p:attrNameLst>
                                          <p:attrName>ppt_h</p:attrName>
                                        </p:attrNameLst>
                                      </p:cBhvr>
                                      <p:tavLst>
                                        <p:tav tm="0">
                                          <p:val>
                                            <p:fltVal val="0"/>
                                          </p:val>
                                        </p:tav>
                                        <p:tav tm="100000">
                                          <p:val>
                                            <p:strVal val="#ppt_h"/>
                                          </p:val>
                                        </p:tav>
                                      </p:tavLst>
                                    </p:anim>
                                    <p:animEffect filter="fade" transition="in">
                                      <p:cBhvr>
                                        <p:cTn dur="500" id="51"/>
                                        <p:tgtEl>
                                          <p:spTgt spid="45"/>
                                        </p:tgtEl>
                                      </p:cBhvr>
                                    </p:animEffect>
                                  </p:childTnLst>
                                </p:cTn>
                              </p:par>
                              <p:par>
                                <p:cTn fill="hold" grpId="0" id="52" nodeType="withEffect" presetClass="entr" presetID="53" presetSubtype="0">
                                  <p:stCondLst>
                                    <p:cond delay="3250"/>
                                  </p:stCondLst>
                                  <p:childTnLst>
                                    <p:set>
                                      <p:cBhvr>
                                        <p:cTn dur="1" fill="hold" id="53">
                                          <p:stCondLst>
                                            <p:cond delay="0"/>
                                          </p:stCondLst>
                                        </p:cTn>
                                        <p:tgtEl>
                                          <p:spTgt spid="46"/>
                                        </p:tgtEl>
                                        <p:attrNameLst>
                                          <p:attrName>style.visibility</p:attrName>
                                        </p:attrNameLst>
                                      </p:cBhvr>
                                      <p:to>
                                        <p:strVal val="visible"/>
                                      </p:to>
                                    </p:set>
                                    <p:anim calcmode="lin" valueType="num">
                                      <p:cBhvr>
                                        <p:cTn dur="500" fill="hold" id="54"/>
                                        <p:tgtEl>
                                          <p:spTgt spid="46"/>
                                        </p:tgtEl>
                                        <p:attrNameLst>
                                          <p:attrName>ppt_w</p:attrName>
                                        </p:attrNameLst>
                                      </p:cBhvr>
                                      <p:tavLst>
                                        <p:tav tm="0">
                                          <p:val>
                                            <p:fltVal val="0"/>
                                          </p:val>
                                        </p:tav>
                                        <p:tav tm="100000">
                                          <p:val>
                                            <p:strVal val="#ppt_w"/>
                                          </p:val>
                                        </p:tav>
                                      </p:tavLst>
                                    </p:anim>
                                    <p:anim calcmode="lin" valueType="num">
                                      <p:cBhvr>
                                        <p:cTn dur="500" fill="hold" id="55"/>
                                        <p:tgtEl>
                                          <p:spTgt spid="46"/>
                                        </p:tgtEl>
                                        <p:attrNameLst>
                                          <p:attrName>ppt_h</p:attrName>
                                        </p:attrNameLst>
                                      </p:cBhvr>
                                      <p:tavLst>
                                        <p:tav tm="0">
                                          <p:val>
                                            <p:fltVal val="0"/>
                                          </p:val>
                                        </p:tav>
                                        <p:tav tm="100000">
                                          <p:val>
                                            <p:strVal val="#ppt_h"/>
                                          </p:val>
                                        </p:tav>
                                      </p:tavLst>
                                    </p:anim>
                                    <p:animEffect filter="fade" transition="in">
                                      <p:cBhvr>
                                        <p:cTn dur="500" id="56"/>
                                        <p:tgtEl>
                                          <p:spTgt spid="46"/>
                                        </p:tgtEl>
                                      </p:cBhvr>
                                    </p:animEffect>
                                  </p:childTnLst>
                                </p:cTn>
                              </p:par>
                              <p:par>
                                <p:cTn fill="hold" grpId="0" id="57" nodeType="withEffect" presetClass="entr" presetID="53" presetSubtype="0">
                                  <p:stCondLst>
                                    <p:cond delay="3250"/>
                                  </p:stCondLst>
                                  <p:childTnLst>
                                    <p:set>
                                      <p:cBhvr>
                                        <p:cTn dur="1" fill="hold" id="58">
                                          <p:stCondLst>
                                            <p:cond delay="0"/>
                                          </p:stCondLst>
                                        </p:cTn>
                                        <p:tgtEl>
                                          <p:spTgt spid="47"/>
                                        </p:tgtEl>
                                        <p:attrNameLst>
                                          <p:attrName>style.visibility</p:attrName>
                                        </p:attrNameLst>
                                      </p:cBhvr>
                                      <p:to>
                                        <p:strVal val="visible"/>
                                      </p:to>
                                    </p:set>
                                    <p:anim calcmode="lin" valueType="num">
                                      <p:cBhvr>
                                        <p:cTn dur="500" fill="hold" id="59"/>
                                        <p:tgtEl>
                                          <p:spTgt spid="47"/>
                                        </p:tgtEl>
                                        <p:attrNameLst>
                                          <p:attrName>ppt_w</p:attrName>
                                        </p:attrNameLst>
                                      </p:cBhvr>
                                      <p:tavLst>
                                        <p:tav tm="0">
                                          <p:val>
                                            <p:fltVal val="0"/>
                                          </p:val>
                                        </p:tav>
                                        <p:tav tm="100000">
                                          <p:val>
                                            <p:strVal val="#ppt_w"/>
                                          </p:val>
                                        </p:tav>
                                      </p:tavLst>
                                    </p:anim>
                                    <p:anim calcmode="lin" valueType="num">
                                      <p:cBhvr>
                                        <p:cTn dur="500" fill="hold" id="60"/>
                                        <p:tgtEl>
                                          <p:spTgt spid="47"/>
                                        </p:tgtEl>
                                        <p:attrNameLst>
                                          <p:attrName>ppt_h</p:attrName>
                                        </p:attrNameLst>
                                      </p:cBhvr>
                                      <p:tavLst>
                                        <p:tav tm="0">
                                          <p:val>
                                            <p:fltVal val="0"/>
                                          </p:val>
                                        </p:tav>
                                        <p:tav tm="100000">
                                          <p:val>
                                            <p:strVal val="#ppt_h"/>
                                          </p:val>
                                        </p:tav>
                                      </p:tavLst>
                                    </p:anim>
                                    <p:animEffect filter="fade" transition="in">
                                      <p:cBhvr>
                                        <p:cTn dur="500" id="61"/>
                                        <p:tgtEl>
                                          <p:spTgt spid="47"/>
                                        </p:tgtEl>
                                      </p:cBhvr>
                                    </p:animEffect>
                                  </p:childTnLst>
                                </p:cTn>
                              </p:par>
                              <p:par>
                                <p:cTn fill="hold" grpId="0" id="62" nodeType="withEffect" presetClass="entr" presetID="53" presetSubtype="0">
                                  <p:stCondLst>
                                    <p:cond delay="3250"/>
                                  </p:stCondLst>
                                  <p:childTnLst>
                                    <p:set>
                                      <p:cBhvr>
                                        <p:cTn dur="1" fill="hold" id="63">
                                          <p:stCondLst>
                                            <p:cond delay="0"/>
                                          </p:stCondLst>
                                        </p:cTn>
                                        <p:tgtEl>
                                          <p:spTgt spid="48"/>
                                        </p:tgtEl>
                                        <p:attrNameLst>
                                          <p:attrName>style.visibility</p:attrName>
                                        </p:attrNameLst>
                                      </p:cBhvr>
                                      <p:to>
                                        <p:strVal val="visible"/>
                                      </p:to>
                                    </p:set>
                                    <p:anim calcmode="lin" valueType="num">
                                      <p:cBhvr>
                                        <p:cTn dur="500" fill="hold" id="64"/>
                                        <p:tgtEl>
                                          <p:spTgt spid="48"/>
                                        </p:tgtEl>
                                        <p:attrNameLst>
                                          <p:attrName>ppt_w</p:attrName>
                                        </p:attrNameLst>
                                      </p:cBhvr>
                                      <p:tavLst>
                                        <p:tav tm="0">
                                          <p:val>
                                            <p:fltVal val="0"/>
                                          </p:val>
                                        </p:tav>
                                        <p:tav tm="100000">
                                          <p:val>
                                            <p:strVal val="#ppt_w"/>
                                          </p:val>
                                        </p:tav>
                                      </p:tavLst>
                                    </p:anim>
                                    <p:anim calcmode="lin" valueType="num">
                                      <p:cBhvr>
                                        <p:cTn dur="500" fill="hold" id="65"/>
                                        <p:tgtEl>
                                          <p:spTgt spid="48"/>
                                        </p:tgtEl>
                                        <p:attrNameLst>
                                          <p:attrName>ppt_h</p:attrName>
                                        </p:attrNameLst>
                                      </p:cBhvr>
                                      <p:tavLst>
                                        <p:tav tm="0">
                                          <p:val>
                                            <p:fltVal val="0"/>
                                          </p:val>
                                        </p:tav>
                                        <p:tav tm="100000">
                                          <p:val>
                                            <p:strVal val="#ppt_h"/>
                                          </p:val>
                                        </p:tav>
                                      </p:tavLst>
                                    </p:anim>
                                    <p:animEffect filter="fade" transition="in">
                                      <p:cBhvr>
                                        <p:cTn dur="500" id="66"/>
                                        <p:tgtEl>
                                          <p:spTgt spid="48"/>
                                        </p:tgtEl>
                                      </p:cBhvr>
                                    </p:animEffect>
                                  </p:childTnLst>
                                </p:cTn>
                              </p:par>
                              <p:par>
                                <p:cTn fill="hold" grpId="0" id="67" nodeType="withEffect" presetClass="entr" presetID="53" presetSubtype="0">
                                  <p:stCondLst>
                                    <p:cond delay="3250"/>
                                  </p:stCondLst>
                                  <p:childTnLst>
                                    <p:set>
                                      <p:cBhvr>
                                        <p:cTn dur="1" fill="hold" id="68">
                                          <p:stCondLst>
                                            <p:cond delay="0"/>
                                          </p:stCondLst>
                                        </p:cTn>
                                        <p:tgtEl>
                                          <p:spTgt spid="49"/>
                                        </p:tgtEl>
                                        <p:attrNameLst>
                                          <p:attrName>style.visibility</p:attrName>
                                        </p:attrNameLst>
                                      </p:cBhvr>
                                      <p:to>
                                        <p:strVal val="visible"/>
                                      </p:to>
                                    </p:set>
                                    <p:anim calcmode="lin" valueType="num">
                                      <p:cBhvr>
                                        <p:cTn dur="500" fill="hold" id="69"/>
                                        <p:tgtEl>
                                          <p:spTgt spid="49"/>
                                        </p:tgtEl>
                                        <p:attrNameLst>
                                          <p:attrName>ppt_w</p:attrName>
                                        </p:attrNameLst>
                                      </p:cBhvr>
                                      <p:tavLst>
                                        <p:tav tm="0">
                                          <p:val>
                                            <p:fltVal val="0"/>
                                          </p:val>
                                        </p:tav>
                                        <p:tav tm="100000">
                                          <p:val>
                                            <p:strVal val="#ppt_w"/>
                                          </p:val>
                                        </p:tav>
                                      </p:tavLst>
                                    </p:anim>
                                    <p:anim calcmode="lin" valueType="num">
                                      <p:cBhvr>
                                        <p:cTn dur="500" fill="hold" id="70"/>
                                        <p:tgtEl>
                                          <p:spTgt spid="49"/>
                                        </p:tgtEl>
                                        <p:attrNameLst>
                                          <p:attrName>ppt_h</p:attrName>
                                        </p:attrNameLst>
                                      </p:cBhvr>
                                      <p:tavLst>
                                        <p:tav tm="0">
                                          <p:val>
                                            <p:fltVal val="0"/>
                                          </p:val>
                                        </p:tav>
                                        <p:tav tm="100000">
                                          <p:val>
                                            <p:strVal val="#ppt_h"/>
                                          </p:val>
                                        </p:tav>
                                      </p:tavLst>
                                    </p:anim>
                                    <p:animEffect filter="fade" transition="in">
                                      <p:cBhvr>
                                        <p:cTn dur="500" id="71"/>
                                        <p:tgtEl>
                                          <p:spTgt spid="49"/>
                                        </p:tgtEl>
                                      </p:cBhvr>
                                    </p:animEffect>
                                  </p:childTnLst>
                                </p:cTn>
                              </p:par>
                              <p:par>
                                <p:cTn fill="hold" grpId="0" id="72" nodeType="withEffect" presetClass="entr" presetID="53" presetSubtype="0">
                                  <p:stCondLst>
                                    <p:cond delay="3250"/>
                                  </p:stCondLst>
                                  <p:childTnLst>
                                    <p:set>
                                      <p:cBhvr>
                                        <p:cTn dur="1" fill="hold" id="73">
                                          <p:stCondLst>
                                            <p:cond delay="0"/>
                                          </p:stCondLst>
                                        </p:cTn>
                                        <p:tgtEl>
                                          <p:spTgt spid="50"/>
                                        </p:tgtEl>
                                        <p:attrNameLst>
                                          <p:attrName>style.visibility</p:attrName>
                                        </p:attrNameLst>
                                      </p:cBhvr>
                                      <p:to>
                                        <p:strVal val="visible"/>
                                      </p:to>
                                    </p:set>
                                    <p:anim calcmode="lin" valueType="num">
                                      <p:cBhvr>
                                        <p:cTn dur="500" fill="hold" id="74"/>
                                        <p:tgtEl>
                                          <p:spTgt spid="50"/>
                                        </p:tgtEl>
                                        <p:attrNameLst>
                                          <p:attrName>ppt_w</p:attrName>
                                        </p:attrNameLst>
                                      </p:cBhvr>
                                      <p:tavLst>
                                        <p:tav tm="0">
                                          <p:val>
                                            <p:fltVal val="0"/>
                                          </p:val>
                                        </p:tav>
                                        <p:tav tm="100000">
                                          <p:val>
                                            <p:strVal val="#ppt_w"/>
                                          </p:val>
                                        </p:tav>
                                      </p:tavLst>
                                    </p:anim>
                                    <p:anim calcmode="lin" valueType="num">
                                      <p:cBhvr>
                                        <p:cTn dur="500" fill="hold" id="75"/>
                                        <p:tgtEl>
                                          <p:spTgt spid="50"/>
                                        </p:tgtEl>
                                        <p:attrNameLst>
                                          <p:attrName>ppt_h</p:attrName>
                                        </p:attrNameLst>
                                      </p:cBhvr>
                                      <p:tavLst>
                                        <p:tav tm="0">
                                          <p:val>
                                            <p:fltVal val="0"/>
                                          </p:val>
                                        </p:tav>
                                        <p:tav tm="100000">
                                          <p:val>
                                            <p:strVal val="#ppt_h"/>
                                          </p:val>
                                        </p:tav>
                                      </p:tavLst>
                                    </p:anim>
                                    <p:animEffect filter="fade" transition="in">
                                      <p:cBhvr>
                                        <p:cTn dur="500" id="76"/>
                                        <p:tgtEl>
                                          <p:spTgt spid="50"/>
                                        </p:tgtEl>
                                      </p:cBhvr>
                                    </p:animEffect>
                                  </p:childTnLst>
                                </p:cTn>
                              </p:par>
                              <p:par>
                                <p:cTn fill="hold" id="77" nodeType="withEffect" presetClass="entr" presetID="53" presetSubtype="0">
                                  <p:stCondLst>
                                    <p:cond delay="3250"/>
                                  </p:stCondLst>
                                  <p:childTnLst>
                                    <p:set>
                                      <p:cBhvr>
                                        <p:cTn dur="1" fill="hold" id="78">
                                          <p:stCondLst>
                                            <p:cond delay="0"/>
                                          </p:stCondLst>
                                        </p:cTn>
                                        <p:tgtEl>
                                          <p:spTgt spid="40"/>
                                        </p:tgtEl>
                                        <p:attrNameLst>
                                          <p:attrName>style.visibility</p:attrName>
                                        </p:attrNameLst>
                                      </p:cBhvr>
                                      <p:to>
                                        <p:strVal val="visible"/>
                                      </p:to>
                                    </p:set>
                                    <p:anim calcmode="lin" valueType="num">
                                      <p:cBhvr>
                                        <p:cTn dur="500" fill="hold" id="79"/>
                                        <p:tgtEl>
                                          <p:spTgt spid="40"/>
                                        </p:tgtEl>
                                        <p:attrNameLst>
                                          <p:attrName>ppt_w</p:attrName>
                                        </p:attrNameLst>
                                      </p:cBhvr>
                                      <p:tavLst>
                                        <p:tav tm="0">
                                          <p:val>
                                            <p:fltVal val="0"/>
                                          </p:val>
                                        </p:tav>
                                        <p:tav tm="100000">
                                          <p:val>
                                            <p:strVal val="#ppt_w"/>
                                          </p:val>
                                        </p:tav>
                                      </p:tavLst>
                                    </p:anim>
                                    <p:anim calcmode="lin" valueType="num">
                                      <p:cBhvr>
                                        <p:cTn dur="500" fill="hold" id="80"/>
                                        <p:tgtEl>
                                          <p:spTgt spid="40"/>
                                        </p:tgtEl>
                                        <p:attrNameLst>
                                          <p:attrName>ppt_h</p:attrName>
                                        </p:attrNameLst>
                                      </p:cBhvr>
                                      <p:tavLst>
                                        <p:tav tm="0">
                                          <p:val>
                                            <p:fltVal val="0"/>
                                          </p:val>
                                        </p:tav>
                                        <p:tav tm="100000">
                                          <p:val>
                                            <p:strVal val="#ppt_h"/>
                                          </p:val>
                                        </p:tav>
                                      </p:tavLst>
                                    </p:anim>
                                    <p:animEffect filter="fade" transition="in">
                                      <p:cBhvr>
                                        <p:cTn dur="500" id="81"/>
                                        <p:tgtEl>
                                          <p:spTgt spid="40"/>
                                        </p:tgtEl>
                                      </p:cBhvr>
                                    </p:animEffect>
                                  </p:childTnLst>
                                </p:cTn>
                              </p:par>
                              <p:par>
                                <p:cTn fill="hold" grpId="0" id="82" nodeType="withEffect" presetClass="entr" presetID="53" presetSubtype="0">
                                  <p:stCondLst>
                                    <p:cond delay="3250"/>
                                  </p:stCondLst>
                                  <p:childTnLst>
                                    <p:set>
                                      <p:cBhvr>
                                        <p:cTn dur="1" fill="hold" id="83">
                                          <p:stCondLst>
                                            <p:cond delay="0"/>
                                          </p:stCondLst>
                                        </p:cTn>
                                        <p:tgtEl>
                                          <p:spTgt spid="39"/>
                                        </p:tgtEl>
                                        <p:attrNameLst>
                                          <p:attrName>style.visibility</p:attrName>
                                        </p:attrNameLst>
                                      </p:cBhvr>
                                      <p:to>
                                        <p:strVal val="visible"/>
                                      </p:to>
                                    </p:set>
                                    <p:anim calcmode="lin" valueType="num">
                                      <p:cBhvr>
                                        <p:cTn dur="500" fill="hold" id="84"/>
                                        <p:tgtEl>
                                          <p:spTgt spid="39"/>
                                        </p:tgtEl>
                                        <p:attrNameLst>
                                          <p:attrName>ppt_w</p:attrName>
                                        </p:attrNameLst>
                                      </p:cBhvr>
                                      <p:tavLst>
                                        <p:tav tm="0">
                                          <p:val>
                                            <p:fltVal val="0"/>
                                          </p:val>
                                        </p:tav>
                                        <p:tav tm="100000">
                                          <p:val>
                                            <p:strVal val="#ppt_w"/>
                                          </p:val>
                                        </p:tav>
                                      </p:tavLst>
                                    </p:anim>
                                    <p:anim calcmode="lin" valueType="num">
                                      <p:cBhvr>
                                        <p:cTn dur="500" fill="hold" id="85"/>
                                        <p:tgtEl>
                                          <p:spTgt spid="39"/>
                                        </p:tgtEl>
                                        <p:attrNameLst>
                                          <p:attrName>ppt_h</p:attrName>
                                        </p:attrNameLst>
                                      </p:cBhvr>
                                      <p:tavLst>
                                        <p:tav tm="0">
                                          <p:val>
                                            <p:fltVal val="0"/>
                                          </p:val>
                                        </p:tav>
                                        <p:tav tm="100000">
                                          <p:val>
                                            <p:strVal val="#ppt_h"/>
                                          </p:val>
                                        </p:tav>
                                      </p:tavLst>
                                    </p:anim>
                                    <p:animEffect filter="fade" transition="in">
                                      <p:cBhvr>
                                        <p:cTn dur="500" id="86"/>
                                        <p:tgtEl>
                                          <p:spTgt spid="39"/>
                                        </p:tgtEl>
                                      </p:cBhvr>
                                    </p:animEffect>
                                  </p:childTnLst>
                                </p:cTn>
                              </p:par>
                              <p:par>
                                <p:cTn fill="hold" grpId="0" id="87" nodeType="withEffect" presetClass="entr" presetID="53" presetSubtype="0">
                                  <p:stCondLst>
                                    <p:cond delay="3250"/>
                                  </p:stCondLst>
                                  <p:childTnLst>
                                    <p:set>
                                      <p:cBhvr>
                                        <p:cTn dur="1" fill="hold" id="88">
                                          <p:stCondLst>
                                            <p:cond delay="0"/>
                                          </p:stCondLst>
                                        </p:cTn>
                                        <p:tgtEl>
                                          <p:spTgt spid="38"/>
                                        </p:tgtEl>
                                        <p:attrNameLst>
                                          <p:attrName>style.visibility</p:attrName>
                                        </p:attrNameLst>
                                      </p:cBhvr>
                                      <p:to>
                                        <p:strVal val="visible"/>
                                      </p:to>
                                    </p:set>
                                    <p:anim calcmode="lin" valueType="num">
                                      <p:cBhvr>
                                        <p:cTn dur="500" fill="hold" id="89"/>
                                        <p:tgtEl>
                                          <p:spTgt spid="38"/>
                                        </p:tgtEl>
                                        <p:attrNameLst>
                                          <p:attrName>ppt_w</p:attrName>
                                        </p:attrNameLst>
                                      </p:cBhvr>
                                      <p:tavLst>
                                        <p:tav tm="0">
                                          <p:val>
                                            <p:fltVal val="0"/>
                                          </p:val>
                                        </p:tav>
                                        <p:tav tm="100000">
                                          <p:val>
                                            <p:strVal val="#ppt_w"/>
                                          </p:val>
                                        </p:tav>
                                      </p:tavLst>
                                    </p:anim>
                                    <p:anim calcmode="lin" valueType="num">
                                      <p:cBhvr>
                                        <p:cTn dur="500" fill="hold" id="90"/>
                                        <p:tgtEl>
                                          <p:spTgt spid="38"/>
                                        </p:tgtEl>
                                        <p:attrNameLst>
                                          <p:attrName>ppt_h</p:attrName>
                                        </p:attrNameLst>
                                      </p:cBhvr>
                                      <p:tavLst>
                                        <p:tav tm="0">
                                          <p:val>
                                            <p:fltVal val="0"/>
                                          </p:val>
                                        </p:tav>
                                        <p:tav tm="100000">
                                          <p:val>
                                            <p:strVal val="#ppt_h"/>
                                          </p:val>
                                        </p:tav>
                                      </p:tavLst>
                                    </p:anim>
                                    <p:animEffect filter="fade" transition="in">
                                      <p:cBhvr>
                                        <p:cTn dur="500" id="91"/>
                                        <p:tgtEl>
                                          <p:spTgt spid="38"/>
                                        </p:tgtEl>
                                      </p:cBhvr>
                                    </p:animEffect>
                                  </p:childTnLst>
                                </p:cTn>
                              </p:par>
                              <p:par>
                                <p:cTn fill="hold" id="92" nodeType="withEffect" presetClass="entr" presetID="53" presetSubtype="0">
                                  <p:stCondLst>
                                    <p:cond delay="3250"/>
                                  </p:stCondLst>
                                  <p:childTnLst>
                                    <p:set>
                                      <p:cBhvr>
                                        <p:cTn dur="1" fill="hold" id="93">
                                          <p:stCondLst>
                                            <p:cond delay="0"/>
                                          </p:stCondLst>
                                        </p:cTn>
                                        <p:tgtEl>
                                          <p:spTgt spid="34"/>
                                        </p:tgtEl>
                                        <p:attrNameLst>
                                          <p:attrName>style.visibility</p:attrName>
                                        </p:attrNameLst>
                                      </p:cBhvr>
                                      <p:to>
                                        <p:strVal val="visible"/>
                                      </p:to>
                                    </p:set>
                                    <p:anim calcmode="lin" valueType="num">
                                      <p:cBhvr>
                                        <p:cTn dur="500" fill="hold" id="94"/>
                                        <p:tgtEl>
                                          <p:spTgt spid="34"/>
                                        </p:tgtEl>
                                        <p:attrNameLst>
                                          <p:attrName>ppt_w</p:attrName>
                                        </p:attrNameLst>
                                      </p:cBhvr>
                                      <p:tavLst>
                                        <p:tav tm="0">
                                          <p:val>
                                            <p:fltVal val="0"/>
                                          </p:val>
                                        </p:tav>
                                        <p:tav tm="100000">
                                          <p:val>
                                            <p:strVal val="#ppt_w"/>
                                          </p:val>
                                        </p:tav>
                                      </p:tavLst>
                                    </p:anim>
                                    <p:anim calcmode="lin" valueType="num">
                                      <p:cBhvr>
                                        <p:cTn dur="500" fill="hold" id="95"/>
                                        <p:tgtEl>
                                          <p:spTgt spid="34"/>
                                        </p:tgtEl>
                                        <p:attrNameLst>
                                          <p:attrName>ppt_h</p:attrName>
                                        </p:attrNameLst>
                                      </p:cBhvr>
                                      <p:tavLst>
                                        <p:tav tm="0">
                                          <p:val>
                                            <p:fltVal val="0"/>
                                          </p:val>
                                        </p:tav>
                                        <p:tav tm="100000">
                                          <p:val>
                                            <p:strVal val="#ppt_h"/>
                                          </p:val>
                                        </p:tav>
                                      </p:tavLst>
                                    </p:anim>
                                    <p:animEffect filter="fade" transition="in">
                                      <p:cBhvr>
                                        <p:cTn dur="500" id="96"/>
                                        <p:tgtEl>
                                          <p:spTgt spid="34"/>
                                        </p:tgtEl>
                                      </p:cBhvr>
                                    </p:animEffect>
                                  </p:childTnLst>
                                </p:cTn>
                              </p:par>
                              <p:par>
                                <p:cTn fill="hold" grpId="0" id="97" nodeType="withEffect" presetClass="entr" presetID="22" presetSubtype="2">
                                  <p:stCondLst>
                                    <p:cond delay="3250"/>
                                  </p:stCondLst>
                                  <p:childTnLst>
                                    <p:set>
                                      <p:cBhvr>
                                        <p:cTn dur="1" fill="hold" id="98">
                                          <p:stCondLst>
                                            <p:cond delay="0"/>
                                          </p:stCondLst>
                                        </p:cTn>
                                        <p:tgtEl>
                                          <p:spTgt spid="52"/>
                                        </p:tgtEl>
                                        <p:attrNameLst>
                                          <p:attrName>style.visibility</p:attrName>
                                        </p:attrNameLst>
                                      </p:cBhvr>
                                      <p:to>
                                        <p:strVal val="visible"/>
                                      </p:to>
                                    </p:set>
                                    <p:animEffect filter="wipe(right)" transition="in">
                                      <p:cBhvr>
                                        <p:cTn dur="1000" id="99"/>
                                        <p:tgtEl>
                                          <p:spTgt spid="52"/>
                                        </p:tgtEl>
                                      </p:cBhvr>
                                    </p:animEffect>
                                  </p:childTnLst>
                                </p:cTn>
                              </p:par>
                              <p:par>
                                <p:cTn fill="hold" grpId="0" id="100" nodeType="withEffect" presetClass="entr" presetID="22" presetSubtype="2">
                                  <p:stCondLst>
                                    <p:cond delay="3250"/>
                                  </p:stCondLst>
                                  <p:childTnLst>
                                    <p:set>
                                      <p:cBhvr>
                                        <p:cTn dur="1" fill="hold" id="101">
                                          <p:stCondLst>
                                            <p:cond delay="0"/>
                                          </p:stCondLst>
                                        </p:cTn>
                                        <p:tgtEl>
                                          <p:spTgt spid="54"/>
                                        </p:tgtEl>
                                        <p:attrNameLst>
                                          <p:attrName>style.visibility</p:attrName>
                                        </p:attrNameLst>
                                      </p:cBhvr>
                                      <p:to>
                                        <p:strVal val="visible"/>
                                      </p:to>
                                    </p:set>
                                    <p:animEffect filter="wipe(right)" transition="in">
                                      <p:cBhvr>
                                        <p:cTn dur="1000" id="102"/>
                                        <p:tgtEl>
                                          <p:spTgt spid="54"/>
                                        </p:tgtEl>
                                      </p:cBhvr>
                                    </p:animEffect>
                                  </p:childTnLst>
                                </p:cTn>
                              </p:par>
                              <p:par>
                                <p:cTn fill="hold" grpId="0" id="103" nodeType="withEffect" presetClass="entr" presetID="22" presetSubtype="8">
                                  <p:stCondLst>
                                    <p:cond delay="3250"/>
                                  </p:stCondLst>
                                  <p:childTnLst>
                                    <p:set>
                                      <p:cBhvr>
                                        <p:cTn dur="1" fill="hold" id="104">
                                          <p:stCondLst>
                                            <p:cond delay="0"/>
                                          </p:stCondLst>
                                        </p:cTn>
                                        <p:tgtEl>
                                          <p:spTgt spid="51"/>
                                        </p:tgtEl>
                                        <p:attrNameLst>
                                          <p:attrName>style.visibility</p:attrName>
                                        </p:attrNameLst>
                                      </p:cBhvr>
                                      <p:to>
                                        <p:strVal val="visible"/>
                                      </p:to>
                                    </p:set>
                                    <p:animEffect filter="wipe(left)" transition="in">
                                      <p:cBhvr>
                                        <p:cTn dur="1000" id="105"/>
                                        <p:tgtEl>
                                          <p:spTgt spid="51"/>
                                        </p:tgtEl>
                                      </p:cBhvr>
                                    </p:animEffect>
                                  </p:childTnLst>
                                </p:cTn>
                              </p:par>
                              <p:par>
                                <p:cTn fill="hold" grpId="0" id="106" nodeType="withEffect" presetClass="entr" presetID="22" presetSubtype="8">
                                  <p:stCondLst>
                                    <p:cond delay="3250"/>
                                  </p:stCondLst>
                                  <p:childTnLst>
                                    <p:set>
                                      <p:cBhvr>
                                        <p:cTn dur="1" fill="hold" id="107">
                                          <p:stCondLst>
                                            <p:cond delay="0"/>
                                          </p:stCondLst>
                                        </p:cTn>
                                        <p:tgtEl>
                                          <p:spTgt spid="53"/>
                                        </p:tgtEl>
                                        <p:attrNameLst>
                                          <p:attrName>style.visibility</p:attrName>
                                        </p:attrNameLst>
                                      </p:cBhvr>
                                      <p:to>
                                        <p:strVal val="visible"/>
                                      </p:to>
                                    </p:set>
                                    <p:animEffect filter="wipe(left)" transition="in">
                                      <p:cBhvr>
                                        <p:cTn dur="1000" id="108"/>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22"/>
      <p:bldP grpId="0" spid="23"/>
      <p:bldP grpId="0" spid="29"/>
      <p:bldP grpId="0" spid="31"/>
      <p:bldP grpId="0" spid="33"/>
      <p:bldP grpId="0" spid="38"/>
      <p:bldP grpId="0" spid="39"/>
      <p:bldP grpId="0" spid="43"/>
      <p:bldP grpId="0" spid="44"/>
      <p:bldP grpId="0" spid="45"/>
      <p:bldP grpId="0" spid="46"/>
      <p:bldP grpId="0" spid="47"/>
      <p:bldP grpId="0" spid="48"/>
      <p:bldP grpId="0" spid="49"/>
      <p:bldP grpId="0" spid="50"/>
      <p:bldP grpId="0" spid="51"/>
      <p:bldP grpId="0" spid="52"/>
      <p:bldP grpId="0" spid="53"/>
      <p:bldP grpId="0" spid="54"/>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Freeform 5"/>
          <p:cNvSpPr/>
          <p:nvPr/>
        </p:nvSpPr>
        <p:spPr bwMode="auto">
          <a:xfrm>
            <a:off x="5365751" y="1640806"/>
            <a:ext cx="1414463" cy="1225551"/>
          </a:xfrm>
          <a:custGeom>
            <a:gdLst>
              <a:gd fmla="*/ 314 w 375" name="T0"/>
              <a:gd fmla="*/ 326 h 326" name="T1"/>
              <a:gd fmla="*/ 375 w 375" name="T2"/>
              <a:gd fmla="*/ 187 h 326" name="T3"/>
              <a:gd fmla="*/ 188 w 375" name="T4"/>
              <a:gd fmla="*/ 0 h 326" name="T5"/>
              <a:gd fmla="*/ 0 w 375" name="T6"/>
              <a:gd fmla="*/ 187 h 326" name="T7"/>
              <a:gd fmla="*/ 61 w 375" name="T8"/>
              <a:gd fmla="*/ 326 h 326" name="T9"/>
              <a:gd fmla="*/ 188 w 375" name="T10"/>
              <a:gd fmla="*/ 278 h 326" name="T11"/>
              <a:gd fmla="*/ 314 w 375" name="T12"/>
              <a:gd fmla="*/ 326 h 326" name="T13"/>
            </a:gdLst>
            <a:cxnLst>
              <a:cxn ang="0">
                <a:pos x="T0" y="T1"/>
              </a:cxn>
              <a:cxn ang="0">
                <a:pos x="T2" y="T3"/>
              </a:cxn>
              <a:cxn ang="0">
                <a:pos x="T4" y="T5"/>
              </a:cxn>
              <a:cxn ang="0">
                <a:pos x="T6" y="T7"/>
              </a:cxn>
              <a:cxn ang="0">
                <a:pos x="T8" y="T9"/>
              </a:cxn>
              <a:cxn ang="0">
                <a:pos x="T10" y="T11"/>
              </a:cxn>
              <a:cxn ang="0">
                <a:pos x="T12" y="T13"/>
              </a:cxn>
            </a:cxnLst>
            <a:rect b="b" l="0" r="r" t="0"/>
            <a:pathLst>
              <a:path h="326" w="375">
                <a:moveTo>
                  <a:pt x="314" y="326"/>
                </a:moveTo>
                <a:cubicBezTo>
                  <a:pt x="352" y="292"/>
                  <a:pt x="375" y="243"/>
                  <a:pt x="375" y="187"/>
                </a:cubicBezTo>
                <a:cubicBezTo>
                  <a:pt x="375" y="84"/>
                  <a:pt x="291" y="0"/>
                  <a:pt x="188" y="0"/>
                </a:cubicBezTo>
                <a:cubicBezTo>
                  <a:pt x="84" y="0"/>
                  <a:pt x="0" y="84"/>
                  <a:pt x="0" y="187"/>
                </a:cubicBezTo>
                <a:cubicBezTo>
                  <a:pt x="0" y="243"/>
                  <a:pt x="24" y="292"/>
                  <a:pt x="61" y="326"/>
                </a:cubicBezTo>
                <a:cubicBezTo>
                  <a:pt x="95" y="296"/>
                  <a:pt x="139" y="278"/>
                  <a:pt x="188" y="278"/>
                </a:cubicBezTo>
                <a:cubicBezTo>
                  <a:pt x="236" y="278"/>
                  <a:pt x="281" y="296"/>
                  <a:pt x="314" y="326"/>
                </a:cubicBezTo>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11" name="Freeform 6"/>
          <p:cNvSpPr/>
          <p:nvPr/>
        </p:nvSpPr>
        <p:spPr bwMode="auto">
          <a:xfrm>
            <a:off x="5365751" y="2866358"/>
            <a:ext cx="1414463" cy="1044575"/>
          </a:xfrm>
          <a:custGeom>
            <a:gdLst>
              <a:gd fmla="*/ 375 w 375" name="T0"/>
              <a:gd fmla="*/ 139 h 278" name="T1"/>
              <a:gd fmla="*/ 314 w 375" name="T2"/>
              <a:gd fmla="*/ 0 h 278" name="T3"/>
              <a:gd fmla="*/ 188 w 375" name="T4"/>
              <a:gd fmla="*/ 49 h 278" name="T5"/>
              <a:gd fmla="*/ 61 w 375" name="T6"/>
              <a:gd fmla="*/ 0 h 278" name="T7"/>
              <a:gd fmla="*/ 0 w 375" name="T8"/>
              <a:gd fmla="*/ 139 h 278" name="T9"/>
              <a:gd fmla="*/ 61 w 375" name="T10"/>
              <a:gd fmla="*/ 278 h 278" name="T11"/>
              <a:gd fmla="*/ 188 w 375" name="T12"/>
              <a:gd fmla="*/ 230 h 278" name="T13"/>
              <a:gd fmla="*/ 314 w 375" name="T14"/>
              <a:gd fmla="*/ 278 h 278" name="T15"/>
              <a:gd fmla="*/ 375 w 375" name="T16"/>
              <a:gd fmla="*/ 139 h 27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8" w="375">
                <a:moveTo>
                  <a:pt x="375" y="139"/>
                </a:moveTo>
                <a:cubicBezTo>
                  <a:pt x="375" y="84"/>
                  <a:pt x="352" y="35"/>
                  <a:pt x="314" y="0"/>
                </a:cubicBezTo>
                <a:cubicBezTo>
                  <a:pt x="281" y="31"/>
                  <a:pt x="236" y="49"/>
                  <a:pt x="188" y="49"/>
                </a:cubicBezTo>
                <a:cubicBezTo>
                  <a:pt x="139" y="49"/>
                  <a:pt x="95" y="31"/>
                  <a:pt x="61" y="0"/>
                </a:cubicBezTo>
                <a:cubicBezTo>
                  <a:pt x="24" y="35"/>
                  <a:pt x="0" y="84"/>
                  <a:pt x="0" y="139"/>
                </a:cubicBezTo>
                <a:cubicBezTo>
                  <a:pt x="0" y="195"/>
                  <a:pt x="24" y="244"/>
                  <a:pt x="61" y="278"/>
                </a:cubicBezTo>
                <a:cubicBezTo>
                  <a:pt x="95" y="248"/>
                  <a:pt x="139" y="230"/>
                  <a:pt x="188" y="230"/>
                </a:cubicBezTo>
                <a:cubicBezTo>
                  <a:pt x="236" y="230"/>
                  <a:pt x="281" y="248"/>
                  <a:pt x="314" y="278"/>
                </a:cubicBezTo>
                <a:cubicBezTo>
                  <a:pt x="352" y="244"/>
                  <a:pt x="375" y="195"/>
                  <a:pt x="375" y="139"/>
                </a:cubicBezTo>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12" name="Freeform 7"/>
          <p:cNvSpPr/>
          <p:nvPr/>
        </p:nvSpPr>
        <p:spPr bwMode="auto">
          <a:xfrm>
            <a:off x="5595939" y="2685382"/>
            <a:ext cx="954088" cy="365125"/>
          </a:xfrm>
          <a:custGeom>
            <a:gdLst>
              <a:gd fmla="*/ 253 w 253" name="T0"/>
              <a:gd fmla="*/ 48 h 97" name="T1"/>
              <a:gd fmla="*/ 127 w 253" name="T2"/>
              <a:gd fmla="*/ 0 h 97" name="T3"/>
              <a:gd fmla="*/ 0 w 253" name="T4"/>
              <a:gd fmla="*/ 48 h 97" name="T5"/>
              <a:gd fmla="*/ 127 w 253" name="T6"/>
              <a:gd fmla="*/ 97 h 97" name="T7"/>
              <a:gd fmla="*/ 253 w 253" name="T8"/>
              <a:gd fmla="*/ 48 h 97" name="T9"/>
            </a:gdLst>
            <a:cxnLst>
              <a:cxn ang="0">
                <a:pos x="T0" y="T1"/>
              </a:cxn>
              <a:cxn ang="0">
                <a:pos x="T2" y="T3"/>
              </a:cxn>
              <a:cxn ang="0">
                <a:pos x="T4" y="T5"/>
              </a:cxn>
              <a:cxn ang="0">
                <a:pos x="T6" y="T7"/>
              </a:cxn>
              <a:cxn ang="0">
                <a:pos x="T8" y="T9"/>
              </a:cxn>
            </a:cxnLst>
            <a:rect b="b" l="0" r="r" t="0"/>
            <a:pathLst>
              <a:path h="97" w="253">
                <a:moveTo>
                  <a:pt x="253" y="48"/>
                </a:moveTo>
                <a:cubicBezTo>
                  <a:pt x="220" y="18"/>
                  <a:pt x="175" y="0"/>
                  <a:pt x="127" y="0"/>
                </a:cubicBezTo>
                <a:cubicBezTo>
                  <a:pt x="78" y="0"/>
                  <a:pt x="34" y="18"/>
                  <a:pt x="0" y="48"/>
                </a:cubicBezTo>
                <a:cubicBezTo>
                  <a:pt x="34" y="79"/>
                  <a:pt x="78" y="97"/>
                  <a:pt x="127" y="97"/>
                </a:cubicBezTo>
                <a:cubicBezTo>
                  <a:pt x="175" y="97"/>
                  <a:pt x="220" y="79"/>
                  <a:pt x="253" y="48"/>
                </a:cubicBezTo>
              </a:path>
            </a:pathLst>
          </a:custGeom>
          <a:gradFill>
            <a:gsLst>
              <a:gs pos="0">
                <a:srgbClr val="2C344B"/>
              </a:gs>
              <a:gs pos="100000">
                <a:srgbClr val="21273E"/>
              </a:gs>
            </a:gsLst>
            <a:lin ang="0" scaled="0"/>
          </a:gradFill>
          <a:ln>
            <a:noFill/>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3" name="Freeform 8"/>
          <p:cNvSpPr/>
          <p:nvPr/>
        </p:nvSpPr>
        <p:spPr bwMode="auto">
          <a:xfrm>
            <a:off x="5365751" y="3910931"/>
            <a:ext cx="1414463" cy="1046163"/>
          </a:xfrm>
          <a:custGeom>
            <a:gdLst>
              <a:gd fmla="*/ 61 w 375" name="T0"/>
              <a:gd fmla="*/ 0 h 278" name="T1"/>
              <a:gd fmla="*/ 0 w 375" name="T2"/>
              <a:gd fmla="*/ 139 h 278" name="T3"/>
              <a:gd fmla="*/ 61 w 375" name="T4"/>
              <a:gd fmla="*/ 278 h 278" name="T5"/>
              <a:gd fmla="*/ 188 w 375" name="T6"/>
              <a:gd fmla="*/ 230 h 278" name="T7"/>
              <a:gd fmla="*/ 314 w 375" name="T8"/>
              <a:gd fmla="*/ 278 h 278" name="T9"/>
              <a:gd fmla="*/ 375 w 375" name="T10"/>
              <a:gd fmla="*/ 139 h 278" name="T11"/>
              <a:gd fmla="*/ 314 w 375" name="T12"/>
              <a:gd fmla="*/ 0 h 278" name="T13"/>
              <a:gd fmla="*/ 188 w 375" name="T14"/>
              <a:gd fmla="*/ 49 h 278" name="T15"/>
              <a:gd fmla="*/ 61 w 375" name="T16"/>
              <a:gd fmla="*/ 0 h 27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8" w="375">
                <a:moveTo>
                  <a:pt x="61" y="0"/>
                </a:moveTo>
                <a:cubicBezTo>
                  <a:pt x="24" y="35"/>
                  <a:pt x="0" y="84"/>
                  <a:pt x="0" y="139"/>
                </a:cubicBezTo>
                <a:cubicBezTo>
                  <a:pt x="0" y="195"/>
                  <a:pt x="24" y="244"/>
                  <a:pt x="61" y="278"/>
                </a:cubicBezTo>
                <a:cubicBezTo>
                  <a:pt x="95" y="248"/>
                  <a:pt x="139" y="230"/>
                  <a:pt x="188" y="230"/>
                </a:cubicBezTo>
                <a:cubicBezTo>
                  <a:pt x="236" y="230"/>
                  <a:pt x="281" y="248"/>
                  <a:pt x="314" y="278"/>
                </a:cubicBezTo>
                <a:cubicBezTo>
                  <a:pt x="352" y="244"/>
                  <a:pt x="375" y="195"/>
                  <a:pt x="375" y="139"/>
                </a:cubicBezTo>
                <a:cubicBezTo>
                  <a:pt x="375" y="84"/>
                  <a:pt x="352" y="35"/>
                  <a:pt x="314" y="0"/>
                </a:cubicBezTo>
                <a:cubicBezTo>
                  <a:pt x="281" y="31"/>
                  <a:pt x="236" y="49"/>
                  <a:pt x="188" y="49"/>
                </a:cubicBezTo>
                <a:cubicBezTo>
                  <a:pt x="139" y="49"/>
                  <a:pt x="95" y="31"/>
                  <a:pt x="61" y="0"/>
                </a:cubicBezTo>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14" name="Freeform 9"/>
          <p:cNvSpPr/>
          <p:nvPr/>
        </p:nvSpPr>
        <p:spPr bwMode="auto">
          <a:xfrm>
            <a:off x="5595939" y="3731545"/>
            <a:ext cx="954088" cy="363537"/>
          </a:xfrm>
          <a:custGeom>
            <a:gdLst>
              <a:gd fmla="*/ 0 w 253" name="T0"/>
              <a:gd fmla="*/ 48 h 97" name="T1"/>
              <a:gd fmla="*/ 127 w 253" name="T2"/>
              <a:gd fmla="*/ 97 h 97" name="T3"/>
              <a:gd fmla="*/ 253 w 253" name="T4"/>
              <a:gd fmla="*/ 48 h 97" name="T5"/>
              <a:gd fmla="*/ 127 w 253" name="T6"/>
              <a:gd fmla="*/ 0 h 97" name="T7"/>
              <a:gd fmla="*/ 0 w 253" name="T8"/>
              <a:gd fmla="*/ 48 h 97" name="T9"/>
            </a:gdLst>
            <a:cxnLst>
              <a:cxn ang="0">
                <a:pos x="T0" y="T1"/>
              </a:cxn>
              <a:cxn ang="0">
                <a:pos x="T2" y="T3"/>
              </a:cxn>
              <a:cxn ang="0">
                <a:pos x="T4" y="T5"/>
              </a:cxn>
              <a:cxn ang="0">
                <a:pos x="T6" y="T7"/>
              </a:cxn>
              <a:cxn ang="0">
                <a:pos x="T8" y="T9"/>
              </a:cxn>
            </a:cxnLst>
            <a:rect b="b" l="0" r="r" t="0"/>
            <a:pathLst>
              <a:path h="97" w="253">
                <a:moveTo>
                  <a:pt x="0" y="48"/>
                </a:moveTo>
                <a:cubicBezTo>
                  <a:pt x="34" y="79"/>
                  <a:pt x="78" y="97"/>
                  <a:pt x="127" y="97"/>
                </a:cubicBezTo>
                <a:cubicBezTo>
                  <a:pt x="175" y="97"/>
                  <a:pt x="220" y="79"/>
                  <a:pt x="253" y="48"/>
                </a:cubicBezTo>
                <a:cubicBezTo>
                  <a:pt x="220" y="18"/>
                  <a:pt x="175" y="0"/>
                  <a:pt x="127" y="0"/>
                </a:cubicBezTo>
                <a:cubicBezTo>
                  <a:pt x="78" y="0"/>
                  <a:pt x="34" y="18"/>
                  <a:pt x="0" y="48"/>
                </a:cubicBezTo>
              </a:path>
            </a:pathLst>
          </a:custGeom>
          <a:gradFill>
            <a:gsLst>
              <a:gs pos="0">
                <a:srgbClr val="2C344B"/>
              </a:gs>
              <a:gs pos="100000">
                <a:srgbClr val="21273E"/>
              </a:gs>
            </a:gsLst>
            <a:lin ang="0" scaled="0"/>
          </a:gradFill>
          <a:ln>
            <a:noFill/>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9" name="Freeform 10"/>
          <p:cNvSpPr/>
          <p:nvPr/>
        </p:nvSpPr>
        <p:spPr bwMode="auto">
          <a:xfrm>
            <a:off x="5365751" y="4957094"/>
            <a:ext cx="1414463" cy="1228725"/>
          </a:xfrm>
          <a:custGeom>
            <a:gdLst>
              <a:gd fmla="*/ 61 w 375" name="T0"/>
              <a:gd fmla="*/ 0 h 327" name="T1"/>
              <a:gd fmla="*/ 0 w 375" name="T2"/>
              <a:gd fmla="*/ 139 h 327" name="T3"/>
              <a:gd fmla="*/ 188 w 375" name="T4"/>
              <a:gd fmla="*/ 327 h 327" name="T5"/>
              <a:gd fmla="*/ 375 w 375" name="T6"/>
              <a:gd fmla="*/ 139 h 327" name="T7"/>
              <a:gd fmla="*/ 314 w 375" name="T8"/>
              <a:gd fmla="*/ 0 h 327" name="T9"/>
              <a:gd fmla="*/ 188 w 375" name="T10"/>
              <a:gd fmla="*/ 49 h 327" name="T11"/>
              <a:gd fmla="*/ 61 w 375" name="T12"/>
              <a:gd fmla="*/ 0 h 327" name="T13"/>
            </a:gdLst>
            <a:cxnLst>
              <a:cxn ang="0">
                <a:pos x="T0" y="T1"/>
              </a:cxn>
              <a:cxn ang="0">
                <a:pos x="T2" y="T3"/>
              </a:cxn>
              <a:cxn ang="0">
                <a:pos x="T4" y="T5"/>
              </a:cxn>
              <a:cxn ang="0">
                <a:pos x="T6" y="T7"/>
              </a:cxn>
              <a:cxn ang="0">
                <a:pos x="T8" y="T9"/>
              </a:cxn>
              <a:cxn ang="0">
                <a:pos x="T10" y="T11"/>
              </a:cxn>
              <a:cxn ang="0">
                <a:pos x="T12" y="T13"/>
              </a:cxn>
            </a:cxnLst>
            <a:rect b="b" l="0" r="r" t="0"/>
            <a:pathLst>
              <a:path h="327" w="375">
                <a:moveTo>
                  <a:pt x="61" y="0"/>
                </a:moveTo>
                <a:cubicBezTo>
                  <a:pt x="24" y="35"/>
                  <a:pt x="0" y="84"/>
                  <a:pt x="0" y="139"/>
                </a:cubicBezTo>
                <a:cubicBezTo>
                  <a:pt x="0" y="243"/>
                  <a:pt x="84" y="327"/>
                  <a:pt x="188" y="327"/>
                </a:cubicBezTo>
                <a:cubicBezTo>
                  <a:pt x="291" y="327"/>
                  <a:pt x="375" y="243"/>
                  <a:pt x="375" y="139"/>
                </a:cubicBezTo>
                <a:cubicBezTo>
                  <a:pt x="375" y="84"/>
                  <a:pt x="352" y="35"/>
                  <a:pt x="314" y="0"/>
                </a:cubicBezTo>
                <a:cubicBezTo>
                  <a:pt x="281" y="31"/>
                  <a:pt x="236" y="49"/>
                  <a:pt x="188" y="49"/>
                </a:cubicBezTo>
                <a:cubicBezTo>
                  <a:pt x="139" y="49"/>
                  <a:pt x="95" y="31"/>
                  <a:pt x="61" y="0"/>
                </a:cubicBezTo>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0" name="Freeform 11"/>
          <p:cNvSpPr/>
          <p:nvPr/>
        </p:nvSpPr>
        <p:spPr bwMode="auto">
          <a:xfrm>
            <a:off x="5595939" y="4776119"/>
            <a:ext cx="954088" cy="365125"/>
          </a:xfrm>
          <a:custGeom>
            <a:gdLst>
              <a:gd fmla="*/ 0 w 253" name="T0"/>
              <a:gd fmla="*/ 48 h 97" name="T1"/>
              <a:gd fmla="*/ 127 w 253" name="T2"/>
              <a:gd fmla="*/ 97 h 97" name="T3"/>
              <a:gd fmla="*/ 253 w 253" name="T4"/>
              <a:gd fmla="*/ 48 h 97" name="T5"/>
              <a:gd fmla="*/ 127 w 253" name="T6"/>
              <a:gd fmla="*/ 0 h 97" name="T7"/>
              <a:gd fmla="*/ 0 w 253" name="T8"/>
              <a:gd fmla="*/ 48 h 97" name="T9"/>
            </a:gdLst>
            <a:cxnLst>
              <a:cxn ang="0">
                <a:pos x="T0" y="T1"/>
              </a:cxn>
              <a:cxn ang="0">
                <a:pos x="T2" y="T3"/>
              </a:cxn>
              <a:cxn ang="0">
                <a:pos x="T4" y="T5"/>
              </a:cxn>
              <a:cxn ang="0">
                <a:pos x="T6" y="T7"/>
              </a:cxn>
              <a:cxn ang="0">
                <a:pos x="T8" y="T9"/>
              </a:cxn>
            </a:cxnLst>
            <a:rect b="b" l="0" r="r" t="0"/>
            <a:pathLst>
              <a:path h="97" w="253">
                <a:moveTo>
                  <a:pt x="0" y="48"/>
                </a:moveTo>
                <a:cubicBezTo>
                  <a:pt x="34" y="79"/>
                  <a:pt x="78" y="97"/>
                  <a:pt x="127" y="97"/>
                </a:cubicBezTo>
                <a:cubicBezTo>
                  <a:pt x="175" y="97"/>
                  <a:pt x="220" y="79"/>
                  <a:pt x="253" y="48"/>
                </a:cubicBezTo>
                <a:cubicBezTo>
                  <a:pt x="220" y="18"/>
                  <a:pt x="175" y="0"/>
                  <a:pt x="127" y="0"/>
                </a:cubicBezTo>
                <a:cubicBezTo>
                  <a:pt x="78" y="0"/>
                  <a:pt x="34" y="18"/>
                  <a:pt x="0" y="48"/>
                </a:cubicBezTo>
              </a:path>
            </a:pathLst>
          </a:custGeom>
          <a:gradFill>
            <a:gsLst>
              <a:gs pos="0">
                <a:srgbClr val="2C344B"/>
              </a:gs>
              <a:gs pos="100000">
                <a:srgbClr val="21273E"/>
              </a:gs>
            </a:gsLst>
            <a:lin ang="0" scaled="0"/>
          </a:gradFill>
          <a:ln>
            <a:noFill/>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nvGrpSpPr>
          <p:cNvPr id="21" name="组合 20"/>
          <p:cNvGrpSpPr/>
          <p:nvPr/>
        </p:nvGrpSpPr>
        <p:grpSpPr>
          <a:xfrm>
            <a:off x="5850202" y="2005769"/>
            <a:ext cx="445559" cy="428489"/>
            <a:chOff x="9791183" y="5224434"/>
            <a:chExt cx="645684" cy="620945"/>
          </a:xfrm>
          <a:gradFill>
            <a:gsLst>
              <a:gs pos="0">
                <a:srgbClr val="2C344B"/>
              </a:gs>
              <a:gs pos="100000">
                <a:srgbClr val="21273E"/>
              </a:gs>
            </a:gsLst>
            <a:lin ang="0" scaled="0"/>
          </a:gradFill>
        </p:grpSpPr>
        <p:sp>
          <p:nvSpPr>
            <p:cNvPr id="22" name="Oval 131"/>
            <p:cNvSpPr>
              <a:spLocks noChangeArrowheads="1"/>
            </p:cNvSpPr>
            <p:nvPr/>
          </p:nvSpPr>
          <p:spPr bwMode="auto">
            <a:xfrm>
              <a:off x="9968746" y="5224434"/>
              <a:ext cx="290558" cy="2942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3" name="Freeform 134"/>
            <p:cNvSpPr/>
            <p:nvPr/>
          </p:nvSpPr>
          <p:spPr bwMode="auto">
            <a:xfrm>
              <a:off x="9791183" y="5564604"/>
              <a:ext cx="645684" cy="280775"/>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grpSp>
        <p:nvGrpSpPr>
          <p:cNvPr id="28" name="组合 27"/>
          <p:cNvGrpSpPr/>
          <p:nvPr/>
        </p:nvGrpSpPr>
        <p:grpSpPr>
          <a:xfrm>
            <a:off x="5781430" y="4238518"/>
            <a:ext cx="561428" cy="426575"/>
            <a:chOff x="4268086" y="4221191"/>
            <a:chExt cx="509646" cy="387231"/>
          </a:xfrm>
          <a:gradFill>
            <a:gsLst>
              <a:gs pos="0">
                <a:srgbClr val="2C344B"/>
              </a:gs>
              <a:gs pos="100000">
                <a:srgbClr val="21273E"/>
              </a:gs>
            </a:gsLst>
            <a:lin ang="0" scaled="0"/>
          </a:gradFill>
        </p:grpSpPr>
        <p:sp>
          <p:nvSpPr>
            <p:cNvPr id="29" name="Freeform 20"/>
            <p:cNvSpPr>
              <a:spLocks noEditPoints="1"/>
            </p:cNvSpPr>
            <p:nvPr/>
          </p:nvSpPr>
          <p:spPr bwMode="auto">
            <a:xfrm>
              <a:off x="4268086" y="4273030"/>
              <a:ext cx="337890" cy="335392"/>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0" name="Freeform 21"/>
            <p:cNvSpPr>
              <a:spLocks noEditPoints="1"/>
            </p:cNvSpPr>
            <p:nvPr/>
          </p:nvSpPr>
          <p:spPr bwMode="auto">
            <a:xfrm>
              <a:off x="4577871" y="4221191"/>
              <a:ext cx="199861"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grpSp>
        <p:nvGrpSpPr>
          <p:cNvPr id="31" name="组合 30"/>
          <p:cNvGrpSpPr/>
          <p:nvPr/>
        </p:nvGrpSpPr>
        <p:grpSpPr>
          <a:xfrm>
            <a:off x="5913473" y="5475273"/>
            <a:ext cx="364772" cy="361011"/>
            <a:chOff x="6967126" y="4092464"/>
            <a:chExt cx="453105" cy="448433"/>
          </a:xfrm>
          <a:gradFill>
            <a:gsLst>
              <a:gs pos="0">
                <a:srgbClr val="2C344B"/>
              </a:gs>
              <a:gs pos="100000">
                <a:srgbClr val="21273E"/>
              </a:gs>
            </a:gsLst>
            <a:lin ang="0" scaled="0"/>
          </a:gradFill>
        </p:grpSpPr>
        <p:sp>
          <p:nvSpPr>
            <p:cNvPr id="32" name="Freeform 136"/>
            <p:cNvSpPr/>
            <p:nvPr/>
          </p:nvSpPr>
          <p:spPr bwMode="auto">
            <a:xfrm>
              <a:off x="6967126" y="4343773"/>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3" name="Freeform 137"/>
            <p:cNvSpPr>
              <a:spLocks noEditPoints="1"/>
            </p:cNvSpPr>
            <p:nvPr/>
          </p:nvSpPr>
          <p:spPr bwMode="auto">
            <a:xfrm>
              <a:off x="6967126" y="4092464"/>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grpSp>
        <p:nvGrpSpPr>
          <p:cNvPr id="34" name="组合 33"/>
          <p:cNvGrpSpPr/>
          <p:nvPr/>
        </p:nvGrpSpPr>
        <p:grpSpPr>
          <a:xfrm>
            <a:off x="5875341" y="3260153"/>
            <a:ext cx="375609" cy="359225"/>
            <a:chOff x="1004888" y="993775"/>
            <a:chExt cx="2438400" cy="2332038"/>
          </a:xfrm>
          <a:gradFill>
            <a:gsLst>
              <a:gs pos="0">
                <a:srgbClr val="2C344B"/>
              </a:gs>
              <a:gs pos="100000">
                <a:srgbClr val="21273E"/>
              </a:gs>
            </a:gsLst>
            <a:lin ang="0" scaled="0"/>
          </a:gradFill>
        </p:grpSpPr>
        <p:sp>
          <p:nvSpPr>
            <p:cNvPr id="35" name="Freeform 25"/>
            <p:cNvSpPr/>
            <p:nvPr/>
          </p:nvSpPr>
          <p:spPr bwMode="auto">
            <a:xfrm>
              <a:off x="1898651" y="2670175"/>
              <a:ext cx="655638" cy="655638"/>
            </a:xfrm>
            <a:custGeom>
              <a:gdLst>
                <a:gd fmla="*/ 206 w 413" name="T0"/>
                <a:gd fmla="*/ 413 h 413" name="T1"/>
                <a:gd fmla="*/ 0 w 413" name="T2"/>
                <a:gd fmla="*/ 0 h 413" name="T3"/>
                <a:gd fmla="*/ 413 w 413" name="T4"/>
                <a:gd fmla="*/ 0 h 413" name="T5"/>
                <a:gd fmla="*/ 206 w 413" name="T6"/>
                <a:gd fmla="*/ 413 h 413" name="T7"/>
              </a:gdLst>
              <a:cxnLst>
                <a:cxn ang="0">
                  <a:pos x="T0" y="T1"/>
                </a:cxn>
                <a:cxn ang="0">
                  <a:pos x="T2" y="T3"/>
                </a:cxn>
                <a:cxn ang="0">
                  <a:pos x="T4" y="T5"/>
                </a:cxn>
                <a:cxn ang="0">
                  <a:pos x="T6" y="T7"/>
                </a:cxn>
              </a:cxnLst>
              <a:rect b="b" l="0" r="r" t="0"/>
              <a:pathLst>
                <a:path h="412" w="412">
                  <a:moveTo>
                    <a:pt x="206" y="413"/>
                  </a:moveTo>
                  <a:lnTo>
                    <a:pt x="0" y="0"/>
                  </a:lnTo>
                  <a:lnTo>
                    <a:pt x="413" y="0"/>
                  </a:lnTo>
                  <a:lnTo>
                    <a:pt x="206" y="41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6" name="任意多边形 35"/>
            <p:cNvSpPr>
              <a:spLocks noChangeArrowheads="1"/>
            </p:cNvSpPr>
            <p:nvPr/>
          </p:nvSpPr>
          <p:spPr bwMode="auto">
            <a:xfrm>
              <a:off x="1004888" y="993775"/>
              <a:ext cx="2438400" cy="1774825"/>
            </a:xfrm>
            <a:custGeom>
              <a:gdLst>
                <a:gd fmla="*/ 290196 w 2438400" name="connsiteX0"/>
                <a:gd fmla="*/ 0 h 1774825" name="connsiteY0"/>
                <a:gd fmla="*/ 2151973 w 2438400" name="connsiteX1"/>
                <a:gd fmla="*/ 0 h 1774825" name="connsiteY1"/>
                <a:gd fmla="*/ 2438400 w 2438400" name="connsiteX2"/>
                <a:gd fmla="*/ 286384 h 1774825" name="connsiteY2"/>
                <a:gd fmla="*/ 2438400 w 2438400" name="connsiteX3"/>
                <a:gd fmla="*/ 1484673 h 1774825" name="connsiteY3"/>
                <a:gd fmla="*/ 2151973 w 2438400" name="connsiteX4"/>
                <a:gd fmla="*/ 1774825 h 1774825" name="connsiteY4"/>
                <a:gd fmla="*/ 290196 w 2438400" name="connsiteX5"/>
                <a:gd fmla="*/ 1774825 h 1774825" name="connsiteY5"/>
                <a:gd fmla="*/ 0 w 2438400" name="connsiteX6"/>
                <a:gd fmla="*/ 1484673 h 1774825" name="connsiteY6"/>
                <a:gd fmla="*/ 0 w 2438400" name="connsiteX7"/>
                <a:gd fmla="*/ 286384 h 1774825" name="connsiteY7"/>
                <a:gd fmla="*/ 290196 w 2438400" name="connsiteX8"/>
                <a:gd fmla="*/ 0 h 1774825" name="connsiteY8"/>
                <a:gd fmla="*/ 471488 w 2438400" name="connsiteX9"/>
                <a:gd fmla="*/ 425450 h 1774825" name="connsiteY9"/>
                <a:gd fmla="*/ 471488 w 2438400" name="connsiteX10"/>
                <a:gd fmla="*/ 598488 h 1774825" name="connsiteY10"/>
                <a:gd fmla="*/ 1971676 w 2438400" name="connsiteX11"/>
                <a:gd fmla="*/ 598488 h 1774825" name="connsiteY11"/>
                <a:gd fmla="*/ 1971676 w 2438400" name="connsiteX12"/>
                <a:gd fmla="*/ 425450 h 1774825" name="connsiteY12"/>
                <a:gd fmla="*/ 471488 w 2438400" name="connsiteX13"/>
                <a:gd fmla="*/ 425450 h 1774825" name="connsiteY13"/>
                <a:gd fmla="*/ 471488 w 2438400" name="connsiteX14"/>
                <a:gd fmla="*/ 801688 h 1774825" name="connsiteY14"/>
                <a:gd fmla="*/ 471488 w 2438400" name="connsiteX15"/>
                <a:gd fmla="*/ 971551 h 1774825" name="connsiteY15"/>
                <a:gd fmla="*/ 1971676 w 2438400" name="connsiteX16"/>
                <a:gd fmla="*/ 971551 h 1774825" name="connsiteY16"/>
                <a:gd fmla="*/ 1971676 w 2438400" name="connsiteX17"/>
                <a:gd fmla="*/ 801688 h 1774825" name="connsiteY17"/>
                <a:gd fmla="*/ 471488 w 2438400" name="connsiteX18"/>
                <a:gd fmla="*/ 801688 h 1774825" name="connsiteY18"/>
                <a:gd fmla="*/ 471488 w 2438400" name="connsiteX19"/>
                <a:gd fmla="*/ 1174750 h 1774825" name="connsiteY19"/>
                <a:gd fmla="*/ 471488 w 2438400" name="connsiteX20"/>
                <a:gd fmla="*/ 1347788 h 1774825" name="connsiteY20"/>
                <a:gd fmla="*/ 1971676 w 2438400" name="connsiteX21"/>
                <a:gd fmla="*/ 1347788 h 1774825" name="connsiteY21"/>
                <a:gd fmla="*/ 1971676 w 2438400" name="connsiteX22"/>
                <a:gd fmla="*/ 1174750 h 1774825" name="connsiteY22"/>
                <a:gd fmla="*/ 471488 w 2438400" name="connsiteX23"/>
                <a:gd fmla="*/ 1174750 h 177482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noAutofit/>
            </a:bodyPr>
            <a:lstStyle/>
            <a:p>
              <a:endParaRPr altLang="en-US" lang="zh-CN" sz="2400">
                <a:solidFill>
                  <a:prstClr val="black"/>
                </a:solidFill>
                <a:ea charset="-122" panose="020b0400000000000000" pitchFamily="34" typeface="Adobe 黑体 Std R"/>
              </a:endParaRPr>
            </a:p>
          </p:txBody>
        </p:sp>
      </p:gr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7" name="Rectangle 89"/>
          <p:cNvSpPr/>
          <p:nvPr/>
        </p:nvSpPr>
        <p:spPr>
          <a:xfrm>
            <a:off x="7477136" y="2836961"/>
            <a:ext cx="3350072" cy="179832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8" name="Rectangle 89"/>
          <p:cNvSpPr/>
          <p:nvPr/>
        </p:nvSpPr>
        <p:spPr>
          <a:xfrm>
            <a:off x="1209313" y="1767775"/>
            <a:ext cx="3459515" cy="179832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9" name="Rectangle 89"/>
          <p:cNvSpPr/>
          <p:nvPr/>
        </p:nvSpPr>
        <p:spPr>
          <a:xfrm>
            <a:off x="7477136" y="4952307"/>
            <a:ext cx="3350072" cy="179832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0" name="Rectangle 89"/>
          <p:cNvSpPr/>
          <p:nvPr/>
        </p:nvSpPr>
        <p:spPr>
          <a:xfrm>
            <a:off x="1209313" y="3883122"/>
            <a:ext cx="3459515" cy="179832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id="2" name="椭圆 1"/>
          <p:cNvSpPr/>
          <p:nvPr/>
        </p:nvSpPr>
        <p:spPr>
          <a:xfrm>
            <a:off x="4937842" y="2190969"/>
            <a:ext cx="158895" cy="158895"/>
          </a:xfrm>
          <a:prstGeom prst="ellipse">
            <a:avLst/>
          </a:prstGeom>
          <a:gradFill>
            <a:gsLst>
              <a:gs pos="0">
                <a:srgbClr val="2C344B"/>
              </a:gs>
              <a:gs pos="100000">
                <a:srgbClr val="2127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41" name="椭圆 40"/>
          <p:cNvSpPr/>
          <p:nvPr/>
        </p:nvSpPr>
        <p:spPr>
          <a:xfrm>
            <a:off x="7049227" y="3229750"/>
            <a:ext cx="158895" cy="158895"/>
          </a:xfrm>
          <a:prstGeom prst="ellipse">
            <a:avLst/>
          </a:prstGeom>
          <a:gradFill>
            <a:gsLst>
              <a:gs pos="0">
                <a:srgbClr val="2C344B"/>
              </a:gs>
              <a:gs pos="100000">
                <a:srgbClr val="2127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42" name="椭圆 41"/>
          <p:cNvSpPr/>
          <p:nvPr/>
        </p:nvSpPr>
        <p:spPr>
          <a:xfrm>
            <a:off x="4937842" y="4334322"/>
            <a:ext cx="158895" cy="158895"/>
          </a:xfrm>
          <a:prstGeom prst="ellipse">
            <a:avLst/>
          </a:prstGeom>
          <a:gradFill>
            <a:gsLst>
              <a:gs pos="0">
                <a:srgbClr val="2C344B"/>
              </a:gs>
              <a:gs pos="100000">
                <a:srgbClr val="2127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43" name="椭圆 42"/>
          <p:cNvSpPr/>
          <p:nvPr/>
        </p:nvSpPr>
        <p:spPr>
          <a:xfrm>
            <a:off x="7049227" y="5373103"/>
            <a:ext cx="158895" cy="158895"/>
          </a:xfrm>
          <a:prstGeom prst="ellipse">
            <a:avLst/>
          </a:prstGeom>
          <a:gradFill>
            <a:gsLst>
              <a:gs pos="0">
                <a:srgbClr val="2C344B"/>
              </a:gs>
              <a:gs pos="100000">
                <a:srgbClr val="2127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nvGrpSpPr>
          <p:cNvPr id="47" name="组合 46"/>
          <p:cNvGrpSpPr/>
          <p:nvPr/>
        </p:nvGrpSpPr>
        <p:grpSpPr>
          <a:xfrm>
            <a:off x="1097509" y="429276"/>
            <a:ext cx="3615975" cy="632543"/>
            <a:chOff x="349800" y="307048"/>
            <a:chExt cx="2711981" cy="474407"/>
          </a:xfrm>
        </p:grpSpPr>
        <p:sp>
          <p:nvSpPr>
            <p:cNvPr id="48"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发展现状</a:t>
              </a:r>
            </a:p>
          </p:txBody>
        </p:sp>
        <p:sp>
          <p:nvSpPr>
            <p:cNvPr id="49"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4097333539"/>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20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000" fill="hold" id="7"/>
                                        <p:tgtEl>
                                          <p:spTgt spid="10"/>
                                        </p:tgtEl>
                                        <p:attrNameLst>
                                          <p:attrName>ppt_x</p:attrName>
                                        </p:attrNameLst>
                                      </p:cBhvr>
                                      <p:tavLst>
                                        <p:tav tm="0">
                                          <p:val>
                                            <p:strVal val="#ppt_x"/>
                                          </p:val>
                                        </p:tav>
                                        <p:tav tm="100000">
                                          <p:val>
                                            <p:strVal val="#ppt_x"/>
                                          </p:val>
                                        </p:tav>
                                      </p:tavLst>
                                    </p:anim>
                                    <p:anim calcmode="lin" valueType="num">
                                      <p:cBhvr additive="base">
                                        <p:cTn dur="1000" fill="hold" id="8"/>
                                        <p:tgtEl>
                                          <p:spTgt spid="10"/>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225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1000" fill="hold" id="11"/>
                                        <p:tgtEl>
                                          <p:spTgt spid="11"/>
                                        </p:tgtEl>
                                        <p:attrNameLst>
                                          <p:attrName>ppt_x</p:attrName>
                                        </p:attrNameLst>
                                      </p:cBhvr>
                                      <p:tavLst>
                                        <p:tav tm="0">
                                          <p:val>
                                            <p:strVal val="#ppt_x"/>
                                          </p:val>
                                        </p:tav>
                                        <p:tav tm="100000">
                                          <p:val>
                                            <p:strVal val="#ppt_x"/>
                                          </p:val>
                                        </p:tav>
                                      </p:tavLst>
                                    </p:anim>
                                    <p:anim calcmode="lin" valueType="num">
                                      <p:cBhvr additive="base">
                                        <p:cTn dur="1000" fill="hold" id="12"/>
                                        <p:tgtEl>
                                          <p:spTgt spid="11"/>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250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1000" fill="hold" id="15"/>
                                        <p:tgtEl>
                                          <p:spTgt spid="13"/>
                                        </p:tgtEl>
                                        <p:attrNameLst>
                                          <p:attrName>ppt_x</p:attrName>
                                        </p:attrNameLst>
                                      </p:cBhvr>
                                      <p:tavLst>
                                        <p:tav tm="0">
                                          <p:val>
                                            <p:strVal val="#ppt_x"/>
                                          </p:val>
                                        </p:tav>
                                        <p:tav tm="100000">
                                          <p:val>
                                            <p:strVal val="#ppt_x"/>
                                          </p:val>
                                        </p:tav>
                                      </p:tavLst>
                                    </p:anim>
                                    <p:anim calcmode="lin" valueType="num">
                                      <p:cBhvr additive="base">
                                        <p:cTn dur="1000" fill="hold" id="16"/>
                                        <p:tgtEl>
                                          <p:spTgt spid="13"/>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275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1000" fill="hold" id="19"/>
                                        <p:tgtEl>
                                          <p:spTgt spid="19"/>
                                        </p:tgtEl>
                                        <p:attrNameLst>
                                          <p:attrName>ppt_x</p:attrName>
                                        </p:attrNameLst>
                                      </p:cBhvr>
                                      <p:tavLst>
                                        <p:tav tm="0">
                                          <p:val>
                                            <p:strVal val="#ppt_x"/>
                                          </p:val>
                                        </p:tav>
                                        <p:tav tm="100000">
                                          <p:val>
                                            <p:strVal val="#ppt_x"/>
                                          </p:val>
                                        </p:tav>
                                      </p:tavLst>
                                    </p:anim>
                                    <p:anim calcmode="lin" valueType="num">
                                      <p:cBhvr additive="base">
                                        <p:cTn dur="1000" fill="hold" id="20"/>
                                        <p:tgtEl>
                                          <p:spTgt spid="19"/>
                                        </p:tgtEl>
                                        <p:attrNameLst>
                                          <p:attrName>ppt_y</p:attrName>
                                        </p:attrNameLst>
                                      </p:cBhvr>
                                      <p:tavLst>
                                        <p:tav tm="0">
                                          <p:val>
                                            <p:strVal val="1+#ppt_h/2"/>
                                          </p:val>
                                        </p:tav>
                                        <p:tav tm="100000">
                                          <p:val>
                                            <p:strVal val="#ppt_y"/>
                                          </p:val>
                                        </p:tav>
                                      </p:tavLst>
                                    </p:anim>
                                  </p:childTnLst>
                                </p:cTn>
                              </p:par>
                              <p:par>
                                <p:cTn fill="hold" grpId="0" id="21" nodeType="withEffect" presetClass="entr" presetID="53" presetSubtype="0">
                                  <p:stCondLst>
                                    <p:cond delay="3000"/>
                                  </p:stCondLst>
                                  <p:childTnLst>
                                    <p:set>
                                      <p:cBhvr>
                                        <p:cTn dur="1" fill="hold" id="22">
                                          <p:stCondLst>
                                            <p:cond delay="0"/>
                                          </p:stCondLst>
                                        </p:cTn>
                                        <p:tgtEl>
                                          <p:spTgt spid="12"/>
                                        </p:tgtEl>
                                        <p:attrNameLst>
                                          <p:attrName>style.visibility</p:attrName>
                                        </p:attrNameLst>
                                      </p:cBhvr>
                                      <p:to>
                                        <p:strVal val="visible"/>
                                      </p:to>
                                    </p:set>
                                    <p:anim calcmode="lin" valueType="num">
                                      <p:cBhvr>
                                        <p:cTn dur="500" fill="hold" id="23"/>
                                        <p:tgtEl>
                                          <p:spTgt spid="12"/>
                                        </p:tgtEl>
                                        <p:attrNameLst>
                                          <p:attrName>ppt_w</p:attrName>
                                        </p:attrNameLst>
                                      </p:cBhvr>
                                      <p:tavLst>
                                        <p:tav tm="0">
                                          <p:val>
                                            <p:fltVal val="0"/>
                                          </p:val>
                                        </p:tav>
                                        <p:tav tm="100000">
                                          <p:val>
                                            <p:strVal val="#ppt_w"/>
                                          </p:val>
                                        </p:tav>
                                      </p:tavLst>
                                    </p:anim>
                                    <p:anim calcmode="lin" valueType="num">
                                      <p:cBhvr>
                                        <p:cTn dur="500" fill="hold" id="24"/>
                                        <p:tgtEl>
                                          <p:spTgt spid="12"/>
                                        </p:tgtEl>
                                        <p:attrNameLst>
                                          <p:attrName>ppt_h</p:attrName>
                                        </p:attrNameLst>
                                      </p:cBhvr>
                                      <p:tavLst>
                                        <p:tav tm="0">
                                          <p:val>
                                            <p:fltVal val="0"/>
                                          </p:val>
                                        </p:tav>
                                        <p:tav tm="100000">
                                          <p:val>
                                            <p:strVal val="#ppt_h"/>
                                          </p:val>
                                        </p:tav>
                                      </p:tavLst>
                                    </p:anim>
                                    <p:animEffect filter="fade" transition="in">
                                      <p:cBhvr>
                                        <p:cTn dur="500" id="25"/>
                                        <p:tgtEl>
                                          <p:spTgt spid="12"/>
                                        </p:tgtEl>
                                      </p:cBhvr>
                                    </p:animEffect>
                                  </p:childTnLst>
                                </p:cTn>
                              </p:par>
                              <p:par>
                                <p:cTn fill="hold" grpId="0" id="26" nodeType="withEffect" presetClass="entr" presetID="53" presetSubtype="0">
                                  <p:stCondLst>
                                    <p:cond delay="3000"/>
                                  </p:stCondLst>
                                  <p:childTnLst>
                                    <p:set>
                                      <p:cBhvr>
                                        <p:cTn dur="1" fill="hold" id="27">
                                          <p:stCondLst>
                                            <p:cond delay="0"/>
                                          </p:stCondLst>
                                        </p:cTn>
                                        <p:tgtEl>
                                          <p:spTgt spid="14"/>
                                        </p:tgtEl>
                                        <p:attrNameLst>
                                          <p:attrName>style.visibility</p:attrName>
                                        </p:attrNameLst>
                                      </p:cBhvr>
                                      <p:to>
                                        <p:strVal val="visible"/>
                                      </p:to>
                                    </p:set>
                                    <p:anim calcmode="lin" valueType="num">
                                      <p:cBhvr>
                                        <p:cTn dur="500" fill="hold" id="28"/>
                                        <p:tgtEl>
                                          <p:spTgt spid="14"/>
                                        </p:tgtEl>
                                        <p:attrNameLst>
                                          <p:attrName>ppt_w</p:attrName>
                                        </p:attrNameLst>
                                      </p:cBhvr>
                                      <p:tavLst>
                                        <p:tav tm="0">
                                          <p:val>
                                            <p:fltVal val="0"/>
                                          </p:val>
                                        </p:tav>
                                        <p:tav tm="100000">
                                          <p:val>
                                            <p:strVal val="#ppt_w"/>
                                          </p:val>
                                        </p:tav>
                                      </p:tavLst>
                                    </p:anim>
                                    <p:anim calcmode="lin" valueType="num">
                                      <p:cBhvr>
                                        <p:cTn dur="500" fill="hold" id="29"/>
                                        <p:tgtEl>
                                          <p:spTgt spid="14"/>
                                        </p:tgtEl>
                                        <p:attrNameLst>
                                          <p:attrName>ppt_h</p:attrName>
                                        </p:attrNameLst>
                                      </p:cBhvr>
                                      <p:tavLst>
                                        <p:tav tm="0">
                                          <p:val>
                                            <p:fltVal val="0"/>
                                          </p:val>
                                        </p:tav>
                                        <p:tav tm="100000">
                                          <p:val>
                                            <p:strVal val="#ppt_h"/>
                                          </p:val>
                                        </p:tav>
                                      </p:tavLst>
                                    </p:anim>
                                    <p:animEffect filter="fade" transition="in">
                                      <p:cBhvr>
                                        <p:cTn dur="500" id="30"/>
                                        <p:tgtEl>
                                          <p:spTgt spid="14"/>
                                        </p:tgtEl>
                                      </p:cBhvr>
                                    </p:animEffect>
                                  </p:childTnLst>
                                </p:cTn>
                              </p:par>
                              <p:par>
                                <p:cTn fill="hold" grpId="0" id="31" nodeType="withEffect" presetClass="entr" presetID="53" presetSubtype="0">
                                  <p:stCondLst>
                                    <p:cond delay="3000"/>
                                  </p:stCondLst>
                                  <p:childTnLst>
                                    <p:set>
                                      <p:cBhvr>
                                        <p:cTn dur="1" fill="hold" id="32">
                                          <p:stCondLst>
                                            <p:cond delay="0"/>
                                          </p:stCondLst>
                                        </p:cTn>
                                        <p:tgtEl>
                                          <p:spTgt spid="20"/>
                                        </p:tgtEl>
                                        <p:attrNameLst>
                                          <p:attrName>style.visibility</p:attrName>
                                        </p:attrNameLst>
                                      </p:cBhvr>
                                      <p:to>
                                        <p:strVal val="visible"/>
                                      </p:to>
                                    </p:set>
                                    <p:anim calcmode="lin" valueType="num">
                                      <p:cBhvr>
                                        <p:cTn dur="500" fill="hold" id="33"/>
                                        <p:tgtEl>
                                          <p:spTgt spid="20"/>
                                        </p:tgtEl>
                                        <p:attrNameLst>
                                          <p:attrName>ppt_w</p:attrName>
                                        </p:attrNameLst>
                                      </p:cBhvr>
                                      <p:tavLst>
                                        <p:tav tm="0">
                                          <p:val>
                                            <p:fltVal val="0"/>
                                          </p:val>
                                        </p:tav>
                                        <p:tav tm="100000">
                                          <p:val>
                                            <p:strVal val="#ppt_w"/>
                                          </p:val>
                                        </p:tav>
                                      </p:tavLst>
                                    </p:anim>
                                    <p:anim calcmode="lin" valueType="num">
                                      <p:cBhvr>
                                        <p:cTn dur="500" fill="hold" id="34"/>
                                        <p:tgtEl>
                                          <p:spTgt spid="20"/>
                                        </p:tgtEl>
                                        <p:attrNameLst>
                                          <p:attrName>ppt_h</p:attrName>
                                        </p:attrNameLst>
                                      </p:cBhvr>
                                      <p:tavLst>
                                        <p:tav tm="0">
                                          <p:val>
                                            <p:fltVal val="0"/>
                                          </p:val>
                                        </p:tav>
                                        <p:tav tm="100000">
                                          <p:val>
                                            <p:strVal val="#ppt_h"/>
                                          </p:val>
                                        </p:tav>
                                      </p:tavLst>
                                    </p:anim>
                                    <p:animEffect filter="fade" transition="in">
                                      <p:cBhvr>
                                        <p:cTn dur="500" id="35"/>
                                        <p:tgtEl>
                                          <p:spTgt spid="20"/>
                                        </p:tgtEl>
                                      </p:cBhvr>
                                    </p:animEffect>
                                  </p:childTnLst>
                                </p:cTn>
                              </p:par>
                              <p:par>
                                <p:cTn fill="hold" id="36" nodeType="withEffect" presetClass="entr" presetID="53" presetSubtype="0">
                                  <p:stCondLst>
                                    <p:cond delay="3250"/>
                                  </p:stCondLst>
                                  <p:childTnLst>
                                    <p:set>
                                      <p:cBhvr>
                                        <p:cTn dur="1" fill="hold" id="37">
                                          <p:stCondLst>
                                            <p:cond delay="0"/>
                                          </p:stCondLst>
                                        </p:cTn>
                                        <p:tgtEl>
                                          <p:spTgt spid="21"/>
                                        </p:tgtEl>
                                        <p:attrNameLst>
                                          <p:attrName>style.visibility</p:attrName>
                                        </p:attrNameLst>
                                      </p:cBhvr>
                                      <p:to>
                                        <p:strVal val="visible"/>
                                      </p:to>
                                    </p:set>
                                    <p:anim calcmode="lin" valueType="num">
                                      <p:cBhvr>
                                        <p:cTn dur="500" fill="hold" id="38"/>
                                        <p:tgtEl>
                                          <p:spTgt spid="21"/>
                                        </p:tgtEl>
                                        <p:attrNameLst>
                                          <p:attrName>ppt_w</p:attrName>
                                        </p:attrNameLst>
                                      </p:cBhvr>
                                      <p:tavLst>
                                        <p:tav tm="0">
                                          <p:val>
                                            <p:fltVal val="0"/>
                                          </p:val>
                                        </p:tav>
                                        <p:tav tm="100000">
                                          <p:val>
                                            <p:strVal val="#ppt_w"/>
                                          </p:val>
                                        </p:tav>
                                      </p:tavLst>
                                    </p:anim>
                                    <p:anim calcmode="lin" valueType="num">
                                      <p:cBhvr>
                                        <p:cTn dur="500" fill="hold" id="39"/>
                                        <p:tgtEl>
                                          <p:spTgt spid="21"/>
                                        </p:tgtEl>
                                        <p:attrNameLst>
                                          <p:attrName>ppt_h</p:attrName>
                                        </p:attrNameLst>
                                      </p:cBhvr>
                                      <p:tavLst>
                                        <p:tav tm="0">
                                          <p:val>
                                            <p:fltVal val="0"/>
                                          </p:val>
                                        </p:tav>
                                        <p:tav tm="100000">
                                          <p:val>
                                            <p:strVal val="#ppt_h"/>
                                          </p:val>
                                        </p:tav>
                                      </p:tavLst>
                                    </p:anim>
                                    <p:animEffect filter="fade" transition="in">
                                      <p:cBhvr>
                                        <p:cTn dur="500" id="40"/>
                                        <p:tgtEl>
                                          <p:spTgt spid="21"/>
                                        </p:tgtEl>
                                      </p:cBhvr>
                                    </p:animEffect>
                                  </p:childTnLst>
                                </p:cTn>
                              </p:par>
                              <p:par>
                                <p:cTn fill="hold" id="41" nodeType="withEffect" presetClass="entr" presetID="53" presetSubtype="0">
                                  <p:stCondLst>
                                    <p:cond delay="3250"/>
                                  </p:stCondLst>
                                  <p:childTnLst>
                                    <p:set>
                                      <p:cBhvr>
                                        <p:cTn dur="1" fill="hold" id="42">
                                          <p:stCondLst>
                                            <p:cond delay="0"/>
                                          </p:stCondLst>
                                        </p:cTn>
                                        <p:tgtEl>
                                          <p:spTgt spid="34"/>
                                        </p:tgtEl>
                                        <p:attrNameLst>
                                          <p:attrName>style.visibility</p:attrName>
                                        </p:attrNameLst>
                                      </p:cBhvr>
                                      <p:to>
                                        <p:strVal val="visible"/>
                                      </p:to>
                                    </p:set>
                                    <p:anim calcmode="lin" valueType="num">
                                      <p:cBhvr>
                                        <p:cTn dur="500" fill="hold" id="43"/>
                                        <p:tgtEl>
                                          <p:spTgt spid="34"/>
                                        </p:tgtEl>
                                        <p:attrNameLst>
                                          <p:attrName>ppt_w</p:attrName>
                                        </p:attrNameLst>
                                      </p:cBhvr>
                                      <p:tavLst>
                                        <p:tav tm="0">
                                          <p:val>
                                            <p:fltVal val="0"/>
                                          </p:val>
                                        </p:tav>
                                        <p:tav tm="100000">
                                          <p:val>
                                            <p:strVal val="#ppt_w"/>
                                          </p:val>
                                        </p:tav>
                                      </p:tavLst>
                                    </p:anim>
                                    <p:anim calcmode="lin" valueType="num">
                                      <p:cBhvr>
                                        <p:cTn dur="500" fill="hold" id="44"/>
                                        <p:tgtEl>
                                          <p:spTgt spid="34"/>
                                        </p:tgtEl>
                                        <p:attrNameLst>
                                          <p:attrName>ppt_h</p:attrName>
                                        </p:attrNameLst>
                                      </p:cBhvr>
                                      <p:tavLst>
                                        <p:tav tm="0">
                                          <p:val>
                                            <p:fltVal val="0"/>
                                          </p:val>
                                        </p:tav>
                                        <p:tav tm="100000">
                                          <p:val>
                                            <p:strVal val="#ppt_h"/>
                                          </p:val>
                                        </p:tav>
                                      </p:tavLst>
                                    </p:anim>
                                    <p:animEffect filter="fade" transition="in">
                                      <p:cBhvr>
                                        <p:cTn dur="500" id="45"/>
                                        <p:tgtEl>
                                          <p:spTgt spid="34"/>
                                        </p:tgtEl>
                                      </p:cBhvr>
                                    </p:animEffect>
                                  </p:childTnLst>
                                </p:cTn>
                              </p:par>
                              <p:par>
                                <p:cTn fill="hold" id="46" nodeType="withEffect" presetClass="entr" presetID="53" presetSubtype="0">
                                  <p:stCondLst>
                                    <p:cond delay="3250"/>
                                  </p:stCondLst>
                                  <p:childTnLst>
                                    <p:set>
                                      <p:cBhvr>
                                        <p:cTn dur="1" fill="hold" id="47">
                                          <p:stCondLst>
                                            <p:cond delay="0"/>
                                          </p:stCondLst>
                                        </p:cTn>
                                        <p:tgtEl>
                                          <p:spTgt spid="28"/>
                                        </p:tgtEl>
                                        <p:attrNameLst>
                                          <p:attrName>style.visibility</p:attrName>
                                        </p:attrNameLst>
                                      </p:cBhvr>
                                      <p:to>
                                        <p:strVal val="visible"/>
                                      </p:to>
                                    </p:set>
                                    <p:anim calcmode="lin" valueType="num">
                                      <p:cBhvr>
                                        <p:cTn dur="500" fill="hold" id="48"/>
                                        <p:tgtEl>
                                          <p:spTgt spid="28"/>
                                        </p:tgtEl>
                                        <p:attrNameLst>
                                          <p:attrName>ppt_w</p:attrName>
                                        </p:attrNameLst>
                                      </p:cBhvr>
                                      <p:tavLst>
                                        <p:tav tm="0">
                                          <p:val>
                                            <p:fltVal val="0"/>
                                          </p:val>
                                        </p:tav>
                                        <p:tav tm="100000">
                                          <p:val>
                                            <p:strVal val="#ppt_w"/>
                                          </p:val>
                                        </p:tav>
                                      </p:tavLst>
                                    </p:anim>
                                    <p:anim calcmode="lin" valueType="num">
                                      <p:cBhvr>
                                        <p:cTn dur="500" fill="hold" id="49"/>
                                        <p:tgtEl>
                                          <p:spTgt spid="28"/>
                                        </p:tgtEl>
                                        <p:attrNameLst>
                                          <p:attrName>ppt_h</p:attrName>
                                        </p:attrNameLst>
                                      </p:cBhvr>
                                      <p:tavLst>
                                        <p:tav tm="0">
                                          <p:val>
                                            <p:fltVal val="0"/>
                                          </p:val>
                                        </p:tav>
                                        <p:tav tm="100000">
                                          <p:val>
                                            <p:strVal val="#ppt_h"/>
                                          </p:val>
                                        </p:tav>
                                      </p:tavLst>
                                    </p:anim>
                                    <p:animEffect filter="fade" transition="in">
                                      <p:cBhvr>
                                        <p:cTn dur="500" id="50"/>
                                        <p:tgtEl>
                                          <p:spTgt spid="28"/>
                                        </p:tgtEl>
                                      </p:cBhvr>
                                    </p:animEffect>
                                  </p:childTnLst>
                                </p:cTn>
                              </p:par>
                              <p:par>
                                <p:cTn fill="hold" id="51" nodeType="withEffect" presetClass="entr" presetID="53" presetSubtype="0">
                                  <p:stCondLst>
                                    <p:cond delay="3250"/>
                                  </p:stCondLst>
                                  <p:childTnLst>
                                    <p:set>
                                      <p:cBhvr>
                                        <p:cTn dur="1" fill="hold" id="52">
                                          <p:stCondLst>
                                            <p:cond delay="0"/>
                                          </p:stCondLst>
                                        </p:cTn>
                                        <p:tgtEl>
                                          <p:spTgt spid="31"/>
                                        </p:tgtEl>
                                        <p:attrNameLst>
                                          <p:attrName>style.visibility</p:attrName>
                                        </p:attrNameLst>
                                      </p:cBhvr>
                                      <p:to>
                                        <p:strVal val="visible"/>
                                      </p:to>
                                    </p:set>
                                    <p:anim calcmode="lin" valueType="num">
                                      <p:cBhvr>
                                        <p:cTn dur="500" fill="hold" id="53"/>
                                        <p:tgtEl>
                                          <p:spTgt spid="31"/>
                                        </p:tgtEl>
                                        <p:attrNameLst>
                                          <p:attrName>ppt_w</p:attrName>
                                        </p:attrNameLst>
                                      </p:cBhvr>
                                      <p:tavLst>
                                        <p:tav tm="0">
                                          <p:val>
                                            <p:fltVal val="0"/>
                                          </p:val>
                                        </p:tav>
                                        <p:tav tm="100000">
                                          <p:val>
                                            <p:strVal val="#ppt_w"/>
                                          </p:val>
                                        </p:tav>
                                      </p:tavLst>
                                    </p:anim>
                                    <p:anim calcmode="lin" valueType="num">
                                      <p:cBhvr>
                                        <p:cTn dur="500" fill="hold" id="54"/>
                                        <p:tgtEl>
                                          <p:spTgt spid="31"/>
                                        </p:tgtEl>
                                        <p:attrNameLst>
                                          <p:attrName>ppt_h</p:attrName>
                                        </p:attrNameLst>
                                      </p:cBhvr>
                                      <p:tavLst>
                                        <p:tav tm="0">
                                          <p:val>
                                            <p:fltVal val="0"/>
                                          </p:val>
                                        </p:tav>
                                        <p:tav tm="100000">
                                          <p:val>
                                            <p:strVal val="#ppt_h"/>
                                          </p:val>
                                        </p:tav>
                                      </p:tavLst>
                                    </p:anim>
                                    <p:animEffect filter="fade" transition="in">
                                      <p:cBhvr>
                                        <p:cTn dur="500" id="55"/>
                                        <p:tgtEl>
                                          <p:spTgt spid="31"/>
                                        </p:tgtEl>
                                      </p:cBhvr>
                                    </p:animEffect>
                                  </p:childTnLst>
                                </p:cTn>
                              </p:par>
                              <p:par>
                                <p:cTn fill="hold" grpId="0" id="56" nodeType="withEffect" presetClass="entr" presetID="53" presetSubtype="0">
                                  <p:stCondLst>
                                    <p:cond delay="3250"/>
                                  </p:stCondLst>
                                  <p:childTnLst>
                                    <p:set>
                                      <p:cBhvr>
                                        <p:cTn dur="1" fill="hold" id="57">
                                          <p:stCondLst>
                                            <p:cond delay="0"/>
                                          </p:stCondLst>
                                        </p:cTn>
                                        <p:tgtEl>
                                          <p:spTgt spid="41"/>
                                        </p:tgtEl>
                                        <p:attrNameLst>
                                          <p:attrName>style.visibility</p:attrName>
                                        </p:attrNameLst>
                                      </p:cBhvr>
                                      <p:to>
                                        <p:strVal val="visible"/>
                                      </p:to>
                                    </p:set>
                                    <p:anim calcmode="lin" valueType="num">
                                      <p:cBhvr>
                                        <p:cTn dur="500" fill="hold" id="58"/>
                                        <p:tgtEl>
                                          <p:spTgt spid="41"/>
                                        </p:tgtEl>
                                        <p:attrNameLst>
                                          <p:attrName>ppt_w</p:attrName>
                                        </p:attrNameLst>
                                      </p:cBhvr>
                                      <p:tavLst>
                                        <p:tav tm="0">
                                          <p:val>
                                            <p:fltVal val="0"/>
                                          </p:val>
                                        </p:tav>
                                        <p:tav tm="100000">
                                          <p:val>
                                            <p:strVal val="#ppt_w"/>
                                          </p:val>
                                        </p:tav>
                                      </p:tavLst>
                                    </p:anim>
                                    <p:anim calcmode="lin" valueType="num">
                                      <p:cBhvr>
                                        <p:cTn dur="500" fill="hold" id="59"/>
                                        <p:tgtEl>
                                          <p:spTgt spid="41"/>
                                        </p:tgtEl>
                                        <p:attrNameLst>
                                          <p:attrName>ppt_h</p:attrName>
                                        </p:attrNameLst>
                                      </p:cBhvr>
                                      <p:tavLst>
                                        <p:tav tm="0">
                                          <p:val>
                                            <p:fltVal val="0"/>
                                          </p:val>
                                        </p:tav>
                                        <p:tav tm="100000">
                                          <p:val>
                                            <p:strVal val="#ppt_h"/>
                                          </p:val>
                                        </p:tav>
                                      </p:tavLst>
                                    </p:anim>
                                    <p:animEffect filter="fade" transition="in">
                                      <p:cBhvr>
                                        <p:cTn dur="500" id="60"/>
                                        <p:tgtEl>
                                          <p:spTgt spid="41"/>
                                        </p:tgtEl>
                                      </p:cBhvr>
                                    </p:animEffect>
                                  </p:childTnLst>
                                </p:cTn>
                              </p:par>
                              <p:par>
                                <p:cTn fill="hold" grpId="0" id="61" nodeType="withEffect" presetClass="entr" presetID="53" presetSubtype="0">
                                  <p:stCondLst>
                                    <p:cond delay="3250"/>
                                  </p:stCondLst>
                                  <p:childTnLst>
                                    <p:set>
                                      <p:cBhvr>
                                        <p:cTn dur="1" fill="hold" id="62">
                                          <p:stCondLst>
                                            <p:cond delay="0"/>
                                          </p:stCondLst>
                                        </p:cTn>
                                        <p:tgtEl>
                                          <p:spTgt spid="43"/>
                                        </p:tgtEl>
                                        <p:attrNameLst>
                                          <p:attrName>style.visibility</p:attrName>
                                        </p:attrNameLst>
                                      </p:cBhvr>
                                      <p:to>
                                        <p:strVal val="visible"/>
                                      </p:to>
                                    </p:set>
                                    <p:anim calcmode="lin" valueType="num">
                                      <p:cBhvr>
                                        <p:cTn dur="500" fill="hold" id="63"/>
                                        <p:tgtEl>
                                          <p:spTgt spid="43"/>
                                        </p:tgtEl>
                                        <p:attrNameLst>
                                          <p:attrName>ppt_w</p:attrName>
                                        </p:attrNameLst>
                                      </p:cBhvr>
                                      <p:tavLst>
                                        <p:tav tm="0">
                                          <p:val>
                                            <p:fltVal val="0"/>
                                          </p:val>
                                        </p:tav>
                                        <p:tav tm="100000">
                                          <p:val>
                                            <p:strVal val="#ppt_w"/>
                                          </p:val>
                                        </p:tav>
                                      </p:tavLst>
                                    </p:anim>
                                    <p:anim calcmode="lin" valueType="num">
                                      <p:cBhvr>
                                        <p:cTn dur="500" fill="hold" id="64"/>
                                        <p:tgtEl>
                                          <p:spTgt spid="43"/>
                                        </p:tgtEl>
                                        <p:attrNameLst>
                                          <p:attrName>ppt_h</p:attrName>
                                        </p:attrNameLst>
                                      </p:cBhvr>
                                      <p:tavLst>
                                        <p:tav tm="0">
                                          <p:val>
                                            <p:fltVal val="0"/>
                                          </p:val>
                                        </p:tav>
                                        <p:tav tm="100000">
                                          <p:val>
                                            <p:strVal val="#ppt_h"/>
                                          </p:val>
                                        </p:tav>
                                      </p:tavLst>
                                    </p:anim>
                                    <p:animEffect filter="fade" transition="in">
                                      <p:cBhvr>
                                        <p:cTn dur="500" id="65"/>
                                        <p:tgtEl>
                                          <p:spTgt spid="43"/>
                                        </p:tgtEl>
                                      </p:cBhvr>
                                    </p:animEffect>
                                  </p:childTnLst>
                                </p:cTn>
                              </p:par>
                              <p:par>
                                <p:cTn fill="hold" grpId="0" id="66" nodeType="withEffect" presetClass="entr" presetID="53" presetSubtype="0">
                                  <p:stCondLst>
                                    <p:cond delay="3250"/>
                                  </p:stCondLst>
                                  <p:childTnLst>
                                    <p:set>
                                      <p:cBhvr>
                                        <p:cTn dur="1" fill="hold" id="67">
                                          <p:stCondLst>
                                            <p:cond delay="0"/>
                                          </p:stCondLst>
                                        </p:cTn>
                                        <p:tgtEl>
                                          <p:spTgt spid="2"/>
                                        </p:tgtEl>
                                        <p:attrNameLst>
                                          <p:attrName>style.visibility</p:attrName>
                                        </p:attrNameLst>
                                      </p:cBhvr>
                                      <p:to>
                                        <p:strVal val="visible"/>
                                      </p:to>
                                    </p:set>
                                    <p:anim calcmode="lin" valueType="num">
                                      <p:cBhvr>
                                        <p:cTn dur="500" fill="hold" id="68"/>
                                        <p:tgtEl>
                                          <p:spTgt spid="2"/>
                                        </p:tgtEl>
                                        <p:attrNameLst>
                                          <p:attrName>ppt_w</p:attrName>
                                        </p:attrNameLst>
                                      </p:cBhvr>
                                      <p:tavLst>
                                        <p:tav tm="0">
                                          <p:val>
                                            <p:fltVal val="0"/>
                                          </p:val>
                                        </p:tav>
                                        <p:tav tm="100000">
                                          <p:val>
                                            <p:strVal val="#ppt_w"/>
                                          </p:val>
                                        </p:tav>
                                      </p:tavLst>
                                    </p:anim>
                                    <p:anim calcmode="lin" valueType="num">
                                      <p:cBhvr>
                                        <p:cTn dur="500" fill="hold" id="69"/>
                                        <p:tgtEl>
                                          <p:spTgt spid="2"/>
                                        </p:tgtEl>
                                        <p:attrNameLst>
                                          <p:attrName>ppt_h</p:attrName>
                                        </p:attrNameLst>
                                      </p:cBhvr>
                                      <p:tavLst>
                                        <p:tav tm="0">
                                          <p:val>
                                            <p:fltVal val="0"/>
                                          </p:val>
                                        </p:tav>
                                        <p:tav tm="100000">
                                          <p:val>
                                            <p:strVal val="#ppt_h"/>
                                          </p:val>
                                        </p:tav>
                                      </p:tavLst>
                                    </p:anim>
                                    <p:animEffect filter="fade" transition="in">
                                      <p:cBhvr>
                                        <p:cTn dur="500" id="70"/>
                                        <p:tgtEl>
                                          <p:spTgt spid="2"/>
                                        </p:tgtEl>
                                      </p:cBhvr>
                                    </p:animEffect>
                                  </p:childTnLst>
                                </p:cTn>
                              </p:par>
                              <p:par>
                                <p:cTn fill="hold" grpId="0" id="71" nodeType="withEffect" presetClass="entr" presetID="53" presetSubtype="0">
                                  <p:stCondLst>
                                    <p:cond delay="3250"/>
                                  </p:stCondLst>
                                  <p:childTnLst>
                                    <p:set>
                                      <p:cBhvr>
                                        <p:cTn dur="1" fill="hold" id="72">
                                          <p:stCondLst>
                                            <p:cond delay="0"/>
                                          </p:stCondLst>
                                        </p:cTn>
                                        <p:tgtEl>
                                          <p:spTgt spid="42"/>
                                        </p:tgtEl>
                                        <p:attrNameLst>
                                          <p:attrName>style.visibility</p:attrName>
                                        </p:attrNameLst>
                                      </p:cBhvr>
                                      <p:to>
                                        <p:strVal val="visible"/>
                                      </p:to>
                                    </p:set>
                                    <p:anim calcmode="lin" valueType="num">
                                      <p:cBhvr>
                                        <p:cTn dur="500" fill="hold" id="73"/>
                                        <p:tgtEl>
                                          <p:spTgt spid="42"/>
                                        </p:tgtEl>
                                        <p:attrNameLst>
                                          <p:attrName>ppt_w</p:attrName>
                                        </p:attrNameLst>
                                      </p:cBhvr>
                                      <p:tavLst>
                                        <p:tav tm="0">
                                          <p:val>
                                            <p:fltVal val="0"/>
                                          </p:val>
                                        </p:tav>
                                        <p:tav tm="100000">
                                          <p:val>
                                            <p:strVal val="#ppt_w"/>
                                          </p:val>
                                        </p:tav>
                                      </p:tavLst>
                                    </p:anim>
                                    <p:anim calcmode="lin" valueType="num">
                                      <p:cBhvr>
                                        <p:cTn dur="500" fill="hold" id="74"/>
                                        <p:tgtEl>
                                          <p:spTgt spid="42"/>
                                        </p:tgtEl>
                                        <p:attrNameLst>
                                          <p:attrName>ppt_h</p:attrName>
                                        </p:attrNameLst>
                                      </p:cBhvr>
                                      <p:tavLst>
                                        <p:tav tm="0">
                                          <p:val>
                                            <p:fltVal val="0"/>
                                          </p:val>
                                        </p:tav>
                                        <p:tav tm="100000">
                                          <p:val>
                                            <p:strVal val="#ppt_h"/>
                                          </p:val>
                                        </p:tav>
                                      </p:tavLst>
                                    </p:anim>
                                    <p:animEffect filter="fade" transition="in">
                                      <p:cBhvr>
                                        <p:cTn dur="500" id="75"/>
                                        <p:tgtEl>
                                          <p:spTgt spid="42"/>
                                        </p:tgtEl>
                                      </p:cBhvr>
                                    </p:animEffect>
                                  </p:childTnLst>
                                </p:cTn>
                              </p:par>
                              <p:par>
                                <p:cTn fill="hold" grpId="0" id="76" nodeType="withEffect" presetClass="entr" presetID="22" presetSubtype="2">
                                  <p:stCondLst>
                                    <p:cond delay="3500"/>
                                  </p:stCondLst>
                                  <p:childTnLst>
                                    <p:set>
                                      <p:cBhvr>
                                        <p:cTn dur="1" fill="hold" id="77">
                                          <p:stCondLst>
                                            <p:cond delay="0"/>
                                          </p:stCondLst>
                                        </p:cTn>
                                        <p:tgtEl>
                                          <p:spTgt spid="38"/>
                                        </p:tgtEl>
                                        <p:attrNameLst>
                                          <p:attrName>style.visibility</p:attrName>
                                        </p:attrNameLst>
                                      </p:cBhvr>
                                      <p:to>
                                        <p:strVal val="visible"/>
                                      </p:to>
                                    </p:set>
                                    <p:animEffect filter="wipe(right)" transition="in">
                                      <p:cBhvr>
                                        <p:cTn dur="500" id="78"/>
                                        <p:tgtEl>
                                          <p:spTgt spid="38"/>
                                        </p:tgtEl>
                                      </p:cBhvr>
                                    </p:animEffect>
                                  </p:childTnLst>
                                </p:cTn>
                              </p:par>
                              <p:par>
                                <p:cTn fill="hold" grpId="0" id="79" nodeType="withEffect" presetClass="entr" presetID="22" presetSubtype="2">
                                  <p:stCondLst>
                                    <p:cond delay="3500"/>
                                  </p:stCondLst>
                                  <p:childTnLst>
                                    <p:set>
                                      <p:cBhvr>
                                        <p:cTn dur="1" fill="hold" id="80">
                                          <p:stCondLst>
                                            <p:cond delay="0"/>
                                          </p:stCondLst>
                                        </p:cTn>
                                        <p:tgtEl>
                                          <p:spTgt spid="40"/>
                                        </p:tgtEl>
                                        <p:attrNameLst>
                                          <p:attrName>style.visibility</p:attrName>
                                        </p:attrNameLst>
                                      </p:cBhvr>
                                      <p:to>
                                        <p:strVal val="visible"/>
                                      </p:to>
                                    </p:set>
                                    <p:animEffect filter="wipe(right)" transition="in">
                                      <p:cBhvr>
                                        <p:cTn dur="500" id="81"/>
                                        <p:tgtEl>
                                          <p:spTgt spid="40"/>
                                        </p:tgtEl>
                                      </p:cBhvr>
                                    </p:animEffect>
                                  </p:childTnLst>
                                </p:cTn>
                              </p:par>
                              <p:par>
                                <p:cTn fill="hold" grpId="0" id="82" nodeType="withEffect" presetClass="entr" presetID="22" presetSubtype="8">
                                  <p:stCondLst>
                                    <p:cond delay="3500"/>
                                  </p:stCondLst>
                                  <p:childTnLst>
                                    <p:set>
                                      <p:cBhvr>
                                        <p:cTn dur="1" fill="hold" id="83">
                                          <p:stCondLst>
                                            <p:cond delay="0"/>
                                          </p:stCondLst>
                                        </p:cTn>
                                        <p:tgtEl>
                                          <p:spTgt spid="37"/>
                                        </p:tgtEl>
                                        <p:attrNameLst>
                                          <p:attrName>style.visibility</p:attrName>
                                        </p:attrNameLst>
                                      </p:cBhvr>
                                      <p:to>
                                        <p:strVal val="visible"/>
                                      </p:to>
                                    </p:set>
                                    <p:animEffect filter="wipe(left)" transition="in">
                                      <p:cBhvr>
                                        <p:cTn dur="500" id="84"/>
                                        <p:tgtEl>
                                          <p:spTgt spid="37"/>
                                        </p:tgtEl>
                                      </p:cBhvr>
                                    </p:animEffect>
                                  </p:childTnLst>
                                </p:cTn>
                              </p:par>
                              <p:par>
                                <p:cTn fill="hold" grpId="0" id="85" nodeType="withEffect" presetClass="entr" presetID="22" presetSubtype="8">
                                  <p:stCondLst>
                                    <p:cond delay="3500"/>
                                  </p:stCondLst>
                                  <p:childTnLst>
                                    <p:set>
                                      <p:cBhvr>
                                        <p:cTn dur="1" fill="hold" id="86">
                                          <p:stCondLst>
                                            <p:cond delay="0"/>
                                          </p:stCondLst>
                                        </p:cTn>
                                        <p:tgtEl>
                                          <p:spTgt spid="39"/>
                                        </p:tgtEl>
                                        <p:attrNameLst>
                                          <p:attrName>style.visibility</p:attrName>
                                        </p:attrNameLst>
                                      </p:cBhvr>
                                      <p:to>
                                        <p:strVal val="visible"/>
                                      </p:to>
                                    </p:set>
                                    <p:animEffect filter="wipe(left)" transition="in">
                                      <p:cBhvr>
                                        <p:cTn dur="500" id="87"/>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9"/>
      <p:bldP grpId="0" spid="20"/>
      <p:bldP grpId="0" spid="37"/>
      <p:bldP grpId="0" spid="38"/>
      <p:bldP grpId="0" spid="39"/>
      <p:bldP grpId="0" spid="40"/>
      <p:bldP grpId="0" spid="2"/>
      <p:bldP grpId="0" spid="41"/>
      <p:bldP grpId="0" spid="42"/>
      <p:bldP grpId="0" spid="43"/>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占位符 17"/>
          <p:cNvPicPr>
            <a:picLocks noChangeAspect="1" noGrp="1"/>
          </p:cNvPicPr>
          <p:nvPr>
            <p:ph idx="12" sz="quarter" type="pic"/>
          </p:nvPr>
        </p:nvPicPr>
        <p:blipFill>
          <a:blip r:embed="rId3">
            <a:extLst>
              <a:ext uri="{28A0092B-C50C-407E-A947-70E740481C1C}">
                <a14:useLocalDpi val="0"/>
              </a:ext>
            </a:extLst>
          </a:blip>
          <a:srcRect l="20080" r="20080"/>
          <a:stretch>
            <a:fillRect/>
          </a:stretch>
        </p:blipFill>
        <p:spPr>
          <a:xfrm>
            <a:off x="1120194" y="1896537"/>
            <a:ext cx="2449031" cy="2728231"/>
          </a:xfrm>
        </p:spPr>
      </p:pic>
      <p:pic>
        <p:nvPicPr>
          <p:cNvPr id="19" name="图片占位符 18"/>
          <p:cNvPicPr>
            <a:picLocks noChangeAspect="1" noGrp="1"/>
          </p:cNvPicPr>
          <p:nvPr>
            <p:ph idx="13" sz="quarter" type="pic"/>
          </p:nvPr>
        </p:nvPicPr>
        <p:blipFill>
          <a:blip r:embed="rId4">
            <a:extLst>
              <a:ext uri="{28A0092B-C50C-407E-A947-70E740481C1C}">
                <a14:useLocalDpi val="0"/>
              </a:ext>
            </a:extLst>
          </a:blip>
          <a:srcRect l="20080" r="20080"/>
          <a:stretch>
            <a:fillRect/>
          </a:stretch>
        </p:blipFill>
        <p:spPr>
          <a:xfrm>
            <a:off x="8831149" y="1896538"/>
            <a:ext cx="2449031" cy="2728230"/>
          </a:xfrm>
        </p:spPr>
      </p:pic>
      <p:pic>
        <p:nvPicPr>
          <p:cNvPr id="20" name="图片占位符 19"/>
          <p:cNvPicPr>
            <a:picLocks noChangeAspect="1" noGrp="1"/>
          </p:cNvPicPr>
          <p:nvPr>
            <p:ph idx="14" sz="quarter" type="pic"/>
          </p:nvPr>
        </p:nvPicPr>
        <p:blipFill>
          <a:blip r:embed="rId5">
            <a:extLst>
              <a:ext uri="{28A0092B-C50C-407E-A947-70E740481C1C}">
                <a14:useLocalDpi val="0"/>
              </a:ext>
            </a:extLst>
          </a:blip>
          <a:srcRect l="20080" r="20080"/>
          <a:stretch>
            <a:fillRect/>
          </a:stretch>
        </p:blipFill>
        <p:spPr>
          <a:xfrm>
            <a:off x="3690512" y="1896536"/>
            <a:ext cx="2449031" cy="2728231"/>
          </a:xfrm>
        </p:spPr>
      </p:pic>
      <p:pic>
        <p:nvPicPr>
          <p:cNvPr id="22" name="图片占位符 21"/>
          <p:cNvPicPr>
            <a:picLocks noChangeAspect="1" noGrp="1"/>
          </p:cNvPicPr>
          <p:nvPr>
            <p:ph idx="15" sz="quarter" type="pic"/>
          </p:nvPr>
        </p:nvPicPr>
        <p:blipFill>
          <a:blip r:embed="rId6">
            <a:extLst>
              <a:ext uri="{28A0092B-C50C-407E-A947-70E740481C1C}">
                <a14:useLocalDpi val="0"/>
              </a:ext>
            </a:extLst>
          </a:blip>
          <a:srcRect l="20080" r="20080"/>
          <a:stretch>
            <a:fillRect/>
          </a:stretch>
        </p:blipFill>
        <p:spPr>
          <a:xfrm>
            <a:off x="6260830" y="1896537"/>
            <a:ext cx="2449031" cy="2728230"/>
          </a:xfrm>
        </p:spPr>
      </p:pic>
      <p:sp>
        <p:nvSpPr>
          <p:cNvPr id="23" name="矩形 22"/>
          <p:cNvSpPr/>
          <p:nvPr/>
        </p:nvSpPr>
        <p:spPr>
          <a:xfrm>
            <a:off x="1123222" y="4782986"/>
            <a:ext cx="2449031" cy="1288133"/>
          </a:xfrm>
          <a:prstGeom prst="rect">
            <a:avLst/>
          </a:prstGeom>
          <a:gradFill>
            <a:gsLst>
              <a:gs pos="0">
                <a:srgbClr val="2C344B"/>
              </a:gs>
              <a:gs pos="100000">
                <a:srgbClr val="21273E"/>
              </a:gs>
            </a:gsLst>
            <a:lin ang="0" scaled="0"/>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667">
              <a:ea charset="-122" panose="020b0400000000000000" pitchFamily="34" typeface="Adobe 黑体 Std R"/>
            </a:endParaRPr>
          </a:p>
        </p:txBody>
      </p:sp>
      <p:sp>
        <p:nvSpPr>
          <p:cNvPr id="30" name="矩形 29"/>
          <p:cNvSpPr/>
          <p:nvPr/>
        </p:nvSpPr>
        <p:spPr>
          <a:xfrm>
            <a:off x="3692531" y="4782986"/>
            <a:ext cx="2449031" cy="1288133"/>
          </a:xfrm>
          <a:prstGeom prst="rect">
            <a:avLst/>
          </a:prstGeom>
          <a:gradFill>
            <a:gsLst>
              <a:gs pos="0">
                <a:srgbClr val="2C344B"/>
              </a:gs>
              <a:gs pos="100000">
                <a:srgbClr val="21273E"/>
              </a:gs>
            </a:gsLst>
            <a:lin ang="0" scaled="0"/>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667">
              <a:ea charset="-122" panose="020b0400000000000000" pitchFamily="34" typeface="Adobe 黑体 Std R"/>
            </a:endParaRPr>
          </a:p>
        </p:txBody>
      </p:sp>
      <p:sp>
        <p:nvSpPr>
          <p:cNvPr id="31" name="矩形 30"/>
          <p:cNvSpPr/>
          <p:nvPr/>
        </p:nvSpPr>
        <p:spPr>
          <a:xfrm>
            <a:off x="6261840" y="4782986"/>
            <a:ext cx="2449031" cy="1288133"/>
          </a:xfrm>
          <a:prstGeom prst="rect">
            <a:avLst/>
          </a:prstGeom>
          <a:gradFill>
            <a:gsLst>
              <a:gs pos="0">
                <a:srgbClr val="2C344B"/>
              </a:gs>
              <a:gs pos="100000">
                <a:srgbClr val="21273E"/>
              </a:gs>
            </a:gsLst>
            <a:lin ang="0" scaled="0"/>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667">
              <a:ea charset="-122" panose="020b0400000000000000" pitchFamily="34" typeface="Adobe 黑体 Std R"/>
            </a:endParaRPr>
          </a:p>
        </p:txBody>
      </p:sp>
      <p:sp>
        <p:nvSpPr>
          <p:cNvPr id="32" name="矩形 31"/>
          <p:cNvSpPr/>
          <p:nvPr/>
        </p:nvSpPr>
        <p:spPr>
          <a:xfrm>
            <a:off x="8831149" y="4782986"/>
            <a:ext cx="2449031" cy="1288133"/>
          </a:xfrm>
          <a:prstGeom prst="rect">
            <a:avLst/>
          </a:prstGeom>
          <a:gradFill>
            <a:gsLst>
              <a:gs pos="0">
                <a:srgbClr val="2C344B"/>
              </a:gs>
              <a:gs pos="100000">
                <a:srgbClr val="21273E"/>
              </a:gs>
            </a:gsLst>
            <a:lin ang="0" scaled="0"/>
          </a:gradFill>
          <a:ln w="76200">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667">
              <a:ea charset="-122" panose="020b0400000000000000" pitchFamily="34" typeface="Adobe 黑体 Std R"/>
            </a:endParaRP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33" name="矩形 32"/>
          <p:cNvSpPr/>
          <p:nvPr/>
        </p:nvSpPr>
        <p:spPr>
          <a:xfrm>
            <a:off x="1147418" y="4927102"/>
            <a:ext cx="2400636" cy="914400"/>
          </a:xfrm>
          <a:prstGeom prst="rect">
            <a:avLst/>
          </a:prstGeom>
        </p:spPr>
        <p:txBody>
          <a:bodyPr wrap="square">
            <a:spAutoFit/>
          </a:bodyPr>
          <a:lstStyle/>
          <a:p>
            <a:pPr algn="ctr" defTabSz="1219170">
              <a:lnSpc>
                <a:spcPct val="150000"/>
              </a:lnSpc>
              <a:defRPr/>
            </a:pPr>
            <a:r>
              <a:rPr altLang="zh-CN" kern="0" lang="en-US" sz="1200">
                <a:solidFill>
                  <a:schemeClr val="bg1"/>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36" name="矩形 35"/>
          <p:cNvSpPr/>
          <p:nvPr/>
        </p:nvSpPr>
        <p:spPr>
          <a:xfrm>
            <a:off x="3704910" y="4927102"/>
            <a:ext cx="2400636" cy="914400"/>
          </a:xfrm>
          <a:prstGeom prst="rect">
            <a:avLst/>
          </a:prstGeom>
        </p:spPr>
        <p:txBody>
          <a:bodyPr wrap="square">
            <a:spAutoFit/>
          </a:bodyPr>
          <a:lstStyle/>
          <a:p>
            <a:pPr algn="ctr" defTabSz="1219170">
              <a:lnSpc>
                <a:spcPct val="150000"/>
              </a:lnSpc>
              <a:defRPr/>
            </a:pPr>
            <a:r>
              <a:rPr altLang="zh-CN" kern="0" lang="en-US" sz="1200">
                <a:solidFill>
                  <a:schemeClr val="bg1"/>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37" name="矩形 36"/>
          <p:cNvSpPr/>
          <p:nvPr/>
        </p:nvSpPr>
        <p:spPr>
          <a:xfrm>
            <a:off x="6297853" y="4949997"/>
            <a:ext cx="2400636" cy="914400"/>
          </a:xfrm>
          <a:prstGeom prst="rect">
            <a:avLst/>
          </a:prstGeom>
        </p:spPr>
        <p:txBody>
          <a:bodyPr wrap="square">
            <a:spAutoFit/>
          </a:bodyPr>
          <a:lstStyle/>
          <a:p>
            <a:pPr algn="ctr" defTabSz="1219170">
              <a:lnSpc>
                <a:spcPct val="150000"/>
              </a:lnSpc>
              <a:defRPr/>
            </a:pPr>
            <a:r>
              <a:rPr altLang="zh-CN" kern="0" lang="en-US" sz="1200">
                <a:solidFill>
                  <a:schemeClr val="bg1"/>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38" name="矩形 37"/>
          <p:cNvSpPr/>
          <p:nvPr/>
        </p:nvSpPr>
        <p:spPr>
          <a:xfrm>
            <a:off x="8806950" y="4949997"/>
            <a:ext cx="2400636" cy="914400"/>
          </a:xfrm>
          <a:prstGeom prst="rect">
            <a:avLst/>
          </a:prstGeom>
        </p:spPr>
        <p:txBody>
          <a:bodyPr wrap="square">
            <a:spAutoFit/>
          </a:bodyPr>
          <a:lstStyle/>
          <a:p>
            <a:pPr algn="ctr" defTabSz="1219170">
              <a:lnSpc>
                <a:spcPct val="150000"/>
              </a:lnSpc>
              <a:defRPr/>
            </a:pPr>
            <a:r>
              <a:rPr altLang="zh-CN" kern="0" lang="en-US" sz="1200">
                <a:solidFill>
                  <a:schemeClr val="bg1"/>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grpSp>
        <p:nvGrpSpPr>
          <p:cNvPr id="17" name="组合 16"/>
          <p:cNvGrpSpPr/>
          <p:nvPr/>
        </p:nvGrpSpPr>
        <p:grpSpPr>
          <a:xfrm>
            <a:off x="1097509" y="429276"/>
            <a:ext cx="3615975" cy="632543"/>
            <a:chOff x="349800" y="307048"/>
            <a:chExt cx="2711981" cy="474407"/>
          </a:xfrm>
        </p:grpSpPr>
        <p:sp>
          <p:nvSpPr>
            <p:cNvPr id="21" name="PA_文本框 1">
              <a:extLst>
                <a:ext uri="{FF2B5EF4-FFF2-40B4-BE49-F238E27FC236}">
                  <a16:creationId xmlns:a16="http://schemas.microsoft.com/office/drawing/2014/main" id="{95CA5390-EAD3-40A5-BF6F-C69AB99948CD}"/>
                </a:ext>
              </a:extLst>
            </p:cNvPr>
            <p:cNvSpPr txBox="1"/>
            <p:nvPr>
              <p:custDataLst>
                <p:tags r:id="rId7"/>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发展现状</a:t>
              </a:r>
            </a:p>
          </p:txBody>
        </p:sp>
        <p:sp>
          <p:nvSpPr>
            <p:cNvPr id="27" name="PA_文本框 1">
              <a:extLst>
                <a:ext uri="{FF2B5EF4-FFF2-40B4-BE49-F238E27FC236}">
                  <a16:creationId xmlns:a16="http://schemas.microsoft.com/office/drawing/2014/main" id="{BA0F9515-D5AE-4BED-A481-29A81D6010FD}"/>
                </a:ext>
              </a:extLst>
            </p:cNvPr>
            <p:cNvSpPr txBox="1"/>
            <p:nvPr>
              <p:custDataLst>
                <p:tags r:id="rId8"/>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3596429343"/>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par>
                                <p:cTn fill="hold" id="8" nodeType="withEffect" presetClass="entr" presetID="22" presetSubtype="8">
                                  <p:stCondLst>
                                    <p:cond delay="0"/>
                                  </p:stCondLst>
                                  <p:childTnLst>
                                    <p:set>
                                      <p:cBhvr>
                                        <p:cTn dur="1" fill="hold" id="9">
                                          <p:stCondLst>
                                            <p:cond delay="0"/>
                                          </p:stCondLst>
                                        </p:cTn>
                                        <p:tgtEl>
                                          <p:spTgt spid="19"/>
                                        </p:tgtEl>
                                        <p:attrNameLst>
                                          <p:attrName>style.visibility</p:attrName>
                                        </p:attrNameLst>
                                      </p:cBhvr>
                                      <p:to>
                                        <p:strVal val="visible"/>
                                      </p:to>
                                    </p:set>
                                    <p:animEffect filter="wipe(left)" transition="in">
                                      <p:cBhvr>
                                        <p:cTn dur="500" id="10"/>
                                        <p:tgtEl>
                                          <p:spTgt spid="19"/>
                                        </p:tgtEl>
                                      </p:cBhvr>
                                    </p:animEffect>
                                  </p:childTnLst>
                                </p:cTn>
                              </p:par>
                              <p:par>
                                <p:cTn fill="hold" id="11" nodeType="withEffect" presetClass="entr" presetID="22" presetSubtype="8">
                                  <p:stCondLst>
                                    <p:cond delay="0"/>
                                  </p:stCondLst>
                                  <p:childTnLst>
                                    <p:set>
                                      <p:cBhvr>
                                        <p:cTn dur="1" fill="hold" id="12">
                                          <p:stCondLst>
                                            <p:cond delay="0"/>
                                          </p:stCondLst>
                                        </p:cTn>
                                        <p:tgtEl>
                                          <p:spTgt spid="20"/>
                                        </p:tgtEl>
                                        <p:attrNameLst>
                                          <p:attrName>style.visibility</p:attrName>
                                        </p:attrNameLst>
                                      </p:cBhvr>
                                      <p:to>
                                        <p:strVal val="visible"/>
                                      </p:to>
                                    </p:set>
                                    <p:animEffect filter="wipe(left)" transition="in">
                                      <p:cBhvr>
                                        <p:cTn dur="500" id="13"/>
                                        <p:tgtEl>
                                          <p:spTgt spid="20"/>
                                        </p:tgtEl>
                                      </p:cBhvr>
                                    </p:animEffect>
                                  </p:childTnLst>
                                </p:cTn>
                              </p:par>
                              <p:par>
                                <p:cTn fill="hold" id="14" nodeType="withEffect" presetClass="entr" presetID="22" presetSubtype="8">
                                  <p:stCondLst>
                                    <p:cond delay="0"/>
                                  </p:stCondLst>
                                  <p:childTnLst>
                                    <p:set>
                                      <p:cBhvr>
                                        <p:cTn dur="1" fill="hold" id="15">
                                          <p:stCondLst>
                                            <p:cond delay="0"/>
                                          </p:stCondLst>
                                        </p:cTn>
                                        <p:tgtEl>
                                          <p:spTgt spid="22"/>
                                        </p:tgtEl>
                                        <p:attrNameLst>
                                          <p:attrName>style.visibility</p:attrName>
                                        </p:attrNameLst>
                                      </p:cBhvr>
                                      <p:to>
                                        <p:strVal val="visible"/>
                                      </p:to>
                                    </p:set>
                                    <p:animEffect filter="wipe(left)" transition="in">
                                      <p:cBhvr>
                                        <p:cTn dur="500" id="16"/>
                                        <p:tgtEl>
                                          <p:spTgt spid="22"/>
                                        </p:tgtEl>
                                      </p:cBhvr>
                                    </p:animEffect>
                                  </p:childTnLst>
                                </p:cTn>
                              </p:par>
                            </p:childTnLst>
                          </p:cTn>
                        </p:par>
                        <p:par>
                          <p:cTn fill="hold" id="17" nodeType="afterGroup">
                            <p:stCondLst>
                              <p:cond delay="500"/>
                            </p:stCondLst>
                            <p:childTnLst>
                              <p:par>
                                <p:cTn fill="hold" grpId="0" id="18" nodeType="afterEffect" presetClass="entr" presetID="42" presetSubtype="0">
                                  <p:stCondLst>
                                    <p:cond delay="0"/>
                                  </p:stCondLst>
                                  <p:childTnLst>
                                    <p:set>
                                      <p:cBhvr>
                                        <p:cTn dur="1" fill="hold" id="19">
                                          <p:stCondLst>
                                            <p:cond delay="0"/>
                                          </p:stCondLst>
                                        </p:cTn>
                                        <p:tgtEl>
                                          <p:spTgt spid="23"/>
                                        </p:tgtEl>
                                        <p:attrNameLst>
                                          <p:attrName>style.visibility</p:attrName>
                                        </p:attrNameLst>
                                      </p:cBhvr>
                                      <p:to>
                                        <p:strVal val="visible"/>
                                      </p:to>
                                    </p:set>
                                    <p:animEffect filter="fade" transition="in">
                                      <p:cBhvr>
                                        <p:cTn dur="1000" id="20"/>
                                        <p:tgtEl>
                                          <p:spTgt spid="23"/>
                                        </p:tgtEl>
                                      </p:cBhvr>
                                    </p:animEffect>
                                    <p:anim calcmode="lin" valueType="num">
                                      <p:cBhvr>
                                        <p:cTn dur="1000" fill="hold" id="21"/>
                                        <p:tgtEl>
                                          <p:spTgt spid="23"/>
                                        </p:tgtEl>
                                        <p:attrNameLst>
                                          <p:attrName>ppt_x</p:attrName>
                                        </p:attrNameLst>
                                      </p:cBhvr>
                                      <p:tavLst>
                                        <p:tav tm="0">
                                          <p:val>
                                            <p:strVal val="#ppt_x"/>
                                          </p:val>
                                        </p:tav>
                                        <p:tav tm="100000">
                                          <p:val>
                                            <p:strVal val="#ppt_x"/>
                                          </p:val>
                                        </p:tav>
                                      </p:tavLst>
                                    </p:anim>
                                    <p:anim calcmode="lin" valueType="num">
                                      <p:cBhvr>
                                        <p:cTn dur="1000" fill="hold" id="22"/>
                                        <p:tgtEl>
                                          <p:spTgt spid="23"/>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0"/>
                                  </p:stCondLst>
                                  <p:childTnLst>
                                    <p:set>
                                      <p:cBhvr>
                                        <p:cTn dur="1" fill="hold" id="24">
                                          <p:stCondLst>
                                            <p:cond delay="0"/>
                                          </p:stCondLst>
                                        </p:cTn>
                                        <p:tgtEl>
                                          <p:spTgt spid="33"/>
                                        </p:tgtEl>
                                        <p:attrNameLst>
                                          <p:attrName>style.visibility</p:attrName>
                                        </p:attrNameLst>
                                      </p:cBhvr>
                                      <p:to>
                                        <p:strVal val="visible"/>
                                      </p:to>
                                    </p:set>
                                    <p:animEffect filter="fade" transition="in">
                                      <p:cBhvr>
                                        <p:cTn dur="1000" id="25"/>
                                        <p:tgtEl>
                                          <p:spTgt spid="33"/>
                                        </p:tgtEl>
                                      </p:cBhvr>
                                    </p:animEffect>
                                    <p:anim calcmode="lin" valueType="num">
                                      <p:cBhvr>
                                        <p:cTn dur="1000" fill="hold" id="26"/>
                                        <p:tgtEl>
                                          <p:spTgt spid="33"/>
                                        </p:tgtEl>
                                        <p:attrNameLst>
                                          <p:attrName>ppt_x</p:attrName>
                                        </p:attrNameLst>
                                      </p:cBhvr>
                                      <p:tavLst>
                                        <p:tav tm="0">
                                          <p:val>
                                            <p:strVal val="#ppt_x"/>
                                          </p:val>
                                        </p:tav>
                                        <p:tav tm="100000">
                                          <p:val>
                                            <p:strVal val="#ppt_x"/>
                                          </p:val>
                                        </p:tav>
                                      </p:tavLst>
                                    </p:anim>
                                    <p:anim calcmode="lin" valueType="num">
                                      <p:cBhvr>
                                        <p:cTn dur="1000" fill="hold" id="27"/>
                                        <p:tgtEl>
                                          <p:spTgt spid="33"/>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500"/>
                            </p:stCondLst>
                            <p:childTnLst>
                              <p:par>
                                <p:cTn fill="hold" grpId="0" id="29" nodeType="afterEffect" presetClass="entr" presetID="42" presetSubtype="0">
                                  <p:stCondLst>
                                    <p:cond delay="0"/>
                                  </p:stCondLst>
                                  <p:childTnLst>
                                    <p:set>
                                      <p:cBhvr>
                                        <p:cTn dur="1" fill="hold" id="30">
                                          <p:stCondLst>
                                            <p:cond delay="0"/>
                                          </p:stCondLst>
                                        </p:cTn>
                                        <p:tgtEl>
                                          <p:spTgt spid="30"/>
                                        </p:tgtEl>
                                        <p:attrNameLst>
                                          <p:attrName>style.visibility</p:attrName>
                                        </p:attrNameLst>
                                      </p:cBhvr>
                                      <p:to>
                                        <p:strVal val="visible"/>
                                      </p:to>
                                    </p:set>
                                    <p:animEffect filter="fade" transition="in">
                                      <p:cBhvr>
                                        <p:cTn dur="1000" id="31"/>
                                        <p:tgtEl>
                                          <p:spTgt spid="30"/>
                                        </p:tgtEl>
                                      </p:cBhvr>
                                    </p:animEffect>
                                    <p:anim calcmode="lin" valueType="num">
                                      <p:cBhvr>
                                        <p:cTn dur="1000" fill="hold" id="32"/>
                                        <p:tgtEl>
                                          <p:spTgt spid="30"/>
                                        </p:tgtEl>
                                        <p:attrNameLst>
                                          <p:attrName>ppt_x</p:attrName>
                                        </p:attrNameLst>
                                      </p:cBhvr>
                                      <p:tavLst>
                                        <p:tav tm="0">
                                          <p:val>
                                            <p:strVal val="#ppt_x"/>
                                          </p:val>
                                        </p:tav>
                                        <p:tav tm="100000">
                                          <p:val>
                                            <p:strVal val="#ppt_x"/>
                                          </p:val>
                                        </p:tav>
                                      </p:tavLst>
                                    </p:anim>
                                    <p:anim calcmode="lin" valueType="num">
                                      <p:cBhvr>
                                        <p:cTn dur="1000" fill="hold" id="33"/>
                                        <p:tgtEl>
                                          <p:spTgt spid="30"/>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36"/>
                                        </p:tgtEl>
                                        <p:attrNameLst>
                                          <p:attrName>style.visibility</p:attrName>
                                        </p:attrNameLst>
                                      </p:cBhvr>
                                      <p:to>
                                        <p:strVal val="visible"/>
                                      </p:to>
                                    </p:set>
                                    <p:animEffect filter="fade" transition="in">
                                      <p:cBhvr>
                                        <p:cTn dur="1000" id="36"/>
                                        <p:tgtEl>
                                          <p:spTgt spid="36"/>
                                        </p:tgtEl>
                                      </p:cBhvr>
                                    </p:animEffect>
                                    <p:anim calcmode="lin" valueType="num">
                                      <p:cBhvr>
                                        <p:cTn dur="1000" fill="hold" id="37"/>
                                        <p:tgtEl>
                                          <p:spTgt spid="36"/>
                                        </p:tgtEl>
                                        <p:attrNameLst>
                                          <p:attrName>ppt_x</p:attrName>
                                        </p:attrNameLst>
                                      </p:cBhvr>
                                      <p:tavLst>
                                        <p:tav tm="0">
                                          <p:val>
                                            <p:strVal val="#ppt_x"/>
                                          </p:val>
                                        </p:tav>
                                        <p:tav tm="100000">
                                          <p:val>
                                            <p:strVal val="#ppt_x"/>
                                          </p:val>
                                        </p:tav>
                                      </p:tavLst>
                                    </p:anim>
                                    <p:anim calcmode="lin" valueType="num">
                                      <p:cBhvr>
                                        <p:cTn dur="1000" fill="hold" id="38"/>
                                        <p:tgtEl>
                                          <p:spTgt spid="36"/>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2500"/>
                            </p:stCondLst>
                            <p:childTnLst>
                              <p:par>
                                <p:cTn fill="hold" grpId="0" id="40" nodeType="afterEffect" presetClass="entr" presetID="42" presetSubtype="0">
                                  <p:stCondLst>
                                    <p:cond delay="0"/>
                                  </p:stCondLst>
                                  <p:childTnLst>
                                    <p:set>
                                      <p:cBhvr>
                                        <p:cTn dur="1" fill="hold" id="41">
                                          <p:stCondLst>
                                            <p:cond delay="0"/>
                                          </p:stCondLst>
                                        </p:cTn>
                                        <p:tgtEl>
                                          <p:spTgt spid="31"/>
                                        </p:tgtEl>
                                        <p:attrNameLst>
                                          <p:attrName>style.visibility</p:attrName>
                                        </p:attrNameLst>
                                      </p:cBhvr>
                                      <p:to>
                                        <p:strVal val="visible"/>
                                      </p:to>
                                    </p:set>
                                    <p:animEffect filter="fade" transition="in">
                                      <p:cBhvr>
                                        <p:cTn dur="1000" id="42"/>
                                        <p:tgtEl>
                                          <p:spTgt spid="31"/>
                                        </p:tgtEl>
                                      </p:cBhvr>
                                    </p:animEffect>
                                    <p:anim calcmode="lin" valueType="num">
                                      <p:cBhvr>
                                        <p:cTn dur="1000" fill="hold" id="43"/>
                                        <p:tgtEl>
                                          <p:spTgt spid="31"/>
                                        </p:tgtEl>
                                        <p:attrNameLst>
                                          <p:attrName>ppt_x</p:attrName>
                                        </p:attrNameLst>
                                      </p:cBhvr>
                                      <p:tavLst>
                                        <p:tav tm="0">
                                          <p:val>
                                            <p:strVal val="#ppt_x"/>
                                          </p:val>
                                        </p:tav>
                                        <p:tav tm="100000">
                                          <p:val>
                                            <p:strVal val="#ppt_x"/>
                                          </p:val>
                                        </p:tav>
                                      </p:tavLst>
                                    </p:anim>
                                    <p:anim calcmode="lin" valueType="num">
                                      <p:cBhvr>
                                        <p:cTn dur="1000" fill="hold" id="44"/>
                                        <p:tgtEl>
                                          <p:spTgt spid="31"/>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37"/>
                                        </p:tgtEl>
                                        <p:attrNameLst>
                                          <p:attrName>style.visibility</p:attrName>
                                        </p:attrNameLst>
                                      </p:cBhvr>
                                      <p:to>
                                        <p:strVal val="visible"/>
                                      </p:to>
                                    </p:set>
                                    <p:animEffect filter="fade" transition="in">
                                      <p:cBhvr>
                                        <p:cTn dur="1000" id="47"/>
                                        <p:tgtEl>
                                          <p:spTgt spid="37"/>
                                        </p:tgtEl>
                                      </p:cBhvr>
                                    </p:animEffect>
                                    <p:anim calcmode="lin" valueType="num">
                                      <p:cBhvr>
                                        <p:cTn dur="1000" fill="hold" id="48"/>
                                        <p:tgtEl>
                                          <p:spTgt spid="37"/>
                                        </p:tgtEl>
                                        <p:attrNameLst>
                                          <p:attrName>ppt_x</p:attrName>
                                        </p:attrNameLst>
                                      </p:cBhvr>
                                      <p:tavLst>
                                        <p:tav tm="0">
                                          <p:val>
                                            <p:strVal val="#ppt_x"/>
                                          </p:val>
                                        </p:tav>
                                        <p:tav tm="100000">
                                          <p:val>
                                            <p:strVal val="#ppt_x"/>
                                          </p:val>
                                        </p:tav>
                                      </p:tavLst>
                                    </p:anim>
                                    <p:anim calcmode="lin" valueType="num">
                                      <p:cBhvr>
                                        <p:cTn dur="1000" fill="hold" id="49"/>
                                        <p:tgtEl>
                                          <p:spTgt spid="37"/>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3500"/>
                            </p:stCondLst>
                            <p:childTnLst>
                              <p:par>
                                <p:cTn fill="hold" grpId="0" id="51" nodeType="afterEffect" presetClass="entr" presetID="42" presetSubtype="0">
                                  <p:stCondLst>
                                    <p:cond delay="0"/>
                                  </p:stCondLst>
                                  <p:childTnLst>
                                    <p:set>
                                      <p:cBhvr>
                                        <p:cTn dur="1" fill="hold" id="52">
                                          <p:stCondLst>
                                            <p:cond delay="0"/>
                                          </p:stCondLst>
                                        </p:cTn>
                                        <p:tgtEl>
                                          <p:spTgt spid="32"/>
                                        </p:tgtEl>
                                        <p:attrNameLst>
                                          <p:attrName>style.visibility</p:attrName>
                                        </p:attrNameLst>
                                      </p:cBhvr>
                                      <p:to>
                                        <p:strVal val="visible"/>
                                      </p:to>
                                    </p:set>
                                    <p:animEffect filter="fade" transition="in">
                                      <p:cBhvr>
                                        <p:cTn dur="1000" id="53"/>
                                        <p:tgtEl>
                                          <p:spTgt spid="32"/>
                                        </p:tgtEl>
                                      </p:cBhvr>
                                    </p:animEffect>
                                    <p:anim calcmode="lin" valueType="num">
                                      <p:cBhvr>
                                        <p:cTn dur="1000" fill="hold" id="54"/>
                                        <p:tgtEl>
                                          <p:spTgt spid="32"/>
                                        </p:tgtEl>
                                        <p:attrNameLst>
                                          <p:attrName>ppt_x</p:attrName>
                                        </p:attrNameLst>
                                      </p:cBhvr>
                                      <p:tavLst>
                                        <p:tav tm="0">
                                          <p:val>
                                            <p:strVal val="#ppt_x"/>
                                          </p:val>
                                        </p:tav>
                                        <p:tav tm="100000">
                                          <p:val>
                                            <p:strVal val="#ppt_x"/>
                                          </p:val>
                                        </p:tav>
                                      </p:tavLst>
                                    </p:anim>
                                    <p:anim calcmode="lin" valueType="num">
                                      <p:cBhvr>
                                        <p:cTn dur="1000" fill="hold" id="55"/>
                                        <p:tgtEl>
                                          <p:spTgt spid="32"/>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38"/>
                                        </p:tgtEl>
                                        <p:attrNameLst>
                                          <p:attrName>style.visibility</p:attrName>
                                        </p:attrNameLst>
                                      </p:cBhvr>
                                      <p:to>
                                        <p:strVal val="visible"/>
                                      </p:to>
                                    </p:set>
                                    <p:animEffect filter="fade" transition="in">
                                      <p:cBhvr>
                                        <p:cTn dur="1000" id="58"/>
                                        <p:tgtEl>
                                          <p:spTgt spid="38"/>
                                        </p:tgtEl>
                                      </p:cBhvr>
                                    </p:animEffect>
                                    <p:anim calcmode="lin" valueType="num">
                                      <p:cBhvr>
                                        <p:cTn dur="1000" fill="hold" id="59"/>
                                        <p:tgtEl>
                                          <p:spTgt spid="38"/>
                                        </p:tgtEl>
                                        <p:attrNameLst>
                                          <p:attrName>ppt_x</p:attrName>
                                        </p:attrNameLst>
                                      </p:cBhvr>
                                      <p:tavLst>
                                        <p:tav tm="0">
                                          <p:val>
                                            <p:strVal val="#ppt_x"/>
                                          </p:val>
                                        </p:tav>
                                        <p:tav tm="100000">
                                          <p:val>
                                            <p:strVal val="#ppt_x"/>
                                          </p:val>
                                        </p:tav>
                                      </p:tavLst>
                                    </p:anim>
                                    <p:anim calcmode="lin" valueType="num">
                                      <p:cBhvr>
                                        <p:cTn dur="1000" fill="hold" id="60"/>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30"/>
      <p:bldP grpId="0" spid="31"/>
      <p:bldP grpId="0" spid="32"/>
      <p:bldP grpId="0" spid="33"/>
      <p:bldP grpId="0" spid="36"/>
      <p:bldP grpId="0" spid="37"/>
      <p:bldP grpId="0" spid="38"/>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0" name="直接连接符 49"/>
          <p:cNvCxnSpPr/>
          <p:nvPr/>
        </p:nvCxnSpPr>
        <p:spPr>
          <a:xfrm flipH="1">
            <a:off x="1530035" y="3674096"/>
            <a:ext cx="0" cy="1202705"/>
          </a:xfrm>
          <a:prstGeom prst="line">
            <a:avLst/>
          </a:prstGeom>
          <a:ln>
            <a:solidFill>
              <a:srgbClr val="2C344B"/>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7635008" y="3674096"/>
            <a:ext cx="0" cy="1202705"/>
          </a:xfrm>
          <a:prstGeom prst="line">
            <a:avLst/>
          </a:prstGeom>
          <a:ln>
            <a:solidFill>
              <a:srgbClr val="2C344B"/>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582521" y="2378482"/>
            <a:ext cx="0" cy="1202705"/>
          </a:xfrm>
          <a:prstGeom prst="line">
            <a:avLst/>
          </a:prstGeom>
          <a:ln>
            <a:solidFill>
              <a:srgbClr val="2C344B"/>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10687495" y="2378482"/>
            <a:ext cx="0" cy="1202705"/>
          </a:xfrm>
          <a:prstGeom prst="line">
            <a:avLst/>
          </a:prstGeom>
          <a:ln>
            <a:solidFill>
              <a:srgbClr val="2C344B"/>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676819" y="3682481"/>
            <a:ext cx="10885715" cy="0"/>
          </a:xfrm>
          <a:prstGeom prst="straightConnector1">
            <a:avLst/>
          </a:prstGeom>
          <a:ln>
            <a:solidFill>
              <a:srgbClr val="2C344B"/>
            </a:solidFill>
            <a:tailEnd type="triangle"/>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1269692" y="3413753"/>
            <a:ext cx="520689" cy="520689"/>
          </a:xfrm>
          <a:prstGeom prst="ellipse">
            <a:avLst/>
          </a:pr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prstClr val="white"/>
                </a:solidFill>
                <a:latin typeface="+mj-lt"/>
                <a:ea charset="-122" panose="020b0400000000000000" pitchFamily="34" typeface="Adobe 黑体 Std R"/>
              </a:rPr>
              <a:t>1</a:t>
            </a:r>
          </a:p>
        </p:txBody>
      </p:sp>
      <p:sp>
        <p:nvSpPr>
          <p:cNvPr id="47" name="椭圆 46"/>
          <p:cNvSpPr/>
          <p:nvPr/>
        </p:nvSpPr>
        <p:spPr>
          <a:xfrm>
            <a:off x="4322178" y="3413752"/>
            <a:ext cx="520689" cy="520689"/>
          </a:xfrm>
          <a:prstGeom prst="ellipse">
            <a:avLst/>
          </a:pr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prstClr val="white"/>
                </a:solidFill>
                <a:latin typeface="+mj-lt"/>
                <a:ea charset="-122" panose="020b0400000000000000" pitchFamily="34" typeface="Adobe 黑体 Std R"/>
              </a:rPr>
              <a:t>2</a:t>
            </a:r>
          </a:p>
        </p:txBody>
      </p:sp>
      <p:sp>
        <p:nvSpPr>
          <p:cNvPr id="48" name="椭圆 47"/>
          <p:cNvSpPr/>
          <p:nvPr/>
        </p:nvSpPr>
        <p:spPr>
          <a:xfrm>
            <a:off x="7374665" y="3413752"/>
            <a:ext cx="520689" cy="520689"/>
          </a:xfrm>
          <a:prstGeom prst="ellipse">
            <a:avLst/>
          </a:pr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prstClr val="white"/>
                </a:solidFill>
                <a:latin typeface="+mj-lt"/>
                <a:ea charset="-122" panose="020b0400000000000000" pitchFamily="34" typeface="Adobe 黑体 Std R"/>
              </a:rPr>
              <a:t>3</a:t>
            </a:r>
          </a:p>
        </p:txBody>
      </p:sp>
      <p:sp>
        <p:nvSpPr>
          <p:cNvPr id="49" name="椭圆 48"/>
          <p:cNvSpPr/>
          <p:nvPr/>
        </p:nvSpPr>
        <p:spPr>
          <a:xfrm>
            <a:off x="10427152" y="3455128"/>
            <a:ext cx="520689" cy="520689"/>
          </a:xfrm>
          <a:prstGeom prst="ellipse">
            <a:avLst/>
          </a:prstGeom>
          <a:gradFill>
            <a:gsLst>
              <a:gs pos="0">
                <a:srgbClr val="2C344B"/>
              </a:gs>
              <a:gs pos="100000">
                <a:srgbClr val="21273E"/>
              </a:gs>
            </a:gsLst>
            <a:lin ang="0" scaled="0"/>
          </a:gra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prstClr val="white"/>
                </a:solidFill>
                <a:latin typeface="+mj-lt"/>
                <a:ea charset="-122" panose="020b0400000000000000" pitchFamily="34" typeface="Adobe 黑体 Std R"/>
              </a:rPr>
              <a:t>4</a:t>
            </a:r>
          </a:p>
        </p:txBody>
      </p:sp>
      <p:grpSp>
        <p:nvGrpSpPr>
          <p:cNvPr id="6" name="组合 5"/>
          <p:cNvGrpSpPr/>
          <p:nvPr/>
        </p:nvGrpSpPr>
        <p:grpSpPr>
          <a:xfrm>
            <a:off x="433304" y="2057422"/>
            <a:ext cx="2444779" cy="1330798"/>
            <a:chOff x="324978" y="1543065"/>
            <a:chExt cx="1833584" cy="998098"/>
          </a:xfrm>
        </p:grpSpPr>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57" name="矩形 56"/>
            <p:cNvSpPr/>
            <p:nvPr/>
          </p:nvSpPr>
          <p:spPr>
            <a:xfrm>
              <a:off x="324978" y="1848666"/>
              <a:ext cx="1833584" cy="685800"/>
            </a:xfrm>
            <a:prstGeom prst="rect">
              <a:avLst/>
            </a:prstGeom>
          </p:spPr>
          <p:txBody>
            <a:bodyPr wrap="square">
              <a:spAutoFit/>
            </a:bodyPr>
            <a:lstStyle/>
            <a:p>
              <a:pPr algn="ctr" defTabSz="1219170">
                <a:lnSpc>
                  <a:spcPct val="150000"/>
                </a:lnSpc>
                <a:defRPr/>
              </a:pPr>
              <a:r>
                <a:rPr altLang="zh-CN" kern="0" lang="en-US" sz="1200">
                  <a:solidFill>
                    <a:schemeClr val="tx1">
                      <a:lumMod val="50000"/>
                      <a:lumOff val="50000"/>
                    </a:schemeClr>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59" name="矩形 58"/>
            <p:cNvSpPr/>
            <p:nvPr/>
          </p:nvSpPr>
          <p:spPr>
            <a:xfrm flipH="1">
              <a:off x="491840" y="1543065"/>
              <a:ext cx="1415143" cy="251460"/>
            </a:xfrm>
            <a:prstGeom prst="rect">
              <a:avLst/>
            </a:prstGeom>
          </p:spPr>
          <p:txBody>
            <a:bodyPr wrap="square">
              <a:spAutoFit/>
            </a:bodyPr>
            <a:lstStyle/>
            <a:p>
              <a:pPr algn="ctr"/>
              <a:r>
                <a:rPr altLang="zh-CN" lang="en-US" sz="1600">
                  <a:solidFill>
                    <a:schemeClr val="tx1">
                      <a:lumMod val="50000"/>
                      <a:lumOff val="50000"/>
                    </a:schemeClr>
                  </a:solidFill>
                  <a:latin typeface="+mj-lt"/>
                  <a:ea charset="-122" panose="020b0503020204020204" pitchFamily="34" typeface="微软雅黑"/>
                </a:rPr>
                <a:t>STEP1</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0" name="直接连接符 59"/>
            <p:cNvCxnSpPr/>
            <p:nvPr/>
          </p:nvCxnSpPr>
          <p:spPr>
            <a:xfrm>
              <a:off x="1027348" y="1848666"/>
              <a:ext cx="344129"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3360132" y="3992279"/>
            <a:ext cx="2444779" cy="1330798"/>
            <a:chOff x="2520099" y="2994208"/>
            <a:chExt cx="1833584" cy="998098"/>
          </a:xfrm>
        </p:grpSpPr>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1" name="矩形 60"/>
            <p:cNvSpPr/>
            <p:nvPr/>
          </p:nvSpPr>
          <p:spPr>
            <a:xfrm>
              <a:off x="2520099" y="3299809"/>
              <a:ext cx="1833584" cy="685800"/>
            </a:xfrm>
            <a:prstGeom prst="rect">
              <a:avLst/>
            </a:prstGeom>
          </p:spPr>
          <p:txBody>
            <a:bodyPr wrap="square">
              <a:spAutoFit/>
            </a:bodyPr>
            <a:lstStyle/>
            <a:p>
              <a:pPr algn="ctr" defTabSz="1219170">
                <a:lnSpc>
                  <a:spcPct val="150000"/>
                </a:lnSpc>
                <a:defRPr/>
              </a:pPr>
              <a:r>
                <a:rPr altLang="zh-CN" kern="0" lang="en-US" sz="1200">
                  <a:solidFill>
                    <a:schemeClr val="tx1">
                      <a:lumMod val="50000"/>
                      <a:lumOff val="50000"/>
                    </a:schemeClr>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2" name="矩形 61"/>
            <p:cNvSpPr/>
            <p:nvPr/>
          </p:nvSpPr>
          <p:spPr>
            <a:xfrm flipH="1">
              <a:off x="2686961" y="2994208"/>
              <a:ext cx="1415143" cy="251460"/>
            </a:xfrm>
            <a:prstGeom prst="rect">
              <a:avLst/>
            </a:prstGeom>
          </p:spPr>
          <p:txBody>
            <a:bodyPr wrap="square">
              <a:spAutoFit/>
            </a:bodyPr>
            <a:lstStyle/>
            <a:p>
              <a:pPr algn="ctr"/>
              <a:r>
                <a:rPr altLang="zh-CN" lang="en-US" sz="1600">
                  <a:solidFill>
                    <a:schemeClr val="tx1">
                      <a:lumMod val="50000"/>
                      <a:lumOff val="50000"/>
                    </a:schemeClr>
                  </a:solidFill>
                  <a:latin typeface="+mj-lt"/>
                  <a:ea charset="-122" panose="020b0503020204020204" pitchFamily="34" typeface="微软雅黑"/>
                </a:rPr>
                <a:t>STEP2</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3" name="直接连接符 62"/>
            <p:cNvCxnSpPr/>
            <p:nvPr/>
          </p:nvCxnSpPr>
          <p:spPr>
            <a:xfrm>
              <a:off x="3222469" y="3299809"/>
              <a:ext cx="344129"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6504532" y="2031626"/>
            <a:ext cx="2444779" cy="1351348"/>
            <a:chOff x="4878399" y="1523719"/>
            <a:chExt cx="1833584" cy="1013511"/>
          </a:xfrm>
        </p:grpSpPr>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5" name="矩形 64"/>
            <p:cNvSpPr/>
            <p:nvPr/>
          </p:nvSpPr>
          <p:spPr>
            <a:xfrm>
              <a:off x="4878399" y="1844732"/>
              <a:ext cx="1833584" cy="685800"/>
            </a:xfrm>
            <a:prstGeom prst="rect">
              <a:avLst/>
            </a:prstGeom>
          </p:spPr>
          <p:txBody>
            <a:bodyPr wrap="square">
              <a:spAutoFit/>
            </a:bodyPr>
            <a:lstStyle/>
            <a:p>
              <a:pPr algn="ctr" defTabSz="1219170">
                <a:lnSpc>
                  <a:spcPct val="150000"/>
                </a:lnSpc>
                <a:defRPr/>
              </a:pPr>
              <a:r>
                <a:rPr altLang="zh-CN" kern="0" lang="en-US" sz="1200">
                  <a:solidFill>
                    <a:schemeClr val="tx1">
                      <a:lumMod val="50000"/>
                      <a:lumOff val="50000"/>
                    </a:schemeClr>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6" name="矩形 65"/>
            <p:cNvSpPr/>
            <p:nvPr/>
          </p:nvSpPr>
          <p:spPr>
            <a:xfrm flipH="1">
              <a:off x="5001168" y="1523719"/>
              <a:ext cx="1415143" cy="251460"/>
            </a:xfrm>
            <a:prstGeom prst="rect">
              <a:avLst/>
            </a:prstGeom>
          </p:spPr>
          <p:txBody>
            <a:bodyPr wrap="square">
              <a:spAutoFit/>
            </a:bodyPr>
            <a:lstStyle/>
            <a:p>
              <a:pPr algn="ctr"/>
              <a:r>
                <a:rPr altLang="zh-CN" lang="en-US" sz="1600">
                  <a:solidFill>
                    <a:schemeClr val="tx1">
                      <a:lumMod val="50000"/>
                      <a:lumOff val="50000"/>
                    </a:schemeClr>
                  </a:solidFill>
                  <a:latin typeface="+mj-lt"/>
                  <a:ea charset="-122" panose="020b0503020204020204" pitchFamily="34" typeface="微软雅黑"/>
                </a:rPr>
                <a:t>STEP3</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7" name="直接连接符 66"/>
            <p:cNvCxnSpPr/>
            <p:nvPr/>
          </p:nvCxnSpPr>
          <p:spPr>
            <a:xfrm>
              <a:off x="5580769" y="1844732"/>
              <a:ext cx="344129"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9465107" y="3992279"/>
            <a:ext cx="2444779" cy="1330798"/>
            <a:chOff x="7098830" y="2994208"/>
            <a:chExt cx="1833584" cy="998098"/>
          </a:xfrm>
        </p:grpSpPr>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8" name="矩形 67"/>
            <p:cNvSpPr/>
            <p:nvPr/>
          </p:nvSpPr>
          <p:spPr>
            <a:xfrm>
              <a:off x="7098830" y="3299809"/>
              <a:ext cx="1833584" cy="685800"/>
            </a:xfrm>
            <a:prstGeom prst="rect">
              <a:avLst/>
            </a:prstGeom>
          </p:spPr>
          <p:txBody>
            <a:bodyPr wrap="square">
              <a:spAutoFit/>
            </a:bodyPr>
            <a:lstStyle/>
            <a:p>
              <a:pPr algn="ctr" defTabSz="1219170">
                <a:lnSpc>
                  <a:spcPct val="150000"/>
                </a:lnSpc>
                <a:defRPr/>
              </a:pPr>
              <a:r>
                <a:rPr altLang="zh-CN" kern="0" lang="en-US" sz="1200">
                  <a:solidFill>
                    <a:schemeClr val="tx1">
                      <a:lumMod val="50000"/>
                      <a:lumOff val="50000"/>
                    </a:schemeClr>
                  </a:solidFill>
                  <a:ea charset="-122" panose="020b0503020204020204" pitchFamily="34" typeface="微软雅黑"/>
                  <a:cs charset="0" panose="020b0604020202020204" pitchFamily="34" typeface="Arial"/>
                  <a:sym charset="0" panose="020b0604020202020204" pitchFamily="34" typeface="Arial"/>
                </a:rPr>
                <a:t>Lorem ipsum dolor sit amet, consectetuer adipiscing elit. Aenean commodo ligula eget dolor</a:t>
              </a:r>
            </a:p>
          </p:txBody>
        </p:sp>
        <p:sp>
          <p:nv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69" name="矩形 68"/>
            <p:cNvSpPr/>
            <p:nvPr/>
          </p:nvSpPr>
          <p:spPr>
            <a:xfrm flipH="1">
              <a:off x="7265692" y="2994208"/>
              <a:ext cx="1415143" cy="251460"/>
            </a:xfrm>
            <a:prstGeom prst="rect">
              <a:avLst/>
            </a:prstGeom>
          </p:spPr>
          <p:txBody>
            <a:bodyPr wrap="square">
              <a:spAutoFit/>
            </a:bodyPr>
            <a:lstStyle/>
            <a:p>
              <a:pPr algn="ctr"/>
              <a:r>
                <a:rPr altLang="zh-CN" lang="en-US" sz="1600">
                  <a:solidFill>
                    <a:schemeClr val="tx1">
                      <a:lumMod val="50000"/>
                      <a:lumOff val="50000"/>
                    </a:schemeClr>
                  </a:solidFill>
                  <a:latin typeface="+mj-lt"/>
                  <a:ea charset="-122" panose="020b0503020204020204" pitchFamily="34" typeface="微软雅黑"/>
                </a:rPr>
                <a:t>STEP4</a:t>
              </a:r>
            </a:p>
          </p:txBody>
        </p:sp>
        <p:cxnSp>
          <p:nvCxnSpPr>
            <p:cNvPr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id="70" name="直接连接符 69"/>
            <p:cNvCxnSpPr/>
            <p:nvPr/>
          </p:nvCxnSpPr>
          <p:spPr>
            <a:xfrm>
              <a:off x="7801200" y="3299809"/>
              <a:ext cx="344129"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10288611" y="1498239"/>
            <a:ext cx="790060" cy="790060"/>
            <a:chOff x="7716458" y="1123679"/>
            <a:chExt cx="592545" cy="592545"/>
          </a:xfrm>
        </p:grpSpPr>
        <p:sp>
          <p:nvSpPr>
            <p:cNvPr id="72" name="椭圆 71"/>
            <p:cNvSpPr/>
            <p:nvPr/>
          </p:nvSpPr>
          <p:spPr>
            <a:xfrm>
              <a:off x="7716458" y="1123679"/>
              <a:ext cx="592545" cy="592545"/>
            </a:xfrm>
            <a:prstGeom prst="ellipse">
              <a:avLst/>
            </a:prstGeom>
            <a:noFill/>
            <a:ln w="19050">
              <a:solidFill>
                <a:srgbClr val="2C34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grpSp>
          <p:nvGrpSpPr>
            <p:cNvPr id="73" name="Group 85"/>
            <p:cNvGrpSpPr/>
            <p:nvPr/>
          </p:nvGrpSpPr>
          <p:grpSpPr>
            <a:xfrm>
              <a:off x="7826979" y="1238101"/>
              <a:ext cx="371503" cy="371503"/>
              <a:chOff x="1200150" y="3768725"/>
              <a:chExt cx="446088" cy="446088"/>
            </a:xfrm>
            <a:solidFill>
              <a:schemeClr val="accent1"/>
            </a:solidFill>
          </p:grpSpPr>
          <p:sp>
            <p:nvSpPr>
              <p:cNvPr id="74" name="Freeform 78"/>
              <p:cNvSpPr/>
              <p:nvPr/>
            </p:nvSpPr>
            <p:spPr bwMode="auto">
              <a:xfrm>
                <a:off x="1200150" y="3768725"/>
                <a:ext cx="446088" cy="446088"/>
              </a:xfrm>
              <a:custGeom>
                <a:gdLst>
                  <a:gd fmla="*/ 539 w 580" name="T0"/>
                  <a:gd fmla="*/ 141 h 580" name="T1"/>
                  <a:gd fmla="*/ 509 w 580" name="T2"/>
                  <a:gd fmla="*/ 171 h 580" name="T3"/>
                  <a:gd fmla="*/ 489 w 580" name="T4"/>
                  <a:gd fmla="*/ 181 h 580" name="T5"/>
                  <a:gd fmla="*/ 517 w 580" name="T6"/>
                  <a:gd fmla="*/ 290 h 580" name="T7"/>
                  <a:gd fmla="*/ 290 w 580" name="T8"/>
                  <a:gd fmla="*/ 517 h 580" name="T9"/>
                  <a:gd fmla="*/ 63 w 580" name="T10"/>
                  <a:gd fmla="*/ 290 h 580" name="T11"/>
                  <a:gd fmla="*/ 290 w 580" name="T12"/>
                  <a:gd fmla="*/ 63 h 580" name="T13"/>
                  <a:gd fmla="*/ 401 w 580" name="T14"/>
                  <a:gd fmla="*/ 92 h 580" name="T15"/>
                  <a:gd fmla="*/ 411 w 580" name="T16"/>
                  <a:gd fmla="*/ 72 h 580" name="T17"/>
                  <a:gd fmla="*/ 441 w 580" name="T18"/>
                  <a:gd fmla="*/ 42 h 580" name="T19"/>
                  <a:gd fmla="*/ 290 w 580" name="T20"/>
                  <a:gd fmla="*/ 0 h 580" name="T21"/>
                  <a:gd fmla="*/ 0 w 580" name="T22"/>
                  <a:gd fmla="*/ 290 h 580" name="T23"/>
                  <a:gd fmla="*/ 290 w 580" name="T24"/>
                  <a:gd fmla="*/ 580 h 580" name="T25"/>
                  <a:gd fmla="*/ 580 w 580" name="T26"/>
                  <a:gd fmla="*/ 290 h 580" name="T27"/>
                  <a:gd fmla="*/ 539 w 580" name="T28"/>
                  <a:gd fmla="*/ 141 h 58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80" w="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adFill>
                <a:gsLst>
                  <a:gs pos="0">
                    <a:srgbClr val="2C344B"/>
                  </a:gs>
                  <a:gs pos="100000">
                    <a:srgbClr val="21273E"/>
                  </a:gs>
                </a:gsLst>
                <a:lin ang="0" scaled="0"/>
              </a:grad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75" name="Freeform 79"/>
              <p:cNvSpPr/>
              <p:nvPr/>
            </p:nvSpPr>
            <p:spPr bwMode="auto">
              <a:xfrm>
                <a:off x="1381125" y="3781425"/>
                <a:ext cx="252413" cy="252413"/>
              </a:xfrm>
              <a:custGeom>
                <a:gdLst>
                  <a:gd fmla="*/ 186 w 329" name="T0"/>
                  <a:gd fmla="*/ 67 h 328" name="T1"/>
                  <a:gd fmla="*/ 249 w 329" name="T2"/>
                  <a:gd fmla="*/ 4 h 328" name="T3"/>
                  <a:gd fmla="*/ 257 w 329" name="T4"/>
                  <a:gd fmla="*/ 7 h 328" name="T5"/>
                  <a:gd fmla="*/ 263 w 329" name="T6"/>
                  <a:gd fmla="*/ 66 h 328" name="T7"/>
                  <a:gd fmla="*/ 322 w 329" name="T8"/>
                  <a:gd fmla="*/ 71 h 328" name="T9"/>
                  <a:gd fmla="*/ 325 w 329" name="T10"/>
                  <a:gd fmla="*/ 80 h 328" name="T11"/>
                  <a:gd fmla="*/ 262 w 329" name="T12"/>
                  <a:gd fmla="*/ 142 h 328" name="T13"/>
                  <a:gd fmla="*/ 245 w 329" name="T14"/>
                  <a:gd fmla="*/ 149 h 328" name="T15"/>
                  <a:gd fmla="*/ 207 w 329" name="T16"/>
                  <a:gd fmla="*/ 145 h 328" name="T17"/>
                  <a:gd fmla="*/ 99 w 329" name="T18"/>
                  <a:gd fmla="*/ 253 h 328" name="T19"/>
                  <a:gd fmla="*/ 89 w 329" name="T20"/>
                  <a:gd fmla="*/ 309 h 328" name="T21"/>
                  <a:gd fmla="*/ 19 w 329" name="T22"/>
                  <a:gd fmla="*/ 309 h 328" name="T23"/>
                  <a:gd fmla="*/ 19 w 329" name="T24"/>
                  <a:gd fmla="*/ 239 h 328" name="T25"/>
                  <a:gd fmla="*/ 75 w 329" name="T26"/>
                  <a:gd fmla="*/ 230 h 328" name="T27"/>
                  <a:gd fmla="*/ 184 w 329" name="T28"/>
                  <a:gd fmla="*/ 121 h 328" name="T29"/>
                  <a:gd fmla="*/ 180 w 329" name="T30"/>
                  <a:gd fmla="*/ 84 h 328" name="T31"/>
                  <a:gd fmla="*/ 186 w 329" name="T32"/>
                  <a:gd fmla="*/ 67 h 32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28" w="329">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adFill>
                <a:gsLst>
                  <a:gs pos="0">
                    <a:srgbClr val="2C344B"/>
                  </a:gs>
                  <a:gs pos="100000">
                    <a:srgbClr val="21273E"/>
                  </a:gs>
                </a:gsLst>
                <a:lin ang="0" scaled="0"/>
              </a:grad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76" name="Freeform 80"/>
              <p:cNvSpPr/>
              <p:nvPr/>
            </p:nvSpPr>
            <p:spPr bwMode="auto">
              <a:xfrm>
                <a:off x="1292225" y="3860800"/>
                <a:ext cx="261938" cy="261938"/>
              </a:xfrm>
              <a:custGeom>
                <a:gdLst>
                  <a:gd fmla="*/ 170 w 340" name="T0"/>
                  <a:gd fmla="*/ 73 h 340" name="T1"/>
                  <a:gd fmla="*/ 212 w 340" name="T2"/>
                  <a:gd fmla="*/ 83 h 340" name="T3"/>
                  <a:gd fmla="*/ 266 w 340" name="T4"/>
                  <a:gd fmla="*/ 30 h 340" name="T5"/>
                  <a:gd fmla="*/ 170 w 340" name="T6"/>
                  <a:gd fmla="*/ 0 h 340" name="T7"/>
                  <a:gd fmla="*/ 0 w 340" name="T8"/>
                  <a:gd fmla="*/ 170 h 340" name="T9"/>
                  <a:gd fmla="*/ 170 w 340" name="T10"/>
                  <a:gd fmla="*/ 340 h 340" name="T11"/>
                  <a:gd fmla="*/ 340 w 340" name="T12"/>
                  <a:gd fmla="*/ 170 h 340" name="T13"/>
                  <a:gd fmla="*/ 311 w 340" name="T14"/>
                  <a:gd fmla="*/ 76 h 340" name="T15"/>
                  <a:gd fmla="*/ 258 w 340" name="T16"/>
                  <a:gd fmla="*/ 130 h 340" name="T17"/>
                  <a:gd fmla="*/ 267 w 340" name="T18"/>
                  <a:gd fmla="*/ 170 h 340" name="T19"/>
                  <a:gd fmla="*/ 170 w 340" name="T20"/>
                  <a:gd fmla="*/ 267 h 340" name="T21"/>
                  <a:gd fmla="*/ 73 w 340" name="T22"/>
                  <a:gd fmla="*/ 170 h 340" name="T23"/>
                  <a:gd fmla="*/ 170 w 340" name="T24"/>
                  <a:gd fmla="*/ 73 h 3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0" w="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adFill>
                <a:gsLst>
                  <a:gs pos="0">
                    <a:srgbClr val="2C344B"/>
                  </a:gs>
                  <a:gs pos="100000">
                    <a:srgbClr val="21273E"/>
                  </a:gs>
                </a:gsLst>
                <a:lin ang="0" scaled="0"/>
              </a:grad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grpSp>
      </p:grpSp>
      <p:grpSp>
        <p:nvGrpSpPr>
          <p:cNvPr id="3" name="组合 2"/>
          <p:cNvGrpSpPr/>
          <p:nvPr/>
        </p:nvGrpSpPr>
        <p:grpSpPr>
          <a:xfrm>
            <a:off x="7275413" y="5018703"/>
            <a:ext cx="790060" cy="790060"/>
            <a:chOff x="5456559" y="3764027"/>
            <a:chExt cx="592545" cy="592545"/>
          </a:xfrm>
        </p:grpSpPr>
        <p:sp>
          <p:nvSpPr>
            <p:cNvPr id="71" name="椭圆 70"/>
            <p:cNvSpPr/>
            <p:nvPr/>
          </p:nvSpPr>
          <p:spPr>
            <a:xfrm>
              <a:off x="5456559" y="3764027"/>
              <a:ext cx="592545" cy="592545"/>
            </a:xfrm>
            <a:prstGeom prst="ellipse">
              <a:avLst/>
            </a:prstGeom>
            <a:noFill/>
            <a:ln w="19050">
              <a:solidFill>
                <a:srgbClr val="2C34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grpSp>
          <p:nvGrpSpPr>
            <p:cNvPr id="77" name="Group 213"/>
            <p:cNvGrpSpPr/>
            <p:nvPr/>
          </p:nvGrpSpPr>
          <p:grpSpPr>
            <a:xfrm>
              <a:off x="5570385" y="3899109"/>
              <a:ext cx="364892" cy="337129"/>
              <a:chOff x="2900363" y="5486400"/>
              <a:chExt cx="438150" cy="404813"/>
            </a:xfrm>
            <a:solidFill>
              <a:schemeClr val="accent1"/>
            </a:solidFill>
          </p:grpSpPr>
          <p:sp>
            <p:nvSpPr>
              <p:cNvPr id="78" name="Freeform 203"/>
              <p:cNvSpPr>
                <a:spLocks noEditPoints="1"/>
              </p:cNvSpPr>
              <p:nvPr/>
            </p:nvSpPr>
            <p:spPr bwMode="auto">
              <a:xfrm>
                <a:off x="3151188" y="5486400"/>
                <a:ext cx="187325" cy="195263"/>
              </a:xfrm>
              <a:custGeom>
                <a:gdLst>
                  <a:gd fmla="*/ 240 w 245" name="T0"/>
                  <a:gd fmla="*/ 155 h 254" name="T1"/>
                  <a:gd fmla="*/ 211 w 245" name="T2"/>
                  <a:gd fmla="*/ 137 h 254" name="T3"/>
                  <a:gd fmla="*/ 211 w 245" name="T4"/>
                  <a:gd fmla="*/ 118 h 254" name="T5"/>
                  <a:gd fmla="*/ 207 w 245" name="T6"/>
                  <a:gd fmla="*/ 100 h 254" name="T7"/>
                  <a:gd fmla="*/ 231 w 245" name="T8"/>
                  <a:gd fmla="*/ 76 h 254" name="T9"/>
                  <a:gd fmla="*/ 232 w 245" name="T10"/>
                  <a:gd fmla="*/ 64 h 254" name="T11"/>
                  <a:gd fmla="*/ 217 w 245" name="T12"/>
                  <a:gd fmla="*/ 43 h 254" name="T13"/>
                  <a:gd fmla="*/ 205 w 245" name="T14"/>
                  <a:gd fmla="*/ 40 h 254" name="T15"/>
                  <a:gd fmla="*/ 175 w 245" name="T16"/>
                  <a:gd fmla="*/ 55 h 254" name="T17"/>
                  <a:gd fmla="*/ 141 w 245" name="T18"/>
                  <a:gd fmla="*/ 40 h 254" name="T19"/>
                  <a:gd fmla="*/ 133 w 245" name="T20"/>
                  <a:gd fmla="*/ 7 h 254" name="T21"/>
                  <a:gd fmla="*/ 123 w 245" name="T22"/>
                  <a:gd fmla="*/ 1 h 254" name="T23"/>
                  <a:gd fmla="*/ 96 w 245" name="T24"/>
                  <a:gd fmla="*/ 3 h 254" name="T25"/>
                  <a:gd fmla="*/ 88 w 245" name="T26"/>
                  <a:gd fmla="*/ 12 h 254" name="T27"/>
                  <a:gd fmla="*/ 86 w 245" name="T28"/>
                  <a:gd fmla="*/ 46 h 254" name="T29"/>
                  <a:gd fmla="*/ 57 w 245" name="T30"/>
                  <a:gd fmla="*/ 68 h 254" name="T31"/>
                  <a:gd fmla="*/ 24 w 245" name="T32"/>
                  <a:gd fmla="*/ 59 h 254" name="T33"/>
                  <a:gd fmla="*/ 13 w 245" name="T34"/>
                  <a:gd fmla="*/ 64 h 254" name="T35"/>
                  <a:gd fmla="*/ 2 w 245" name="T36"/>
                  <a:gd fmla="*/ 88 h 254" name="T37"/>
                  <a:gd fmla="*/ 6 w 245" name="T38"/>
                  <a:gd fmla="*/ 99 h 254" name="T39"/>
                  <a:gd fmla="*/ 34 w 245" name="T40"/>
                  <a:gd fmla="*/ 118 h 254" name="T41"/>
                  <a:gd fmla="*/ 34 w 245" name="T42"/>
                  <a:gd fmla="*/ 136 h 254" name="T43"/>
                  <a:gd fmla="*/ 38 w 245" name="T44"/>
                  <a:gd fmla="*/ 155 h 254" name="T45"/>
                  <a:gd fmla="*/ 14 w 245" name="T46"/>
                  <a:gd fmla="*/ 179 h 254" name="T47"/>
                  <a:gd fmla="*/ 13 w 245" name="T48"/>
                  <a:gd fmla="*/ 190 h 254" name="T49"/>
                  <a:gd fmla="*/ 28 w 245" name="T50"/>
                  <a:gd fmla="*/ 212 h 254" name="T51"/>
                  <a:gd fmla="*/ 40 w 245" name="T52"/>
                  <a:gd fmla="*/ 215 h 254" name="T53"/>
                  <a:gd fmla="*/ 70 w 245" name="T54"/>
                  <a:gd fmla="*/ 199 h 254" name="T55"/>
                  <a:gd fmla="*/ 104 w 245" name="T56"/>
                  <a:gd fmla="*/ 214 h 254" name="T57"/>
                  <a:gd fmla="*/ 113 w 245" name="T58"/>
                  <a:gd fmla="*/ 247 h 254" name="T59"/>
                  <a:gd fmla="*/ 122 w 245" name="T60"/>
                  <a:gd fmla="*/ 254 h 254" name="T61"/>
                  <a:gd fmla="*/ 149 w 245" name="T62"/>
                  <a:gd fmla="*/ 251 h 254" name="T63"/>
                  <a:gd fmla="*/ 157 w 245" name="T64"/>
                  <a:gd fmla="*/ 243 h 254" name="T65"/>
                  <a:gd fmla="*/ 159 w 245" name="T66"/>
                  <a:gd fmla="*/ 209 h 254" name="T67"/>
                  <a:gd fmla="*/ 188 w 245" name="T68"/>
                  <a:gd fmla="*/ 187 h 254" name="T69"/>
                  <a:gd fmla="*/ 221 w 245" name="T70"/>
                  <a:gd fmla="*/ 196 h 254" name="T71"/>
                  <a:gd fmla="*/ 232 w 245" name="T72"/>
                  <a:gd fmla="*/ 191 h 254" name="T73"/>
                  <a:gd fmla="*/ 243 w 245" name="T74"/>
                  <a:gd fmla="*/ 167 h 254" name="T75"/>
                  <a:gd fmla="*/ 240 w 245" name="T76"/>
                  <a:gd fmla="*/ 155 h 254" name="T77"/>
                  <a:gd fmla="*/ 127 w 245" name="T78"/>
                  <a:gd fmla="*/ 174 h 254" name="T79"/>
                  <a:gd fmla="*/ 76 w 245" name="T80"/>
                  <a:gd fmla="*/ 132 h 254" name="T81"/>
                  <a:gd fmla="*/ 118 w 245" name="T82"/>
                  <a:gd fmla="*/ 80 h 254" name="T83"/>
                  <a:gd fmla="*/ 170 w 245" name="T84"/>
                  <a:gd fmla="*/ 123 h 254" name="T85"/>
                  <a:gd fmla="*/ 127 w 245" name="T86"/>
                  <a:gd fmla="*/ 174 h 25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54" w="245">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adFill>
                <a:gsLst>
                  <a:gs pos="0">
                    <a:srgbClr val="2C344B"/>
                  </a:gs>
                  <a:gs pos="100000">
                    <a:srgbClr val="21273E"/>
                  </a:gs>
                </a:gsLst>
                <a:lin ang="0" scaled="0"/>
              </a:grad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79" name="Freeform 204"/>
              <p:cNvSpPr>
                <a:spLocks noEditPoints="1"/>
              </p:cNvSpPr>
              <p:nvPr/>
            </p:nvSpPr>
            <p:spPr bwMode="auto">
              <a:xfrm>
                <a:off x="2900363" y="5572125"/>
                <a:ext cx="317500" cy="319088"/>
              </a:xfrm>
              <a:custGeom>
                <a:gdLst>
                  <a:gd fmla="*/ 413 w 414" name="T0"/>
                  <a:gd fmla="*/ 171 h 415" name="T1"/>
                  <a:gd fmla="*/ 398 w 414" name="T2"/>
                  <a:gd fmla="*/ 124 h 415" name="T3"/>
                  <a:gd fmla="*/ 385 w 414" name="T4"/>
                  <a:gd fmla="*/ 116 h 415" name="T5"/>
                  <a:gd fmla="*/ 331 w 414" name="T6"/>
                  <a:gd fmla="*/ 125 h 415" name="T7"/>
                  <a:gd fmla="*/ 312 w 414" name="T8"/>
                  <a:gd fmla="*/ 102 h 415" name="T9"/>
                  <a:gd fmla="*/ 332 w 414" name="T10"/>
                  <a:gd fmla="*/ 51 h 415" name="T11"/>
                  <a:gd fmla="*/ 327 w 414" name="T12"/>
                  <a:gd fmla="*/ 36 h 415" name="T13"/>
                  <a:gd fmla="*/ 283 w 414" name="T14"/>
                  <a:gd fmla="*/ 13 h 415" name="T15"/>
                  <a:gd fmla="*/ 268 w 414" name="T16"/>
                  <a:gd fmla="*/ 17 h 415" name="T17"/>
                  <a:gd fmla="*/ 236 w 414" name="T18"/>
                  <a:gd fmla="*/ 62 h 415" name="T19"/>
                  <a:gd fmla="*/ 207 w 414" name="T20"/>
                  <a:gd fmla="*/ 59 h 415" name="T21"/>
                  <a:gd fmla="*/ 184 w 414" name="T22"/>
                  <a:gd fmla="*/ 8 h 415" name="T23"/>
                  <a:gd fmla="*/ 171 w 414" name="T24"/>
                  <a:gd fmla="*/ 2 h 415" name="T25"/>
                  <a:gd fmla="*/ 124 w 414" name="T26"/>
                  <a:gd fmla="*/ 16 h 415" name="T27"/>
                  <a:gd fmla="*/ 116 w 414" name="T28"/>
                  <a:gd fmla="*/ 29 h 415" name="T29"/>
                  <a:gd fmla="*/ 125 w 414" name="T30"/>
                  <a:gd fmla="*/ 84 h 415" name="T31"/>
                  <a:gd fmla="*/ 102 w 414" name="T32"/>
                  <a:gd fmla="*/ 102 h 415" name="T33"/>
                  <a:gd fmla="*/ 50 w 414" name="T34"/>
                  <a:gd fmla="*/ 83 h 415" name="T35"/>
                  <a:gd fmla="*/ 36 w 414" name="T36"/>
                  <a:gd fmla="*/ 88 h 415" name="T37"/>
                  <a:gd fmla="*/ 13 w 414" name="T38"/>
                  <a:gd fmla="*/ 131 h 415" name="T39"/>
                  <a:gd fmla="*/ 16 w 414" name="T40"/>
                  <a:gd fmla="*/ 146 h 415" name="T41"/>
                  <a:gd fmla="*/ 61 w 414" name="T42"/>
                  <a:gd fmla="*/ 178 h 415" name="T43"/>
                  <a:gd fmla="*/ 58 w 414" name="T44"/>
                  <a:gd fmla="*/ 208 h 415" name="T45"/>
                  <a:gd fmla="*/ 8 w 414" name="T46"/>
                  <a:gd fmla="*/ 230 h 415" name="T47"/>
                  <a:gd fmla="*/ 2 w 414" name="T48"/>
                  <a:gd fmla="*/ 244 h 415" name="T49"/>
                  <a:gd fmla="*/ 16 w 414" name="T50"/>
                  <a:gd fmla="*/ 291 h 415" name="T51"/>
                  <a:gd fmla="*/ 29 w 414" name="T52"/>
                  <a:gd fmla="*/ 299 h 415" name="T53"/>
                  <a:gd fmla="*/ 83 w 414" name="T54"/>
                  <a:gd fmla="*/ 290 h 415" name="T55"/>
                  <a:gd fmla="*/ 102 w 414" name="T56"/>
                  <a:gd fmla="*/ 313 h 415" name="T57"/>
                  <a:gd fmla="*/ 82 w 414" name="T58"/>
                  <a:gd fmla="*/ 364 h 415" name="T59"/>
                  <a:gd fmla="*/ 88 w 414" name="T60"/>
                  <a:gd fmla="*/ 379 h 415" name="T61"/>
                  <a:gd fmla="*/ 131 w 414" name="T62"/>
                  <a:gd fmla="*/ 402 h 415" name="T63"/>
                  <a:gd fmla="*/ 146 w 414" name="T64"/>
                  <a:gd fmla="*/ 398 h 415" name="T65"/>
                  <a:gd fmla="*/ 178 w 414" name="T66"/>
                  <a:gd fmla="*/ 353 h 415" name="T67"/>
                  <a:gd fmla="*/ 207 w 414" name="T68"/>
                  <a:gd fmla="*/ 356 h 415" name="T69"/>
                  <a:gd fmla="*/ 230 w 414" name="T70"/>
                  <a:gd fmla="*/ 407 h 415" name="T71"/>
                  <a:gd fmla="*/ 244 w 414" name="T72"/>
                  <a:gd fmla="*/ 413 h 415" name="T73"/>
                  <a:gd fmla="*/ 291 w 414" name="T74"/>
                  <a:gd fmla="*/ 399 h 415" name="T75"/>
                  <a:gd fmla="*/ 299 w 414" name="T76"/>
                  <a:gd fmla="*/ 386 h 415" name="T77"/>
                  <a:gd fmla="*/ 290 w 414" name="T78"/>
                  <a:gd fmla="*/ 331 h 415" name="T79"/>
                  <a:gd fmla="*/ 312 w 414" name="T80"/>
                  <a:gd fmla="*/ 312 h 415" name="T81"/>
                  <a:gd fmla="*/ 364 w 414" name="T82"/>
                  <a:gd fmla="*/ 332 h 415" name="T83"/>
                  <a:gd fmla="*/ 378 w 414" name="T84"/>
                  <a:gd fmla="*/ 327 h 415" name="T85"/>
                  <a:gd fmla="*/ 401 w 414" name="T86"/>
                  <a:gd fmla="*/ 284 h 415" name="T87"/>
                  <a:gd fmla="*/ 398 w 414" name="T88"/>
                  <a:gd fmla="*/ 269 h 415" name="T89"/>
                  <a:gd fmla="*/ 353 w 414" name="T90"/>
                  <a:gd fmla="*/ 237 h 415" name="T91"/>
                  <a:gd fmla="*/ 356 w 414" name="T92"/>
                  <a:gd fmla="*/ 207 h 415" name="T93"/>
                  <a:gd fmla="*/ 406 w 414" name="T94"/>
                  <a:gd fmla="*/ 185 h 415" name="T95"/>
                  <a:gd fmla="*/ 413 w 414" name="T96"/>
                  <a:gd fmla="*/ 171 h 415" name="T97"/>
                  <a:gd fmla="*/ 233 w 414" name="T98"/>
                  <a:gd fmla="*/ 293 h 415" name="T99"/>
                  <a:gd fmla="*/ 122 w 414" name="T100"/>
                  <a:gd fmla="*/ 233 h 415" name="T101"/>
                  <a:gd fmla="*/ 181 w 414" name="T102"/>
                  <a:gd fmla="*/ 122 h 415" name="T103"/>
                  <a:gd fmla="*/ 293 w 414" name="T104"/>
                  <a:gd fmla="*/ 182 h 415" name="T105"/>
                  <a:gd fmla="*/ 233 w 414" name="T106"/>
                  <a:gd fmla="*/ 293 h 4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15" w="413">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adFill>
                <a:gsLst>
                  <a:gs pos="0">
                    <a:srgbClr val="2C344B"/>
                  </a:gs>
                  <a:gs pos="100000">
                    <a:srgbClr val="21273E"/>
                  </a:gs>
                </a:gsLst>
                <a:lin ang="0" scaled="0"/>
              </a:grad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grpSp>
      </p:grpSp>
      <p:grpSp>
        <p:nvGrpSpPr>
          <p:cNvPr id="2" name="组合 1"/>
          <p:cNvGrpSpPr/>
          <p:nvPr/>
        </p:nvGrpSpPr>
        <p:grpSpPr>
          <a:xfrm>
            <a:off x="1126223" y="5018703"/>
            <a:ext cx="790060" cy="790060"/>
            <a:chOff x="844667" y="3764027"/>
            <a:chExt cx="592545" cy="592545"/>
          </a:xfrm>
        </p:grpSpPr>
        <p:sp>
          <p:nvSpPr>
            <p:cNvPr id="56" name="椭圆 55"/>
            <p:cNvSpPr/>
            <p:nvPr/>
          </p:nvSpPr>
          <p:spPr>
            <a:xfrm>
              <a:off x="844667" y="3764027"/>
              <a:ext cx="592545" cy="592545"/>
            </a:xfrm>
            <a:prstGeom prst="ellipse">
              <a:avLst/>
            </a:prstGeom>
            <a:noFill/>
            <a:ln w="19050">
              <a:solidFill>
                <a:srgbClr val="2C34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grpSp>
          <p:nvGrpSpPr>
            <p:cNvPr id="80" name="Group 231"/>
            <p:cNvGrpSpPr/>
            <p:nvPr/>
          </p:nvGrpSpPr>
          <p:grpSpPr>
            <a:xfrm>
              <a:off x="960605" y="3838486"/>
              <a:ext cx="350350" cy="392656"/>
              <a:chOff x="4608513" y="6291263"/>
              <a:chExt cx="420688" cy="471488"/>
            </a:xfrm>
            <a:solidFill>
              <a:schemeClr val="accent1"/>
            </a:solidFill>
          </p:grpSpPr>
          <p:sp>
            <p:nvSpPr>
              <p:cNvPr id="81" name="Freeform 218"/>
              <p:cNvSpPr/>
              <p:nvPr/>
            </p:nvSpPr>
            <p:spPr bwMode="auto">
              <a:xfrm>
                <a:off x="4908550" y="6627813"/>
                <a:ext cx="80963" cy="84138"/>
              </a:xfrm>
              <a:custGeom>
                <a:gdLst>
                  <a:gd fmla="*/ 13 w 105" name="T0"/>
                  <a:gd fmla="*/ 20 h 108" name="T1"/>
                  <a:gd fmla="*/ 27 w 105" name="T2"/>
                  <a:gd fmla="*/ 9 h 108" name="T3"/>
                  <a:gd fmla="*/ 65 w 105" name="T4"/>
                  <a:gd fmla="*/ 13 h 108" name="T5"/>
                  <a:gd fmla="*/ 105 w 105" name="T6"/>
                  <a:gd fmla="*/ 64 h 108" name="T7"/>
                  <a:gd fmla="*/ 49 w 105" name="T8"/>
                  <a:gd fmla="*/ 108 h 108" name="T9"/>
                  <a:gd fmla="*/ 9 w 105" name="T10"/>
                  <a:gd fmla="*/ 57 h 108" name="T11"/>
                  <a:gd fmla="*/ 13 w 105" name="T12"/>
                  <a:gd fmla="*/ 20 h 108" name="T13"/>
                </a:gdLst>
                <a:cxnLst>
                  <a:cxn ang="0">
                    <a:pos x="T0" y="T1"/>
                  </a:cxn>
                  <a:cxn ang="0">
                    <a:pos x="T2" y="T3"/>
                  </a:cxn>
                  <a:cxn ang="0">
                    <a:pos x="T4" y="T5"/>
                  </a:cxn>
                  <a:cxn ang="0">
                    <a:pos x="T6" y="T7"/>
                  </a:cxn>
                  <a:cxn ang="0">
                    <a:pos x="T8" y="T9"/>
                  </a:cxn>
                  <a:cxn ang="0">
                    <a:pos x="T10" y="T11"/>
                  </a:cxn>
                  <a:cxn ang="0">
                    <a:pos x="T12" y="T13"/>
                  </a:cxn>
                </a:cxnLst>
                <a:rect b="b" l="0" r="r" t="0"/>
                <a:pathLst>
                  <a:path h="108" w="105">
                    <a:moveTo>
                      <a:pt x="13" y="20"/>
                    </a:moveTo>
                    <a:cubicBezTo>
                      <a:pt x="27" y="9"/>
                      <a:pt x="27" y="9"/>
                      <a:pt x="27" y="9"/>
                    </a:cubicBezTo>
                    <a:cubicBezTo>
                      <a:pt x="39" y="0"/>
                      <a:pt x="56" y="2"/>
                      <a:pt x="65" y="13"/>
                    </a:cubicBezTo>
                    <a:cubicBezTo>
                      <a:pt x="105" y="64"/>
                      <a:pt x="105" y="64"/>
                      <a:pt x="105" y="64"/>
                    </a:cubicBezTo>
                    <a:cubicBezTo>
                      <a:pt x="49" y="108"/>
                      <a:pt x="49" y="108"/>
                      <a:pt x="49" y="108"/>
                    </a:cubicBezTo>
                    <a:cubicBezTo>
                      <a:pt x="9" y="57"/>
                      <a:pt x="9" y="57"/>
                      <a:pt x="9" y="57"/>
                    </a:cubicBezTo>
                    <a:cubicBezTo>
                      <a:pt x="0" y="46"/>
                      <a:pt x="2" y="29"/>
                      <a:pt x="13" y="20"/>
                    </a:cubicBezTo>
                    <a:close/>
                  </a:path>
                </a:pathLst>
              </a:custGeom>
              <a:gradFill>
                <a:gsLst>
                  <a:gs pos="0">
                    <a:srgbClr val="2C344B"/>
                  </a:gs>
                  <a:gs pos="100000">
                    <a:srgbClr val="21273E"/>
                  </a:gs>
                </a:gsLst>
                <a:lin ang="0" scaled="0"/>
              </a:grad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82" name="Freeform 219"/>
              <p:cNvSpPr>
                <a:spLocks noEditPoints="1"/>
              </p:cNvSpPr>
              <p:nvPr/>
            </p:nvSpPr>
            <p:spPr bwMode="auto">
              <a:xfrm>
                <a:off x="4608513" y="6291263"/>
                <a:ext cx="403225" cy="401638"/>
              </a:xfrm>
              <a:custGeom>
                <a:gdLst>
                  <a:gd fmla="*/ 445 w 524" name="T0"/>
                  <a:gd fmla="*/ 119 h 523" name="T1"/>
                  <a:gd fmla="*/ 119 w 524" name="T2"/>
                  <a:gd fmla="*/ 79 h 523" name="T3"/>
                  <a:gd fmla="*/ 79 w 524" name="T4"/>
                  <a:gd fmla="*/ 404 h 523" name="T5"/>
                  <a:gd fmla="*/ 405 w 524" name="T6"/>
                  <a:gd fmla="*/ 444 h 523" name="T7"/>
                  <a:gd fmla="*/ 445 w 524" name="T8"/>
                  <a:gd fmla="*/ 119 h 523" name="T9"/>
                  <a:gd fmla="*/ 373 w 524" name="T10"/>
                  <a:gd fmla="*/ 404 h 523" name="T11"/>
                  <a:gd fmla="*/ 119 w 524" name="T12"/>
                  <a:gd fmla="*/ 373 h 523" name="T13"/>
                  <a:gd fmla="*/ 151 w 524" name="T14"/>
                  <a:gd fmla="*/ 119 h 523" name="T15"/>
                  <a:gd fmla="*/ 404 w 524" name="T16"/>
                  <a:gd fmla="*/ 150 h 523" name="T17"/>
                  <a:gd fmla="*/ 373 w 524" name="T18"/>
                  <a:gd fmla="*/ 404 h 5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3" w="524">
                    <a:moveTo>
                      <a:pt x="445" y="119"/>
                    </a:moveTo>
                    <a:cubicBezTo>
                      <a:pt x="366" y="18"/>
                      <a:pt x="220" y="0"/>
                      <a:pt x="119" y="79"/>
                    </a:cubicBezTo>
                    <a:cubicBezTo>
                      <a:pt x="18" y="157"/>
                      <a:pt x="0" y="303"/>
                      <a:pt x="79" y="404"/>
                    </a:cubicBezTo>
                    <a:cubicBezTo>
                      <a:pt x="158" y="505"/>
                      <a:pt x="304" y="523"/>
                      <a:pt x="405" y="444"/>
                    </a:cubicBezTo>
                    <a:cubicBezTo>
                      <a:pt x="506" y="366"/>
                      <a:pt x="524" y="220"/>
                      <a:pt x="445" y="119"/>
                    </a:cubicBezTo>
                    <a:close/>
                    <a:moveTo>
                      <a:pt x="373" y="404"/>
                    </a:moveTo>
                    <a:cubicBezTo>
                      <a:pt x="294" y="465"/>
                      <a:pt x="181" y="451"/>
                      <a:pt x="119" y="373"/>
                    </a:cubicBezTo>
                    <a:cubicBezTo>
                      <a:pt x="58" y="294"/>
                      <a:pt x="72" y="180"/>
                      <a:pt x="151" y="119"/>
                    </a:cubicBezTo>
                    <a:cubicBezTo>
                      <a:pt x="229" y="58"/>
                      <a:pt x="343" y="72"/>
                      <a:pt x="404" y="150"/>
                    </a:cubicBezTo>
                    <a:cubicBezTo>
                      <a:pt x="466" y="229"/>
                      <a:pt x="452" y="343"/>
                      <a:pt x="373" y="404"/>
                    </a:cubicBezTo>
                    <a:close/>
                  </a:path>
                </a:pathLst>
              </a:custGeom>
              <a:gradFill>
                <a:gsLst>
                  <a:gs pos="0">
                    <a:srgbClr val="2C344B"/>
                  </a:gs>
                  <a:gs pos="100000">
                    <a:srgbClr val="21273E"/>
                  </a:gs>
                </a:gsLst>
                <a:lin ang="0" scaled="0"/>
              </a:grad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83" name="Freeform 220"/>
              <p:cNvSpPr/>
              <p:nvPr/>
            </p:nvSpPr>
            <p:spPr bwMode="auto">
              <a:xfrm>
                <a:off x="4957763" y="6691313"/>
                <a:ext cx="71438" cy="71438"/>
              </a:xfrm>
              <a:custGeom>
                <a:gdLst>
                  <a:gd fmla="*/ 78 w 92" name="T0"/>
                  <a:gd fmla="*/ 72 h 92" name="T1"/>
                  <a:gd fmla="*/ 64 w 92" name="T2"/>
                  <a:gd fmla="*/ 83 h 92" name="T3"/>
                  <a:gd fmla="*/ 27 w 92" name="T4"/>
                  <a:gd fmla="*/ 78 h 92" name="T5"/>
                  <a:gd fmla="*/ 0 w 92" name="T6"/>
                  <a:gd fmla="*/ 44 h 92" name="T7"/>
                  <a:gd fmla="*/ 56 w 92" name="T8"/>
                  <a:gd fmla="*/ 0 h 92" name="T9"/>
                  <a:gd fmla="*/ 83 w 92" name="T10"/>
                  <a:gd fmla="*/ 34 h 92" name="T11"/>
                  <a:gd fmla="*/ 78 w 92" name="T12"/>
                  <a:gd fmla="*/ 72 h 92" name="T13"/>
                </a:gdLst>
                <a:cxnLst>
                  <a:cxn ang="0">
                    <a:pos x="T0" y="T1"/>
                  </a:cxn>
                  <a:cxn ang="0">
                    <a:pos x="T2" y="T3"/>
                  </a:cxn>
                  <a:cxn ang="0">
                    <a:pos x="T4" y="T5"/>
                  </a:cxn>
                  <a:cxn ang="0">
                    <a:pos x="T6" y="T7"/>
                  </a:cxn>
                  <a:cxn ang="0">
                    <a:pos x="T8" y="T9"/>
                  </a:cxn>
                  <a:cxn ang="0">
                    <a:pos x="T10" y="T11"/>
                  </a:cxn>
                  <a:cxn ang="0">
                    <a:pos x="T12" y="T13"/>
                  </a:cxn>
                </a:cxnLst>
                <a:rect b="b" l="0" r="r" t="0"/>
                <a:pathLst>
                  <a:path h="92" w="92">
                    <a:moveTo>
                      <a:pt x="78" y="72"/>
                    </a:moveTo>
                    <a:cubicBezTo>
                      <a:pt x="64" y="83"/>
                      <a:pt x="64" y="83"/>
                      <a:pt x="64" y="83"/>
                    </a:cubicBezTo>
                    <a:cubicBezTo>
                      <a:pt x="53" y="92"/>
                      <a:pt x="36" y="90"/>
                      <a:pt x="27" y="78"/>
                    </a:cubicBezTo>
                    <a:cubicBezTo>
                      <a:pt x="0" y="44"/>
                      <a:pt x="0" y="44"/>
                      <a:pt x="0" y="44"/>
                    </a:cubicBezTo>
                    <a:cubicBezTo>
                      <a:pt x="56" y="0"/>
                      <a:pt x="56" y="0"/>
                      <a:pt x="56" y="0"/>
                    </a:cubicBezTo>
                    <a:cubicBezTo>
                      <a:pt x="83" y="34"/>
                      <a:pt x="83" y="34"/>
                      <a:pt x="83" y="34"/>
                    </a:cubicBezTo>
                    <a:cubicBezTo>
                      <a:pt x="92" y="46"/>
                      <a:pt x="90" y="63"/>
                      <a:pt x="78" y="72"/>
                    </a:cubicBezTo>
                    <a:close/>
                  </a:path>
                </a:pathLst>
              </a:custGeom>
              <a:gradFill>
                <a:gsLst>
                  <a:gs pos="0">
                    <a:srgbClr val="2C344B"/>
                  </a:gs>
                  <a:gs pos="100000">
                    <a:srgbClr val="21273E"/>
                  </a:gs>
                </a:gsLst>
                <a:lin ang="0" scaled="0"/>
              </a:grad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grpSp>
      </p:grpSp>
      <p:grpSp>
        <p:nvGrpSpPr>
          <p:cNvPr id="4" name="组合 3"/>
          <p:cNvGrpSpPr/>
          <p:nvPr/>
        </p:nvGrpSpPr>
        <p:grpSpPr>
          <a:xfrm>
            <a:off x="4187491" y="1498241"/>
            <a:ext cx="790060" cy="790060"/>
            <a:chOff x="3140618" y="1123680"/>
            <a:chExt cx="592545" cy="592545"/>
          </a:xfrm>
        </p:grpSpPr>
        <p:sp>
          <p:nvSpPr>
            <p:cNvPr id="64" name="椭圆 63"/>
            <p:cNvSpPr/>
            <p:nvPr/>
          </p:nvSpPr>
          <p:spPr>
            <a:xfrm>
              <a:off x="3140618" y="1123680"/>
              <a:ext cx="592545" cy="592545"/>
            </a:xfrm>
            <a:prstGeom prst="ellipse">
              <a:avLst/>
            </a:prstGeom>
            <a:noFill/>
            <a:ln w="19050">
              <a:solidFill>
                <a:srgbClr val="2C34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grpSp>
          <p:nvGrpSpPr>
            <p:cNvPr id="84" name="Group 268"/>
            <p:cNvGrpSpPr/>
            <p:nvPr/>
          </p:nvGrpSpPr>
          <p:grpSpPr>
            <a:xfrm>
              <a:off x="3308649" y="1220433"/>
              <a:ext cx="256482" cy="407198"/>
              <a:chOff x="3824288" y="5486400"/>
              <a:chExt cx="307975" cy="488950"/>
            </a:xfrm>
            <a:solidFill>
              <a:schemeClr val="accent1"/>
            </a:solidFill>
          </p:grpSpPr>
          <p:sp>
            <p:nvSpPr>
              <p:cNvPr id="85" name="Freeform 248"/>
              <p:cNvSpPr>
                <a:spLocks noEditPoints="1"/>
              </p:cNvSpPr>
              <p:nvPr/>
            </p:nvSpPr>
            <p:spPr bwMode="auto">
              <a:xfrm>
                <a:off x="3824288" y="5486400"/>
                <a:ext cx="307975" cy="338138"/>
              </a:xfrm>
              <a:custGeom>
                <a:gdLst>
                  <a:gd fmla="*/ 227 w 401" name="T0"/>
                  <a:gd fmla="*/ 250 h 440" name="T1"/>
                  <a:gd fmla="*/ 215 w 401" name="T2"/>
                  <a:gd fmla="*/ 251 h 440" name="T3"/>
                  <a:gd fmla="*/ 224 w 401" name="T4"/>
                  <a:gd fmla="*/ 283 h 440" name="T5"/>
                  <a:gd fmla="*/ 200 w 401" name="T6"/>
                  <a:gd fmla="*/ 329 h 440" name="T7"/>
                  <a:gd fmla="*/ 175 w 401" name="T8"/>
                  <a:gd fmla="*/ 283 h 440" name="T9"/>
                  <a:gd fmla="*/ 187 w 401" name="T10"/>
                  <a:gd fmla="*/ 251 h 440" name="T11"/>
                  <a:gd fmla="*/ 181 w 401" name="T12"/>
                  <a:gd fmla="*/ 250 h 440" name="T13"/>
                  <a:gd fmla="*/ 148 w 401" name="T14"/>
                  <a:gd fmla="*/ 283 h 440" name="T15"/>
                  <a:gd fmla="*/ 148 w 401" name="T16"/>
                  <a:gd fmla="*/ 440 h 440" name="T17"/>
                  <a:gd fmla="*/ 254 w 401" name="T18"/>
                  <a:gd fmla="*/ 440 h 440" name="T19"/>
                  <a:gd fmla="*/ 254 w 401" name="T20"/>
                  <a:gd fmla="*/ 280 h 440" name="T21"/>
                  <a:gd fmla="*/ 227 w 401" name="T22"/>
                  <a:gd fmla="*/ 250 h 440" name="T23"/>
                  <a:gd fmla="*/ 401 w 401" name="T24"/>
                  <a:gd fmla="*/ 201 h 440" name="T25"/>
                  <a:gd fmla="*/ 200 w 401" name="T26"/>
                  <a:gd fmla="*/ 0 h 440" name="T27"/>
                  <a:gd fmla="*/ 0 w 401" name="T28"/>
                  <a:gd fmla="*/ 201 h 440" name="T29"/>
                  <a:gd fmla="*/ 0 w 401" name="T30"/>
                  <a:gd fmla="*/ 211 h 440" name="T31"/>
                  <a:gd fmla="*/ 0 w 401" name="T32"/>
                  <a:gd fmla="*/ 220 h 440" name="T33"/>
                  <a:gd fmla="*/ 84 w 401" name="T34"/>
                  <a:gd fmla="*/ 375 h 440" name="T35"/>
                  <a:gd fmla="*/ 113 w 401" name="T36"/>
                  <a:gd fmla="*/ 440 h 440" name="T37"/>
                  <a:gd fmla="*/ 113 w 401" name="T38"/>
                  <a:gd fmla="*/ 440 h 440" name="T39"/>
                  <a:gd fmla="*/ 131 w 401" name="T40"/>
                  <a:gd fmla="*/ 440 h 440" name="T41"/>
                  <a:gd fmla="*/ 131 w 401" name="T42"/>
                  <a:gd fmla="*/ 283 h 440" name="T43"/>
                  <a:gd fmla="*/ 181 w 401" name="T44"/>
                  <a:gd fmla="*/ 234 h 440" name="T45"/>
                  <a:gd fmla="*/ 202 w 401" name="T46"/>
                  <a:gd fmla="*/ 239 h 440" name="T47"/>
                  <a:gd fmla="*/ 227 w 401" name="T48"/>
                  <a:gd fmla="*/ 233 h 440" name="T49"/>
                  <a:gd fmla="*/ 271 w 401" name="T50"/>
                  <a:gd fmla="*/ 280 h 440" name="T51"/>
                  <a:gd fmla="*/ 271 w 401" name="T52"/>
                  <a:gd fmla="*/ 440 h 440" name="T53"/>
                  <a:gd fmla="*/ 288 w 401" name="T54"/>
                  <a:gd fmla="*/ 440 h 440" name="T55"/>
                  <a:gd fmla="*/ 288 w 401" name="T56"/>
                  <a:gd fmla="*/ 440 h 440" name="T57"/>
                  <a:gd fmla="*/ 317 w 401" name="T58"/>
                  <a:gd fmla="*/ 375 h 440" name="T59"/>
                  <a:gd fmla="*/ 401 w 401" name="T60"/>
                  <a:gd fmla="*/ 220 h 440" name="T61"/>
                  <a:gd fmla="*/ 401 w 401" name="T62"/>
                  <a:gd fmla="*/ 211 h 440" name="T63"/>
                  <a:gd fmla="*/ 401 w 401" name="T64"/>
                  <a:gd fmla="*/ 201 h 440" name="T65"/>
                  <a:gd fmla="*/ 208 w 401" name="T66"/>
                  <a:gd fmla="*/ 283 h 440" name="T67"/>
                  <a:gd fmla="*/ 201 w 401" name="T68"/>
                  <a:gd fmla="*/ 260 h 440" name="T69"/>
                  <a:gd fmla="*/ 192 w 401" name="T70"/>
                  <a:gd fmla="*/ 283 h 440" name="T71"/>
                  <a:gd fmla="*/ 200 w 401" name="T72"/>
                  <a:gd fmla="*/ 313 h 440" name="T73"/>
                  <a:gd fmla="*/ 208 w 401" name="T74"/>
                  <a:gd fmla="*/ 283 h 44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40" w="401">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adFill>
                <a:gsLst>
                  <a:gs pos="0">
                    <a:srgbClr val="2C344B"/>
                  </a:gs>
                  <a:gs pos="100000">
                    <a:srgbClr val="21273E"/>
                  </a:gs>
                </a:gsLst>
                <a:lin ang="0" scaled="0"/>
              </a:grad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86" name="Freeform 249"/>
              <p:cNvSpPr/>
              <p:nvPr/>
            </p:nvSpPr>
            <p:spPr bwMode="auto">
              <a:xfrm>
                <a:off x="3917950" y="5843588"/>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adFill>
                <a:gsLst>
                  <a:gs pos="0">
                    <a:srgbClr val="2C344B"/>
                  </a:gs>
                  <a:gs pos="100000">
                    <a:srgbClr val="21273E"/>
                  </a:gs>
                </a:gsLst>
                <a:lin ang="0" scaled="0"/>
              </a:grad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87" name="Freeform 250"/>
              <p:cNvSpPr/>
              <p:nvPr/>
            </p:nvSpPr>
            <p:spPr bwMode="auto">
              <a:xfrm>
                <a:off x="3917950" y="5880100"/>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88" name="Freeform 251"/>
              <p:cNvSpPr/>
              <p:nvPr/>
            </p:nvSpPr>
            <p:spPr bwMode="auto">
              <a:xfrm>
                <a:off x="3917950" y="5916613"/>
                <a:ext cx="119063" cy="25400"/>
              </a:xfrm>
              <a:custGeom>
                <a:gdLst>
                  <a:gd fmla="*/ 145 w 154" name="T0"/>
                  <a:gd fmla="*/ 33 h 33" name="T1"/>
                  <a:gd fmla="*/ 154 w 154" name="T2"/>
                  <a:gd fmla="*/ 23 h 33" name="T3"/>
                  <a:gd fmla="*/ 154 w 154" name="T4"/>
                  <a:gd fmla="*/ 10 h 33" name="T5"/>
                  <a:gd fmla="*/ 145 w 154" name="T6"/>
                  <a:gd fmla="*/ 0 h 33" name="T7"/>
                  <a:gd fmla="*/ 9 w 154" name="T8"/>
                  <a:gd fmla="*/ 0 h 33" name="T9"/>
                  <a:gd fmla="*/ 0 w 154" name="T10"/>
                  <a:gd fmla="*/ 10 h 33" name="T11"/>
                  <a:gd fmla="*/ 0 w 154" name="T12"/>
                  <a:gd fmla="*/ 23 h 33" name="T13"/>
                  <a:gd fmla="*/ 9 w 154" name="T14"/>
                  <a:gd fmla="*/ 33 h 33" name="T15"/>
                  <a:gd fmla="*/ 145 w 154"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54">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adFill>
                <a:gsLst>
                  <a:gs pos="0">
                    <a:srgbClr val="2C344B"/>
                  </a:gs>
                  <a:gs pos="100000">
                    <a:srgbClr val="21273E"/>
                  </a:gs>
                </a:gsLst>
                <a:lin ang="0" scaled="0"/>
              </a:grad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sp>
            <p:nvSpPr>
              <p:cNvPr id="89" name="Freeform 252"/>
              <p:cNvSpPr/>
              <p:nvPr/>
            </p:nvSpPr>
            <p:spPr bwMode="auto">
              <a:xfrm>
                <a:off x="3943350" y="5953125"/>
                <a:ext cx="68263" cy="22225"/>
              </a:xfrm>
              <a:custGeom>
                <a:gdLst>
                  <a:gd fmla="*/ 0 w 90" name="T0"/>
                  <a:gd fmla="*/ 0 h 29" name="T1"/>
                  <a:gd fmla="*/ 45 w 90" name="T2"/>
                  <a:gd fmla="*/ 29 h 29" name="T3"/>
                  <a:gd fmla="*/ 90 w 90" name="T4"/>
                  <a:gd fmla="*/ 0 h 29" name="T5"/>
                  <a:gd fmla="*/ 0 w 90" name="T6"/>
                  <a:gd fmla="*/ 0 h 29" name="T7"/>
                </a:gdLst>
                <a:cxnLst>
                  <a:cxn ang="0">
                    <a:pos x="T0" y="T1"/>
                  </a:cxn>
                  <a:cxn ang="0">
                    <a:pos x="T2" y="T3"/>
                  </a:cxn>
                  <a:cxn ang="0">
                    <a:pos x="T4" y="T5"/>
                  </a:cxn>
                  <a:cxn ang="0">
                    <a:pos x="T6" y="T7"/>
                  </a:cxn>
                </a:cxnLst>
                <a:rect b="b" l="0" r="r" t="0"/>
                <a:pathLst>
                  <a:path h="28" w="90">
                    <a:moveTo>
                      <a:pt x="0" y="0"/>
                    </a:moveTo>
                    <a:cubicBezTo>
                      <a:pt x="9" y="17"/>
                      <a:pt x="26" y="29"/>
                      <a:pt x="45" y="29"/>
                    </a:cubicBezTo>
                    <a:cubicBezTo>
                      <a:pt x="65" y="29"/>
                      <a:pt x="82" y="17"/>
                      <a:pt x="90" y="0"/>
                    </a:cubicBezTo>
                    <a:lnTo>
                      <a:pt x="0" y="0"/>
                    </a:lnTo>
                    <a:close/>
                  </a:path>
                </a:pathLst>
              </a:custGeom>
              <a:grpFill/>
              <a:ln>
                <a:noFill/>
              </a:ln>
            </p:spPr>
            <p:txBody>
              <a:bodyPr/>
              <a:lstStyle/>
              <a:p>
                <a:pPr defTabSz="1219170">
                  <a:defRPr/>
                </a:pPr>
                <a:endParaRPr kern="0" lang="en-AU" sz="2400">
                  <a:solidFill>
                    <a:srgbClr val="000000"/>
                  </a:solidFill>
                  <a:latin charset="-122" panose="020b0503020204020204" pitchFamily="34" typeface="微软雅黑"/>
                  <a:ea charset="-122" panose="020b0503020204020204" typeface="Microsoft YaHei UI"/>
                </a:endParaRPr>
              </a:p>
            </p:txBody>
          </p:sp>
        </p:grpSp>
      </p:grpSp>
      <p:grpSp>
        <p:nvGrpSpPr>
          <p:cNvPr id="92" name="组合 91"/>
          <p:cNvGrpSpPr/>
          <p:nvPr/>
        </p:nvGrpSpPr>
        <p:grpSpPr>
          <a:xfrm>
            <a:off x="1097509" y="429276"/>
            <a:ext cx="3615975" cy="632543"/>
            <a:chOff x="349800" y="307048"/>
            <a:chExt cx="2711981" cy="474407"/>
          </a:xfrm>
        </p:grpSpPr>
        <p:sp>
          <p:nvSpPr>
            <p:cNvPr id="93"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未来发展</a:t>
              </a:r>
            </a:p>
          </p:txBody>
        </p:sp>
        <p:sp>
          <p:nvSpPr>
            <p:cNvPr id="94"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2982272683"/>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3"/>
                                        </p:tgtEl>
                                        <p:attrNameLst>
                                          <p:attrName>style.visibility</p:attrName>
                                        </p:attrNameLst>
                                      </p:cBhvr>
                                      <p:to>
                                        <p:strVal val="visible"/>
                                      </p:to>
                                    </p:set>
                                    <p:animEffect filter="wipe(left)" transition="in">
                                      <p:cBhvr>
                                        <p:cTn dur="500" id="7"/>
                                        <p:tgtEl>
                                          <p:spTgt spid="43"/>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46"/>
                                        </p:tgtEl>
                                        <p:attrNameLst>
                                          <p:attrName>style.visibility</p:attrName>
                                        </p:attrNameLst>
                                      </p:cBhvr>
                                      <p:to>
                                        <p:strVal val="visible"/>
                                      </p:to>
                                    </p:set>
                                    <p:anim calcmode="lin" valueType="num">
                                      <p:cBhvr>
                                        <p:cTn dur="500" fill="hold" id="11"/>
                                        <p:tgtEl>
                                          <p:spTgt spid="46"/>
                                        </p:tgtEl>
                                        <p:attrNameLst>
                                          <p:attrName>ppt_w</p:attrName>
                                        </p:attrNameLst>
                                      </p:cBhvr>
                                      <p:tavLst>
                                        <p:tav tm="0">
                                          <p:val>
                                            <p:fltVal val="0"/>
                                          </p:val>
                                        </p:tav>
                                        <p:tav tm="100000">
                                          <p:val>
                                            <p:strVal val="#ppt_w"/>
                                          </p:val>
                                        </p:tav>
                                      </p:tavLst>
                                    </p:anim>
                                    <p:anim calcmode="lin" valueType="num">
                                      <p:cBhvr>
                                        <p:cTn dur="500" fill="hold" id="12"/>
                                        <p:tgtEl>
                                          <p:spTgt spid="46"/>
                                        </p:tgtEl>
                                        <p:attrNameLst>
                                          <p:attrName>ppt_h</p:attrName>
                                        </p:attrNameLst>
                                      </p:cBhvr>
                                      <p:tavLst>
                                        <p:tav tm="0">
                                          <p:val>
                                            <p:fltVal val="0"/>
                                          </p:val>
                                        </p:tav>
                                        <p:tav tm="100000">
                                          <p:val>
                                            <p:strVal val="#ppt_h"/>
                                          </p:val>
                                        </p:tav>
                                      </p:tavLst>
                                    </p:anim>
                                    <p:animEffect filter="fade" transition="in">
                                      <p:cBhvr>
                                        <p:cTn dur="500" id="13"/>
                                        <p:tgtEl>
                                          <p:spTgt spid="46"/>
                                        </p:tgtEl>
                                      </p:cBhvr>
                                    </p:animEffect>
                                  </p:childTnLst>
                                </p:cTn>
                              </p:par>
                              <p:par>
                                <p:cTn fill="hold" grpId="0" id="14" nodeType="withEffect" presetClass="entr" presetID="53" presetSubtype="0">
                                  <p:stCondLst>
                                    <p:cond delay="250"/>
                                  </p:stCondLst>
                                  <p:childTnLst>
                                    <p:set>
                                      <p:cBhvr>
                                        <p:cTn dur="1" fill="hold" id="15">
                                          <p:stCondLst>
                                            <p:cond delay="0"/>
                                          </p:stCondLst>
                                        </p:cTn>
                                        <p:tgtEl>
                                          <p:spTgt spid="47"/>
                                        </p:tgtEl>
                                        <p:attrNameLst>
                                          <p:attrName>style.visibility</p:attrName>
                                        </p:attrNameLst>
                                      </p:cBhvr>
                                      <p:to>
                                        <p:strVal val="visible"/>
                                      </p:to>
                                    </p:set>
                                    <p:anim calcmode="lin" valueType="num">
                                      <p:cBhvr>
                                        <p:cTn dur="500" fill="hold" id="16"/>
                                        <p:tgtEl>
                                          <p:spTgt spid="47"/>
                                        </p:tgtEl>
                                        <p:attrNameLst>
                                          <p:attrName>ppt_w</p:attrName>
                                        </p:attrNameLst>
                                      </p:cBhvr>
                                      <p:tavLst>
                                        <p:tav tm="0">
                                          <p:val>
                                            <p:fltVal val="0"/>
                                          </p:val>
                                        </p:tav>
                                        <p:tav tm="100000">
                                          <p:val>
                                            <p:strVal val="#ppt_w"/>
                                          </p:val>
                                        </p:tav>
                                      </p:tavLst>
                                    </p:anim>
                                    <p:anim calcmode="lin" valueType="num">
                                      <p:cBhvr>
                                        <p:cTn dur="500" fill="hold" id="17"/>
                                        <p:tgtEl>
                                          <p:spTgt spid="47"/>
                                        </p:tgtEl>
                                        <p:attrNameLst>
                                          <p:attrName>ppt_h</p:attrName>
                                        </p:attrNameLst>
                                      </p:cBhvr>
                                      <p:tavLst>
                                        <p:tav tm="0">
                                          <p:val>
                                            <p:fltVal val="0"/>
                                          </p:val>
                                        </p:tav>
                                        <p:tav tm="100000">
                                          <p:val>
                                            <p:strVal val="#ppt_h"/>
                                          </p:val>
                                        </p:tav>
                                      </p:tavLst>
                                    </p:anim>
                                    <p:animEffect filter="fade" transition="in">
                                      <p:cBhvr>
                                        <p:cTn dur="500" id="18"/>
                                        <p:tgtEl>
                                          <p:spTgt spid="47"/>
                                        </p:tgtEl>
                                      </p:cBhvr>
                                    </p:animEffect>
                                  </p:childTnLst>
                                </p:cTn>
                              </p:par>
                              <p:par>
                                <p:cTn fill="hold" grpId="0" id="19" nodeType="withEffect" presetClass="entr" presetID="53" presetSubtype="0">
                                  <p:stCondLst>
                                    <p:cond delay="500"/>
                                  </p:stCondLst>
                                  <p:childTnLst>
                                    <p:set>
                                      <p:cBhvr>
                                        <p:cTn dur="1" fill="hold" id="20">
                                          <p:stCondLst>
                                            <p:cond delay="0"/>
                                          </p:stCondLst>
                                        </p:cTn>
                                        <p:tgtEl>
                                          <p:spTgt spid="48"/>
                                        </p:tgtEl>
                                        <p:attrNameLst>
                                          <p:attrName>style.visibility</p:attrName>
                                        </p:attrNameLst>
                                      </p:cBhvr>
                                      <p:to>
                                        <p:strVal val="visible"/>
                                      </p:to>
                                    </p:set>
                                    <p:anim calcmode="lin" valueType="num">
                                      <p:cBhvr>
                                        <p:cTn dur="500" fill="hold" id="21"/>
                                        <p:tgtEl>
                                          <p:spTgt spid="48"/>
                                        </p:tgtEl>
                                        <p:attrNameLst>
                                          <p:attrName>ppt_w</p:attrName>
                                        </p:attrNameLst>
                                      </p:cBhvr>
                                      <p:tavLst>
                                        <p:tav tm="0">
                                          <p:val>
                                            <p:fltVal val="0"/>
                                          </p:val>
                                        </p:tav>
                                        <p:tav tm="100000">
                                          <p:val>
                                            <p:strVal val="#ppt_w"/>
                                          </p:val>
                                        </p:tav>
                                      </p:tavLst>
                                    </p:anim>
                                    <p:anim calcmode="lin" valueType="num">
                                      <p:cBhvr>
                                        <p:cTn dur="500" fill="hold" id="22"/>
                                        <p:tgtEl>
                                          <p:spTgt spid="48"/>
                                        </p:tgtEl>
                                        <p:attrNameLst>
                                          <p:attrName>ppt_h</p:attrName>
                                        </p:attrNameLst>
                                      </p:cBhvr>
                                      <p:tavLst>
                                        <p:tav tm="0">
                                          <p:val>
                                            <p:fltVal val="0"/>
                                          </p:val>
                                        </p:tav>
                                        <p:tav tm="100000">
                                          <p:val>
                                            <p:strVal val="#ppt_h"/>
                                          </p:val>
                                        </p:tav>
                                      </p:tavLst>
                                    </p:anim>
                                    <p:animEffect filter="fade" transition="in">
                                      <p:cBhvr>
                                        <p:cTn dur="500" id="23"/>
                                        <p:tgtEl>
                                          <p:spTgt spid="48"/>
                                        </p:tgtEl>
                                      </p:cBhvr>
                                    </p:animEffect>
                                  </p:childTnLst>
                                </p:cTn>
                              </p:par>
                              <p:par>
                                <p:cTn fill="hold" grpId="0" id="24" nodeType="withEffect" presetClass="entr" presetID="53" presetSubtype="0">
                                  <p:stCondLst>
                                    <p:cond delay="750"/>
                                  </p:stCondLst>
                                  <p:childTnLst>
                                    <p:set>
                                      <p:cBhvr>
                                        <p:cTn dur="1" fill="hold" id="25">
                                          <p:stCondLst>
                                            <p:cond delay="0"/>
                                          </p:stCondLst>
                                        </p:cTn>
                                        <p:tgtEl>
                                          <p:spTgt spid="49"/>
                                        </p:tgtEl>
                                        <p:attrNameLst>
                                          <p:attrName>style.visibility</p:attrName>
                                        </p:attrNameLst>
                                      </p:cBhvr>
                                      <p:to>
                                        <p:strVal val="visible"/>
                                      </p:to>
                                    </p:set>
                                    <p:anim calcmode="lin" valueType="num">
                                      <p:cBhvr>
                                        <p:cTn dur="500" fill="hold" id="26"/>
                                        <p:tgtEl>
                                          <p:spTgt spid="49"/>
                                        </p:tgtEl>
                                        <p:attrNameLst>
                                          <p:attrName>ppt_w</p:attrName>
                                        </p:attrNameLst>
                                      </p:cBhvr>
                                      <p:tavLst>
                                        <p:tav tm="0">
                                          <p:val>
                                            <p:fltVal val="0"/>
                                          </p:val>
                                        </p:tav>
                                        <p:tav tm="100000">
                                          <p:val>
                                            <p:strVal val="#ppt_w"/>
                                          </p:val>
                                        </p:tav>
                                      </p:tavLst>
                                    </p:anim>
                                    <p:anim calcmode="lin" valueType="num">
                                      <p:cBhvr>
                                        <p:cTn dur="500" fill="hold" id="27"/>
                                        <p:tgtEl>
                                          <p:spTgt spid="49"/>
                                        </p:tgtEl>
                                        <p:attrNameLst>
                                          <p:attrName>ppt_h</p:attrName>
                                        </p:attrNameLst>
                                      </p:cBhvr>
                                      <p:tavLst>
                                        <p:tav tm="0">
                                          <p:val>
                                            <p:fltVal val="0"/>
                                          </p:val>
                                        </p:tav>
                                        <p:tav tm="100000">
                                          <p:val>
                                            <p:strVal val="#ppt_h"/>
                                          </p:val>
                                        </p:tav>
                                      </p:tavLst>
                                    </p:anim>
                                    <p:animEffect filter="fade" transition="in">
                                      <p:cBhvr>
                                        <p:cTn dur="500" id="28"/>
                                        <p:tgtEl>
                                          <p:spTgt spid="49"/>
                                        </p:tgtEl>
                                      </p:cBhvr>
                                    </p:animEffect>
                                  </p:childTnLst>
                                </p:cTn>
                              </p:par>
                            </p:childTnLst>
                          </p:cTn>
                        </p:par>
                        <p:par>
                          <p:cTn fill="hold" id="29" nodeType="afterGroup">
                            <p:stCondLst>
                              <p:cond delay="1750"/>
                            </p:stCondLst>
                            <p:childTnLst>
                              <p:par>
                                <p:cTn fill="hold" id="30" nodeType="afterEffect" presetClass="entr" presetID="22" presetSubtype="4">
                                  <p:stCondLst>
                                    <p:cond delay="0"/>
                                  </p:stCondLst>
                                  <p:childTnLst>
                                    <p:set>
                                      <p:cBhvr>
                                        <p:cTn dur="1" fill="hold" id="31">
                                          <p:stCondLst>
                                            <p:cond delay="0"/>
                                          </p:stCondLst>
                                        </p:cTn>
                                        <p:tgtEl>
                                          <p:spTgt spid="50"/>
                                        </p:tgtEl>
                                        <p:attrNameLst>
                                          <p:attrName>style.visibility</p:attrName>
                                        </p:attrNameLst>
                                      </p:cBhvr>
                                      <p:to>
                                        <p:strVal val="visible"/>
                                      </p:to>
                                    </p:set>
                                    <p:animEffect filter="wipe(down)" transition="in">
                                      <p:cBhvr>
                                        <p:cTn dur="500" id="32"/>
                                        <p:tgtEl>
                                          <p:spTgt spid="50"/>
                                        </p:tgtEl>
                                      </p:cBhvr>
                                    </p:animEffect>
                                  </p:childTnLst>
                                </p:cTn>
                              </p:par>
                              <p:par>
                                <p:cTn fill="hold" id="33" nodeType="withEffect" presetClass="entr" presetID="22" presetSubtype="4">
                                  <p:stCondLst>
                                    <p:cond delay="0"/>
                                  </p:stCondLst>
                                  <p:childTnLst>
                                    <p:set>
                                      <p:cBhvr>
                                        <p:cTn dur="1" fill="hold" id="34">
                                          <p:stCondLst>
                                            <p:cond delay="0"/>
                                          </p:stCondLst>
                                        </p:cTn>
                                        <p:tgtEl>
                                          <p:spTgt spid="53"/>
                                        </p:tgtEl>
                                        <p:attrNameLst>
                                          <p:attrName>style.visibility</p:attrName>
                                        </p:attrNameLst>
                                      </p:cBhvr>
                                      <p:to>
                                        <p:strVal val="visible"/>
                                      </p:to>
                                    </p:set>
                                    <p:animEffect filter="wipe(down)" transition="in">
                                      <p:cBhvr>
                                        <p:cTn dur="500" id="35"/>
                                        <p:tgtEl>
                                          <p:spTgt spid="53"/>
                                        </p:tgtEl>
                                      </p:cBhvr>
                                    </p:animEffect>
                                  </p:childTnLst>
                                </p:cTn>
                              </p:par>
                              <p:par>
                                <p:cTn fill="hold" id="36" nodeType="withEffect" presetClass="entr" presetID="22" presetSubtype="4">
                                  <p:stCondLst>
                                    <p:cond delay="0"/>
                                  </p:stCondLst>
                                  <p:childTnLst>
                                    <p:set>
                                      <p:cBhvr>
                                        <p:cTn dur="1" fill="hold" id="37">
                                          <p:stCondLst>
                                            <p:cond delay="0"/>
                                          </p:stCondLst>
                                        </p:cTn>
                                        <p:tgtEl>
                                          <p:spTgt spid="54"/>
                                        </p:tgtEl>
                                        <p:attrNameLst>
                                          <p:attrName>style.visibility</p:attrName>
                                        </p:attrNameLst>
                                      </p:cBhvr>
                                      <p:to>
                                        <p:strVal val="visible"/>
                                      </p:to>
                                    </p:set>
                                    <p:animEffect filter="wipe(down)" transition="in">
                                      <p:cBhvr>
                                        <p:cTn dur="500" id="38"/>
                                        <p:tgtEl>
                                          <p:spTgt spid="54"/>
                                        </p:tgtEl>
                                      </p:cBhvr>
                                    </p:animEffect>
                                  </p:childTnLst>
                                </p:cTn>
                              </p:par>
                              <p:par>
                                <p:cTn fill="hold" id="39" nodeType="withEffect" presetClass="entr" presetID="22" presetSubtype="4">
                                  <p:stCondLst>
                                    <p:cond delay="0"/>
                                  </p:stCondLst>
                                  <p:childTnLst>
                                    <p:set>
                                      <p:cBhvr>
                                        <p:cTn dur="1" fill="hold" id="40">
                                          <p:stCondLst>
                                            <p:cond delay="0"/>
                                          </p:stCondLst>
                                        </p:cTn>
                                        <p:tgtEl>
                                          <p:spTgt spid="55"/>
                                        </p:tgtEl>
                                        <p:attrNameLst>
                                          <p:attrName>style.visibility</p:attrName>
                                        </p:attrNameLst>
                                      </p:cBhvr>
                                      <p:to>
                                        <p:strVal val="visible"/>
                                      </p:to>
                                    </p:set>
                                    <p:animEffect filter="wipe(down)" transition="in">
                                      <p:cBhvr>
                                        <p:cTn dur="500" id="41"/>
                                        <p:tgtEl>
                                          <p:spTgt spid="55"/>
                                        </p:tgtEl>
                                      </p:cBhvr>
                                    </p:animEffect>
                                  </p:childTnLst>
                                </p:cTn>
                              </p:par>
                            </p:childTnLst>
                          </p:cTn>
                        </p:par>
                        <p:par>
                          <p:cTn fill="hold" id="42" nodeType="afterGroup">
                            <p:stCondLst>
                              <p:cond delay="2250"/>
                            </p:stCondLst>
                            <p:childTnLst>
                              <p:par>
                                <p:cTn fill="hold" id="43" nodeType="afterEffect" presetClass="entr" presetID="47" presetSubtype="0">
                                  <p:stCondLst>
                                    <p:cond delay="0"/>
                                  </p:stCondLst>
                                  <p:childTnLst>
                                    <p:set>
                                      <p:cBhvr>
                                        <p:cTn dur="1" fill="hold" id="44">
                                          <p:stCondLst>
                                            <p:cond delay="0"/>
                                          </p:stCondLst>
                                        </p:cTn>
                                        <p:tgtEl>
                                          <p:spTgt spid="6"/>
                                        </p:tgtEl>
                                        <p:attrNameLst>
                                          <p:attrName>style.visibility</p:attrName>
                                        </p:attrNameLst>
                                      </p:cBhvr>
                                      <p:to>
                                        <p:strVal val="visible"/>
                                      </p:to>
                                    </p:set>
                                    <p:animEffect filter="fade" transition="in">
                                      <p:cBhvr>
                                        <p:cTn dur="1000" id="45"/>
                                        <p:tgtEl>
                                          <p:spTgt spid="6"/>
                                        </p:tgtEl>
                                      </p:cBhvr>
                                    </p:animEffect>
                                    <p:anim calcmode="lin" valueType="num">
                                      <p:cBhvr>
                                        <p:cTn dur="1000" fill="hold" id="46"/>
                                        <p:tgtEl>
                                          <p:spTgt spid="6"/>
                                        </p:tgtEl>
                                        <p:attrNameLst>
                                          <p:attrName>ppt_x</p:attrName>
                                        </p:attrNameLst>
                                      </p:cBhvr>
                                      <p:tavLst>
                                        <p:tav tm="0">
                                          <p:val>
                                            <p:strVal val="#ppt_x"/>
                                          </p:val>
                                        </p:tav>
                                        <p:tav tm="100000">
                                          <p:val>
                                            <p:strVal val="#ppt_x"/>
                                          </p:val>
                                        </p:tav>
                                      </p:tavLst>
                                    </p:anim>
                                    <p:anim calcmode="lin" valueType="num">
                                      <p:cBhvr>
                                        <p:cTn dur="1000" fill="hold" id="47"/>
                                        <p:tgtEl>
                                          <p:spTgt spid="6"/>
                                        </p:tgtEl>
                                        <p:attrNameLst>
                                          <p:attrName>ppt_y</p:attrName>
                                        </p:attrNameLst>
                                      </p:cBhvr>
                                      <p:tavLst>
                                        <p:tav tm="0">
                                          <p:val>
                                            <p:strVal val="#ppt_y-.1"/>
                                          </p:val>
                                        </p:tav>
                                        <p:tav tm="100000">
                                          <p:val>
                                            <p:strVal val="#ppt_y"/>
                                          </p:val>
                                        </p:tav>
                                      </p:tavLst>
                                    </p:anim>
                                  </p:childTnLst>
                                </p:cTn>
                              </p:par>
                              <p:par>
                                <p:cTn fill="hold" id="48" nodeType="withEffect" presetClass="entr" presetID="42" presetSubtype="0">
                                  <p:stCondLst>
                                    <p:cond delay="0"/>
                                  </p:stCondLst>
                                  <p:childTnLst>
                                    <p:set>
                                      <p:cBhvr>
                                        <p:cTn dur="1" fill="hold" id="49">
                                          <p:stCondLst>
                                            <p:cond delay="0"/>
                                          </p:stCondLst>
                                        </p:cTn>
                                        <p:tgtEl>
                                          <p:spTgt spid="2"/>
                                        </p:tgtEl>
                                        <p:attrNameLst>
                                          <p:attrName>style.visibility</p:attrName>
                                        </p:attrNameLst>
                                      </p:cBhvr>
                                      <p:to>
                                        <p:strVal val="visible"/>
                                      </p:to>
                                    </p:set>
                                    <p:animEffect filter="fade" transition="in">
                                      <p:cBhvr>
                                        <p:cTn dur="1000" id="50"/>
                                        <p:tgtEl>
                                          <p:spTgt spid="2"/>
                                        </p:tgtEl>
                                      </p:cBhvr>
                                    </p:animEffect>
                                    <p:anim calcmode="lin" valueType="num">
                                      <p:cBhvr>
                                        <p:cTn dur="1000" fill="hold" id="51"/>
                                        <p:tgtEl>
                                          <p:spTgt spid="2"/>
                                        </p:tgtEl>
                                        <p:attrNameLst>
                                          <p:attrName>ppt_x</p:attrName>
                                        </p:attrNameLst>
                                      </p:cBhvr>
                                      <p:tavLst>
                                        <p:tav tm="0">
                                          <p:val>
                                            <p:strVal val="#ppt_x"/>
                                          </p:val>
                                        </p:tav>
                                        <p:tav tm="100000">
                                          <p:val>
                                            <p:strVal val="#ppt_x"/>
                                          </p:val>
                                        </p:tav>
                                      </p:tavLst>
                                    </p:anim>
                                    <p:anim calcmode="lin" valueType="num">
                                      <p:cBhvr>
                                        <p:cTn dur="1000" fill="hold" id="52"/>
                                        <p:tgtEl>
                                          <p:spTgt spid="2"/>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3250"/>
                            </p:stCondLst>
                            <p:childTnLst>
                              <p:par>
                                <p:cTn fill="hold" id="54" nodeType="afterEffect" presetClass="entr" presetID="42" presetSubtype="0">
                                  <p:stCondLst>
                                    <p:cond delay="0"/>
                                  </p:stCondLst>
                                  <p:childTnLst>
                                    <p:set>
                                      <p:cBhvr>
                                        <p:cTn dur="1" fill="hold" id="55">
                                          <p:stCondLst>
                                            <p:cond delay="0"/>
                                          </p:stCondLst>
                                        </p:cTn>
                                        <p:tgtEl>
                                          <p:spTgt spid="7"/>
                                        </p:tgtEl>
                                        <p:attrNameLst>
                                          <p:attrName>style.visibility</p:attrName>
                                        </p:attrNameLst>
                                      </p:cBhvr>
                                      <p:to>
                                        <p:strVal val="visible"/>
                                      </p:to>
                                    </p:set>
                                    <p:animEffect filter="fade" transition="in">
                                      <p:cBhvr>
                                        <p:cTn dur="1000" id="56"/>
                                        <p:tgtEl>
                                          <p:spTgt spid="7"/>
                                        </p:tgtEl>
                                      </p:cBhvr>
                                    </p:animEffect>
                                    <p:anim calcmode="lin" valueType="num">
                                      <p:cBhvr>
                                        <p:cTn dur="1000" fill="hold" id="57"/>
                                        <p:tgtEl>
                                          <p:spTgt spid="7"/>
                                        </p:tgtEl>
                                        <p:attrNameLst>
                                          <p:attrName>ppt_x</p:attrName>
                                        </p:attrNameLst>
                                      </p:cBhvr>
                                      <p:tavLst>
                                        <p:tav tm="0">
                                          <p:val>
                                            <p:strVal val="#ppt_x"/>
                                          </p:val>
                                        </p:tav>
                                        <p:tav tm="100000">
                                          <p:val>
                                            <p:strVal val="#ppt_x"/>
                                          </p:val>
                                        </p:tav>
                                      </p:tavLst>
                                    </p:anim>
                                    <p:anim calcmode="lin" valueType="num">
                                      <p:cBhvr>
                                        <p:cTn dur="1000" fill="hold" id="58"/>
                                        <p:tgtEl>
                                          <p:spTgt spid="7"/>
                                        </p:tgtEl>
                                        <p:attrNameLst>
                                          <p:attrName>ppt_y</p:attrName>
                                        </p:attrNameLst>
                                      </p:cBhvr>
                                      <p:tavLst>
                                        <p:tav tm="0">
                                          <p:val>
                                            <p:strVal val="#ppt_y+.1"/>
                                          </p:val>
                                        </p:tav>
                                        <p:tav tm="100000">
                                          <p:val>
                                            <p:strVal val="#ppt_y"/>
                                          </p:val>
                                        </p:tav>
                                      </p:tavLst>
                                    </p:anim>
                                  </p:childTnLst>
                                </p:cTn>
                              </p:par>
                              <p:par>
                                <p:cTn fill="hold" id="59" nodeType="withEffect" presetClass="entr" presetID="47" presetSubtype="0">
                                  <p:stCondLst>
                                    <p:cond delay="0"/>
                                  </p:stCondLst>
                                  <p:childTnLst>
                                    <p:set>
                                      <p:cBhvr>
                                        <p:cTn dur="1" fill="hold" id="60">
                                          <p:stCondLst>
                                            <p:cond delay="0"/>
                                          </p:stCondLst>
                                        </p:cTn>
                                        <p:tgtEl>
                                          <p:spTgt spid="4"/>
                                        </p:tgtEl>
                                        <p:attrNameLst>
                                          <p:attrName>style.visibility</p:attrName>
                                        </p:attrNameLst>
                                      </p:cBhvr>
                                      <p:to>
                                        <p:strVal val="visible"/>
                                      </p:to>
                                    </p:set>
                                    <p:animEffect filter="fade" transition="in">
                                      <p:cBhvr>
                                        <p:cTn dur="1000" id="61"/>
                                        <p:tgtEl>
                                          <p:spTgt spid="4"/>
                                        </p:tgtEl>
                                      </p:cBhvr>
                                    </p:animEffect>
                                    <p:anim calcmode="lin" valueType="num">
                                      <p:cBhvr>
                                        <p:cTn dur="1000" fill="hold" id="62"/>
                                        <p:tgtEl>
                                          <p:spTgt spid="4"/>
                                        </p:tgtEl>
                                        <p:attrNameLst>
                                          <p:attrName>ppt_x</p:attrName>
                                        </p:attrNameLst>
                                      </p:cBhvr>
                                      <p:tavLst>
                                        <p:tav tm="0">
                                          <p:val>
                                            <p:strVal val="#ppt_x"/>
                                          </p:val>
                                        </p:tav>
                                        <p:tav tm="100000">
                                          <p:val>
                                            <p:strVal val="#ppt_x"/>
                                          </p:val>
                                        </p:tav>
                                      </p:tavLst>
                                    </p:anim>
                                    <p:anim calcmode="lin" valueType="num">
                                      <p:cBhvr>
                                        <p:cTn dur="1000" fill="hold" id="63"/>
                                        <p:tgtEl>
                                          <p:spTgt spid="4"/>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4250"/>
                            </p:stCondLst>
                            <p:childTnLst>
                              <p:par>
                                <p:cTn fill="hold" id="65" nodeType="afterEffect" presetClass="entr" presetID="47" presetSubtype="0">
                                  <p:stCondLst>
                                    <p:cond delay="0"/>
                                  </p:stCondLst>
                                  <p:childTnLst>
                                    <p:set>
                                      <p:cBhvr>
                                        <p:cTn dur="1" fill="hold" id="66">
                                          <p:stCondLst>
                                            <p:cond delay="0"/>
                                          </p:stCondLst>
                                        </p:cTn>
                                        <p:tgtEl>
                                          <p:spTgt spid="8"/>
                                        </p:tgtEl>
                                        <p:attrNameLst>
                                          <p:attrName>style.visibility</p:attrName>
                                        </p:attrNameLst>
                                      </p:cBhvr>
                                      <p:to>
                                        <p:strVal val="visible"/>
                                      </p:to>
                                    </p:set>
                                    <p:animEffect filter="fade" transition="in">
                                      <p:cBhvr>
                                        <p:cTn dur="1000" id="67"/>
                                        <p:tgtEl>
                                          <p:spTgt spid="8"/>
                                        </p:tgtEl>
                                      </p:cBhvr>
                                    </p:animEffect>
                                    <p:anim calcmode="lin" valueType="num">
                                      <p:cBhvr>
                                        <p:cTn dur="1000" fill="hold" id="68"/>
                                        <p:tgtEl>
                                          <p:spTgt spid="8"/>
                                        </p:tgtEl>
                                        <p:attrNameLst>
                                          <p:attrName>ppt_x</p:attrName>
                                        </p:attrNameLst>
                                      </p:cBhvr>
                                      <p:tavLst>
                                        <p:tav tm="0">
                                          <p:val>
                                            <p:strVal val="#ppt_x"/>
                                          </p:val>
                                        </p:tav>
                                        <p:tav tm="100000">
                                          <p:val>
                                            <p:strVal val="#ppt_x"/>
                                          </p:val>
                                        </p:tav>
                                      </p:tavLst>
                                    </p:anim>
                                    <p:anim calcmode="lin" valueType="num">
                                      <p:cBhvr>
                                        <p:cTn dur="1000" fill="hold" id="69"/>
                                        <p:tgtEl>
                                          <p:spTgt spid="8"/>
                                        </p:tgtEl>
                                        <p:attrNameLst>
                                          <p:attrName>ppt_y</p:attrName>
                                        </p:attrNameLst>
                                      </p:cBhvr>
                                      <p:tavLst>
                                        <p:tav tm="0">
                                          <p:val>
                                            <p:strVal val="#ppt_y-.1"/>
                                          </p:val>
                                        </p:tav>
                                        <p:tav tm="100000">
                                          <p:val>
                                            <p:strVal val="#ppt_y"/>
                                          </p:val>
                                        </p:tav>
                                      </p:tavLst>
                                    </p:anim>
                                  </p:childTnLst>
                                </p:cTn>
                              </p:par>
                              <p:par>
                                <p:cTn fill="hold" id="70" nodeType="withEffect" presetClass="entr" presetID="42" presetSubtype="0">
                                  <p:stCondLst>
                                    <p:cond delay="0"/>
                                  </p:stCondLst>
                                  <p:childTnLst>
                                    <p:set>
                                      <p:cBhvr>
                                        <p:cTn dur="1" fill="hold" id="71">
                                          <p:stCondLst>
                                            <p:cond delay="0"/>
                                          </p:stCondLst>
                                        </p:cTn>
                                        <p:tgtEl>
                                          <p:spTgt spid="3"/>
                                        </p:tgtEl>
                                        <p:attrNameLst>
                                          <p:attrName>style.visibility</p:attrName>
                                        </p:attrNameLst>
                                      </p:cBhvr>
                                      <p:to>
                                        <p:strVal val="visible"/>
                                      </p:to>
                                    </p:set>
                                    <p:animEffect filter="fade" transition="in">
                                      <p:cBhvr>
                                        <p:cTn dur="1000" id="72"/>
                                        <p:tgtEl>
                                          <p:spTgt spid="3"/>
                                        </p:tgtEl>
                                      </p:cBhvr>
                                    </p:animEffect>
                                    <p:anim calcmode="lin" valueType="num">
                                      <p:cBhvr>
                                        <p:cTn dur="1000" fill="hold" id="73"/>
                                        <p:tgtEl>
                                          <p:spTgt spid="3"/>
                                        </p:tgtEl>
                                        <p:attrNameLst>
                                          <p:attrName>ppt_x</p:attrName>
                                        </p:attrNameLst>
                                      </p:cBhvr>
                                      <p:tavLst>
                                        <p:tav tm="0">
                                          <p:val>
                                            <p:strVal val="#ppt_x"/>
                                          </p:val>
                                        </p:tav>
                                        <p:tav tm="100000">
                                          <p:val>
                                            <p:strVal val="#ppt_x"/>
                                          </p:val>
                                        </p:tav>
                                      </p:tavLst>
                                    </p:anim>
                                    <p:anim calcmode="lin" valueType="num">
                                      <p:cBhvr>
                                        <p:cTn dur="1000" fill="hold" id="74"/>
                                        <p:tgtEl>
                                          <p:spTgt spid="3"/>
                                        </p:tgtEl>
                                        <p:attrNameLst>
                                          <p:attrName>ppt_y</p:attrName>
                                        </p:attrNameLst>
                                      </p:cBhvr>
                                      <p:tavLst>
                                        <p:tav tm="0">
                                          <p:val>
                                            <p:strVal val="#ppt_y+.1"/>
                                          </p:val>
                                        </p:tav>
                                        <p:tav tm="100000">
                                          <p:val>
                                            <p:strVal val="#ppt_y"/>
                                          </p:val>
                                        </p:tav>
                                      </p:tavLst>
                                    </p:anim>
                                  </p:childTnLst>
                                </p:cTn>
                              </p:par>
                            </p:childTnLst>
                          </p:cTn>
                        </p:par>
                        <p:par>
                          <p:cTn fill="hold" id="75" nodeType="afterGroup">
                            <p:stCondLst>
                              <p:cond delay="5250"/>
                            </p:stCondLst>
                            <p:childTnLst>
                              <p:par>
                                <p:cTn fill="hold" id="76" nodeType="afterEffect" presetClass="entr" presetID="47" presetSubtype="0">
                                  <p:stCondLst>
                                    <p:cond delay="0"/>
                                  </p:stCondLst>
                                  <p:childTnLst>
                                    <p:set>
                                      <p:cBhvr>
                                        <p:cTn dur="1" fill="hold" id="77">
                                          <p:stCondLst>
                                            <p:cond delay="0"/>
                                          </p:stCondLst>
                                        </p:cTn>
                                        <p:tgtEl>
                                          <p:spTgt spid="5"/>
                                        </p:tgtEl>
                                        <p:attrNameLst>
                                          <p:attrName>style.visibility</p:attrName>
                                        </p:attrNameLst>
                                      </p:cBhvr>
                                      <p:to>
                                        <p:strVal val="visible"/>
                                      </p:to>
                                    </p:set>
                                    <p:animEffect filter="fade" transition="in">
                                      <p:cBhvr>
                                        <p:cTn dur="1000" id="78"/>
                                        <p:tgtEl>
                                          <p:spTgt spid="5"/>
                                        </p:tgtEl>
                                      </p:cBhvr>
                                    </p:animEffect>
                                    <p:anim calcmode="lin" valueType="num">
                                      <p:cBhvr>
                                        <p:cTn dur="1000" fill="hold" id="79"/>
                                        <p:tgtEl>
                                          <p:spTgt spid="5"/>
                                        </p:tgtEl>
                                        <p:attrNameLst>
                                          <p:attrName>ppt_x</p:attrName>
                                        </p:attrNameLst>
                                      </p:cBhvr>
                                      <p:tavLst>
                                        <p:tav tm="0">
                                          <p:val>
                                            <p:strVal val="#ppt_x"/>
                                          </p:val>
                                        </p:tav>
                                        <p:tav tm="100000">
                                          <p:val>
                                            <p:strVal val="#ppt_x"/>
                                          </p:val>
                                        </p:tav>
                                      </p:tavLst>
                                    </p:anim>
                                    <p:anim calcmode="lin" valueType="num">
                                      <p:cBhvr>
                                        <p:cTn dur="1000" fill="hold" id="80"/>
                                        <p:tgtEl>
                                          <p:spTgt spid="5"/>
                                        </p:tgtEl>
                                        <p:attrNameLst>
                                          <p:attrName>ppt_y</p:attrName>
                                        </p:attrNameLst>
                                      </p:cBhvr>
                                      <p:tavLst>
                                        <p:tav tm="0">
                                          <p:val>
                                            <p:strVal val="#ppt_y-.1"/>
                                          </p:val>
                                        </p:tav>
                                        <p:tav tm="100000">
                                          <p:val>
                                            <p:strVal val="#ppt_y"/>
                                          </p:val>
                                        </p:tav>
                                      </p:tavLst>
                                    </p:anim>
                                  </p:childTnLst>
                                </p:cTn>
                              </p:par>
                              <p:par>
                                <p:cTn fill="hold" id="81" nodeType="withEffect" presetClass="entr" presetID="42" presetSubtype="0">
                                  <p:stCondLst>
                                    <p:cond delay="0"/>
                                  </p:stCondLst>
                                  <p:childTnLst>
                                    <p:set>
                                      <p:cBhvr>
                                        <p:cTn dur="1" fill="hold" id="82">
                                          <p:stCondLst>
                                            <p:cond delay="0"/>
                                          </p:stCondLst>
                                        </p:cTn>
                                        <p:tgtEl>
                                          <p:spTgt spid="9"/>
                                        </p:tgtEl>
                                        <p:attrNameLst>
                                          <p:attrName>style.visibility</p:attrName>
                                        </p:attrNameLst>
                                      </p:cBhvr>
                                      <p:to>
                                        <p:strVal val="visible"/>
                                      </p:to>
                                    </p:set>
                                    <p:animEffect filter="fade" transition="in">
                                      <p:cBhvr>
                                        <p:cTn dur="1000" id="83"/>
                                        <p:tgtEl>
                                          <p:spTgt spid="9"/>
                                        </p:tgtEl>
                                      </p:cBhvr>
                                    </p:animEffect>
                                    <p:anim calcmode="lin" valueType="num">
                                      <p:cBhvr>
                                        <p:cTn dur="1000" fill="hold" id="84"/>
                                        <p:tgtEl>
                                          <p:spTgt spid="9"/>
                                        </p:tgtEl>
                                        <p:attrNameLst>
                                          <p:attrName>ppt_x</p:attrName>
                                        </p:attrNameLst>
                                      </p:cBhvr>
                                      <p:tavLst>
                                        <p:tav tm="0">
                                          <p:val>
                                            <p:strVal val="#ppt_x"/>
                                          </p:val>
                                        </p:tav>
                                        <p:tav tm="100000">
                                          <p:val>
                                            <p:strVal val="#ppt_x"/>
                                          </p:val>
                                        </p:tav>
                                      </p:tavLst>
                                    </p:anim>
                                    <p:anim calcmode="lin" valueType="num">
                                      <p:cBhvr>
                                        <p:cTn dur="1000" fill="hold" id="85"/>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47"/>
      <p:bldP grpId="0" spid="48"/>
      <p:bldP grpId="0" spid="49"/>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855695"/>
            <a:ext cx="12192000" cy="3778623"/>
          </a:xfrm>
          <a:prstGeom prst="rect">
            <a:avLst/>
          </a:prstGeom>
          <a:gradFill>
            <a:gsLst>
              <a:gs pos="0">
                <a:srgbClr val="2C344B"/>
              </a:gs>
              <a:gs pos="100000">
                <a:srgbClr val="2127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nvGrpSpPr>
          <p:cNvPr id="6" name="组合 5"/>
          <p:cNvGrpSpPr/>
          <p:nvPr/>
        </p:nvGrpSpPr>
        <p:grpSpPr>
          <a:xfrm>
            <a:off x="6260461" y="1528549"/>
            <a:ext cx="4550939" cy="5329451"/>
            <a:chOff x="6260461" y="1528549"/>
            <a:chExt cx="4550938" cy="5329451"/>
          </a:xfrm>
        </p:grpSpPr>
        <p:pic>
          <p:nvPicPr>
            <p:cNvPr id="5" name="图片 4"/>
            <p:cNvPicPr>
              <a:picLocks noChangeAspect="1"/>
            </p:cNvPicPr>
            <p:nvPr/>
          </p:nvPicPr>
          <p:blipFill>
            <a:blip r:embed="rId3"/>
            <a:srcRect l="26809" r="25371"/>
            <a:stretch>
              <a:fillRect/>
            </a:stretch>
          </p:blipFill>
          <p:spPr>
            <a:xfrm>
              <a:off x="7201154" y="1904999"/>
              <a:ext cx="2628646" cy="3471455"/>
            </a:xfrm>
            <a:prstGeom prst="rect">
              <a:avLst/>
            </a:prstGeom>
          </p:spPr>
        </p:pic>
        <p:pic>
          <p:nvPicPr>
            <p:cNvPr id="11" name="H0006(Black_iPhone6)2.png"/>
            <p:cNvPicPr>
              <a:picLocks noChangeArrowheads="1" noChangeAspect="1"/>
            </p:cNvPicPr>
            <p:nvPr/>
          </p:nvPicPr>
          <p:blipFill>
            <a:blip r:embed="rId4">
              <a:extLst>
                <a:ext uri="{28A0092B-C50C-407E-A947-70E740481C1C}">
                  <a14:useLocalDpi val="0"/>
                </a:ext>
              </a:extLst>
            </a:blip>
            <a:srcRect b="14998"/>
            <a:stretch>
              <a:fillRect/>
            </a:stretch>
          </p:blipFill>
          <p:spPr bwMode="auto">
            <a:xfrm>
              <a:off x="6260461" y="1528549"/>
              <a:ext cx="4550938" cy="532945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400000"/>
                  <a:headEnd/>
                  <a:tailEnd/>
                </a14:hiddenLine>
              </a:ext>
            </a:extLst>
          </p:spPr>
        </p:pic>
      </p:gr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12" name="Rectangle 89"/>
          <p:cNvSpPr/>
          <p:nvPr/>
        </p:nvSpPr>
        <p:spPr>
          <a:xfrm>
            <a:off x="848402" y="2461442"/>
            <a:ext cx="3505732" cy="1798320"/>
          </a:xfrm>
          <a:prstGeom prst="rect">
            <a:avLst/>
          </a:prstGeom>
        </p:spPr>
        <p:txBody>
          <a:bodyPr wrap="square">
            <a:spAutoFit/>
          </a:bodyPr>
          <a:lstStyle/>
          <a:p>
            <a:pPr algn="r">
              <a:lnSpc>
                <a:spcPct val="200000"/>
              </a:lnSpc>
            </a:pPr>
            <a:r>
              <a:rPr altLang="zh-CN" b="1" lang="en-US" sz="1400">
                <a:solidFill>
                  <a:prstClr val="white"/>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prstClr val="white"/>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13" name="Rectangle 89"/>
          <p:cNvSpPr/>
          <p:nvPr/>
        </p:nvSpPr>
        <p:spPr>
          <a:xfrm>
            <a:off x="848402" y="3834945"/>
            <a:ext cx="3505732" cy="1798320"/>
          </a:xfrm>
          <a:prstGeom prst="rect">
            <a:avLst/>
          </a:prstGeom>
        </p:spPr>
        <p:txBody>
          <a:bodyPr wrap="square">
            <a:spAutoFit/>
          </a:bodyPr>
          <a:lstStyle/>
          <a:p>
            <a:pPr algn="r">
              <a:lnSpc>
                <a:spcPct val="200000"/>
              </a:lnSpc>
            </a:pPr>
            <a:r>
              <a:rPr altLang="zh-CN" b="1" lang="en-US" sz="1400">
                <a:solidFill>
                  <a:prstClr val="white"/>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prstClr val="white"/>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id="19" name="Shape 1619"/>
          <p:cNvSpPr/>
          <p:nvPr/>
        </p:nvSpPr>
        <p:spPr bwMode="auto">
          <a:xfrm>
            <a:off x="5034755" y="3964481"/>
            <a:ext cx="918227" cy="919163"/>
          </a:xfrm>
          <a:custGeom>
            <a:gdLst>
              <a:gd fmla="*/ 779362 w 19679" name="T0"/>
              <a:gd fmla="*/ 779362 h 19679" name="T1"/>
              <a:gd fmla="*/ 779362 w 19679" name="T2"/>
              <a:gd fmla="*/ 779362 h 19679" name="T3"/>
              <a:gd fmla="*/ 779362 w 19679" name="T4"/>
              <a:gd fmla="*/ 779362 h 19679" name="T5"/>
              <a:gd fmla="*/ 779362 w 19679" name="T6"/>
              <a:gd fmla="*/ 779362 h 19679" name="T7"/>
              <a:gd fmla="*/ 0 60000 65536" name="T8"/>
              <a:gd fmla="*/ 5898240 60000 65536" name="T9"/>
              <a:gd fmla="*/ 11796480 60000 65536" name="T10"/>
              <a:gd fmla="*/ 17694720 60000 65536" name="T11"/>
            </a:gdLst>
            <a:cxnLst>
              <a:cxn ang="T8">
                <a:pos x="T0" y="T1"/>
              </a:cxn>
              <a:cxn ang="T9">
                <a:pos x="T2" y="T3"/>
              </a:cxn>
              <a:cxn ang="T10">
                <a:pos x="T4" y="T5"/>
              </a:cxn>
              <a:cxn ang="T11">
                <a:pos x="T6" y="T7"/>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1" name="Shape 1645"/>
          <p:cNvSpPr/>
          <p:nvPr/>
        </p:nvSpPr>
        <p:spPr>
          <a:xfrm>
            <a:off x="5287478" y="4193803"/>
            <a:ext cx="412781" cy="412781"/>
          </a:xfrm>
          <a:custGeom>
            <a:cxnLst>
              <a:cxn ang="0">
                <a:pos x="wd2" y="hd2"/>
              </a:cxn>
              <a:cxn ang="5400000">
                <a:pos x="wd2" y="hd2"/>
              </a:cxn>
              <a:cxn ang="10800000">
                <a:pos x="wd2" y="hd2"/>
              </a:cxn>
              <a:cxn ang="16200000">
                <a:pos x="wd2" y="hd2"/>
              </a:cxn>
            </a:cxnLst>
            <a:rect b="b" l="0" r="r" t="0"/>
            <a:pathLst>
              <a:path extrusionOk="0" h="21600" w="20512">
                <a:moveTo>
                  <a:pt x="13692" y="8626"/>
                </a:moveTo>
                <a:lnTo>
                  <a:pt x="12040" y="10330"/>
                </a:lnTo>
                <a:cubicBezTo>
                  <a:pt x="12133" y="10461"/>
                  <a:pt x="12223" y="10598"/>
                  <a:pt x="12309" y="10739"/>
                </a:cubicBezTo>
                <a:cubicBezTo>
                  <a:pt x="13857" y="13353"/>
                  <a:pt x="13057" y="16782"/>
                  <a:pt x="10523" y="18381"/>
                </a:cubicBezTo>
                <a:cubicBezTo>
                  <a:pt x="9676" y="18917"/>
                  <a:pt x="8707" y="19199"/>
                  <a:pt x="7721" y="19199"/>
                </a:cubicBezTo>
                <a:cubicBezTo>
                  <a:pt x="5825" y="19199"/>
                  <a:pt x="4105" y="18206"/>
                  <a:pt x="3118" y="16540"/>
                </a:cubicBezTo>
                <a:cubicBezTo>
                  <a:pt x="2367" y="15274"/>
                  <a:pt x="2141" y="13783"/>
                  <a:pt x="2477" y="12337"/>
                </a:cubicBezTo>
                <a:cubicBezTo>
                  <a:pt x="2815" y="10895"/>
                  <a:pt x="3674" y="9673"/>
                  <a:pt x="4902" y="8899"/>
                </a:cubicBezTo>
                <a:cubicBezTo>
                  <a:pt x="5751" y="8364"/>
                  <a:pt x="6720" y="8081"/>
                  <a:pt x="7707" y="8081"/>
                </a:cubicBezTo>
                <a:cubicBezTo>
                  <a:pt x="8723" y="8081"/>
                  <a:pt x="9686" y="8368"/>
                  <a:pt x="10517" y="8891"/>
                </a:cubicBezTo>
                <a:lnTo>
                  <a:pt x="9430" y="10070"/>
                </a:lnTo>
                <a:cubicBezTo>
                  <a:pt x="8906" y="9801"/>
                  <a:pt x="8322" y="9649"/>
                  <a:pt x="7711" y="9649"/>
                </a:cubicBezTo>
                <a:cubicBezTo>
                  <a:pt x="7000" y="9649"/>
                  <a:pt x="6303" y="9853"/>
                  <a:pt x="5695" y="10236"/>
                </a:cubicBezTo>
                <a:cubicBezTo>
                  <a:pt x="3875" y="11384"/>
                  <a:pt x="3302" y="13845"/>
                  <a:pt x="4414" y="15722"/>
                </a:cubicBezTo>
                <a:cubicBezTo>
                  <a:pt x="5123" y="16918"/>
                  <a:pt x="6358" y="17632"/>
                  <a:pt x="7715" y="17632"/>
                </a:cubicBezTo>
                <a:cubicBezTo>
                  <a:pt x="8425" y="17632"/>
                  <a:pt x="9122" y="17428"/>
                  <a:pt x="9730" y="17045"/>
                </a:cubicBezTo>
                <a:cubicBezTo>
                  <a:pt x="10611" y="16490"/>
                  <a:pt x="11230" y="15614"/>
                  <a:pt x="11471" y="14577"/>
                </a:cubicBezTo>
                <a:cubicBezTo>
                  <a:pt x="11713" y="13538"/>
                  <a:pt x="11550" y="12468"/>
                  <a:pt x="11010" y="11560"/>
                </a:cubicBezTo>
                <a:cubicBezTo>
                  <a:pt x="10991" y="11525"/>
                  <a:pt x="10967" y="11494"/>
                  <a:pt x="10946" y="11460"/>
                </a:cubicBezTo>
                <a:lnTo>
                  <a:pt x="8192" y="14304"/>
                </a:lnTo>
                <a:cubicBezTo>
                  <a:pt x="8116" y="14383"/>
                  <a:pt x="8016" y="14422"/>
                  <a:pt x="7917" y="14422"/>
                </a:cubicBezTo>
                <a:cubicBezTo>
                  <a:pt x="7819" y="14422"/>
                  <a:pt x="7718" y="14383"/>
                  <a:pt x="7644" y="14304"/>
                </a:cubicBezTo>
                <a:cubicBezTo>
                  <a:pt x="7490" y="14146"/>
                  <a:pt x="7490" y="13895"/>
                  <a:pt x="7644" y="13739"/>
                </a:cubicBezTo>
                <a:lnTo>
                  <a:pt x="17851" y="3203"/>
                </a:lnTo>
                <a:lnTo>
                  <a:pt x="17079" y="2942"/>
                </a:lnTo>
                <a:lnTo>
                  <a:pt x="15933" y="0"/>
                </a:lnTo>
                <a:lnTo>
                  <a:pt x="11871" y="4408"/>
                </a:lnTo>
                <a:lnTo>
                  <a:pt x="12605" y="6622"/>
                </a:lnTo>
                <a:lnTo>
                  <a:pt x="12142" y="7125"/>
                </a:lnTo>
                <a:cubicBezTo>
                  <a:pt x="10838" y="6182"/>
                  <a:pt x="9285" y="5680"/>
                  <a:pt x="7706" y="5680"/>
                </a:cubicBezTo>
                <a:cubicBezTo>
                  <a:pt x="6334" y="5680"/>
                  <a:pt x="4945" y="6058"/>
                  <a:pt x="3690" y="6850"/>
                </a:cubicBezTo>
                <a:cubicBezTo>
                  <a:pt x="56" y="9143"/>
                  <a:pt x="-1088" y="14042"/>
                  <a:pt x="1135" y="17791"/>
                </a:cubicBezTo>
                <a:cubicBezTo>
                  <a:pt x="2588" y="20245"/>
                  <a:pt x="5125" y="21600"/>
                  <a:pt x="7722" y="21600"/>
                </a:cubicBezTo>
                <a:cubicBezTo>
                  <a:pt x="9093" y="21600"/>
                  <a:pt x="10482" y="21221"/>
                  <a:pt x="11738" y="20430"/>
                </a:cubicBezTo>
                <a:cubicBezTo>
                  <a:pt x="15371" y="18135"/>
                  <a:pt x="16514" y="13237"/>
                  <a:pt x="14292" y="9487"/>
                </a:cubicBezTo>
                <a:cubicBezTo>
                  <a:pt x="14111" y="9179"/>
                  <a:pt x="13906" y="8898"/>
                  <a:pt x="13692" y="8626"/>
                </a:cubicBezTo>
                <a:moveTo>
                  <a:pt x="18676" y="3481"/>
                </a:moveTo>
                <a:lnTo>
                  <a:pt x="14381" y="7915"/>
                </a:lnTo>
                <a:lnTo>
                  <a:pt x="16451" y="8512"/>
                </a:lnTo>
                <a:lnTo>
                  <a:pt x="20512" y="4103"/>
                </a:lnTo>
                <a:lnTo>
                  <a:pt x="18676" y="3481"/>
                </a:lnTo>
                <a:close/>
              </a:path>
            </a:pathLst>
          </a:custGeom>
          <a:gradFill>
            <a:gsLst>
              <a:gs pos="0">
                <a:srgbClr val="2C344B"/>
              </a:gs>
              <a:gs pos="100000">
                <a:srgbClr val="21273E"/>
              </a:gs>
            </a:gsLst>
          </a:gradFill>
          <a:ln w="12700">
            <a:miter lim="400000"/>
          </a:ln>
        </p:spPr>
        <p:txBody>
          <a:bodyPr anchor="ctr" bIns="38100" lIns="38100" rIns="38100" tIns="38100"/>
          <a:lstStyle/>
          <a:p>
            <a:pPr algn="ctr" defTabSz="457189">
              <a:defRPr sz="3000">
                <a:solidFill>
                  <a:srgbClr val="FFFFFF"/>
                </a:solidFill>
                <a:effectLst>
                  <a:outerShdw blurRad="38100" dir="5400000" dist="12700" rotWithShape="0">
                    <a:srgbClr val="000000">
                      <a:alpha val="50000"/>
                    </a:srgbClr>
                  </a:outerShdw>
                </a:effectLst>
                <a:latin charset="0" typeface="Gill Sans"/>
                <a:ea typeface="Gill Sans"/>
                <a:cs typeface="Gill Sans"/>
                <a:sym charset="0" typeface="Gill Sans"/>
              </a:defRPr>
            </a:pPr>
            <a:endParaRPr kern="0" sz="3000">
              <a:solidFill>
                <a:srgbClr val="FFFFFF"/>
              </a:solidFill>
              <a:effectLst>
                <a:outerShdw blurRad="38100" dir="5400000" dist="12700" rotWithShape="0">
                  <a:srgbClr val="000000">
                    <a:alpha val="50000"/>
                  </a:srgbClr>
                </a:outerShdw>
              </a:effectLst>
              <a:latin charset="0" typeface="Gill Sans"/>
              <a:ea typeface="Gill Sans"/>
              <a:cs typeface="Gill Sans"/>
              <a:sym charset="0" typeface="Gill Sans"/>
            </a:endParaRPr>
          </a:p>
        </p:txBody>
      </p:sp>
      <p:sp>
        <p:nvSpPr>
          <p:cNvPr id="20" name="Shape 1627"/>
          <p:cNvSpPr/>
          <p:nvPr/>
        </p:nvSpPr>
        <p:spPr bwMode="auto">
          <a:xfrm>
            <a:off x="5033819" y="2587583"/>
            <a:ext cx="919163" cy="919163"/>
          </a:xfrm>
          <a:custGeom>
            <a:gdLst>
              <a:gd fmla="*/ 779362 w 19679" name="T0"/>
              <a:gd fmla="*/ 779362 h 19679" name="T1"/>
              <a:gd fmla="*/ 779362 w 19679" name="T2"/>
              <a:gd fmla="*/ 779362 h 19679" name="T3"/>
              <a:gd fmla="*/ 779362 w 19679" name="T4"/>
              <a:gd fmla="*/ 779362 h 19679" name="T5"/>
              <a:gd fmla="*/ 779362 w 19679" name="T6"/>
              <a:gd fmla="*/ 779362 h 19679" name="T7"/>
              <a:gd fmla="*/ 0 60000 65536" name="T8"/>
              <a:gd fmla="*/ 5898240 60000 65536" name="T9"/>
              <a:gd fmla="*/ 11796480 60000 65536" name="T10"/>
              <a:gd fmla="*/ 17694720 60000 65536" name="T11"/>
            </a:gdLst>
            <a:cxnLst>
              <a:cxn ang="T8">
                <a:pos x="T0" y="T1"/>
              </a:cxn>
              <a:cxn ang="T9">
                <a:pos x="T2" y="T3"/>
              </a:cxn>
              <a:cxn ang="T10">
                <a:pos x="T4" y="T5"/>
              </a:cxn>
              <a:cxn ang="T11">
                <a:pos x="T6" y="T7"/>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nvGrpSpPr>
          <p:cNvPr id="22" name="Group 1649"/>
          <p:cNvGrpSpPr/>
          <p:nvPr/>
        </p:nvGrpSpPr>
        <p:grpSpPr>
          <a:xfrm>
            <a:off x="5313686" y="2864642"/>
            <a:ext cx="360365" cy="365980"/>
            <a:chExt cx="611749" cy="619876"/>
          </a:xfrm>
          <a:gradFill>
            <a:gsLst>
              <a:gs pos="0">
                <a:srgbClr val="2C344B"/>
              </a:gs>
              <a:gs pos="100000">
                <a:srgbClr val="21273E"/>
              </a:gs>
            </a:gsLst>
            <a:lin ang="5400000" scaled="1"/>
          </a:gradFill>
        </p:grpSpPr>
        <p:sp>
          <p:nvSpPr>
            <p:cNvPr id="23" name="Shape 1647"/>
            <p:cNvSpPr/>
            <p:nvPr/>
          </p:nvSpPr>
          <p:spPr>
            <a:xfrm>
              <a:off x="42902" y="283779"/>
              <a:ext cx="522766" cy="336097"/>
            </a:xfrm>
            <a:custGeom>
              <a:cxnLst>
                <a:cxn ang="0">
                  <a:pos x="wd2" y="hd2"/>
                </a:cxn>
                <a:cxn ang="5400000">
                  <a:pos x="wd2" y="hd2"/>
                </a:cxn>
                <a:cxn ang="10800000">
                  <a:pos x="wd2" y="hd2"/>
                </a:cxn>
                <a:cxn ang="16200000">
                  <a:pos x="wd2" y="hd2"/>
                </a:cxn>
              </a:cxnLst>
              <a:rect b="b" l="0" r="r" t="0"/>
              <a:pathLst>
                <a:path extrusionOk="0" h="21600" w="21600">
                  <a:moveTo>
                    <a:pt x="0" y="21600"/>
                  </a:moveTo>
                  <a:lnTo>
                    <a:pt x="21600" y="21600"/>
                  </a:lnTo>
                  <a:lnTo>
                    <a:pt x="10800" y="0"/>
                  </a:lnTo>
                  <a:close/>
                </a:path>
              </a:pathLst>
            </a:custGeom>
            <a:grpFill/>
            <a:ln cap="flat" w="12700">
              <a:noFill/>
              <a:miter lim="400000"/>
            </a:ln>
            <a:effectLst/>
          </p:spPr>
          <p:txBody>
            <a:bodyPr anchor="ctr" bIns="38100" lIns="38100" rIns="38100" tIns="38100"/>
            <a:lstStyle/>
            <a:p>
              <a:pPr algn="ctr" defTabSz="457189">
                <a:defRPr sz="3000">
                  <a:solidFill>
                    <a:srgbClr val="FFFFFF"/>
                  </a:solidFill>
                  <a:effectLst>
                    <a:outerShdw blurRad="38100" dir="5400000" dist="12700" rotWithShape="0">
                      <a:srgbClr val="000000">
                        <a:alpha val="50000"/>
                      </a:srgbClr>
                    </a:outerShdw>
                  </a:effectLst>
                  <a:latin charset="0" typeface="Gill Sans"/>
                  <a:ea typeface="Gill Sans"/>
                  <a:cs typeface="Gill Sans"/>
                  <a:sym charset="0" typeface="Gill Sans"/>
                </a:defRPr>
              </a:pPr>
              <a:endParaRPr kern="0" sz="3000">
                <a:solidFill>
                  <a:srgbClr val="FFFFFF"/>
                </a:solidFill>
                <a:effectLst>
                  <a:outerShdw blurRad="38100" dir="5400000" dist="12700" rotWithShape="0">
                    <a:srgbClr val="000000">
                      <a:alpha val="50000"/>
                    </a:srgbClr>
                  </a:outerShdw>
                </a:effectLst>
                <a:latin charset="0" typeface="Gill Sans"/>
                <a:ea typeface="Gill Sans"/>
                <a:cs typeface="Gill Sans"/>
                <a:sym charset="0" typeface="Gill Sans"/>
              </a:endParaRPr>
            </a:p>
          </p:txBody>
        </p:sp>
        <p:sp>
          <p:nvSpPr>
            <p:cNvPr id="28" name="Shape 1648"/>
            <p:cNvSpPr/>
            <p:nvPr/>
          </p:nvSpPr>
          <p:spPr>
            <a:xfrm>
              <a:off x="0" y="0"/>
              <a:ext cx="611749" cy="415365"/>
            </a:xfrm>
            <a:custGeom>
              <a:cxnLst>
                <a:cxn ang="0">
                  <a:pos x="wd2" y="hd2"/>
                </a:cxn>
                <a:cxn ang="5400000">
                  <a:pos x="wd2" y="hd2"/>
                </a:cxn>
                <a:cxn ang="10800000">
                  <a:pos x="wd2" y="hd2"/>
                </a:cxn>
                <a:cxn ang="16200000">
                  <a:pos x="wd2" y="hd2"/>
                </a:cxn>
              </a:cxnLst>
              <a:rect b="b" l="0" r="r" t="0"/>
              <a:pathLst>
                <a:path extrusionOk="0" h="21600" w="21600">
                  <a:moveTo>
                    <a:pt x="0" y="0"/>
                  </a:moveTo>
                  <a:lnTo>
                    <a:pt x="0" y="21600"/>
                  </a:lnTo>
                  <a:lnTo>
                    <a:pt x="5023" y="21600"/>
                  </a:lnTo>
                  <a:lnTo>
                    <a:pt x="6823" y="18190"/>
                  </a:lnTo>
                  <a:lnTo>
                    <a:pt x="2314" y="18190"/>
                  </a:lnTo>
                  <a:lnTo>
                    <a:pt x="2314" y="3410"/>
                  </a:lnTo>
                  <a:lnTo>
                    <a:pt x="19286" y="3410"/>
                  </a:lnTo>
                  <a:lnTo>
                    <a:pt x="19286" y="18190"/>
                  </a:lnTo>
                  <a:lnTo>
                    <a:pt x="14777" y="18190"/>
                  </a:lnTo>
                  <a:lnTo>
                    <a:pt x="16577" y="21600"/>
                  </a:lnTo>
                  <a:lnTo>
                    <a:pt x="21600" y="21600"/>
                  </a:lnTo>
                  <a:lnTo>
                    <a:pt x="21600" y="0"/>
                  </a:lnTo>
                  <a:close/>
                </a:path>
              </a:pathLst>
            </a:custGeom>
            <a:grpFill/>
            <a:ln cap="flat" w="12700">
              <a:noFill/>
              <a:miter lim="400000"/>
            </a:ln>
            <a:effectLst/>
          </p:spPr>
          <p:txBody>
            <a:bodyPr anchor="ctr" bIns="38100" lIns="38100" rIns="38100" tIns="38100"/>
            <a:lstStyle/>
            <a:p>
              <a:pPr algn="ctr" defTabSz="457189">
                <a:defRPr sz="3000">
                  <a:solidFill>
                    <a:srgbClr val="FFFFFF"/>
                  </a:solidFill>
                  <a:effectLst>
                    <a:outerShdw blurRad="38100" dir="5400000" dist="12700" rotWithShape="0">
                      <a:srgbClr val="000000">
                        <a:alpha val="50000"/>
                      </a:srgbClr>
                    </a:outerShdw>
                  </a:effectLst>
                  <a:latin charset="0" typeface="Gill Sans"/>
                  <a:ea typeface="Gill Sans"/>
                  <a:cs typeface="Gill Sans"/>
                  <a:sym charset="0" typeface="Gill Sans"/>
                </a:defRPr>
              </a:pPr>
              <a:endParaRPr kern="0" sz="3000">
                <a:solidFill>
                  <a:srgbClr val="FFFFFF"/>
                </a:solidFill>
                <a:effectLst>
                  <a:outerShdw blurRad="38100" dir="5400000" dist="12700" rotWithShape="0">
                    <a:srgbClr val="000000">
                      <a:alpha val="50000"/>
                    </a:srgbClr>
                  </a:outerShdw>
                </a:effectLst>
                <a:latin charset="0" typeface="Gill Sans"/>
                <a:ea typeface="Gill Sans"/>
                <a:cs typeface="Gill Sans"/>
                <a:sym charset="0" typeface="Gill Sans"/>
              </a:endParaRPr>
            </a:p>
          </p:txBody>
        </p:sp>
      </p:grpSp>
      <p:grpSp>
        <p:nvGrpSpPr>
          <p:cNvPr id="17" name="组合 16"/>
          <p:cNvGrpSpPr/>
          <p:nvPr/>
        </p:nvGrpSpPr>
        <p:grpSpPr>
          <a:xfrm>
            <a:off x="1097509" y="429276"/>
            <a:ext cx="3615975" cy="632543"/>
            <a:chOff x="349800" y="307048"/>
            <a:chExt cx="2711981" cy="474407"/>
          </a:xfrm>
        </p:grpSpPr>
        <p:sp>
          <p:nvSpPr>
            <p:cNvPr id="26" name="PA_文本框 1">
              <a:extLst>
                <a:ext uri="{FF2B5EF4-FFF2-40B4-BE49-F238E27FC236}">
                  <a16:creationId xmlns:a16="http://schemas.microsoft.com/office/drawing/2014/main" id="{95CA5390-EAD3-40A5-BF6F-C69AB99948CD}"/>
                </a:ext>
              </a:extLst>
            </p:cNvPr>
            <p:cNvSpPr txBox="1"/>
            <p:nvPr>
              <p:custDataLst>
                <p:tags r:id="rId5"/>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mtClean="0" sz="2400">
                  <a:solidFill>
                    <a:srgbClr val="21273E"/>
                  </a:solidFill>
                  <a:latin charset="-122" panose="020b0400000000000000" pitchFamily="34" typeface="Adobe 黑体 Std R"/>
                  <a:ea charset="-122" panose="020b0400000000000000" pitchFamily="34" typeface="Adobe 黑体 Std R"/>
                  <a:cs typeface="+mn-ea"/>
                  <a:sym typeface="+mn-lt"/>
                </a:rPr>
                <a:t>发展现状</a:t>
              </a:r>
            </a:p>
          </p:txBody>
        </p:sp>
        <p:sp>
          <p:nvSpPr>
            <p:cNvPr id="27" name="PA_文本框 1">
              <a:extLst>
                <a:ext uri="{FF2B5EF4-FFF2-40B4-BE49-F238E27FC236}">
                  <a16:creationId xmlns:a16="http://schemas.microsoft.com/office/drawing/2014/main" id="{BA0F9515-D5AE-4BED-A481-29A81D6010FD}"/>
                </a:ext>
              </a:extLst>
            </p:cNvPr>
            <p:cNvSpPr txBox="1"/>
            <p:nvPr>
              <p:custDataLst>
                <p:tags r:id="rId6"/>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2243898614"/>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200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 presetSubtype="4">
                                  <p:stCondLst>
                                    <p:cond delay="250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ppt_x"/>
                                          </p:val>
                                        </p:tav>
                                        <p:tav tm="100000">
                                          <p:val>
                                            <p:strVal val="#ppt_x"/>
                                          </p:val>
                                        </p:tav>
                                      </p:tavLst>
                                    </p:anim>
                                    <p:anim calcmode="lin" valueType="num">
                                      <p:cBhvr additive="base">
                                        <p:cTn dur="500" fill="hold" id="12"/>
                                        <p:tgtEl>
                                          <p:spTgt spid="6"/>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750"/>
                                  </p:stCondLst>
                                  <p:childTnLst>
                                    <p:set>
                                      <p:cBhvr>
                                        <p:cTn dur="1" fill="hold" id="14">
                                          <p:stCondLst>
                                            <p:cond delay="0"/>
                                          </p:stCondLst>
                                        </p:cTn>
                                        <p:tgtEl>
                                          <p:spTgt spid="20"/>
                                        </p:tgtEl>
                                        <p:attrNameLst>
                                          <p:attrName>style.visibility</p:attrName>
                                        </p:attrNameLst>
                                      </p:cBhvr>
                                      <p:to>
                                        <p:strVal val="visible"/>
                                      </p:to>
                                    </p:set>
                                    <p:anim calcmode="lin" valueType="num">
                                      <p:cBhvr>
                                        <p:cTn dur="500" fill="hold" id="15"/>
                                        <p:tgtEl>
                                          <p:spTgt spid="20"/>
                                        </p:tgtEl>
                                        <p:attrNameLst>
                                          <p:attrName>ppt_w</p:attrName>
                                        </p:attrNameLst>
                                      </p:cBhvr>
                                      <p:tavLst>
                                        <p:tav tm="0">
                                          <p:val>
                                            <p:fltVal val="0"/>
                                          </p:val>
                                        </p:tav>
                                        <p:tav tm="100000">
                                          <p:val>
                                            <p:strVal val="#ppt_w"/>
                                          </p:val>
                                        </p:tav>
                                      </p:tavLst>
                                    </p:anim>
                                    <p:anim calcmode="lin" valueType="num">
                                      <p:cBhvr>
                                        <p:cTn dur="500" fill="hold" id="16"/>
                                        <p:tgtEl>
                                          <p:spTgt spid="20"/>
                                        </p:tgtEl>
                                        <p:attrNameLst>
                                          <p:attrName>ppt_h</p:attrName>
                                        </p:attrNameLst>
                                      </p:cBhvr>
                                      <p:tavLst>
                                        <p:tav tm="0">
                                          <p:val>
                                            <p:fltVal val="0"/>
                                          </p:val>
                                        </p:tav>
                                        <p:tav tm="100000">
                                          <p:val>
                                            <p:strVal val="#ppt_h"/>
                                          </p:val>
                                        </p:tav>
                                      </p:tavLst>
                                    </p:anim>
                                    <p:animEffect filter="fade" transition="in">
                                      <p:cBhvr>
                                        <p:cTn dur="500" id="17"/>
                                        <p:tgtEl>
                                          <p:spTgt spid="20"/>
                                        </p:tgtEl>
                                      </p:cBhvr>
                                    </p:animEffect>
                                  </p:childTnLst>
                                </p:cTn>
                              </p:par>
                              <p:par>
                                <p:cTn fill="hold" grpId="0" id="18" nodeType="withEffect" presetClass="entr" presetID="53" presetSubtype="0">
                                  <p:stCondLst>
                                    <p:cond delay="2750"/>
                                  </p:stCondLst>
                                  <p:childTnLst>
                                    <p:set>
                                      <p:cBhvr>
                                        <p:cTn dur="1" fill="hold" id="19">
                                          <p:stCondLst>
                                            <p:cond delay="0"/>
                                          </p:stCondLst>
                                        </p:cTn>
                                        <p:tgtEl>
                                          <p:spTgt spid="19"/>
                                        </p:tgtEl>
                                        <p:attrNameLst>
                                          <p:attrName>style.visibility</p:attrName>
                                        </p:attrNameLst>
                                      </p:cBhvr>
                                      <p:to>
                                        <p:strVal val="visible"/>
                                      </p:to>
                                    </p:set>
                                    <p:anim calcmode="lin" valueType="num">
                                      <p:cBhvr>
                                        <p:cTn dur="500" fill="hold" id="20"/>
                                        <p:tgtEl>
                                          <p:spTgt spid="19"/>
                                        </p:tgtEl>
                                        <p:attrNameLst>
                                          <p:attrName>ppt_w</p:attrName>
                                        </p:attrNameLst>
                                      </p:cBhvr>
                                      <p:tavLst>
                                        <p:tav tm="0">
                                          <p:val>
                                            <p:fltVal val="0"/>
                                          </p:val>
                                        </p:tav>
                                        <p:tav tm="100000">
                                          <p:val>
                                            <p:strVal val="#ppt_w"/>
                                          </p:val>
                                        </p:tav>
                                      </p:tavLst>
                                    </p:anim>
                                    <p:anim calcmode="lin" valueType="num">
                                      <p:cBhvr>
                                        <p:cTn dur="500" fill="hold" id="21"/>
                                        <p:tgtEl>
                                          <p:spTgt spid="19"/>
                                        </p:tgtEl>
                                        <p:attrNameLst>
                                          <p:attrName>ppt_h</p:attrName>
                                        </p:attrNameLst>
                                      </p:cBhvr>
                                      <p:tavLst>
                                        <p:tav tm="0">
                                          <p:val>
                                            <p:fltVal val="0"/>
                                          </p:val>
                                        </p:tav>
                                        <p:tav tm="100000">
                                          <p:val>
                                            <p:strVal val="#ppt_h"/>
                                          </p:val>
                                        </p:tav>
                                      </p:tavLst>
                                    </p:anim>
                                    <p:animEffect filter="fade" transition="in">
                                      <p:cBhvr>
                                        <p:cTn dur="500" id="22"/>
                                        <p:tgtEl>
                                          <p:spTgt spid="19"/>
                                        </p:tgtEl>
                                      </p:cBhvr>
                                    </p:animEffect>
                                  </p:childTnLst>
                                </p:cTn>
                              </p:par>
                              <p:par>
                                <p:cTn fill="hold" id="23" nodeType="withEffect" presetClass="entr" presetID="53" presetSubtype="0">
                                  <p:stCondLst>
                                    <p:cond delay="3000"/>
                                  </p:stCondLst>
                                  <p:childTnLst>
                                    <p:set>
                                      <p:cBhvr>
                                        <p:cTn dur="1" fill="hold" id="24">
                                          <p:stCondLst>
                                            <p:cond delay="0"/>
                                          </p:stCondLst>
                                        </p:cTn>
                                        <p:tgtEl>
                                          <p:spTgt spid="22"/>
                                        </p:tgtEl>
                                        <p:attrNameLst>
                                          <p:attrName>style.visibility</p:attrName>
                                        </p:attrNameLst>
                                      </p:cBhvr>
                                      <p:to>
                                        <p:strVal val="visible"/>
                                      </p:to>
                                    </p:set>
                                    <p:anim calcmode="lin" valueType="num">
                                      <p:cBhvr>
                                        <p:cTn dur="500" fill="hold" id="25"/>
                                        <p:tgtEl>
                                          <p:spTgt spid="22"/>
                                        </p:tgtEl>
                                        <p:attrNameLst>
                                          <p:attrName>ppt_w</p:attrName>
                                        </p:attrNameLst>
                                      </p:cBhvr>
                                      <p:tavLst>
                                        <p:tav tm="0">
                                          <p:val>
                                            <p:fltVal val="0"/>
                                          </p:val>
                                        </p:tav>
                                        <p:tav tm="100000">
                                          <p:val>
                                            <p:strVal val="#ppt_w"/>
                                          </p:val>
                                        </p:tav>
                                      </p:tavLst>
                                    </p:anim>
                                    <p:anim calcmode="lin" valueType="num">
                                      <p:cBhvr>
                                        <p:cTn dur="500" fill="hold" id="26"/>
                                        <p:tgtEl>
                                          <p:spTgt spid="22"/>
                                        </p:tgtEl>
                                        <p:attrNameLst>
                                          <p:attrName>ppt_h</p:attrName>
                                        </p:attrNameLst>
                                      </p:cBhvr>
                                      <p:tavLst>
                                        <p:tav tm="0">
                                          <p:val>
                                            <p:fltVal val="0"/>
                                          </p:val>
                                        </p:tav>
                                        <p:tav tm="100000">
                                          <p:val>
                                            <p:strVal val="#ppt_h"/>
                                          </p:val>
                                        </p:tav>
                                      </p:tavLst>
                                    </p:anim>
                                    <p:animEffect filter="fade" transition="in">
                                      <p:cBhvr>
                                        <p:cTn dur="500" id="27"/>
                                        <p:tgtEl>
                                          <p:spTgt spid="22"/>
                                        </p:tgtEl>
                                      </p:cBhvr>
                                    </p:animEffect>
                                  </p:childTnLst>
                                </p:cTn>
                              </p:par>
                              <p:par>
                                <p:cTn fill="hold" grpId="0" id="28" nodeType="withEffect" presetClass="entr" presetID="53" presetSubtype="0">
                                  <p:stCondLst>
                                    <p:cond delay="3000"/>
                                  </p:stCondLst>
                                  <p:childTnLst>
                                    <p:set>
                                      <p:cBhvr>
                                        <p:cTn dur="1" fill="hold" id="29">
                                          <p:stCondLst>
                                            <p:cond delay="0"/>
                                          </p:stCondLst>
                                        </p:cTn>
                                        <p:tgtEl>
                                          <p:spTgt spid="21"/>
                                        </p:tgtEl>
                                        <p:attrNameLst>
                                          <p:attrName>style.visibility</p:attrName>
                                        </p:attrNameLst>
                                      </p:cBhvr>
                                      <p:to>
                                        <p:strVal val="visible"/>
                                      </p:to>
                                    </p:set>
                                    <p:anim calcmode="lin" valueType="num">
                                      <p:cBhvr>
                                        <p:cTn dur="500" fill="hold" id="30"/>
                                        <p:tgtEl>
                                          <p:spTgt spid="21"/>
                                        </p:tgtEl>
                                        <p:attrNameLst>
                                          <p:attrName>ppt_w</p:attrName>
                                        </p:attrNameLst>
                                      </p:cBhvr>
                                      <p:tavLst>
                                        <p:tav tm="0">
                                          <p:val>
                                            <p:fltVal val="0"/>
                                          </p:val>
                                        </p:tav>
                                        <p:tav tm="100000">
                                          <p:val>
                                            <p:strVal val="#ppt_w"/>
                                          </p:val>
                                        </p:tav>
                                      </p:tavLst>
                                    </p:anim>
                                    <p:anim calcmode="lin" valueType="num">
                                      <p:cBhvr>
                                        <p:cTn dur="500" fill="hold" id="31"/>
                                        <p:tgtEl>
                                          <p:spTgt spid="21"/>
                                        </p:tgtEl>
                                        <p:attrNameLst>
                                          <p:attrName>ppt_h</p:attrName>
                                        </p:attrNameLst>
                                      </p:cBhvr>
                                      <p:tavLst>
                                        <p:tav tm="0">
                                          <p:val>
                                            <p:fltVal val="0"/>
                                          </p:val>
                                        </p:tav>
                                        <p:tav tm="100000">
                                          <p:val>
                                            <p:strVal val="#ppt_h"/>
                                          </p:val>
                                        </p:tav>
                                      </p:tavLst>
                                    </p:anim>
                                    <p:animEffect filter="fade" transition="in">
                                      <p:cBhvr>
                                        <p:cTn dur="500" id="32"/>
                                        <p:tgtEl>
                                          <p:spTgt spid="21"/>
                                        </p:tgtEl>
                                      </p:cBhvr>
                                    </p:animEffect>
                                  </p:childTnLst>
                                </p:cTn>
                              </p:par>
                              <p:par>
                                <p:cTn fill="hold" grpId="0" id="33" nodeType="withEffect" presetClass="entr" presetID="22" presetSubtype="8">
                                  <p:stCondLst>
                                    <p:cond delay="3250"/>
                                  </p:stCondLst>
                                  <p:childTnLst>
                                    <p:set>
                                      <p:cBhvr>
                                        <p:cTn dur="1" fill="hold" id="34">
                                          <p:stCondLst>
                                            <p:cond delay="0"/>
                                          </p:stCondLst>
                                        </p:cTn>
                                        <p:tgtEl>
                                          <p:spTgt spid="12"/>
                                        </p:tgtEl>
                                        <p:attrNameLst>
                                          <p:attrName>style.visibility</p:attrName>
                                        </p:attrNameLst>
                                      </p:cBhvr>
                                      <p:to>
                                        <p:strVal val="visible"/>
                                      </p:to>
                                    </p:set>
                                    <p:animEffect filter="wipe(left)" transition="in">
                                      <p:cBhvr>
                                        <p:cTn dur="500" id="35"/>
                                        <p:tgtEl>
                                          <p:spTgt spid="12"/>
                                        </p:tgtEl>
                                      </p:cBhvr>
                                    </p:animEffect>
                                  </p:childTnLst>
                                </p:cTn>
                              </p:par>
                              <p:par>
                                <p:cTn fill="hold" grpId="0" id="36" nodeType="withEffect" presetClass="entr" presetID="22" presetSubtype="8">
                                  <p:stCondLst>
                                    <p:cond delay="3250"/>
                                  </p:stCondLst>
                                  <p:childTnLst>
                                    <p:set>
                                      <p:cBhvr>
                                        <p:cTn dur="1" fill="hold" id="37">
                                          <p:stCondLst>
                                            <p:cond delay="0"/>
                                          </p:stCondLst>
                                        </p:cTn>
                                        <p:tgtEl>
                                          <p:spTgt spid="13"/>
                                        </p:tgtEl>
                                        <p:attrNameLst>
                                          <p:attrName>style.visibility</p:attrName>
                                        </p:attrNameLst>
                                      </p:cBhvr>
                                      <p:to>
                                        <p:strVal val="visible"/>
                                      </p:to>
                                    </p:set>
                                    <p:animEffect filter="wipe(left)" transition="in">
                                      <p:cBhvr>
                                        <p:cTn dur="500" id="38"/>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2"/>
      <p:bldP grpId="0" spid="13"/>
      <p:bldP grpId="0" spid="19"/>
      <p:bldP grpId="0" spid="21"/>
      <p:bldP grpId="0" spid="20"/>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Group 4"/>
          <p:cNvGrpSpPr>
            <a:grpSpLocks noChangeAspect="1"/>
          </p:cNvGrpSpPr>
          <p:nvPr/>
        </p:nvGrpSpPr>
        <p:grpSpPr>
          <a:xfrm>
            <a:off x="3782779" y="1332459"/>
            <a:ext cx="4735757" cy="4538232"/>
            <a:chOff x="3344" y="1687"/>
            <a:chExt cx="983" cy="942"/>
          </a:xfrm>
          <a:solidFill>
            <a:schemeClr val="bg1">
              <a:lumMod val="85000"/>
            </a:schemeClr>
          </a:solidFill>
        </p:grpSpPr>
        <p:sp>
          <p:nvSpPr>
            <p:cNvPr id="11" name="Freeform 5"/>
            <p:cNvSpPr>
              <a:spLocks noEditPoints="1"/>
            </p:cNvSpPr>
            <p:nvPr/>
          </p:nvSpPr>
          <p:spPr bwMode="auto">
            <a:xfrm>
              <a:off x="4105" y="1856"/>
              <a:ext cx="31" cy="40"/>
            </a:xfrm>
            <a:custGeom>
              <a:gdLst>
                <a:gd fmla="*/ 5 w 13" name="T0"/>
                <a:gd fmla="*/ 16 h 17" name="T1"/>
                <a:gd fmla="*/ 6 w 13" name="T2"/>
                <a:gd fmla="*/ 15 h 17" name="T3"/>
                <a:gd fmla="*/ 6 w 13" name="T4"/>
                <a:gd fmla="*/ 16 h 17" name="T5"/>
                <a:gd fmla="*/ 4 w 13" name="T6"/>
                <a:gd fmla="*/ 16 h 17" name="T7"/>
                <a:gd fmla="*/ 4 w 13" name="T8"/>
                <a:gd fmla="*/ 15 h 17" name="T9"/>
                <a:gd fmla="*/ 4 w 13" name="T10"/>
                <a:gd fmla="*/ 14 h 17" name="T11"/>
                <a:gd fmla="*/ 4 w 13" name="T12"/>
                <a:gd fmla="*/ 16 h 17" name="T13"/>
                <a:gd fmla="*/ 7 w 13" name="T14"/>
                <a:gd fmla="*/ 15 h 17" name="T15"/>
                <a:gd fmla="*/ 8 w 13" name="T16"/>
                <a:gd fmla="*/ 14 h 17" name="T17"/>
                <a:gd fmla="*/ 8 w 13" name="T18"/>
                <a:gd fmla="*/ 16 h 17" name="T19"/>
                <a:gd fmla="*/ 8 w 13" name="T20"/>
                <a:gd fmla="*/ 16 h 17" name="T21"/>
                <a:gd fmla="*/ 3 w 13" name="T22"/>
                <a:gd fmla="*/ 15 h 17" name="T23"/>
                <a:gd fmla="*/ 3 w 13" name="T24"/>
                <a:gd fmla="*/ 13 h 17" name="T25"/>
                <a:gd fmla="*/ 3 w 13" name="T26"/>
                <a:gd fmla="*/ 15 h 17" name="T27"/>
                <a:gd fmla="*/ 9 w 13" name="T28"/>
                <a:gd fmla="*/ 14 h 17" name="T29"/>
                <a:gd fmla="*/ 9 w 13" name="T30"/>
                <a:gd fmla="*/ 14 h 17" name="T31"/>
                <a:gd fmla="*/ 9 w 13" name="T32"/>
                <a:gd fmla="*/ 15 h 17" name="T33"/>
                <a:gd fmla="*/ 2 w 13" name="T34"/>
                <a:gd fmla="*/ 13 h 17" name="T35"/>
                <a:gd fmla="*/ 2 w 13" name="T36"/>
                <a:gd fmla="*/ 13 h 17" name="T37"/>
                <a:gd fmla="*/ 11 w 13" name="T38"/>
                <a:gd fmla="*/ 13 h 17" name="T39"/>
                <a:gd fmla="*/ 11 w 13" name="T40"/>
                <a:gd fmla="*/ 12 h 17" name="T41"/>
                <a:gd fmla="*/ 11 w 13" name="T42"/>
                <a:gd fmla="*/ 12 h 17" name="T43"/>
                <a:gd fmla="*/ 2 w 13" name="T44"/>
                <a:gd fmla="*/ 12 h 17" name="T45"/>
                <a:gd fmla="*/ 2 w 13" name="T46"/>
                <a:gd fmla="*/ 12 h 17" name="T47"/>
                <a:gd fmla="*/ 6 w 13" name="T48"/>
                <a:gd fmla="*/ 14 h 17" name="T49"/>
                <a:gd fmla="*/ 2 w 13" name="T50"/>
                <a:gd fmla="*/ 6 h 17" name="T51"/>
                <a:gd fmla="*/ 7 w 13" name="T52"/>
                <a:gd fmla="*/ 1 h 17" name="T53"/>
                <a:gd fmla="*/ 11 w 13" name="T54"/>
                <a:gd fmla="*/ 3 h 17" name="T55"/>
                <a:gd fmla="*/ 8 w 13" name="T56"/>
                <a:gd fmla="*/ 13 h 17" name="T57"/>
                <a:gd fmla="*/ 7 w 13" name="T58"/>
                <a:gd fmla="*/ 0 h 17" name="T59"/>
                <a:gd fmla="*/ 1 w 13" name="T60"/>
                <a:gd fmla="*/ 6 h 17" name="T61"/>
                <a:gd fmla="*/ 1 w 13" name="T62"/>
                <a:gd fmla="*/ 9 h 17" name="T63"/>
                <a:gd fmla="*/ 1 w 13" name="T64"/>
                <a:gd fmla="*/ 14 h 17" name="T65"/>
                <a:gd fmla="*/ 6 w 13" name="T66"/>
                <a:gd fmla="*/ 17 h 17" name="T67"/>
                <a:gd fmla="*/ 6 w 13" name="T68"/>
                <a:gd fmla="*/ 17 h 17" name="T69"/>
                <a:gd fmla="*/ 6 w 13" name="T70"/>
                <a:gd fmla="*/ 17 h 17" name="T71"/>
                <a:gd fmla="*/ 12 w 13" name="T72"/>
                <a:gd fmla="*/ 13 h 17" name="T73"/>
                <a:gd fmla="*/ 12 w 13" name="T74"/>
                <a:gd fmla="*/ 6 h 17" name="T75"/>
                <a:gd fmla="*/ 11 w 13" name="T76"/>
                <a:gd fmla="*/ 2 h 1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7" w="13">
                  <a:moveTo>
                    <a:pt x="6" y="16"/>
                  </a:moveTo>
                  <a:cubicBezTo>
                    <a:pt x="5" y="16"/>
                    <a:pt x="5" y="16"/>
                    <a:pt x="5" y="16"/>
                  </a:cubicBezTo>
                  <a:cubicBezTo>
                    <a:pt x="5" y="15"/>
                    <a:pt x="5" y="15"/>
                    <a:pt x="6" y="14"/>
                  </a:cubicBezTo>
                  <a:cubicBezTo>
                    <a:pt x="6" y="15"/>
                    <a:pt x="6" y="15"/>
                    <a:pt x="6" y="15"/>
                  </a:cubicBezTo>
                  <a:cubicBezTo>
                    <a:pt x="7" y="15"/>
                    <a:pt x="7" y="15"/>
                    <a:pt x="7" y="15"/>
                  </a:cubicBezTo>
                  <a:cubicBezTo>
                    <a:pt x="6" y="16"/>
                    <a:pt x="6" y="16"/>
                    <a:pt x="6" y="16"/>
                  </a:cubicBezTo>
                  <a:cubicBezTo>
                    <a:pt x="6" y="16"/>
                    <a:pt x="6" y="16"/>
                    <a:pt x="6" y="16"/>
                  </a:cubicBezTo>
                  <a:moveTo>
                    <a:pt x="4" y="16"/>
                  </a:moveTo>
                  <a:cubicBezTo>
                    <a:pt x="4" y="15"/>
                    <a:pt x="4" y="15"/>
                    <a:pt x="4" y="15"/>
                  </a:cubicBezTo>
                  <a:cubicBezTo>
                    <a:pt x="4" y="15"/>
                    <a:pt x="4" y="15"/>
                    <a:pt x="4" y="15"/>
                  </a:cubicBezTo>
                  <a:cubicBezTo>
                    <a:pt x="4" y="15"/>
                    <a:pt x="4" y="15"/>
                    <a:pt x="4" y="15"/>
                  </a:cubicBezTo>
                  <a:cubicBezTo>
                    <a:pt x="4" y="14"/>
                    <a:pt x="4" y="14"/>
                    <a:pt x="4" y="14"/>
                  </a:cubicBezTo>
                  <a:cubicBezTo>
                    <a:pt x="5" y="14"/>
                    <a:pt x="5" y="14"/>
                    <a:pt x="5" y="14"/>
                  </a:cubicBezTo>
                  <a:cubicBezTo>
                    <a:pt x="5"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4" y="14"/>
                    <a:pt x="4" y="14"/>
                    <a:pt x="4"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4"/>
                    <a:pt x="9" y="14"/>
                    <a:pt x="9" y="14"/>
                  </a:cubicBezTo>
                  <a:cubicBezTo>
                    <a:pt x="9" y="15"/>
                    <a:pt x="9" y="15"/>
                    <a:pt x="9" y="15"/>
                  </a:cubicBezTo>
                  <a:moveTo>
                    <a:pt x="2" y="14"/>
                  </a:moveTo>
                  <a:cubicBezTo>
                    <a:pt x="2" y="13"/>
                    <a:pt x="2" y="13"/>
                    <a:pt x="2" y="13"/>
                  </a:cubicBezTo>
                  <a:cubicBezTo>
                    <a:pt x="2" y="12"/>
                    <a:pt x="2" y="12"/>
                    <a:pt x="2" y="12"/>
                  </a:cubicBezTo>
                  <a:cubicBezTo>
                    <a:pt x="2" y="13"/>
                    <a:pt x="2" y="13"/>
                    <a:pt x="2" y="13"/>
                  </a:cubicBezTo>
                  <a:cubicBezTo>
                    <a:pt x="2" y="14"/>
                    <a:pt x="2" y="14"/>
                    <a:pt x="2" y="14"/>
                  </a:cubicBezTo>
                  <a:moveTo>
                    <a:pt x="11" y="13"/>
                  </a:moveTo>
                  <a:cubicBezTo>
                    <a:pt x="11" y="12"/>
                    <a:pt x="11" y="12"/>
                    <a:pt x="11" y="12"/>
                  </a:cubicBezTo>
                  <a:cubicBezTo>
                    <a:pt x="11" y="12"/>
                    <a:pt x="11" y="12"/>
                    <a:pt x="11" y="12"/>
                  </a:cubicBezTo>
                  <a:cubicBezTo>
                    <a:pt x="11" y="12"/>
                    <a:pt x="11" y="12"/>
                    <a:pt x="11" y="12"/>
                  </a:cubicBezTo>
                  <a:cubicBezTo>
                    <a:pt x="11" y="12"/>
                    <a:pt x="11" y="12"/>
                    <a:pt x="11" y="12"/>
                  </a:cubicBezTo>
                  <a:cubicBezTo>
                    <a:pt x="11" y="13"/>
                    <a:pt x="11" y="13"/>
                    <a:pt x="11" y="13"/>
                  </a:cubicBezTo>
                  <a:moveTo>
                    <a:pt x="2" y="12"/>
                  </a:moveTo>
                  <a:cubicBezTo>
                    <a:pt x="2" y="12"/>
                    <a:pt x="2" y="12"/>
                    <a:pt x="2" y="12"/>
                  </a:cubicBezTo>
                  <a:cubicBezTo>
                    <a:pt x="2" y="12"/>
                    <a:pt x="2" y="12"/>
                    <a:pt x="2" y="12"/>
                  </a:cubicBezTo>
                  <a:cubicBezTo>
                    <a:pt x="2" y="12"/>
                    <a:pt x="2" y="12"/>
                    <a:pt x="2" y="12"/>
                  </a:cubicBezTo>
                  <a:moveTo>
                    <a:pt x="6" y="14"/>
                  </a:moveTo>
                  <a:cubicBezTo>
                    <a:pt x="5" y="14"/>
                    <a:pt x="4" y="13"/>
                    <a:pt x="3" y="12"/>
                  </a:cubicBezTo>
                  <a:cubicBezTo>
                    <a:pt x="1" y="11"/>
                    <a:pt x="2" y="8"/>
                    <a:pt x="2" y="6"/>
                  </a:cubicBezTo>
                  <a:cubicBezTo>
                    <a:pt x="3" y="5"/>
                    <a:pt x="4" y="3"/>
                    <a:pt x="5" y="2"/>
                  </a:cubicBezTo>
                  <a:cubicBezTo>
                    <a:pt x="6" y="1"/>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7" y="0"/>
                    <a:pt x="6" y="1"/>
                    <a:pt x="5" y="1"/>
                  </a:cubicBezTo>
                  <a:cubicBezTo>
                    <a:pt x="3" y="2"/>
                    <a:pt x="2" y="4"/>
                    <a:pt x="1" y="6"/>
                  </a:cubicBezTo>
                  <a:cubicBezTo>
                    <a:pt x="1" y="6"/>
                    <a:pt x="1" y="7"/>
                    <a:pt x="1" y="8"/>
                  </a:cubicBezTo>
                  <a:cubicBezTo>
                    <a:pt x="1" y="9"/>
                    <a:pt x="1" y="9"/>
                    <a:pt x="1" y="9"/>
                  </a:cubicBezTo>
                  <a:cubicBezTo>
                    <a:pt x="1" y="10"/>
                    <a:pt x="0" y="12"/>
                    <a:pt x="1" y="14"/>
                  </a:cubicBezTo>
                  <a:cubicBezTo>
                    <a:pt x="1" y="14"/>
                    <a:pt x="1" y="14"/>
                    <a:pt x="1" y="14"/>
                  </a:cubicBezTo>
                  <a:cubicBezTo>
                    <a:pt x="2" y="15"/>
                    <a:pt x="2" y="15"/>
                    <a:pt x="2" y="15"/>
                  </a:cubicBezTo>
                  <a:cubicBezTo>
                    <a:pt x="3" y="16"/>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9"/>
                    <a:pt x="13" y="7"/>
                  </a:cubicBezTo>
                  <a:cubicBezTo>
                    <a:pt x="12" y="6"/>
                    <a:pt x="12" y="6"/>
                    <a:pt x="12" y="6"/>
                  </a:cubicBezTo>
                  <a:cubicBezTo>
                    <a:pt x="12" y="5"/>
                    <a:pt x="12" y="4"/>
                    <a:pt x="12" y="3"/>
                  </a:cubicBezTo>
                  <a:cubicBezTo>
                    <a:pt x="11" y="2"/>
                    <a:pt x="11" y="2"/>
                    <a:pt x="11" y="2"/>
                  </a:cubicBezTo>
                  <a:cubicBezTo>
                    <a:pt x="10" y="1"/>
                    <a:pt x="9"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2" name="Freeform 6"/>
            <p:cNvSpPr>
              <a:spLocks noEditPoints="1"/>
            </p:cNvSpPr>
            <p:nvPr/>
          </p:nvSpPr>
          <p:spPr bwMode="auto">
            <a:xfrm>
              <a:off x="3422" y="1996"/>
              <a:ext cx="69" cy="67"/>
            </a:xfrm>
            <a:custGeom>
              <a:gdLst>
                <a:gd fmla="*/ 14 w 29" name="T0"/>
                <a:gd fmla="*/ 27 h 28" name="T1"/>
                <a:gd fmla="*/ 1 w 29" name="T2"/>
                <a:gd fmla="*/ 14 h 28" name="T3"/>
                <a:gd fmla="*/ 14 w 29" name="T4"/>
                <a:gd fmla="*/ 1 h 28" name="T5"/>
                <a:gd fmla="*/ 23 w 29" name="T6"/>
                <a:gd fmla="*/ 4 h 28" name="T7"/>
                <a:gd fmla="*/ 28 w 29" name="T8"/>
                <a:gd fmla="*/ 14 h 28" name="T9"/>
                <a:gd fmla="*/ 14 w 29" name="T10"/>
                <a:gd fmla="*/ 27 h 28" name="T11"/>
                <a:gd fmla="*/ 14 w 29" name="T12"/>
                <a:gd fmla="*/ 0 h 28" name="T13"/>
                <a:gd fmla="*/ 0 w 29" name="T14"/>
                <a:gd fmla="*/ 14 h 28" name="T15"/>
                <a:gd fmla="*/ 14 w 29" name="T16"/>
                <a:gd fmla="*/ 28 h 28" name="T17"/>
                <a:gd fmla="*/ 29 w 29" name="T18"/>
                <a:gd fmla="*/ 14 h 28" name="T19"/>
                <a:gd fmla="*/ 14 w 29" name="T20"/>
                <a:gd fmla="*/ 0 h 2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28">
                  <a:moveTo>
                    <a:pt x="14" y="27"/>
                  </a:moveTo>
                  <a:cubicBezTo>
                    <a:pt x="8" y="27"/>
                    <a:pt x="1" y="23"/>
                    <a:pt x="1" y="14"/>
                  </a:cubicBezTo>
                  <a:cubicBezTo>
                    <a:pt x="1" y="5"/>
                    <a:pt x="8" y="1"/>
                    <a:pt x="14" y="1"/>
                  </a:cubicBezTo>
                  <a:cubicBezTo>
                    <a:pt x="18" y="1"/>
                    <a:pt x="21" y="2"/>
                    <a:pt x="23" y="4"/>
                  </a:cubicBezTo>
                  <a:cubicBezTo>
                    <a:pt x="26" y="7"/>
                    <a:pt x="28" y="10"/>
                    <a:pt x="28" y="14"/>
                  </a:cubicBezTo>
                  <a:cubicBezTo>
                    <a:pt x="28" y="23"/>
                    <a:pt x="21" y="27"/>
                    <a:pt x="14" y="27"/>
                  </a:cubicBezTo>
                  <a:moveTo>
                    <a:pt x="14" y="0"/>
                  </a:moveTo>
                  <a:cubicBezTo>
                    <a:pt x="7" y="0"/>
                    <a:pt x="0" y="5"/>
                    <a:pt x="0" y="14"/>
                  </a:cubicBezTo>
                  <a:cubicBezTo>
                    <a:pt x="0" y="23"/>
                    <a:pt x="7" y="28"/>
                    <a:pt x="14" y="28"/>
                  </a:cubicBezTo>
                  <a:cubicBezTo>
                    <a:pt x="21" y="28"/>
                    <a:pt x="29" y="23"/>
                    <a:pt x="29" y="14"/>
                  </a:cubicBezTo>
                  <a:cubicBezTo>
                    <a:pt x="29" y="5"/>
                    <a:pt x="21" y="0"/>
                    <a:pt x="1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3" name="Freeform 7"/>
            <p:cNvSpPr>
              <a:spLocks noEditPoints="1"/>
            </p:cNvSpPr>
            <p:nvPr/>
          </p:nvSpPr>
          <p:spPr bwMode="auto">
            <a:xfrm>
              <a:off x="3413" y="1987"/>
              <a:ext cx="86" cy="85"/>
            </a:xfrm>
            <a:custGeom>
              <a:gdLst>
                <a:gd fmla="*/ 18 w 36" name="T0"/>
                <a:gd fmla="*/ 35 h 36" name="T1"/>
                <a:gd fmla="*/ 1 w 36" name="T2"/>
                <a:gd fmla="*/ 18 h 36" name="T3"/>
                <a:gd fmla="*/ 18 w 36" name="T4"/>
                <a:gd fmla="*/ 1 h 36" name="T5"/>
                <a:gd fmla="*/ 35 w 36" name="T6"/>
                <a:gd fmla="*/ 18 h 36" name="T7"/>
                <a:gd fmla="*/ 18 w 36" name="T8"/>
                <a:gd fmla="*/ 35 h 36" name="T9"/>
                <a:gd fmla="*/ 18 w 36" name="T10"/>
                <a:gd fmla="*/ 0 h 36" name="T11"/>
                <a:gd fmla="*/ 6 w 36" name="T12"/>
                <a:gd fmla="*/ 5 h 36" name="T13"/>
                <a:gd fmla="*/ 0 w 36" name="T14"/>
                <a:gd fmla="*/ 18 h 36" name="T15"/>
                <a:gd fmla="*/ 6 w 36" name="T16"/>
                <a:gd fmla="*/ 31 h 36" name="T17"/>
                <a:gd fmla="*/ 18 w 36" name="T18"/>
                <a:gd fmla="*/ 36 h 36" name="T19"/>
                <a:gd fmla="*/ 31 w 36" name="T20"/>
                <a:gd fmla="*/ 31 h 36" name="T21"/>
                <a:gd fmla="*/ 36 w 36" name="T22"/>
                <a:gd fmla="*/ 18 h 36" name="T23"/>
                <a:gd fmla="*/ 31 w 36" name="T24"/>
                <a:gd fmla="*/ 5 h 36" name="T25"/>
                <a:gd fmla="*/ 18 w 36" name="T26"/>
                <a:gd fmla="*/ 0 h 3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6" w="36">
                  <a:moveTo>
                    <a:pt x="18" y="35"/>
                  </a:moveTo>
                  <a:cubicBezTo>
                    <a:pt x="10" y="35"/>
                    <a:pt x="1" y="29"/>
                    <a:pt x="1" y="18"/>
                  </a:cubicBezTo>
                  <a:cubicBezTo>
                    <a:pt x="1" y="7"/>
                    <a:pt x="10" y="1"/>
                    <a:pt x="18" y="1"/>
                  </a:cubicBezTo>
                  <a:cubicBezTo>
                    <a:pt x="27" y="1"/>
                    <a:pt x="35" y="7"/>
                    <a:pt x="35" y="18"/>
                  </a:cubicBezTo>
                  <a:cubicBezTo>
                    <a:pt x="35" y="29"/>
                    <a:pt x="27" y="35"/>
                    <a:pt x="18" y="35"/>
                  </a:cubicBezTo>
                  <a:moveTo>
                    <a:pt x="18" y="0"/>
                  </a:moveTo>
                  <a:cubicBezTo>
                    <a:pt x="13" y="0"/>
                    <a:pt x="9" y="2"/>
                    <a:pt x="6" y="5"/>
                  </a:cubicBezTo>
                  <a:cubicBezTo>
                    <a:pt x="2" y="8"/>
                    <a:pt x="0" y="12"/>
                    <a:pt x="0" y="18"/>
                  </a:cubicBezTo>
                  <a:cubicBezTo>
                    <a:pt x="0" y="23"/>
                    <a:pt x="2" y="28"/>
                    <a:pt x="6" y="31"/>
                  </a:cubicBezTo>
                  <a:cubicBezTo>
                    <a:pt x="9" y="34"/>
                    <a:pt x="13" y="36"/>
                    <a:pt x="18" y="36"/>
                  </a:cubicBezTo>
                  <a:cubicBezTo>
                    <a:pt x="23" y="36"/>
                    <a:pt x="27" y="34"/>
                    <a:pt x="31" y="31"/>
                  </a:cubicBezTo>
                  <a:cubicBezTo>
                    <a:pt x="34" y="28"/>
                    <a:pt x="36" y="23"/>
                    <a:pt x="36" y="18"/>
                  </a:cubicBezTo>
                  <a:cubicBezTo>
                    <a:pt x="36" y="12"/>
                    <a:pt x="34" y="8"/>
                    <a:pt x="31" y="5"/>
                  </a:cubicBezTo>
                  <a:cubicBezTo>
                    <a:pt x="27" y="2"/>
                    <a:pt x="23" y="0"/>
                    <a:pt x="1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4" name="Freeform 8"/>
            <p:cNvSpPr/>
            <p:nvPr/>
          </p:nvSpPr>
          <p:spPr bwMode="auto">
            <a:xfrm>
              <a:off x="3453" y="2001"/>
              <a:ext cx="3" cy="7"/>
            </a:xfrm>
            <a:custGeom>
              <a:gdLst>
                <a:gd fmla="*/ 1 w 1" name="T0"/>
                <a:gd fmla="*/ 0 h 3" name="T1"/>
                <a:gd fmla="*/ 0 w 1" name="T2"/>
                <a:gd fmla="*/ 0 h 3" name="T3"/>
                <a:gd fmla="*/ 0 w 1" name="T4"/>
                <a:gd fmla="*/ 3 h 3" name="T5"/>
                <a:gd fmla="*/ 1 w 1" name="T6"/>
                <a:gd fmla="*/ 3 h 3" name="T7"/>
                <a:gd fmla="*/ 1 w 1" name="T8"/>
                <a:gd fmla="*/ 3 h 3" name="T9"/>
                <a:gd fmla="*/ 1 w 1" name="T10"/>
                <a:gd fmla="*/ 3 h 3" name="T11"/>
                <a:gd fmla="*/ 1 w 1" name="T12"/>
                <a:gd fmla="*/ 1 h 3" name="T13"/>
                <a:gd fmla="*/ 1 w 1" name="T14"/>
                <a:gd fmla="*/ 0 h 3" name="T15"/>
                <a:gd fmla="*/ 1 w 1" name="T16"/>
                <a:gd fmla="*/ 0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1">
                  <a:moveTo>
                    <a:pt x="1" y="0"/>
                  </a:moveTo>
                  <a:cubicBezTo>
                    <a:pt x="0" y="0"/>
                    <a:pt x="0" y="0"/>
                    <a:pt x="0" y="0"/>
                  </a:cubicBezTo>
                  <a:cubicBezTo>
                    <a:pt x="0" y="1"/>
                    <a:pt x="0" y="2"/>
                    <a:pt x="0" y="3"/>
                  </a:cubicBezTo>
                  <a:cubicBezTo>
                    <a:pt x="1" y="3"/>
                    <a:pt x="1" y="3"/>
                    <a:pt x="1" y="3"/>
                  </a:cubicBezTo>
                  <a:cubicBezTo>
                    <a:pt x="1" y="3"/>
                    <a:pt x="1" y="3"/>
                    <a:pt x="1" y="3"/>
                  </a:cubicBezTo>
                  <a:cubicBezTo>
                    <a:pt x="1" y="3"/>
                    <a:pt x="1" y="3"/>
                    <a:pt x="1" y="3"/>
                  </a:cubicBezTo>
                  <a:cubicBezTo>
                    <a:pt x="1" y="2"/>
                    <a:pt x="1" y="2"/>
                    <a:pt x="1" y="1"/>
                  </a:cubicBezTo>
                  <a:cubicBezTo>
                    <a:pt x="1" y="0"/>
                    <a:pt x="1"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9" name="Freeform 9"/>
            <p:cNvSpPr/>
            <p:nvPr/>
          </p:nvSpPr>
          <p:spPr bwMode="auto">
            <a:xfrm>
              <a:off x="3453" y="2048"/>
              <a:ext cx="5" cy="10"/>
            </a:xfrm>
            <a:custGeom>
              <a:gdLst>
                <a:gd fmla="*/ 1 w 2" name="T0"/>
                <a:gd fmla="*/ 0 h 4" name="T1"/>
                <a:gd fmla="*/ 0 w 2" name="T2"/>
                <a:gd fmla="*/ 0 h 4" name="T3"/>
                <a:gd fmla="*/ 0 w 2" name="T4"/>
                <a:gd fmla="*/ 3 h 4" name="T5"/>
                <a:gd fmla="*/ 0 w 2" name="T6"/>
                <a:gd fmla="*/ 4 h 4" name="T7"/>
                <a:gd fmla="*/ 1 w 2" name="T8"/>
                <a:gd fmla="*/ 4 h 4" name="T9"/>
                <a:gd fmla="*/ 1 w 2" name="T10"/>
                <a:gd fmla="*/ 4 h 4" name="T11"/>
                <a:gd fmla="*/ 1 w 2" name="T12"/>
                <a:gd fmla="*/ 0 h 4" name="T13"/>
                <a:gd fmla="*/ 1 w 2" name="T14"/>
                <a:gd fmla="*/ 0 h 4" name="T15"/>
                <a:gd fmla="*/ 1 w 2"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
                  <a:moveTo>
                    <a:pt x="1" y="0"/>
                  </a:moveTo>
                  <a:cubicBezTo>
                    <a:pt x="0" y="0"/>
                    <a:pt x="0" y="0"/>
                    <a:pt x="0" y="0"/>
                  </a:cubicBezTo>
                  <a:cubicBezTo>
                    <a:pt x="0" y="1"/>
                    <a:pt x="0" y="3"/>
                    <a:pt x="0" y="3"/>
                  </a:cubicBezTo>
                  <a:cubicBezTo>
                    <a:pt x="0" y="4"/>
                    <a:pt x="0" y="4"/>
                    <a:pt x="0" y="4"/>
                  </a:cubicBezTo>
                  <a:cubicBezTo>
                    <a:pt x="1" y="4"/>
                    <a:pt x="1" y="4"/>
                    <a:pt x="1" y="4"/>
                  </a:cubicBezTo>
                  <a:cubicBezTo>
                    <a:pt x="1" y="4"/>
                    <a:pt x="1" y="4"/>
                    <a:pt x="1" y="4"/>
                  </a:cubicBezTo>
                  <a:cubicBezTo>
                    <a:pt x="2" y="3"/>
                    <a:pt x="1" y="1"/>
                    <a:pt x="1" y="0"/>
                  </a:cubicBezTo>
                  <a:cubicBezTo>
                    <a:pt x="1" y="0"/>
                    <a:pt x="1"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0" name="Freeform 10"/>
            <p:cNvSpPr/>
            <p:nvPr/>
          </p:nvSpPr>
          <p:spPr bwMode="auto">
            <a:xfrm>
              <a:off x="3427" y="2027"/>
              <a:ext cx="10" cy="5"/>
            </a:xfrm>
            <a:custGeom>
              <a:gdLst>
                <a:gd fmla="*/ 2 w 4" name="T0"/>
                <a:gd fmla="*/ 0 h 2" name="T1"/>
                <a:gd fmla="*/ 1 w 4" name="T2"/>
                <a:gd fmla="*/ 0 h 2" name="T3"/>
                <a:gd fmla="*/ 0 w 4" name="T4"/>
                <a:gd fmla="*/ 1 h 2" name="T5"/>
                <a:gd fmla="*/ 0 w 4" name="T6"/>
                <a:gd fmla="*/ 2 h 2" name="T7"/>
                <a:gd fmla="*/ 2 w 4" name="T8"/>
                <a:gd fmla="*/ 2 h 2" name="T9"/>
                <a:gd fmla="*/ 4 w 4" name="T10"/>
                <a:gd fmla="*/ 1 h 2" name="T11"/>
                <a:gd fmla="*/ 4 w 4" name="T12"/>
                <a:gd fmla="*/ 1 h 2" name="T13"/>
                <a:gd fmla="*/ 4 w 4" name="T14"/>
                <a:gd fmla="*/ 1 h 2" name="T15"/>
                <a:gd fmla="*/ 3 w 4" name="T16"/>
                <a:gd fmla="*/ 0 h 2" name="T17"/>
                <a:gd fmla="*/ 2 w 4"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4">
                  <a:moveTo>
                    <a:pt x="2" y="0"/>
                  </a:moveTo>
                  <a:cubicBezTo>
                    <a:pt x="1" y="0"/>
                    <a:pt x="1" y="0"/>
                    <a:pt x="1" y="0"/>
                  </a:cubicBezTo>
                  <a:cubicBezTo>
                    <a:pt x="0" y="1"/>
                    <a:pt x="0" y="1"/>
                    <a:pt x="0" y="1"/>
                  </a:cubicBezTo>
                  <a:cubicBezTo>
                    <a:pt x="0" y="2"/>
                    <a:pt x="0" y="2"/>
                    <a:pt x="0" y="2"/>
                  </a:cubicBezTo>
                  <a:cubicBezTo>
                    <a:pt x="0" y="2"/>
                    <a:pt x="0" y="2"/>
                    <a:pt x="2" y="2"/>
                  </a:cubicBezTo>
                  <a:cubicBezTo>
                    <a:pt x="2" y="2"/>
                    <a:pt x="3" y="2"/>
                    <a:pt x="4" y="1"/>
                  </a:cubicBezTo>
                  <a:cubicBezTo>
                    <a:pt x="4" y="1"/>
                    <a:pt x="4" y="1"/>
                    <a:pt x="4" y="1"/>
                  </a:cubicBezTo>
                  <a:cubicBezTo>
                    <a:pt x="4" y="1"/>
                    <a:pt x="4" y="1"/>
                    <a:pt x="4" y="1"/>
                  </a:cubicBezTo>
                  <a:cubicBezTo>
                    <a:pt x="3" y="0"/>
                    <a:pt x="3" y="0"/>
                    <a:pt x="3" y="0"/>
                  </a:cubicBezTo>
                  <a:cubicBezTo>
                    <a:pt x="3"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1" name="Freeform 11"/>
            <p:cNvSpPr/>
            <p:nvPr/>
          </p:nvSpPr>
          <p:spPr bwMode="auto">
            <a:xfrm>
              <a:off x="3472" y="2027"/>
              <a:ext cx="10" cy="5"/>
            </a:xfrm>
            <a:custGeom>
              <a:gdLst>
                <a:gd fmla="*/ 3 w 4" name="T0"/>
                <a:gd fmla="*/ 0 h 2" name="T1"/>
                <a:gd fmla="*/ 1 w 4" name="T2"/>
                <a:gd fmla="*/ 1 h 2" name="T3"/>
                <a:gd fmla="*/ 0 w 4" name="T4"/>
                <a:gd fmla="*/ 1 h 2" name="T5"/>
                <a:gd fmla="*/ 0 w 4" name="T6"/>
                <a:gd fmla="*/ 1 h 2" name="T7"/>
                <a:gd fmla="*/ 1 w 4" name="T8"/>
                <a:gd fmla="*/ 2 h 2" name="T9"/>
                <a:gd fmla="*/ 2 w 4" name="T10"/>
                <a:gd fmla="*/ 2 h 2" name="T11"/>
                <a:gd fmla="*/ 4 w 4" name="T12"/>
                <a:gd fmla="*/ 2 h 2" name="T13"/>
                <a:gd fmla="*/ 4 w 4" name="T14"/>
                <a:gd fmla="*/ 1 h 2" name="T15"/>
                <a:gd fmla="*/ 4 w 4" name="T16"/>
                <a:gd fmla="*/ 1 h 2" name="T17"/>
                <a:gd fmla="*/ 3 w 4"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4">
                  <a:moveTo>
                    <a:pt x="3" y="0"/>
                  </a:moveTo>
                  <a:cubicBezTo>
                    <a:pt x="2" y="0"/>
                    <a:pt x="1" y="0"/>
                    <a:pt x="1" y="1"/>
                  </a:cubicBezTo>
                  <a:cubicBezTo>
                    <a:pt x="0" y="1"/>
                    <a:pt x="0" y="1"/>
                    <a:pt x="0" y="1"/>
                  </a:cubicBezTo>
                  <a:cubicBezTo>
                    <a:pt x="0" y="1"/>
                    <a:pt x="0" y="1"/>
                    <a:pt x="0" y="1"/>
                  </a:cubicBezTo>
                  <a:cubicBezTo>
                    <a:pt x="1" y="2"/>
                    <a:pt x="1" y="2"/>
                    <a:pt x="1" y="2"/>
                  </a:cubicBezTo>
                  <a:cubicBezTo>
                    <a:pt x="1" y="2"/>
                    <a:pt x="2" y="2"/>
                    <a:pt x="2" y="2"/>
                  </a:cubicBezTo>
                  <a:cubicBezTo>
                    <a:pt x="3" y="2"/>
                    <a:pt x="3" y="2"/>
                    <a:pt x="4" y="2"/>
                  </a:cubicBezTo>
                  <a:cubicBezTo>
                    <a:pt x="4" y="1"/>
                    <a:pt x="4" y="1"/>
                    <a:pt x="4" y="1"/>
                  </a:cubicBezTo>
                  <a:cubicBezTo>
                    <a:pt x="4" y="1"/>
                    <a:pt x="4" y="1"/>
                    <a:pt x="4" y="1"/>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2" name="Freeform 12"/>
            <p:cNvSpPr/>
            <p:nvPr/>
          </p:nvSpPr>
          <p:spPr bwMode="auto">
            <a:xfrm>
              <a:off x="3432" y="2041"/>
              <a:ext cx="5" cy="3"/>
            </a:xfrm>
            <a:custGeom>
              <a:gdLst>
                <a:gd fmla="*/ 2 w 2" name="T0"/>
                <a:gd fmla="*/ 0 h 1" name="T1"/>
                <a:gd fmla="*/ 1 w 2" name="T2"/>
                <a:gd fmla="*/ 0 h 1" name="T3"/>
                <a:gd fmla="*/ 0 w 2" name="T4"/>
                <a:gd fmla="*/ 1 h 1" name="T5"/>
                <a:gd fmla="*/ 0 w 2" name="T6"/>
                <a:gd fmla="*/ 1 h 1" name="T7"/>
                <a:gd fmla="*/ 0 w 2" name="T8"/>
                <a:gd fmla="*/ 1 h 1" name="T9"/>
                <a:gd fmla="*/ 0 w 2" name="T10"/>
                <a:gd fmla="*/ 1 h 1" name="T11"/>
                <a:gd fmla="*/ 2 w 2" name="T12"/>
                <a:gd fmla="*/ 0 h 1" name="T13"/>
                <a:gd fmla="*/ 2 w 2" name="T14"/>
                <a:gd fmla="*/ 0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2">
                  <a:moveTo>
                    <a:pt x="2" y="0"/>
                  </a:moveTo>
                  <a:cubicBezTo>
                    <a:pt x="1" y="0"/>
                    <a:pt x="1" y="0"/>
                    <a:pt x="1" y="0"/>
                  </a:cubicBezTo>
                  <a:cubicBezTo>
                    <a:pt x="1" y="0"/>
                    <a:pt x="0" y="0"/>
                    <a:pt x="0" y="1"/>
                  </a:cubicBezTo>
                  <a:cubicBezTo>
                    <a:pt x="0" y="1"/>
                    <a:pt x="0" y="1"/>
                    <a:pt x="0" y="1"/>
                  </a:cubicBezTo>
                  <a:cubicBezTo>
                    <a:pt x="0" y="1"/>
                    <a:pt x="0" y="1"/>
                    <a:pt x="0" y="1"/>
                  </a:cubicBezTo>
                  <a:cubicBezTo>
                    <a:pt x="0" y="1"/>
                    <a:pt x="0" y="1"/>
                    <a:pt x="0" y="1"/>
                  </a:cubicBezTo>
                  <a:cubicBezTo>
                    <a:pt x="1" y="1"/>
                    <a:pt x="1" y="1"/>
                    <a:pt x="2" y="0"/>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3" name="Freeform 13"/>
            <p:cNvSpPr/>
            <p:nvPr/>
          </p:nvSpPr>
          <p:spPr bwMode="auto">
            <a:xfrm>
              <a:off x="3441" y="2048"/>
              <a:ext cx="5" cy="5"/>
            </a:xfrm>
            <a:custGeom>
              <a:gdLst>
                <a:gd fmla="*/ 5 w 5" name="T0"/>
                <a:gd fmla="*/ 0 h 5" name="T1"/>
                <a:gd fmla="*/ 3 w 5" name="T2"/>
                <a:gd fmla="*/ 0 h 5" name="T3"/>
                <a:gd fmla="*/ 3 w 5" name="T4"/>
                <a:gd fmla="*/ 3 h 5" name="T5"/>
                <a:gd fmla="*/ 0 w 5" name="T6"/>
                <a:gd fmla="*/ 3 h 5" name="T7"/>
                <a:gd fmla="*/ 0 w 5" name="T8"/>
                <a:gd fmla="*/ 5 h 5" name="T9"/>
                <a:gd fmla="*/ 3 w 5" name="T10"/>
                <a:gd fmla="*/ 5 h 5" name="T11"/>
                <a:gd fmla="*/ 3 w 5" name="T12"/>
                <a:gd fmla="*/ 5 h 5" name="T13"/>
                <a:gd fmla="*/ 3 w 5" name="T14"/>
                <a:gd fmla="*/ 3 h 5" name="T15"/>
                <a:gd fmla="*/ 5 w 5" name="T16"/>
                <a:gd fmla="*/ 3 h 5" name="T17"/>
                <a:gd fmla="*/ 5 w 5"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5">
                  <a:moveTo>
                    <a:pt x="5" y="0"/>
                  </a:moveTo>
                  <a:lnTo>
                    <a:pt x="3" y="0"/>
                  </a:lnTo>
                  <a:lnTo>
                    <a:pt x="3" y="3"/>
                  </a:lnTo>
                  <a:lnTo>
                    <a:pt x="0" y="3"/>
                  </a:lnTo>
                  <a:lnTo>
                    <a:pt x="0" y="5"/>
                  </a:lnTo>
                  <a:lnTo>
                    <a:pt x="3" y="5"/>
                  </a:lnTo>
                  <a:lnTo>
                    <a:pt x="3" y="5"/>
                  </a:lnTo>
                  <a:lnTo>
                    <a:pt x="3" y="3"/>
                  </a:lnTo>
                  <a:lnTo>
                    <a:pt x="5" y="3"/>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8" name="Freeform 14"/>
            <p:cNvSpPr/>
            <p:nvPr/>
          </p:nvSpPr>
          <p:spPr bwMode="auto">
            <a:xfrm>
              <a:off x="3441" y="2048"/>
              <a:ext cx="5" cy="5"/>
            </a:xfrm>
            <a:custGeom>
              <a:gdLst>
                <a:gd fmla="*/ 5 w 5" name="T0"/>
                <a:gd fmla="*/ 0 h 5" name="T1"/>
                <a:gd fmla="*/ 3 w 5" name="T2"/>
                <a:gd fmla="*/ 0 h 5" name="T3"/>
                <a:gd fmla="*/ 3 w 5" name="T4"/>
                <a:gd fmla="*/ 3 h 5" name="T5"/>
                <a:gd fmla="*/ 0 w 5" name="T6"/>
                <a:gd fmla="*/ 3 h 5" name="T7"/>
                <a:gd fmla="*/ 0 w 5" name="T8"/>
                <a:gd fmla="*/ 5 h 5" name="T9"/>
                <a:gd fmla="*/ 3 w 5" name="T10"/>
                <a:gd fmla="*/ 5 h 5" name="T11"/>
                <a:gd fmla="*/ 3 w 5" name="T12"/>
                <a:gd fmla="*/ 5 h 5" name="T13"/>
                <a:gd fmla="*/ 3 w 5" name="T14"/>
                <a:gd fmla="*/ 3 h 5" name="T15"/>
                <a:gd fmla="*/ 5 w 5" name="T16"/>
                <a:gd fmla="*/ 3 h 5" name="T17"/>
                <a:gd fmla="*/ 5 w 5"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5">
                  <a:moveTo>
                    <a:pt x="5" y="0"/>
                  </a:moveTo>
                  <a:lnTo>
                    <a:pt x="3" y="0"/>
                  </a:lnTo>
                  <a:lnTo>
                    <a:pt x="3" y="3"/>
                  </a:lnTo>
                  <a:lnTo>
                    <a:pt x="0" y="3"/>
                  </a:lnTo>
                  <a:lnTo>
                    <a:pt x="0" y="5"/>
                  </a:lnTo>
                  <a:lnTo>
                    <a:pt x="3" y="5"/>
                  </a:lnTo>
                  <a:lnTo>
                    <a:pt x="3" y="5"/>
                  </a:lnTo>
                  <a:lnTo>
                    <a:pt x="3" y="3"/>
                  </a:lnTo>
                  <a:lnTo>
                    <a:pt x="5" y="3"/>
                  </a:lnTo>
                  <a:lnTo>
                    <a:pt x="5"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9" name="Freeform 15"/>
            <p:cNvSpPr/>
            <p:nvPr/>
          </p:nvSpPr>
          <p:spPr bwMode="auto">
            <a:xfrm>
              <a:off x="3465" y="2048"/>
              <a:ext cx="5" cy="5"/>
            </a:xfrm>
            <a:custGeom>
              <a:gdLst>
                <a:gd fmla="*/ 0 w 2" name="T0"/>
                <a:gd fmla="*/ 0 h 2" name="T1"/>
                <a:gd fmla="*/ 0 w 2" name="T2"/>
                <a:gd fmla="*/ 1 h 2" name="T3"/>
                <a:gd fmla="*/ 0 w 2" name="T4"/>
                <a:gd fmla="*/ 1 h 2" name="T5"/>
                <a:gd fmla="*/ 1 w 2" name="T6"/>
                <a:gd fmla="*/ 2 h 2" name="T7"/>
                <a:gd fmla="*/ 1 w 2" name="T8"/>
                <a:gd fmla="*/ 2 h 2" name="T9"/>
                <a:gd fmla="*/ 2 w 2" name="T10"/>
                <a:gd fmla="*/ 2 h 2" name="T11"/>
                <a:gd fmla="*/ 1 w 2" name="T12"/>
                <a:gd fmla="*/ 1 h 2" name="T13"/>
                <a:gd fmla="*/ 1 w 2" name="T14"/>
                <a:gd fmla="*/ 1 h 2" name="T15"/>
                <a:gd fmla="*/ 1 w 2" name="T16"/>
                <a:gd fmla="*/ 0 h 2" name="T17"/>
                <a:gd fmla="*/ 0 w 2"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2">
                  <a:moveTo>
                    <a:pt x="0" y="0"/>
                  </a:moveTo>
                  <a:cubicBezTo>
                    <a:pt x="0" y="1"/>
                    <a:pt x="0" y="1"/>
                    <a:pt x="0" y="1"/>
                  </a:cubicBezTo>
                  <a:cubicBezTo>
                    <a:pt x="0" y="1"/>
                    <a:pt x="0" y="1"/>
                    <a:pt x="0" y="1"/>
                  </a:cubicBezTo>
                  <a:cubicBezTo>
                    <a:pt x="1" y="1"/>
                    <a:pt x="1" y="1"/>
                    <a:pt x="1" y="2"/>
                  </a:cubicBezTo>
                  <a:cubicBezTo>
                    <a:pt x="1" y="2"/>
                    <a:pt x="1" y="2"/>
                    <a:pt x="1" y="2"/>
                  </a:cubicBezTo>
                  <a:cubicBezTo>
                    <a:pt x="2" y="2"/>
                    <a:pt x="2" y="2"/>
                    <a:pt x="2" y="2"/>
                  </a:cubicBezTo>
                  <a:cubicBezTo>
                    <a:pt x="1" y="1"/>
                    <a:pt x="1" y="1"/>
                    <a:pt x="1" y="1"/>
                  </a:cubicBezTo>
                  <a:cubicBezTo>
                    <a:pt x="1" y="1"/>
                    <a:pt x="1" y="1"/>
                    <a:pt x="1" y="1"/>
                  </a:cubicBezTo>
                  <a:cubicBezTo>
                    <a:pt x="1" y="0"/>
                    <a:pt x="1" y="0"/>
                    <a:pt x="1" y="0"/>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0" name="Freeform 16"/>
            <p:cNvSpPr/>
            <p:nvPr/>
          </p:nvSpPr>
          <p:spPr bwMode="auto">
            <a:xfrm>
              <a:off x="3475" y="2041"/>
              <a:ext cx="5" cy="3"/>
            </a:xfrm>
            <a:custGeom>
              <a:gdLst>
                <a:gd fmla="*/ 1 w 2" name="T0"/>
                <a:gd fmla="*/ 0 h 1" name="T1"/>
                <a:gd fmla="*/ 0 w 2" name="T2"/>
                <a:gd fmla="*/ 0 h 1" name="T3"/>
                <a:gd fmla="*/ 0 w 2" name="T4"/>
                <a:gd fmla="*/ 0 h 1" name="T5"/>
                <a:gd fmla="*/ 1 w 2" name="T6"/>
                <a:gd fmla="*/ 1 h 1" name="T7"/>
                <a:gd fmla="*/ 2 w 2" name="T8"/>
                <a:gd fmla="*/ 1 h 1" name="T9"/>
                <a:gd fmla="*/ 2 w 2" name="T10"/>
                <a:gd fmla="*/ 1 h 1" name="T11"/>
                <a:gd fmla="*/ 2 w 2" name="T12"/>
                <a:gd fmla="*/ 1 h 1" name="T13"/>
                <a:gd fmla="*/ 2 w 2" name="T14"/>
                <a:gd fmla="*/ 0 h 1" name="T15"/>
                <a:gd fmla="*/ 1 w 2" name="T16"/>
                <a:gd fmla="*/ 0 h 1" name="T17"/>
                <a:gd fmla="*/ 1 w 2" name="T18"/>
                <a:gd fmla="*/ 0 h 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 w="2">
                  <a:moveTo>
                    <a:pt x="1" y="0"/>
                  </a:moveTo>
                  <a:cubicBezTo>
                    <a:pt x="0" y="0"/>
                    <a:pt x="0" y="0"/>
                    <a:pt x="0" y="0"/>
                  </a:cubicBezTo>
                  <a:cubicBezTo>
                    <a:pt x="0" y="0"/>
                    <a:pt x="0" y="0"/>
                    <a:pt x="0" y="0"/>
                  </a:cubicBezTo>
                  <a:cubicBezTo>
                    <a:pt x="1" y="0"/>
                    <a:pt x="1" y="0"/>
                    <a:pt x="1" y="1"/>
                  </a:cubicBezTo>
                  <a:cubicBezTo>
                    <a:pt x="1" y="1"/>
                    <a:pt x="1"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1" name="Freeform 17"/>
            <p:cNvSpPr/>
            <p:nvPr/>
          </p:nvSpPr>
          <p:spPr bwMode="auto">
            <a:xfrm>
              <a:off x="3430" y="2015"/>
              <a:ext cx="4" cy="5"/>
            </a:xfrm>
            <a:custGeom>
              <a:gdLst>
                <a:gd fmla="*/ 2 w 4" name="T0"/>
                <a:gd fmla="*/ 0 h 5" name="T1"/>
                <a:gd fmla="*/ 0 w 4" name="T2"/>
                <a:gd fmla="*/ 0 h 5" name="T3"/>
                <a:gd fmla="*/ 0 w 4" name="T4"/>
                <a:gd fmla="*/ 2 h 5" name="T5"/>
                <a:gd fmla="*/ 2 w 4" name="T6"/>
                <a:gd fmla="*/ 5 h 5" name="T7"/>
                <a:gd fmla="*/ 4 w 4" name="T8"/>
                <a:gd fmla="*/ 5 h 5" name="T9"/>
                <a:gd fmla="*/ 4 w 4" name="T10"/>
                <a:gd fmla="*/ 5 h 5" name="T11"/>
                <a:gd fmla="*/ 4 w 4" name="T12"/>
                <a:gd fmla="*/ 5 h 5" name="T13"/>
                <a:gd fmla="*/ 4 w 4" name="T14"/>
                <a:gd fmla="*/ 2 h 5" name="T15"/>
                <a:gd fmla="*/ 2 w 4" name="T16"/>
                <a:gd fmla="*/ 2 h 5" name="T17"/>
                <a:gd fmla="*/ 2 w 4"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4">
                  <a:moveTo>
                    <a:pt x="2" y="0"/>
                  </a:moveTo>
                  <a:lnTo>
                    <a:pt x="0" y="0"/>
                  </a:lnTo>
                  <a:lnTo>
                    <a:pt x="0" y="2"/>
                  </a:lnTo>
                  <a:lnTo>
                    <a:pt x="2" y="5"/>
                  </a:lnTo>
                  <a:lnTo>
                    <a:pt x="4" y="5"/>
                  </a:lnTo>
                  <a:lnTo>
                    <a:pt x="4" y="5"/>
                  </a:lnTo>
                  <a:lnTo>
                    <a:pt x="4" y="5"/>
                  </a:lnTo>
                  <a:lnTo>
                    <a:pt x="4" y="2"/>
                  </a:lnTo>
                  <a:lnTo>
                    <a:pt x="2" y="2"/>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2" name="Freeform 18"/>
            <p:cNvSpPr/>
            <p:nvPr/>
          </p:nvSpPr>
          <p:spPr bwMode="auto">
            <a:xfrm>
              <a:off x="3430" y="2015"/>
              <a:ext cx="4" cy="5"/>
            </a:xfrm>
            <a:custGeom>
              <a:gdLst>
                <a:gd fmla="*/ 2 w 4" name="T0"/>
                <a:gd fmla="*/ 0 h 5" name="T1"/>
                <a:gd fmla="*/ 0 w 4" name="T2"/>
                <a:gd fmla="*/ 0 h 5" name="T3"/>
                <a:gd fmla="*/ 0 w 4" name="T4"/>
                <a:gd fmla="*/ 2 h 5" name="T5"/>
                <a:gd fmla="*/ 2 w 4" name="T6"/>
                <a:gd fmla="*/ 5 h 5" name="T7"/>
                <a:gd fmla="*/ 4 w 4" name="T8"/>
                <a:gd fmla="*/ 5 h 5" name="T9"/>
                <a:gd fmla="*/ 4 w 4" name="T10"/>
                <a:gd fmla="*/ 5 h 5" name="T11"/>
                <a:gd fmla="*/ 4 w 4" name="T12"/>
                <a:gd fmla="*/ 5 h 5" name="T13"/>
                <a:gd fmla="*/ 4 w 4" name="T14"/>
                <a:gd fmla="*/ 2 h 5" name="T15"/>
                <a:gd fmla="*/ 2 w 4" name="T16"/>
                <a:gd fmla="*/ 2 h 5" name="T17"/>
                <a:gd fmla="*/ 2 w 4"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4">
                  <a:moveTo>
                    <a:pt x="2" y="0"/>
                  </a:moveTo>
                  <a:lnTo>
                    <a:pt x="0" y="0"/>
                  </a:lnTo>
                  <a:lnTo>
                    <a:pt x="0" y="2"/>
                  </a:lnTo>
                  <a:lnTo>
                    <a:pt x="2" y="5"/>
                  </a:lnTo>
                  <a:lnTo>
                    <a:pt x="4" y="5"/>
                  </a:lnTo>
                  <a:lnTo>
                    <a:pt x="4" y="5"/>
                  </a:lnTo>
                  <a:lnTo>
                    <a:pt x="4" y="5"/>
                  </a:lnTo>
                  <a:lnTo>
                    <a:pt x="4" y="2"/>
                  </a:lnTo>
                  <a:lnTo>
                    <a:pt x="2" y="2"/>
                  </a:lnTo>
                  <a:lnTo>
                    <a:pt x="2"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3" name="Freeform 19"/>
            <p:cNvSpPr/>
            <p:nvPr/>
          </p:nvSpPr>
          <p:spPr bwMode="auto">
            <a:xfrm>
              <a:off x="3465" y="2003"/>
              <a:ext cx="5" cy="5"/>
            </a:xfrm>
            <a:custGeom>
              <a:gdLst>
                <a:gd fmla="*/ 2 w 2" name="T0"/>
                <a:gd fmla="*/ 0 h 2" name="T1"/>
                <a:gd fmla="*/ 1 w 2" name="T2"/>
                <a:gd fmla="*/ 0 h 2" name="T3"/>
                <a:gd fmla="*/ 1 w 2" name="T4"/>
                <a:gd fmla="*/ 1 h 2" name="T5"/>
                <a:gd fmla="*/ 0 w 2" name="T6"/>
                <a:gd fmla="*/ 2 h 2" name="T7"/>
                <a:gd fmla="*/ 0 w 2" name="T8"/>
                <a:gd fmla="*/ 2 h 2" name="T9"/>
                <a:gd fmla="*/ 0 w 2" name="T10"/>
                <a:gd fmla="*/ 2 h 2" name="T11"/>
                <a:gd fmla="*/ 1 w 2" name="T12"/>
                <a:gd fmla="*/ 2 h 2" name="T13"/>
                <a:gd fmla="*/ 1 w 2" name="T14"/>
                <a:gd fmla="*/ 1 h 2" name="T15"/>
                <a:gd fmla="*/ 2 w 2" name="T16"/>
                <a:gd fmla="*/ 1 h 2" name="T17"/>
                <a:gd fmla="*/ 2 w 2"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2">
                  <a:moveTo>
                    <a:pt x="2" y="0"/>
                  </a:moveTo>
                  <a:cubicBezTo>
                    <a:pt x="1" y="0"/>
                    <a:pt x="1" y="0"/>
                    <a:pt x="1" y="0"/>
                  </a:cubicBezTo>
                  <a:cubicBezTo>
                    <a:pt x="1" y="1"/>
                    <a:pt x="1" y="1"/>
                    <a:pt x="1" y="1"/>
                  </a:cubicBezTo>
                  <a:cubicBezTo>
                    <a:pt x="0" y="1"/>
                    <a:pt x="0" y="1"/>
                    <a:pt x="0" y="2"/>
                  </a:cubicBezTo>
                  <a:cubicBezTo>
                    <a:pt x="0" y="2"/>
                    <a:pt x="0" y="2"/>
                    <a:pt x="0" y="2"/>
                  </a:cubicBezTo>
                  <a:cubicBezTo>
                    <a:pt x="0" y="2"/>
                    <a:pt x="0" y="2"/>
                    <a:pt x="0" y="2"/>
                  </a:cubicBezTo>
                  <a:cubicBezTo>
                    <a:pt x="1" y="2"/>
                    <a:pt x="1" y="2"/>
                    <a:pt x="1" y="2"/>
                  </a:cubicBezTo>
                  <a:cubicBezTo>
                    <a:pt x="1" y="1"/>
                    <a:pt x="1" y="1"/>
                    <a:pt x="1" y="1"/>
                  </a:cubicBezTo>
                  <a:cubicBezTo>
                    <a:pt x="1" y="1"/>
                    <a:pt x="1" y="1"/>
                    <a:pt x="2" y="1"/>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4" name="Freeform 20"/>
            <p:cNvSpPr/>
            <p:nvPr/>
          </p:nvSpPr>
          <p:spPr bwMode="auto">
            <a:xfrm>
              <a:off x="3475" y="2010"/>
              <a:ext cx="5" cy="5"/>
            </a:xfrm>
            <a:custGeom>
              <a:gdLst>
                <a:gd fmla="*/ 2 w 2" name="T0"/>
                <a:gd fmla="*/ 0 h 2" name="T1"/>
                <a:gd fmla="*/ 1 w 2" name="T2"/>
                <a:gd fmla="*/ 1 h 2" name="T3"/>
                <a:gd fmla="*/ 0 w 2" name="T4"/>
                <a:gd fmla="*/ 1 h 2" name="T5"/>
                <a:gd fmla="*/ 0 w 2" name="T6"/>
                <a:gd fmla="*/ 2 h 2" name="T7"/>
                <a:gd fmla="*/ 0 w 2" name="T8"/>
                <a:gd fmla="*/ 2 h 2" name="T9"/>
                <a:gd fmla="*/ 1 w 2" name="T10"/>
                <a:gd fmla="*/ 2 h 2" name="T11"/>
                <a:gd fmla="*/ 2 w 2" name="T12"/>
                <a:gd fmla="*/ 1 h 2" name="T13"/>
                <a:gd fmla="*/ 2 w 2" name="T14"/>
                <a:gd fmla="*/ 0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2">
                  <a:moveTo>
                    <a:pt x="2" y="0"/>
                  </a:moveTo>
                  <a:cubicBezTo>
                    <a:pt x="1" y="1"/>
                    <a:pt x="1" y="1"/>
                    <a:pt x="1" y="1"/>
                  </a:cubicBezTo>
                  <a:cubicBezTo>
                    <a:pt x="0" y="1"/>
                    <a:pt x="0" y="1"/>
                    <a:pt x="0" y="1"/>
                  </a:cubicBezTo>
                  <a:cubicBezTo>
                    <a:pt x="0" y="2"/>
                    <a:pt x="0" y="2"/>
                    <a:pt x="0" y="2"/>
                  </a:cubicBezTo>
                  <a:cubicBezTo>
                    <a:pt x="0" y="2"/>
                    <a:pt x="0" y="2"/>
                    <a:pt x="0" y="2"/>
                  </a:cubicBezTo>
                  <a:cubicBezTo>
                    <a:pt x="1" y="2"/>
                    <a:pt x="1" y="2"/>
                    <a:pt x="1" y="2"/>
                  </a:cubicBezTo>
                  <a:cubicBezTo>
                    <a:pt x="1" y="2"/>
                    <a:pt x="2" y="1"/>
                    <a:pt x="2" y="1"/>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5" name="Freeform 21"/>
            <p:cNvSpPr>
              <a:spLocks noEditPoints="1"/>
            </p:cNvSpPr>
            <p:nvPr/>
          </p:nvSpPr>
          <p:spPr bwMode="auto">
            <a:xfrm>
              <a:off x="3822" y="1799"/>
              <a:ext cx="83" cy="80"/>
            </a:xfrm>
            <a:custGeom>
              <a:gdLst>
                <a:gd fmla="*/ 22 w 35" name="T0"/>
                <a:gd fmla="*/ 25 h 34" name="T1"/>
                <a:gd fmla="*/ 19 w 35" name="T2"/>
                <a:gd fmla="*/ 32 h 34" name="T3"/>
                <a:gd fmla="*/ 22 w 35" name="T4"/>
                <a:gd fmla="*/ 25 h 34" name="T5"/>
                <a:gd fmla="*/ 18 w 35" name="T6"/>
                <a:gd fmla="*/ 24 h 34" name="T7"/>
                <a:gd fmla="*/ 16 w 35" name="T8"/>
                <a:gd fmla="*/ 22 h 34" name="T9"/>
                <a:gd fmla="*/ 13 w 35" name="T10"/>
                <a:gd fmla="*/ 18 h 34" name="T11"/>
                <a:gd fmla="*/ 13 w 35" name="T12"/>
                <a:gd fmla="*/ 18 h 34" name="T13"/>
                <a:gd fmla="*/ 15 w 35" name="T14"/>
                <a:gd fmla="*/ 22 h 34" name="T15"/>
                <a:gd fmla="*/ 14 w 35" name="T16"/>
                <a:gd fmla="*/ 22 h 34" name="T17"/>
                <a:gd fmla="*/ 13 w 35" name="T18"/>
                <a:gd fmla="*/ 19 h 34" name="T19"/>
                <a:gd fmla="*/ 31 w 35" name="T20"/>
                <a:gd fmla="*/ 20 h 34" name="T21"/>
                <a:gd fmla="*/ 31 w 35" name="T22"/>
                <a:gd fmla="*/ 20 h 34" name="T23"/>
                <a:gd fmla="*/ 31 w 35" name="T24"/>
                <a:gd fmla="*/ 14 h 34" name="T25"/>
                <a:gd fmla="*/ 31 w 35" name="T26"/>
                <a:gd fmla="*/ 14 h 34" name="T27"/>
                <a:gd fmla="*/ 30 w 35" name="T28"/>
                <a:gd fmla="*/ 20 h 34" name="T29"/>
                <a:gd fmla="*/ 21 w 35" name="T30"/>
                <a:gd fmla="*/ 9 h 34" name="T31"/>
                <a:gd fmla="*/ 8 w 35" name="T32"/>
                <a:gd fmla="*/ 18 h 34" name="T33"/>
                <a:gd fmla="*/ 11 w 35" name="T34"/>
                <a:gd fmla="*/ 18 h 34" name="T35"/>
                <a:gd fmla="*/ 30 w 35" name="T36"/>
                <a:gd fmla="*/ 9 h 34" name="T37"/>
                <a:gd fmla="*/ 12 w 35" name="T38"/>
                <a:gd fmla="*/ 8 h 34" name="T39"/>
                <a:gd fmla="*/ 18 w 35" name="T40"/>
                <a:gd fmla="*/ 8 h 34" name="T41"/>
                <a:gd fmla="*/ 14 w 35" name="T42"/>
                <a:gd fmla="*/ 8 h 34" name="T43"/>
                <a:gd fmla="*/ 15 w 35" name="T44"/>
                <a:gd fmla="*/ 9 h 34" name="T45"/>
                <a:gd fmla="*/ 12 w 35" name="T46"/>
                <a:gd fmla="*/ 16 h 34" name="T47"/>
                <a:gd fmla="*/ 6 w 35" name="T48"/>
                <a:gd fmla="*/ 11 h 34" name="T49"/>
                <a:gd fmla="*/ 7 w 35" name="T50"/>
                <a:gd fmla="*/ 15 h 34" name="T51"/>
                <a:gd fmla="*/ 13 w 35" name="T52"/>
                <a:gd fmla="*/ 5 h 34" name="T53"/>
                <a:gd fmla="*/ 9 w 35" name="T54"/>
                <a:gd fmla="*/ 12 h 34" name="T55"/>
                <a:gd fmla="*/ 29 w 35" name="T56"/>
                <a:gd fmla="*/ 6 h 34" name="T57"/>
                <a:gd fmla="*/ 20 w 35" name="T58"/>
                <a:gd fmla="*/ 4 h 34" name="T59"/>
                <a:gd fmla="*/ 20 w 35" name="T60"/>
                <a:gd fmla="*/ 4 h 34" name="T61"/>
                <a:gd fmla="*/ 24 w 35" name="T62"/>
                <a:gd fmla="*/ 5 h 34" name="T63"/>
                <a:gd fmla="*/ 27 w 35" name="T64"/>
                <a:gd fmla="*/ 7 h 34" name="T65"/>
                <a:gd fmla="*/ 29 w 35" name="T66"/>
                <a:gd fmla="*/ 11 h 34" name="T67"/>
                <a:gd fmla="*/ 33 w 35" name="T68"/>
                <a:gd fmla="*/ 12 h 34" name="T69"/>
                <a:gd fmla="*/ 28 w 35" name="T70"/>
                <a:gd fmla="*/ 15 h 34" name="T71"/>
                <a:gd fmla="*/ 32 w 35" name="T72"/>
                <a:gd fmla="*/ 21 h 34" name="T73"/>
                <a:gd fmla="*/ 27 w 35" name="T74"/>
                <a:gd fmla="*/ 27 h 34" name="T75"/>
                <a:gd fmla="*/ 22 w 35" name="T76"/>
                <a:gd fmla="*/ 24 h 34" name="T77"/>
                <a:gd fmla="*/ 14 w 35" name="T78"/>
                <a:gd fmla="*/ 19 h 34" name="T79"/>
                <a:gd fmla="*/ 18 w 35" name="T80"/>
                <a:gd fmla="*/ 13 h 34" name="T81"/>
                <a:gd fmla="*/ 22 w 35" name="T82"/>
                <a:gd fmla="*/ 10 h 34" name="T83"/>
                <a:gd fmla="*/ 18 w 35" name="T84"/>
                <a:gd fmla="*/ 6 h 34" name="T85"/>
                <a:gd fmla="*/ 14 w 35" name="T86"/>
                <a:gd fmla="*/ 5 h 34" name="T87"/>
                <a:gd fmla="*/ 5 w 35" name="T88"/>
                <a:gd fmla="*/ 10 h 34" name="T89"/>
                <a:gd fmla="*/ 6 w 35" name="T90"/>
                <a:gd fmla="*/ 16 h 34" name="T91"/>
                <a:gd fmla="*/ 6 w 35" name="T92"/>
                <a:gd fmla="*/ 17 h 34" name="T93"/>
                <a:gd fmla="*/ 13 w 35" name="T94"/>
                <a:gd fmla="*/ 23 h 34" name="T95"/>
                <a:gd fmla="*/ 13 w 35" name="T96"/>
                <a:gd fmla="*/ 29 h 34" name="T97"/>
                <a:gd fmla="*/ 15 w 35" name="T98"/>
                <a:gd fmla="*/ 30 h 34" name="T99"/>
                <a:gd fmla="*/ 7 w 35" name="T100"/>
                <a:gd fmla="*/ 4 h 34" name="T101"/>
                <a:gd fmla="*/ 23 w 35" name="T102"/>
                <a:gd fmla="*/ 2 h 34" name="T103"/>
                <a:gd fmla="*/ 11 w 35" name="T104"/>
                <a:gd fmla="*/ 2 h 34" name="T105"/>
                <a:gd fmla="*/ 21 w 35" name="T106"/>
                <a:gd fmla="*/ 3 h 34" name="T107"/>
                <a:gd fmla="*/ 12 w 35" name="T108"/>
                <a:gd fmla="*/ 2 h 34" name="T109"/>
                <a:gd fmla="*/ 18 w 35" name="T110"/>
                <a:gd fmla="*/ 2 h 34" name="T111"/>
                <a:gd fmla="*/ 15 w 35" name="T112"/>
                <a:gd fmla="*/ 1 h 34" name="T113"/>
                <a:gd fmla="*/ 17 w 35" name="T114"/>
                <a:gd fmla="*/ 0 h 34" name="T115"/>
                <a:gd fmla="*/ 0 w 35" name="T116"/>
                <a:gd fmla="*/ 17 h 34" name="T117"/>
                <a:gd fmla="*/ 34 w 35" name="T118"/>
                <a:gd fmla="*/ 22 h 34" name="T119"/>
                <a:gd fmla="*/ 29 w 35" name="T120"/>
                <a:gd fmla="*/ 4 h 3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4" w="35">
                  <a:moveTo>
                    <a:pt x="22" y="32"/>
                  </a:moveTo>
                  <a:cubicBezTo>
                    <a:pt x="25" y="25"/>
                    <a:pt x="25" y="25"/>
                    <a:pt x="25" y="25"/>
                  </a:cubicBezTo>
                  <a:cubicBezTo>
                    <a:pt x="27" y="27"/>
                    <a:pt x="23" y="31"/>
                    <a:pt x="22" y="32"/>
                  </a:cubicBezTo>
                  <a:cubicBezTo>
                    <a:pt x="22" y="32"/>
                    <a:pt x="22" y="32"/>
                    <a:pt x="22" y="32"/>
                  </a:cubicBezTo>
                  <a:moveTo>
                    <a:pt x="19" y="32"/>
                  </a:moveTo>
                  <a:cubicBezTo>
                    <a:pt x="22" y="25"/>
                    <a:pt x="22" y="25"/>
                    <a:pt x="22" y="25"/>
                  </a:cubicBezTo>
                  <a:cubicBezTo>
                    <a:pt x="23" y="25"/>
                    <a:pt x="24" y="25"/>
                    <a:pt x="24" y="25"/>
                  </a:cubicBezTo>
                  <a:cubicBezTo>
                    <a:pt x="24" y="25"/>
                    <a:pt x="24" y="25"/>
                    <a:pt x="24" y="25"/>
                  </a:cubicBezTo>
                  <a:cubicBezTo>
                    <a:pt x="21" y="32"/>
                    <a:pt x="21" y="32"/>
                    <a:pt x="21" y="32"/>
                  </a:cubicBezTo>
                  <a:cubicBezTo>
                    <a:pt x="21" y="32"/>
                    <a:pt x="21" y="32"/>
                    <a:pt x="21" y="32"/>
                  </a:cubicBezTo>
                  <a:cubicBezTo>
                    <a:pt x="21" y="32"/>
                    <a:pt x="21" y="32"/>
                    <a:pt x="21" y="32"/>
                  </a:cubicBezTo>
                  <a:cubicBezTo>
                    <a:pt x="20" y="32"/>
                    <a:pt x="20" y="32"/>
                    <a:pt x="19" y="32"/>
                  </a:cubicBezTo>
                  <a:moveTo>
                    <a:pt x="17" y="33"/>
                  </a:moveTo>
                  <a:cubicBezTo>
                    <a:pt x="16" y="33"/>
                    <a:pt x="16" y="33"/>
                    <a:pt x="16" y="33"/>
                  </a:cubicBezTo>
                  <a:cubicBezTo>
                    <a:pt x="20" y="24"/>
                    <a:pt x="20" y="24"/>
                    <a:pt x="20" y="24"/>
                  </a:cubicBezTo>
                  <a:cubicBezTo>
                    <a:pt x="21" y="24"/>
                    <a:pt x="21" y="24"/>
                    <a:pt x="20" y="25"/>
                  </a:cubicBezTo>
                  <a:cubicBezTo>
                    <a:pt x="21" y="25"/>
                    <a:pt x="21" y="25"/>
                    <a:pt x="21" y="25"/>
                  </a:cubicBezTo>
                  <a:cubicBezTo>
                    <a:pt x="22" y="25"/>
                    <a:pt x="22" y="25"/>
                    <a:pt x="22" y="25"/>
                  </a:cubicBezTo>
                  <a:cubicBezTo>
                    <a:pt x="19" y="32"/>
                    <a:pt x="19" y="32"/>
                    <a:pt x="19" y="32"/>
                  </a:cubicBezTo>
                  <a:cubicBezTo>
                    <a:pt x="18" y="32"/>
                    <a:pt x="18" y="33"/>
                    <a:pt x="17" y="33"/>
                  </a:cubicBezTo>
                  <a:moveTo>
                    <a:pt x="16" y="32"/>
                  </a:moveTo>
                  <a:cubicBezTo>
                    <a:pt x="15" y="32"/>
                    <a:pt x="15" y="32"/>
                    <a:pt x="15" y="32"/>
                  </a:cubicBezTo>
                  <a:cubicBezTo>
                    <a:pt x="16" y="31"/>
                    <a:pt x="17" y="29"/>
                    <a:pt x="15" y="28"/>
                  </a:cubicBezTo>
                  <a:cubicBezTo>
                    <a:pt x="16" y="27"/>
                    <a:pt x="17" y="25"/>
                    <a:pt x="18" y="24"/>
                  </a:cubicBezTo>
                  <a:cubicBezTo>
                    <a:pt x="18" y="24"/>
                    <a:pt x="19" y="23"/>
                    <a:pt x="19" y="23"/>
                  </a:cubicBezTo>
                  <a:cubicBezTo>
                    <a:pt x="20" y="23"/>
                    <a:pt x="20" y="23"/>
                    <a:pt x="20" y="23"/>
                  </a:cubicBezTo>
                  <a:cubicBezTo>
                    <a:pt x="16" y="32"/>
                    <a:pt x="16" y="32"/>
                    <a:pt x="16" y="32"/>
                  </a:cubicBezTo>
                  <a:moveTo>
                    <a:pt x="15" y="28"/>
                  </a:moveTo>
                  <a:cubicBezTo>
                    <a:pt x="15" y="28"/>
                    <a:pt x="14" y="27"/>
                    <a:pt x="14" y="27"/>
                  </a:cubicBezTo>
                  <a:cubicBezTo>
                    <a:pt x="16" y="22"/>
                    <a:pt x="16" y="22"/>
                    <a:pt x="16" y="22"/>
                  </a:cubicBezTo>
                  <a:cubicBezTo>
                    <a:pt x="16" y="22"/>
                    <a:pt x="16" y="22"/>
                    <a:pt x="16" y="22"/>
                  </a:cubicBezTo>
                  <a:cubicBezTo>
                    <a:pt x="16" y="22"/>
                    <a:pt x="16" y="22"/>
                    <a:pt x="16" y="22"/>
                  </a:cubicBezTo>
                  <a:cubicBezTo>
                    <a:pt x="17" y="22"/>
                    <a:pt x="18" y="22"/>
                    <a:pt x="19" y="22"/>
                  </a:cubicBezTo>
                  <a:cubicBezTo>
                    <a:pt x="18" y="23"/>
                    <a:pt x="18" y="23"/>
                    <a:pt x="18" y="24"/>
                  </a:cubicBezTo>
                  <a:cubicBezTo>
                    <a:pt x="17" y="25"/>
                    <a:pt x="16" y="27"/>
                    <a:pt x="15" y="28"/>
                  </a:cubicBezTo>
                  <a:moveTo>
                    <a:pt x="13" y="18"/>
                  </a:moveTo>
                  <a:cubicBezTo>
                    <a:pt x="13" y="18"/>
                    <a:pt x="13" y="18"/>
                    <a:pt x="13" y="18"/>
                  </a:cubicBezTo>
                  <a:cubicBezTo>
                    <a:pt x="13" y="18"/>
                    <a:pt x="13" y="18"/>
                    <a:pt x="13" y="18"/>
                  </a:cubicBezTo>
                  <a:moveTo>
                    <a:pt x="12" y="18"/>
                  </a:moveTo>
                  <a:cubicBezTo>
                    <a:pt x="12" y="18"/>
                    <a:pt x="12" y="18"/>
                    <a:pt x="12" y="18"/>
                  </a:cubicBezTo>
                  <a:cubicBezTo>
                    <a:pt x="13" y="18"/>
                    <a:pt x="13" y="18"/>
                    <a:pt x="13" y="18"/>
                  </a:cubicBezTo>
                  <a:cubicBezTo>
                    <a:pt x="13" y="18"/>
                    <a:pt x="13" y="18"/>
                    <a:pt x="13" y="18"/>
                  </a:cubicBezTo>
                  <a:cubicBezTo>
                    <a:pt x="13" y="18"/>
                    <a:pt x="13" y="18"/>
                    <a:pt x="13" y="18"/>
                  </a:cubicBezTo>
                  <a:cubicBezTo>
                    <a:pt x="13" y="18"/>
                    <a:pt x="13" y="18"/>
                    <a:pt x="13" y="18"/>
                  </a:cubicBezTo>
                  <a:cubicBezTo>
                    <a:pt x="13" y="19"/>
                    <a:pt x="14" y="19"/>
                    <a:pt x="13" y="20"/>
                  </a:cubicBezTo>
                  <a:cubicBezTo>
                    <a:pt x="13" y="20"/>
                    <a:pt x="14" y="21"/>
                    <a:pt x="14" y="21"/>
                  </a:cubicBezTo>
                  <a:cubicBezTo>
                    <a:pt x="15" y="21"/>
                    <a:pt x="15" y="21"/>
                    <a:pt x="15" y="21"/>
                  </a:cubicBezTo>
                  <a:cubicBezTo>
                    <a:pt x="15" y="22"/>
                    <a:pt x="15" y="22"/>
                    <a:pt x="15" y="22"/>
                  </a:cubicBezTo>
                  <a:cubicBezTo>
                    <a:pt x="15" y="22"/>
                    <a:pt x="15" y="22"/>
                    <a:pt x="15" y="22"/>
                  </a:cubicBezTo>
                  <a:cubicBezTo>
                    <a:pt x="16" y="22"/>
                    <a:pt x="16" y="22"/>
                    <a:pt x="16" y="22"/>
                  </a:cubicBezTo>
                  <a:cubicBezTo>
                    <a:pt x="14" y="26"/>
                    <a:pt x="14" y="26"/>
                    <a:pt x="14" y="26"/>
                  </a:cubicBezTo>
                  <a:cubicBezTo>
                    <a:pt x="14" y="26"/>
                    <a:pt x="14" y="25"/>
                    <a:pt x="14" y="24"/>
                  </a:cubicBezTo>
                  <a:cubicBezTo>
                    <a:pt x="14" y="23"/>
                    <a:pt x="14" y="23"/>
                    <a:pt x="15" y="22"/>
                  </a:cubicBezTo>
                  <a:cubicBezTo>
                    <a:pt x="14" y="22"/>
                    <a:pt x="14" y="22"/>
                    <a:pt x="14" y="22"/>
                  </a:cubicBezTo>
                  <a:cubicBezTo>
                    <a:pt x="14" y="22"/>
                    <a:pt x="14" y="22"/>
                    <a:pt x="14" y="22"/>
                  </a:cubicBezTo>
                  <a:cubicBezTo>
                    <a:pt x="14" y="21"/>
                    <a:pt x="14" y="21"/>
                    <a:pt x="14" y="21"/>
                  </a:cubicBezTo>
                  <a:cubicBezTo>
                    <a:pt x="13" y="20"/>
                    <a:pt x="13" y="20"/>
                    <a:pt x="13" y="20"/>
                  </a:cubicBezTo>
                  <a:cubicBezTo>
                    <a:pt x="13" y="19"/>
                    <a:pt x="13" y="19"/>
                    <a:pt x="13" y="19"/>
                  </a:cubicBezTo>
                  <a:cubicBezTo>
                    <a:pt x="13" y="19"/>
                    <a:pt x="13" y="19"/>
                    <a:pt x="13" y="19"/>
                  </a:cubicBezTo>
                  <a:cubicBezTo>
                    <a:pt x="13" y="19"/>
                    <a:pt x="13" y="19"/>
                    <a:pt x="13" y="19"/>
                  </a:cubicBezTo>
                  <a:cubicBezTo>
                    <a:pt x="12" y="20"/>
                    <a:pt x="12" y="20"/>
                    <a:pt x="12" y="20"/>
                  </a:cubicBezTo>
                  <a:cubicBezTo>
                    <a:pt x="12" y="20"/>
                    <a:pt x="11" y="20"/>
                    <a:pt x="11" y="20"/>
                  </a:cubicBezTo>
                  <a:cubicBezTo>
                    <a:pt x="11" y="19"/>
                    <a:pt x="12" y="19"/>
                    <a:pt x="12" y="18"/>
                  </a:cubicBezTo>
                  <a:cubicBezTo>
                    <a:pt x="12" y="18"/>
                    <a:pt x="12" y="18"/>
                    <a:pt x="12" y="18"/>
                  </a:cubicBezTo>
                  <a:moveTo>
                    <a:pt x="31" y="20"/>
                  </a:moveTo>
                  <a:cubicBezTo>
                    <a:pt x="31" y="20"/>
                    <a:pt x="31" y="20"/>
                    <a:pt x="31" y="20"/>
                  </a:cubicBezTo>
                  <a:cubicBezTo>
                    <a:pt x="33" y="15"/>
                    <a:pt x="33" y="15"/>
                    <a:pt x="33" y="15"/>
                  </a:cubicBezTo>
                  <a:cubicBezTo>
                    <a:pt x="33" y="16"/>
                    <a:pt x="33" y="16"/>
                    <a:pt x="33" y="17"/>
                  </a:cubicBezTo>
                  <a:cubicBezTo>
                    <a:pt x="33" y="18"/>
                    <a:pt x="33" y="19"/>
                    <a:pt x="33" y="20"/>
                  </a:cubicBezTo>
                  <a:cubicBezTo>
                    <a:pt x="33" y="21"/>
                    <a:pt x="33" y="21"/>
                    <a:pt x="33" y="21"/>
                  </a:cubicBezTo>
                  <a:cubicBezTo>
                    <a:pt x="33" y="21"/>
                    <a:pt x="33" y="20"/>
                    <a:pt x="32" y="20"/>
                  </a:cubicBezTo>
                  <a:cubicBezTo>
                    <a:pt x="32" y="20"/>
                    <a:pt x="32" y="20"/>
                    <a:pt x="31" y="20"/>
                  </a:cubicBezTo>
                  <a:cubicBezTo>
                    <a:pt x="31" y="20"/>
                    <a:pt x="31" y="20"/>
                    <a:pt x="31" y="20"/>
                  </a:cubicBezTo>
                  <a:moveTo>
                    <a:pt x="29" y="19"/>
                  </a:moveTo>
                  <a:cubicBezTo>
                    <a:pt x="29" y="18"/>
                    <a:pt x="29" y="16"/>
                    <a:pt x="29" y="16"/>
                  </a:cubicBezTo>
                  <a:cubicBezTo>
                    <a:pt x="30" y="14"/>
                    <a:pt x="30" y="14"/>
                    <a:pt x="31" y="14"/>
                  </a:cubicBezTo>
                  <a:cubicBezTo>
                    <a:pt x="31" y="14"/>
                    <a:pt x="31" y="14"/>
                    <a:pt x="31" y="14"/>
                  </a:cubicBezTo>
                  <a:cubicBezTo>
                    <a:pt x="31" y="14"/>
                    <a:pt x="31" y="14"/>
                    <a:pt x="31" y="14"/>
                  </a:cubicBezTo>
                  <a:cubicBezTo>
                    <a:pt x="30" y="15"/>
                    <a:pt x="30" y="17"/>
                    <a:pt x="29" y="19"/>
                  </a:cubicBezTo>
                  <a:moveTo>
                    <a:pt x="30" y="20"/>
                  </a:moveTo>
                  <a:cubicBezTo>
                    <a:pt x="29" y="20"/>
                    <a:pt x="29" y="20"/>
                    <a:pt x="29" y="20"/>
                  </a:cubicBezTo>
                  <a:cubicBezTo>
                    <a:pt x="29" y="20"/>
                    <a:pt x="29" y="20"/>
                    <a:pt x="29" y="20"/>
                  </a:cubicBezTo>
                  <a:cubicBezTo>
                    <a:pt x="30" y="18"/>
                    <a:pt x="31" y="16"/>
                    <a:pt x="32" y="14"/>
                  </a:cubicBezTo>
                  <a:cubicBezTo>
                    <a:pt x="31" y="14"/>
                    <a:pt x="31" y="14"/>
                    <a:pt x="31" y="14"/>
                  </a:cubicBezTo>
                  <a:cubicBezTo>
                    <a:pt x="32" y="14"/>
                    <a:pt x="32" y="14"/>
                    <a:pt x="32" y="14"/>
                  </a:cubicBezTo>
                  <a:cubicBezTo>
                    <a:pt x="32" y="14"/>
                    <a:pt x="32" y="14"/>
                    <a:pt x="32" y="14"/>
                  </a:cubicBezTo>
                  <a:cubicBezTo>
                    <a:pt x="32" y="14"/>
                    <a:pt x="32" y="14"/>
                    <a:pt x="32" y="14"/>
                  </a:cubicBezTo>
                  <a:cubicBezTo>
                    <a:pt x="33" y="15"/>
                    <a:pt x="33" y="15"/>
                    <a:pt x="33" y="15"/>
                  </a:cubicBezTo>
                  <a:cubicBezTo>
                    <a:pt x="30" y="20"/>
                    <a:pt x="30" y="20"/>
                    <a:pt x="30" y="20"/>
                  </a:cubicBezTo>
                  <a:cubicBezTo>
                    <a:pt x="30" y="20"/>
                    <a:pt x="30" y="20"/>
                    <a:pt x="30" y="20"/>
                  </a:cubicBezTo>
                  <a:cubicBezTo>
                    <a:pt x="30" y="20"/>
                    <a:pt x="30" y="20"/>
                    <a:pt x="30" y="20"/>
                  </a:cubicBezTo>
                  <a:moveTo>
                    <a:pt x="18" y="12"/>
                  </a:moveTo>
                  <a:cubicBezTo>
                    <a:pt x="19" y="11"/>
                    <a:pt x="19" y="10"/>
                    <a:pt x="20" y="9"/>
                  </a:cubicBezTo>
                  <a:cubicBezTo>
                    <a:pt x="20" y="9"/>
                    <a:pt x="20" y="9"/>
                    <a:pt x="20" y="9"/>
                  </a:cubicBezTo>
                  <a:cubicBezTo>
                    <a:pt x="20" y="9"/>
                    <a:pt x="20" y="9"/>
                    <a:pt x="20" y="9"/>
                  </a:cubicBezTo>
                  <a:cubicBezTo>
                    <a:pt x="21" y="9"/>
                    <a:pt x="21" y="9"/>
                    <a:pt x="21" y="9"/>
                  </a:cubicBezTo>
                  <a:cubicBezTo>
                    <a:pt x="20" y="12"/>
                    <a:pt x="20" y="12"/>
                    <a:pt x="20" y="12"/>
                  </a:cubicBezTo>
                  <a:cubicBezTo>
                    <a:pt x="20" y="12"/>
                    <a:pt x="19" y="12"/>
                    <a:pt x="18" y="12"/>
                  </a:cubicBezTo>
                  <a:cubicBezTo>
                    <a:pt x="18" y="12"/>
                    <a:pt x="18" y="12"/>
                    <a:pt x="18" y="12"/>
                  </a:cubicBezTo>
                  <a:moveTo>
                    <a:pt x="11" y="20"/>
                  </a:moveTo>
                  <a:cubicBezTo>
                    <a:pt x="10" y="19"/>
                    <a:pt x="10" y="19"/>
                    <a:pt x="9" y="19"/>
                  </a:cubicBezTo>
                  <a:cubicBezTo>
                    <a:pt x="9" y="19"/>
                    <a:pt x="8" y="18"/>
                    <a:pt x="8" y="18"/>
                  </a:cubicBezTo>
                  <a:cubicBezTo>
                    <a:pt x="10" y="14"/>
                    <a:pt x="11" y="11"/>
                    <a:pt x="13" y="9"/>
                  </a:cubicBezTo>
                  <a:cubicBezTo>
                    <a:pt x="13" y="8"/>
                    <a:pt x="13" y="8"/>
                    <a:pt x="13" y="8"/>
                  </a:cubicBezTo>
                  <a:cubicBezTo>
                    <a:pt x="14" y="9"/>
                    <a:pt x="14" y="9"/>
                    <a:pt x="15" y="9"/>
                  </a:cubicBezTo>
                  <a:cubicBezTo>
                    <a:pt x="13" y="11"/>
                    <a:pt x="12" y="14"/>
                    <a:pt x="11" y="16"/>
                  </a:cubicBezTo>
                  <a:cubicBezTo>
                    <a:pt x="11" y="16"/>
                    <a:pt x="11" y="16"/>
                    <a:pt x="11" y="16"/>
                  </a:cubicBezTo>
                  <a:cubicBezTo>
                    <a:pt x="10" y="17"/>
                    <a:pt x="11" y="17"/>
                    <a:pt x="11" y="18"/>
                  </a:cubicBezTo>
                  <a:cubicBezTo>
                    <a:pt x="11" y="18"/>
                    <a:pt x="11" y="19"/>
                    <a:pt x="11" y="20"/>
                  </a:cubicBezTo>
                  <a:moveTo>
                    <a:pt x="30" y="9"/>
                  </a:moveTo>
                  <a:cubicBezTo>
                    <a:pt x="30" y="9"/>
                    <a:pt x="30" y="8"/>
                    <a:pt x="30" y="8"/>
                  </a:cubicBezTo>
                  <a:cubicBezTo>
                    <a:pt x="31" y="8"/>
                    <a:pt x="31" y="9"/>
                    <a:pt x="31" y="9"/>
                  </a:cubicBezTo>
                  <a:cubicBezTo>
                    <a:pt x="30" y="9"/>
                    <a:pt x="30" y="9"/>
                    <a:pt x="30" y="9"/>
                  </a:cubicBezTo>
                  <a:cubicBezTo>
                    <a:pt x="30" y="9"/>
                    <a:pt x="30" y="9"/>
                    <a:pt x="30" y="9"/>
                  </a:cubicBezTo>
                  <a:cubicBezTo>
                    <a:pt x="30" y="9"/>
                    <a:pt x="30" y="9"/>
                    <a:pt x="30" y="9"/>
                  </a:cubicBezTo>
                  <a:moveTo>
                    <a:pt x="8" y="17"/>
                  </a:moveTo>
                  <a:cubicBezTo>
                    <a:pt x="7" y="17"/>
                    <a:pt x="7" y="16"/>
                    <a:pt x="7" y="16"/>
                  </a:cubicBezTo>
                  <a:cubicBezTo>
                    <a:pt x="7" y="14"/>
                    <a:pt x="8" y="13"/>
                    <a:pt x="9" y="12"/>
                  </a:cubicBezTo>
                  <a:cubicBezTo>
                    <a:pt x="10" y="11"/>
                    <a:pt x="11" y="9"/>
                    <a:pt x="12" y="8"/>
                  </a:cubicBezTo>
                  <a:cubicBezTo>
                    <a:pt x="12" y="8"/>
                    <a:pt x="12" y="8"/>
                    <a:pt x="12" y="8"/>
                  </a:cubicBezTo>
                  <a:cubicBezTo>
                    <a:pt x="12" y="8"/>
                    <a:pt x="13" y="8"/>
                    <a:pt x="13" y="8"/>
                  </a:cubicBezTo>
                  <a:cubicBezTo>
                    <a:pt x="11" y="11"/>
                    <a:pt x="9" y="14"/>
                    <a:pt x="8" y="17"/>
                  </a:cubicBezTo>
                  <a:moveTo>
                    <a:pt x="14" y="17"/>
                  </a:moveTo>
                  <a:cubicBezTo>
                    <a:pt x="14" y="16"/>
                    <a:pt x="14" y="16"/>
                    <a:pt x="14" y="16"/>
                  </a:cubicBezTo>
                  <a:cubicBezTo>
                    <a:pt x="15" y="13"/>
                    <a:pt x="16" y="10"/>
                    <a:pt x="18" y="8"/>
                  </a:cubicBezTo>
                  <a:cubicBezTo>
                    <a:pt x="18" y="8"/>
                    <a:pt x="18" y="8"/>
                    <a:pt x="18" y="8"/>
                  </a:cubicBezTo>
                  <a:cubicBezTo>
                    <a:pt x="19" y="8"/>
                    <a:pt x="19" y="8"/>
                    <a:pt x="20" y="8"/>
                  </a:cubicBezTo>
                  <a:cubicBezTo>
                    <a:pt x="19" y="9"/>
                    <a:pt x="18" y="11"/>
                    <a:pt x="17" y="12"/>
                  </a:cubicBezTo>
                  <a:cubicBezTo>
                    <a:pt x="17" y="12"/>
                    <a:pt x="17" y="12"/>
                    <a:pt x="17" y="12"/>
                  </a:cubicBezTo>
                  <a:cubicBezTo>
                    <a:pt x="14" y="17"/>
                    <a:pt x="14" y="17"/>
                    <a:pt x="14" y="17"/>
                  </a:cubicBezTo>
                  <a:moveTo>
                    <a:pt x="15" y="8"/>
                  </a:moveTo>
                  <a:cubicBezTo>
                    <a:pt x="14" y="8"/>
                    <a:pt x="14" y="8"/>
                    <a:pt x="14" y="8"/>
                  </a:cubicBezTo>
                  <a:cubicBezTo>
                    <a:pt x="14" y="7"/>
                    <a:pt x="14" y="7"/>
                    <a:pt x="14" y="7"/>
                  </a:cubicBezTo>
                  <a:cubicBezTo>
                    <a:pt x="15" y="7"/>
                    <a:pt x="15" y="7"/>
                    <a:pt x="15" y="7"/>
                  </a:cubicBezTo>
                  <a:cubicBezTo>
                    <a:pt x="15" y="8"/>
                    <a:pt x="15" y="8"/>
                    <a:pt x="15" y="8"/>
                  </a:cubicBezTo>
                  <a:moveTo>
                    <a:pt x="12" y="16"/>
                  </a:moveTo>
                  <a:cubicBezTo>
                    <a:pt x="12" y="16"/>
                    <a:pt x="12" y="16"/>
                    <a:pt x="12" y="16"/>
                  </a:cubicBezTo>
                  <a:cubicBezTo>
                    <a:pt x="13" y="14"/>
                    <a:pt x="14" y="11"/>
                    <a:pt x="15" y="9"/>
                  </a:cubicBezTo>
                  <a:cubicBezTo>
                    <a:pt x="16" y="9"/>
                    <a:pt x="16" y="9"/>
                    <a:pt x="16" y="8"/>
                  </a:cubicBezTo>
                  <a:cubicBezTo>
                    <a:pt x="16" y="7"/>
                    <a:pt x="16" y="7"/>
                    <a:pt x="16" y="7"/>
                  </a:cubicBezTo>
                  <a:cubicBezTo>
                    <a:pt x="16" y="7"/>
                    <a:pt x="17" y="7"/>
                    <a:pt x="17" y="7"/>
                  </a:cubicBezTo>
                  <a:cubicBezTo>
                    <a:pt x="16" y="10"/>
                    <a:pt x="14" y="13"/>
                    <a:pt x="13" y="16"/>
                  </a:cubicBezTo>
                  <a:cubicBezTo>
                    <a:pt x="13" y="16"/>
                    <a:pt x="13" y="16"/>
                    <a:pt x="13" y="16"/>
                  </a:cubicBezTo>
                  <a:cubicBezTo>
                    <a:pt x="12" y="16"/>
                    <a:pt x="12" y="16"/>
                    <a:pt x="12" y="16"/>
                  </a:cubicBezTo>
                  <a:cubicBezTo>
                    <a:pt x="12" y="16"/>
                    <a:pt x="12" y="16"/>
                    <a:pt x="12" y="16"/>
                  </a:cubicBezTo>
                  <a:moveTo>
                    <a:pt x="6" y="11"/>
                  </a:moveTo>
                  <a:cubicBezTo>
                    <a:pt x="6" y="11"/>
                    <a:pt x="6" y="10"/>
                    <a:pt x="6" y="10"/>
                  </a:cubicBezTo>
                  <a:cubicBezTo>
                    <a:pt x="6" y="9"/>
                    <a:pt x="8" y="6"/>
                    <a:pt x="9" y="6"/>
                  </a:cubicBezTo>
                  <a:cubicBezTo>
                    <a:pt x="9" y="6"/>
                    <a:pt x="9" y="6"/>
                    <a:pt x="9" y="6"/>
                  </a:cubicBezTo>
                  <a:cubicBezTo>
                    <a:pt x="6" y="11"/>
                    <a:pt x="6" y="11"/>
                    <a:pt x="6" y="11"/>
                  </a:cubicBezTo>
                  <a:moveTo>
                    <a:pt x="29" y="10"/>
                  </a:moveTo>
                  <a:cubicBezTo>
                    <a:pt x="29" y="9"/>
                    <a:pt x="29" y="9"/>
                    <a:pt x="29" y="9"/>
                  </a:cubicBezTo>
                  <a:cubicBezTo>
                    <a:pt x="29" y="8"/>
                    <a:pt x="29" y="7"/>
                    <a:pt x="29" y="6"/>
                  </a:cubicBezTo>
                  <a:cubicBezTo>
                    <a:pt x="29" y="6"/>
                    <a:pt x="30" y="7"/>
                    <a:pt x="30" y="7"/>
                  </a:cubicBezTo>
                  <a:cubicBezTo>
                    <a:pt x="30" y="8"/>
                    <a:pt x="30" y="9"/>
                    <a:pt x="29" y="10"/>
                  </a:cubicBezTo>
                  <a:moveTo>
                    <a:pt x="7" y="15"/>
                  </a:moveTo>
                  <a:cubicBezTo>
                    <a:pt x="6" y="14"/>
                    <a:pt x="6" y="14"/>
                    <a:pt x="6" y="13"/>
                  </a:cubicBezTo>
                  <a:cubicBezTo>
                    <a:pt x="6" y="13"/>
                    <a:pt x="6" y="13"/>
                    <a:pt x="6" y="12"/>
                  </a:cubicBezTo>
                  <a:cubicBezTo>
                    <a:pt x="10" y="7"/>
                    <a:pt x="10" y="7"/>
                    <a:pt x="10" y="7"/>
                  </a:cubicBezTo>
                  <a:cubicBezTo>
                    <a:pt x="10" y="6"/>
                    <a:pt x="10" y="6"/>
                    <a:pt x="10" y="6"/>
                  </a:cubicBezTo>
                  <a:cubicBezTo>
                    <a:pt x="11" y="6"/>
                    <a:pt x="12" y="5"/>
                    <a:pt x="13" y="5"/>
                  </a:cubicBezTo>
                  <a:cubicBezTo>
                    <a:pt x="13" y="5"/>
                    <a:pt x="13" y="5"/>
                    <a:pt x="13" y="5"/>
                  </a:cubicBezTo>
                  <a:cubicBezTo>
                    <a:pt x="14" y="6"/>
                    <a:pt x="14" y="6"/>
                    <a:pt x="14" y="6"/>
                  </a:cubicBezTo>
                  <a:cubicBezTo>
                    <a:pt x="14" y="6"/>
                    <a:pt x="12" y="7"/>
                    <a:pt x="12" y="7"/>
                  </a:cubicBezTo>
                  <a:cubicBezTo>
                    <a:pt x="12" y="7"/>
                    <a:pt x="12" y="7"/>
                    <a:pt x="12" y="7"/>
                  </a:cubicBezTo>
                  <a:cubicBezTo>
                    <a:pt x="12" y="7"/>
                    <a:pt x="12" y="7"/>
                    <a:pt x="12" y="7"/>
                  </a:cubicBezTo>
                  <a:cubicBezTo>
                    <a:pt x="11" y="7"/>
                    <a:pt x="11" y="7"/>
                    <a:pt x="11" y="7"/>
                  </a:cubicBezTo>
                  <a:cubicBezTo>
                    <a:pt x="11" y="9"/>
                    <a:pt x="10" y="10"/>
                    <a:pt x="9" y="12"/>
                  </a:cubicBezTo>
                  <a:cubicBezTo>
                    <a:pt x="8" y="13"/>
                    <a:pt x="7" y="14"/>
                    <a:pt x="7" y="15"/>
                  </a:cubicBezTo>
                  <a:moveTo>
                    <a:pt x="28" y="8"/>
                  </a:moveTo>
                  <a:cubicBezTo>
                    <a:pt x="28" y="8"/>
                    <a:pt x="28" y="8"/>
                    <a:pt x="28" y="8"/>
                  </a:cubicBezTo>
                  <a:cubicBezTo>
                    <a:pt x="28" y="7"/>
                    <a:pt x="28" y="7"/>
                    <a:pt x="28" y="7"/>
                  </a:cubicBezTo>
                  <a:cubicBezTo>
                    <a:pt x="28" y="6"/>
                    <a:pt x="28" y="5"/>
                    <a:pt x="28" y="5"/>
                  </a:cubicBezTo>
                  <a:cubicBezTo>
                    <a:pt x="28" y="5"/>
                    <a:pt x="29" y="5"/>
                    <a:pt x="29" y="6"/>
                  </a:cubicBezTo>
                  <a:cubicBezTo>
                    <a:pt x="29" y="6"/>
                    <a:pt x="29" y="6"/>
                    <a:pt x="29" y="6"/>
                  </a:cubicBezTo>
                  <a:cubicBezTo>
                    <a:pt x="29" y="6"/>
                    <a:pt x="28" y="7"/>
                    <a:pt x="28" y="8"/>
                  </a:cubicBezTo>
                  <a:moveTo>
                    <a:pt x="9" y="5"/>
                  </a:moveTo>
                  <a:cubicBezTo>
                    <a:pt x="10" y="5"/>
                    <a:pt x="11" y="5"/>
                    <a:pt x="11" y="4"/>
                  </a:cubicBezTo>
                  <a:cubicBezTo>
                    <a:pt x="13" y="3"/>
                    <a:pt x="14" y="3"/>
                    <a:pt x="16" y="3"/>
                  </a:cubicBezTo>
                  <a:cubicBezTo>
                    <a:pt x="17" y="3"/>
                    <a:pt x="18" y="3"/>
                    <a:pt x="20" y="4"/>
                  </a:cubicBezTo>
                  <a:cubicBezTo>
                    <a:pt x="19" y="4"/>
                    <a:pt x="19" y="4"/>
                    <a:pt x="19"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1" y="4"/>
                    <a:pt x="21" y="4"/>
                    <a:pt x="22" y="5"/>
                  </a:cubicBezTo>
                  <a:cubicBezTo>
                    <a:pt x="22" y="5"/>
                    <a:pt x="23" y="5"/>
                    <a:pt x="23" y="5"/>
                  </a:cubicBezTo>
                  <a:cubicBezTo>
                    <a:pt x="23" y="6"/>
                    <a:pt x="23" y="6"/>
                    <a:pt x="23" y="6"/>
                  </a:cubicBezTo>
                  <a:cubicBezTo>
                    <a:pt x="24" y="6"/>
                    <a:pt x="24" y="6"/>
                    <a:pt x="24" y="6"/>
                  </a:cubicBezTo>
                  <a:cubicBezTo>
                    <a:pt x="24" y="5"/>
                    <a:pt x="24" y="5"/>
                    <a:pt x="24" y="5"/>
                  </a:cubicBezTo>
                  <a:cubicBezTo>
                    <a:pt x="24" y="5"/>
                    <a:pt x="25" y="4"/>
                    <a:pt x="26" y="4"/>
                  </a:cubicBezTo>
                  <a:cubicBezTo>
                    <a:pt x="26" y="4"/>
                    <a:pt x="26" y="4"/>
                    <a:pt x="26" y="4"/>
                  </a:cubicBezTo>
                  <a:cubicBezTo>
                    <a:pt x="27" y="4"/>
                    <a:pt x="27" y="4"/>
                    <a:pt x="27" y="4"/>
                  </a:cubicBezTo>
                  <a:cubicBezTo>
                    <a:pt x="27" y="5"/>
                    <a:pt x="27" y="5"/>
                    <a:pt x="27" y="5"/>
                  </a:cubicBezTo>
                  <a:cubicBezTo>
                    <a:pt x="27" y="5"/>
                    <a:pt x="27" y="6"/>
                    <a:pt x="27" y="7"/>
                  </a:cubicBezTo>
                  <a:cubicBezTo>
                    <a:pt x="27" y="7"/>
                    <a:pt x="27" y="7"/>
                    <a:pt x="27" y="7"/>
                  </a:cubicBezTo>
                  <a:cubicBezTo>
                    <a:pt x="27" y="7"/>
                    <a:pt x="27" y="8"/>
                    <a:pt x="27" y="8"/>
                  </a:cubicBezTo>
                  <a:cubicBezTo>
                    <a:pt x="28" y="9"/>
                    <a:pt x="28" y="10"/>
                    <a:pt x="29" y="11"/>
                  </a:cubicBezTo>
                  <a:cubicBezTo>
                    <a:pt x="29" y="11"/>
                    <a:pt x="29" y="11"/>
                    <a:pt x="29" y="11"/>
                  </a:cubicBezTo>
                  <a:cubicBezTo>
                    <a:pt x="29" y="11"/>
                    <a:pt x="29" y="11"/>
                    <a:pt x="29" y="11"/>
                  </a:cubicBezTo>
                  <a:cubicBezTo>
                    <a:pt x="29" y="11"/>
                    <a:pt x="29" y="11"/>
                    <a:pt x="29" y="11"/>
                  </a:cubicBezTo>
                  <a:cubicBezTo>
                    <a:pt x="29" y="11"/>
                    <a:pt x="29" y="11"/>
                    <a:pt x="29" y="11"/>
                  </a:cubicBezTo>
                  <a:cubicBezTo>
                    <a:pt x="30" y="11"/>
                    <a:pt x="30" y="11"/>
                    <a:pt x="30" y="11"/>
                  </a:cubicBezTo>
                  <a:cubicBezTo>
                    <a:pt x="30" y="11"/>
                    <a:pt x="30" y="11"/>
                    <a:pt x="31" y="10"/>
                  </a:cubicBezTo>
                  <a:cubicBezTo>
                    <a:pt x="31" y="10"/>
                    <a:pt x="31" y="10"/>
                    <a:pt x="31" y="10"/>
                  </a:cubicBezTo>
                  <a:cubicBezTo>
                    <a:pt x="31" y="10"/>
                    <a:pt x="32" y="11"/>
                    <a:pt x="32" y="11"/>
                  </a:cubicBezTo>
                  <a:cubicBezTo>
                    <a:pt x="32" y="12"/>
                    <a:pt x="32" y="12"/>
                    <a:pt x="32" y="12"/>
                  </a:cubicBezTo>
                  <a:cubicBezTo>
                    <a:pt x="33" y="12"/>
                    <a:pt x="33" y="12"/>
                    <a:pt x="33" y="12"/>
                  </a:cubicBezTo>
                  <a:cubicBezTo>
                    <a:pt x="33" y="12"/>
                    <a:pt x="33" y="12"/>
                    <a:pt x="33" y="13"/>
                  </a:cubicBezTo>
                  <a:cubicBezTo>
                    <a:pt x="33" y="13"/>
                    <a:pt x="32" y="13"/>
                    <a:pt x="32" y="13"/>
                  </a:cubicBezTo>
                  <a:cubicBezTo>
                    <a:pt x="32" y="13"/>
                    <a:pt x="32" y="13"/>
                    <a:pt x="32" y="13"/>
                  </a:cubicBezTo>
                  <a:cubicBezTo>
                    <a:pt x="31" y="13"/>
                    <a:pt x="31" y="13"/>
                    <a:pt x="31" y="13"/>
                  </a:cubicBezTo>
                  <a:cubicBezTo>
                    <a:pt x="31" y="13"/>
                    <a:pt x="31" y="13"/>
                    <a:pt x="31" y="13"/>
                  </a:cubicBezTo>
                  <a:cubicBezTo>
                    <a:pt x="30" y="13"/>
                    <a:pt x="29" y="14"/>
                    <a:pt x="28" y="15"/>
                  </a:cubicBezTo>
                  <a:cubicBezTo>
                    <a:pt x="28" y="16"/>
                    <a:pt x="27" y="19"/>
                    <a:pt x="28" y="21"/>
                  </a:cubicBezTo>
                  <a:cubicBezTo>
                    <a:pt x="29" y="21"/>
                    <a:pt x="29" y="21"/>
                    <a:pt x="30" y="21"/>
                  </a:cubicBezTo>
                  <a:cubicBezTo>
                    <a:pt x="30" y="21"/>
                    <a:pt x="30" y="21"/>
                    <a:pt x="30" y="21"/>
                  </a:cubicBezTo>
                  <a:cubicBezTo>
                    <a:pt x="31" y="21"/>
                    <a:pt x="31" y="21"/>
                    <a:pt x="31" y="21"/>
                  </a:cubicBezTo>
                  <a:cubicBezTo>
                    <a:pt x="31" y="21"/>
                    <a:pt x="31" y="21"/>
                    <a:pt x="31" y="21"/>
                  </a:cubicBezTo>
                  <a:cubicBezTo>
                    <a:pt x="32" y="21"/>
                    <a:pt x="32" y="21"/>
                    <a:pt x="32" y="21"/>
                  </a:cubicBezTo>
                  <a:cubicBezTo>
                    <a:pt x="32" y="21"/>
                    <a:pt x="32" y="22"/>
                    <a:pt x="31" y="25"/>
                  </a:cubicBezTo>
                  <a:cubicBezTo>
                    <a:pt x="31" y="25"/>
                    <a:pt x="31" y="25"/>
                    <a:pt x="31" y="25"/>
                  </a:cubicBezTo>
                  <a:cubicBezTo>
                    <a:pt x="31" y="25"/>
                    <a:pt x="31" y="25"/>
                    <a:pt x="31" y="25"/>
                  </a:cubicBezTo>
                  <a:cubicBezTo>
                    <a:pt x="31" y="25"/>
                    <a:pt x="31" y="25"/>
                    <a:pt x="31" y="25"/>
                  </a:cubicBezTo>
                  <a:cubicBezTo>
                    <a:pt x="30" y="28"/>
                    <a:pt x="27" y="30"/>
                    <a:pt x="25" y="31"/>
                  </a:cubicBezTo>
                  <a:cubicBezTo>
                    <a:pt x="26" y="30"/>
                    <a:pt x="27" y="28"/>
                    <a:pt x="27" y="27"/>
                  </a:cubicBezTo>
                  <a:cubicBezTo>
                    <a:pt x="27" y="26"/>
                    <a:pt x="26" y="25"/>
                    <a:pt x="26" y="24"/>
                  </a:cubicBezTo>
                  <a:cubicBezTo>
                    <a:pt x="25" y="24"/>
                    <a:pt x="25" y="24"/>
                    <a:pt x="25" y="24"/>
                  </a:cubicBezTo>
                  <a:cubicBezTo>
                    <a:pt x="25" y="24"/>
                    <a:pt x="25" y="24"/>
                    <a:pt x="25" y="24"/>
                  </a:cubicBezTo>
                  <a:cubicBezTo>
                    <a:pt x="24" y="24"/>
                    <a:pt x="24" y="24"/>
                    <a:pt x="24" y="24"/>
                  </a:cubicBezTo>
                  <a:cubicBezTo>
                    <a:pt x="24" y="24"/>
                    <a:pt x="23" y="24"/>
                    <a:pt x="23" y="24"/>
                  </a:cubicBezTo>
                  <a:cubicBezTo>
                    <a:pt x="22" y="24"/>
                    <a:pt x="22" y="24"/>
                    <a:pt x="22" y="24"/>
                  </a:cubicBezTo>
                  <a:cubicBezTo>
                    <a:pt x="21" y="22"/>
                    <a:pt x="18" y="21"/>
                    <a:pt x="16" y="21"/>
                  </a:cubicBezTo>
                  <a:cubicBezTo>
                    <a:pt x="16" y="21"/>
                    <a:pt x="16" y="21"/>
                    <a:pt x="16" y="21"/>
                  </a:cubicBezTo>
                  <a:cubicBezTo>
                    <a:pt x="16" y="20"/>
                    <a:pt x="16" y="20"/>
                    <a:pt x="15" y="20"/>
                  </a:cubicBezTo>
                  <a:cubicBezTo>
                    <a:pt x="15" y="20"/>
                    <a:pt x="15" y="20"/>
                    <a:pt x="15" y="20"/>
                  </a:cubicBezTo>
                  <a:cubicBezTo>
                    <a:pt x="15" y="20"/>
                    <a:pt x="15" y="20"/>
                    <a:pt x="15" y="20"/>
                  </a:cubicBezTo>
                  <a:cubicBezTo>
                    <a:pt x="14" y="19"/>
                    <a:pt x="14" y="19"/>
                    <a:pt x="14" y="19"/>
                  </a:cubicBezTo>
                  <a:cubicBezTo>
                    <a:pt x="14" y="19"/>
                    <a:pt x="14" y="18"/>
                    <a:pt x="14" y="18"/>
                  </a:cubicBezTo>
                  <a:cubicBezTo>
                    <a:pt x="14" y="18"/>
                    <a:pt x="14" y="18"/>
                    <a:pt x="14" y="18"/>
                  </a:cubicBezTo>
                  <a:cubicBezTo>
                    <a:pt x="15" y="18"/>
                    <a:pt x="15" y="18"/>
                    <a:pt x="15" y="17"/>
                  </a:cubicBezTo>
                  <a:cubicBezTo>
                    <a:pt x="16" y="17"/>
                    <a:pt x="16" y="15"/>
                    <a:pt x="17" y="15"/>
                  </a:cubicBezTo>
                  <a:cubicBezTo>
                    <a:pt x="17" y="14"/>
                    <a:pt x="18" y="13"/>
                    <a:pt x="18" y="13"/>
                  </a:cubicBezTo>
                  <a:cubicBezTo>
                    <a:pt x="18" y="13"/>
                    <a:pt x="18" y="13"/>
                    <a:pt x="18" y="13"/>
                  </a:cubicBezTo>
                  <a:cubicBezTo>
                    <a:pt x="19" y="13"/>
                    <a:pt x="20" y="13"/>
                    <a:pt x="20" y="13"/>
                  </a:cubicBezTo>
                  <a:cubicBezTo>
                    <a:pt x="20" y="13"/>
                    <a:pt x="20" y="13"/>
                    <a:pt x="20" y="13"/>
                  </a:cubicBezTo>
                  <a:cubicBezTo>
                    <a:pt x="21" y="13"/>
                    <a:pt x="21" y="13"/>
                    <a:pt x="21" y="12"/>
                  </a:cubicBezTo>
                  <a:cubicBezTo>
                    <a:pt x="21" y="12"/>
                    <a:pt x="21" y="12"/>
                    <a:pt x="21" y="12"/>
                  </a:cubicBezTo>
                  <a:cubicBezTo>
                    <a:pt x="21" y="11"/>
                    <a:pt x="21" y="11"/>
                    <a:pt x="22" y="10"/>
                  </a:cubicBezTo>
                  <a:cubicBezTo>
                    <a:pt x="22" y="10"/>
                    <a:pt x="22" y="10"/>
                    <a:pt x="22" y="10"/>
                  </a:cubicBezTo>
                  <a:cubicBezTo>
                    <a:pt x="22" y="10"/>
                    <a:pt x="22" y="9"/>
                    <a:pt x="22" y="9"/>
                  </a:cubicBezTo>
                  <a:cubicBezTo>
                    <a:pt x="21" y="8"/>
                    <a:pt x="21" y="8"/>
                    <a:pt x="21" y="8"/>
                  </a:cubicBezTo>
                  <a:cubicBezTo>
                    <a:pt x="21" y="8"/>
                    <a:pt x="21" y="8"/>
                    <a:pt x="21" y="8"/>
                  </a:cubicBezTo>
                  <a:cubicBezTo>
                    <a:pt x="21" y="8"/>
                    <a:pt x="21" y="8"/>
                    <a:pt x="21" y="8"/>
                  </a:cubicBezTo>
                  <a:cubicBezTo>
                    <a:pt x="20" y="7"/>
                    <a:pt x="19" y="7"/>
                    <a:pt x="18" y="7"/>
                  </a:cubicBezTo>
                  <a:cubicBezTo>
                    <a:pt x="18" y="6"/>
                    <a:pt x="18" y="6"/>
                    <a:pt x="18" y="6"/>
                  </a:cubicBezTo>
                  <a:cubicBezTo>
                    <a:pt x="17" y="6"/>
                    <a:pt x="17" y="6"/>
                    <a:pt x="17" y="6"/>
                  </a:cubicBezTo>
                  <a:cubicBezTo>
                    <a:pt x="17" y="6"/>
                    <a:pt x="16" y="6"/>
                    <a:pt x="16" y="6"/>
                  </a:cubicBezTo>
                  <a:cubicBezTo>
                    <a:pt x="15" y="6"/>
                    <a:pt x="15" y="6"/>
                    <a:pt x="15" y="6"/>
                  </a:cubicBezTo>
                  <a:cubicBezTo>
                    <a:pt x="15" y="6"/>
                    <a:pt x="15" y="6"/>
                    <a:pt x="15" y="6"/>
                  </a:cubicBezTo>
                  <a:cubicBezTo>
                    <a:pt x="15" y="5"/>
                    <a:pt x="15" y="5"/>
                    <a:pt x="15" y="5"/>
                  </a:cubicBezTo>
                  <a:cubicBezTo>
                    <a:pt x="14" y="5"/>
                    <a:pt x="14" y="5"/>
                    <a:pt x="14" y="5"/>
                  </a:cubicBezTo>
                  <a:cubicBezTo>
                    <a:pt x="14" y="4"/>
                    <a:pt x="14" y="4"/>
                    <a:pt x="14" y="4"/>
                  </a:cubicBezTo>
                  <a:cubicBezTo>
                    <a:pt x="13" y="4"/>
                    <a:pt x="13" y="4"/>
                    <a:pt x="13" y="4"/>
                  </a:cubicBezTo>
                  <a:cubicBezTo>
                    <a:pt x="12" y="4"/>
                    <a:pt x="12" y="4"/>
                    <a:pt x="12" y="4"/>
                  </a:cubicBezTo>
                  <a:cubicBezTo>
                    <a:pt x="12" y="5"/>
                    <a:pt x="10" y="5"/>
                    <a:pt x="9" y="5"/>
                  </a:cubicBezTo>
                  <a:cubicBezTo>
                    <a:pt x="8" y="5"/>
                    <a:pt x="6" y="7"/>
                    <a:pt x="5" y="10"/>
                  </a:cubicBezTo>
                  <a:cubicBezTo>
                    <a:pt x="5" y="10"/>
                    <a:pt x="5" y="10"/>
                    <a:pt x="5" y="10"/>
                  </a:cubicBezTo>
                  <a:cubicBezTo>
                    <a:pt x="4" y="11"/>
                    <a:pt x="5" y="11"/>
                    <a:pt x="5" y="12"/>
                  </a:cubicBezTo>
                  <a:cubicBezTo>
                    <a:pt x="5" y="13"/>
                    <a:pt x="5" y="13"/>
                    <a:pt x="5" y="13"/>
                  </a:cubicBezTo>
                  <a:cubicBezTo>
                    <a:pt x="5" y="13"/>
                    <a:pt x="5" y="13"/>
                    <a:pt x="5" y="13"/>
                  </a:cubicBezTo>
                  <a:cubicBezTo>
                    <a:pt x="5" y="13"/>
                    <a:pt x="5" y="13"/>
                    <a:pt x="5" y="13"/>
                  </a:cubicBezTo>
                  <a:cubicBezTo>
                    <a:pt x="5" y="13"/>
                    <a:pt x="5" y="13"/>
                    <a:pt x="5" y="13"/>
                  </a:cubicBezTo>
                  <a:cubicBezTo>
                    <a:pt x="5" y="14"/>
                    <a:pt x="5" y="15"/>
                    <a:pt x="6" y="16"/>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8" y="19"/>
                    <a:pt x="9" y="20"/>
                  </a:cubicBezTo>
                  <a:cubicBezTo>
                    <a:pt x="9" y="20"/>
                    <a:pt x="11" y="21"/>
                    <a:pt x="12" y="21"/>
                  </a:cubicBezTo>
                  <a:cubicBezTo>
                    <a:pt x="12" y="21"/>
                    <a:pt x="12" y="21"/>
                    <a:pt x="12" y="21"/>
                  </a:cubicBezTo>
                  <a:cubicBezTo>
                    <a:pt x="13" y="22"/>
                    <a:pt x="13" y="22"/>
                    <a:pt x="13" y="22"/>
                  </a:cubicBezTo>
                  <a:cubicBezTo>
                    <a:pt x="13" y="22"/>
                    <a:pt x="13" y="22"/>
                    <a:pt x="13" y="22"/>
                  </a:cubicBezTo>
                  <a:cubicBezTo>
                    <a:pt x="13" y="23"/>
                    <a:pt x="13" y="23"/>
                    <a:pt x="13" y="23"/>
                  </a:cubicBezTo>
                  <a:cubicBezTo>
                    <a:pt x="13" y="24"/>
                    <a:pt x="13" y="24"/>
                    <a:pt x="13" y="24"/>
                  </a:cubicBezTo>
                  <a:cubicBezTo>
                    <a:pt x="13" y="24"/>
                    <a:pt x="13" y="24"/>
                    <a:pt x="13" y="24"/>
                  </a:cubicBezTo>
                  <a:cubicBezTo>
                    <a:pt x="13" y="25"/>
                    <a:pt x="12" y="26"/>
                    <a:pt x="13" y="28"/>
                  </a:cubicBezTo>
                  <a:cubicBezTo>
                    <a:pt x="13" y="28"/>
                    <a:pt x="13" y="28"/>
                    <a:pt x="13" y="28"/>
                  </a:cubicBezTo>
                  <a:cubicBezTo>
                    <a:pt x="13" y="28"/>
                    <a:pt x="13" y="29"/>
                    <a:pt x="13" y="29"/>
                  </a:cubicBezTo>
                  <a:cubicBezTo>
                    <a:pt x="13" y="29"/>
                    <a:pt x="13" y="29"/>
                    <a:pt x="13" y="29"/>
                  </a:cubicBezTo>
                  <a:cubicBezTo>
                    <a:pt x="14" y="29"/>
                    <a:pt x="14" y="29"/>
                    <a:pt x="14" y="29"/>
                  </a:cubicBezTo>
                  <a:cubicBezTo>
                    <a:pt x="14" y="28"/>
                    <a:pt x="14" y="28"/>
                    <a:pt x="14" y="28"/>
                  </a:cubicBezTo>
                  <a:cubicBezTo>
                    <a:pt x="15" y="29"/>
                    <a:pt x="15" y="29"/>
                    <a:pt x="15" y="29"/>
                  </a:cubicBezTo>
                  <a:cubicBezTo>
                    <a:pt x="14" y="29"/>
                    <a:pt x="14" y="29"/>
                    <a:pt x="14" y="29"/>
                  </a:cubicBezTo>
                  <a:cubicBezTo>
                    <a:pt x="14" y="30"/>
                    <a:pt x="14" y="30"/>
                    <a:pt x="14" y="30"/>
                  </a:cubicBezTo>
                  <a:cubicBezTo>
                    <a:pt x="15" y="30"/>
                    <a:pt x="15" y="30"/>
                    <a:pt x="15" y="30"/>
                  </a:cubicBezTo>
                  <a:cubicBezTo>
                    <a:pt x="15" y="30"/>
                    <a:pt x="15" y="30"/>
                    <a:pt x="15" y="30"/>
                  </a:cubicBezTo>
                  <a:cubicBezTo>
                    <a:pt x="15" y="30"/>
                    <a:pt x="15" y="30"/>
                    <a:pt x="15" y="30"/>
                  </a:cubicBezTo>
                  <a:cubicBezTo>
                    <a:pt x="15" y="30"/>
                    <a:pt x="15" y="30"/>
                    <a:pt x="15" y="31"/>
                  </a:cubicBezTo>
                  <a:cubicBezTo>
                    <a:pt x="15" y="32"/>
                    <a:pt x="14" y="32"/>
                    <a:pt x="14" y="32"/>
                  </a:cubicBezTo>
                  <a:cubicBezTo>
                    <a:pt x="7" y="31"/>
                    <a:pt x="1" y="26"/>
                    <a:pt x="1" y="17"/>
                  </a:cubicBezTo>
                  <a:cubicBezTo>
                    <a:pt x="1" y="11"/>
                    <a:pt x="3" y="7"/>
                    <a:pt x="7" y="4"/>
                  </a:cubicBezTo>
                  <a:cubicBezTo>
                    <a:pt x="8" y="5"/>
                    <a:pt x="8" y="5"/>
                    <a:pt x="8" y="5"/>
                  </a:cubicBezTo>
                  <a:cubicBezTo>
                    <a:pt x="8" y="5"/>
                    <a:pt x="8" y="5"/>
                    <a:pt x="8" y="5"/>
                  </a:cubicBezTo>
                  <a:cubicBezTo>
                    <a:pt x="9" y="5"/>
                    <a:pt x="9" y="5"/>
                    <a:pt x="9" y="5"/>
                  </a:cubicBezTo>
                  <a:moveTo>
                    <a:pt x="23" y="4"/>
                  </a:moveTo>
                  <a:cubicBezTo>
                    <a:pt x="22" y="4"/>
                    <a:pt x="22" y="4"/>
                    <a:pt x="22" y="4"/>
                  </a:cubicBezTo>
                  <a:cubicBezTo>
                    <a:pt x="23" y="3"/>
                    <a:pt x="23" y="3"/>
                    <a:pt x="23" y="2"/>
                  </a:cubicBezTo>
                  <a:cubicBezTo>
                    <a:pt x="24" y="3"/>
                    <a:pt x="24" y="3"/>
                    <a:pt x="25" y="3"/>
                  </a:cubicBezTo>
                  <a:cubicBezTo>
                    <a:pt x="24" y="3"/>
                    <a:pt x="24" y="4"/>
                    <a:pt x="23" y="4"/>
                  </a:cubicBezTo>
                  <a:moveTo>
                    <a:pt x="9" y="4"/>
                  </a:moveTo>
                  <a:cubicBezTo>
                    <a:pt x="9" y="4"/>
                    <a:pt x="9" y="4"/>
                    <a:pt x="9" y="4"/>
                  </a:cubicBezTo>
                  <a:cubicBezTo>
                    <a:pt x="8" y="4"/>
                    <a:pt x="8" y="4"/>
                    <a:pt x="8" y="4"/>
                  </a:cubicBezTo>
                  <a:cubicBezTo>
                    <a:pt x="9" y="3"/>
                    <a:pt x="10" y="3"/>
                    <a:pt x="11" y="2"/>
                  </a:cubicBezTo>
                  <a:cubicBezTo>
                    <a:pt x="11" y="3"/>
                    <a:pt x="11" y="3"/>
                    <a:pt x="11" y="3"/>
                  </a:cubicBezTo>
                  <a:cubicBezTo>
                    <a:pt x="11" y="3"/>
                    <a:pt x="11" y="3"/>
                    <a:pt x="11" y="3"/>
                  </a:cubicBezTo>
                  <a:cubicBezTo>
                    <a:pt x="10" y="4"/>
                    <a:pt x="10" y="4"/>
                    <a:pt x="9" y="4"/>
                  </a:cubicBezTo>
                  <a:moveTo>
                    <a:pt x="22" y="4"/>
                  </a:moveTo>
                  <a:cubicBezTo>
                    <a:pt x="21" y="3"/>
                    <a:pt x="21" y="3"/>
                    <a:pt x="21" y="3"/>
                  </a:cubicBezTo>
                  <a:cubicBezTo>
                    <a:pt x="21" y="3"/>
                    <a:pt x="21" y="3"/>
                    <a:pt x="21" y="3"/>
                  </a:cubicBezTo>
                  <a:cubicBezTo>
                    <a:pt x="21" y="3"/>
                    <a:pt x="21" y="3"/>
                    <a:pt x="21" y="3"/>
                  </a:cubicBezTo>
                  <a:cubicBezTo>
                    <a:pt x="21" y="2"/>
                    <a:pt x="21" y="2"/>
                    <a:pt x="21" y="2"/>
                  </a:cubicBezTo>
                  <a:cubicBezTo>
                    <a:pt x="22" y="2"/>
                    <a:pt x="22" y="2"/>
                    <a:pt x="23" y="2"/>
                  </a:cubicBezTo>
                  <a:cubicBezTo>
                    <a:pt x="22" y="3"/>
                    <a:pt x="22" y="3"/>
                    <a:pt x="22" y="4"/>
                  </a:cubicBezTo>
                  <a:moveTo>
                    <a:pt x="12" y="3"/>
                  </a:moveTo>
                  <a:cubicBezTo>
                    <a:pt x="12" y="2"/>
                    <a:pt x="12" y="2"/>
                    <a:pt x="12" y="2"/>
                  </a:cubicBezTo>
                  <a:cubicBezTo>
                    <a:pt x="12" y="2"/>
                    <a:pt x="13" y="2"/>
                    <a:pt x="14" y="1"/>
                  </a:cubicBezTo>
                  <a:cubicBezTo>
                    <a:pt x="14" y="2"/>
                    <a:pt x="14" y="2"/>
                    <a:pt x="14" y="2"/>
                  </a:cubicBezTo>
                  <a:cubicBezTo>
                    <a:pt x="14" y="2"/>
                    <a:pt x="14" y="2"/>
                    <a:pt x="14" y="2"/>
                  </a:cubicBezTo>
                  <a:cubicBezTo>
                    <a:pt x="13" y="2"/>
                    <a:pt x="12" y="2"/>
                    <a:pt x="12" y="3"/>
                  </a:cubicBezTo>
                  <a:moveTo>
                    <a:pt x="20" y="3"/>
                  </a:moveTo>
                  <a:cubicBezTo>
                    <a:pt x="19" y="2"/>
                    <a:pt x="19" y="2"/>
                    <a:pt x="18" y="2"/>
                  </a:cubicBezTo>
                  <a:cubicBezTo>
                    <a:pt x="18" y="1"/>
                    <a:pt x="18" y="1"/>
                    <a:pt x="18" y="1"/>
                  </a:cubicBezTo>
                  <a:cubicBezTo>
                    <a:pt x="19" y="1"/>
                    <a:pt x="20" y="1"/>
                    <a:pt x="20" y="2"/>
                  </a:cubicBezTo>
                  <a:cubicBezTo>
                    <a:pt x="21" y="2"/>
                    <a:pt x="21" y="2"/>
                    <a:pt x="21" y="2"/>
                  </a:cubicBezTo>
                  <a:cubicBezTo>
                    <a:pt x="20" y="3"/>
                    <a:pt x="20" y="3"/>
                    <a:pt x="20" y="3"/>
                  </a:cubicBezTo>
                  <a:moveTo>
                    <a:pt x="15" y="2"/>
                  </a:moveTo>
                  <a:cubicBezTo>
                    <a:pt x="15" y="1"/>
                    <a:pt x="15" y="1"/>
                    <a:pt x="15" y="1"/>
                  </a:cubicBezTo>
                  <a:cubicBezTo>
                    <a:pt x="15" y="1"/>
                    <a:pt x="16" y="1"/>
                    <a:pt x="17" y="1"/>
                  </a:cubicBezTo>
                  <a:cubicBezTo>
                    <a:pt x="17" y="1"/>
                    <a:pt x="17" y="1"/>
                    <a:pt x="18" y="1"/>
                  </a:cubicBezTo>
                  <a:cubicBezTo>
                    <a:pt x="17" y="2"/>
                    <a:pt x="17" y="2"/>
                    <a:pt x="17" y="2"/>
                  </a:cubicBezTo>
                  <a:cubicBezTo>
                    <a:pt x="17" y="2"/>
                    <a:pt x="16" y="2"/>
                    <a:pt x="16" y="2"/>
                  </a:cubicBezTo>
                  <a:cubicBezTo>
                    <a:pt x="15" y="2"/>
                    <a:pt x="15" y="2"/>
                    <a:pt x="15" y="2"/>
                  </a:cubicBezTo>
                  <a:moveTo>
                    <a:pt x="17" y="0"/>
                  </a:moveTo>
                  <a:cubicBezTo>
                    <a:pt x="17" y="0"/>
                    <a:pt x="17" y="0"/>
                    <a:pt x="17" y="0"/>
                  </a:cubicBezTo>
                  <a:cubicBezTo>
                    <a:pt x="17" y="0"/>
                    <a:pt x="17" y="0"/>
                    <a:pt x="17" y="0"/>
                  </a:cubicBezTo>
                  <a:cubicBezTo>
                    <a:pt x="13" y="0"/>
                    <a:pt x="10" y="1"/>
                    <a:pt x="6" y="3"/>
                  </a:cubicBezTo>
                  <a:cubicBezTo>
                    <a:pt x="6" y="4"/>
                    <a:pt x="6" y="4"/>
                    <a:pt x="6" y="4"/>
                  </a:cubicBezTo>
                  <a:cubicBezTo>
                    <a:pt x="5" y="4"/>
                    <a:pt x="5" y="4"/>
                    <a:pt x="5" y="4"/>
                  </a:cubicBezTo>
                  <a:cubicBezTo>
                    <a:pt x="2" y="7"/>
                    <a:pt x="0" y="12"/>
                    <a:pt x="0" y="17"/>
                  </a:cubicBezTo>
                  <a:cubicBezTo>
                    <a:pt x="0" y="27"/>
                    <a:pt x="7" y="33"/>
                    <a:pt x="15" y="33"/>
                  </a:cubicBezTo>
                  <a:cubicBezTo>
                    <a:pt x="15" y="34"/>
                    <a:pt x="15" y="34"/>
                    <a:pt x="15" y="34"/>
                  </a:cubicBezTo>
                  <a:cubicBezTo>
                    <a:pt x="15" y="34"/>
                    <a:pt x="16" y="34"/>
                    <a:pt x="17" y="34"/>
                  </a:cubicBezTo>
                  <a:cubicBezTo>
                    <a:pt x="21" y="34"/>
                    <a:pt x="22" y="33"/>
                    <a:pt x="22" y="33"/>
                  </a:cubicBezTo>
                  <a:cubicBezTo>
                    <a:pt x="25" y="32"/>
                    <a:pt x="27" y="31"/>
                    <a:pt x="29" y="29"/>
                  </a:cubicBezTo>
                  <a:cubicBezTo>
                    <a:pt x="31" y="27"/>
                    <a:pt x="33" y="25"/>
                    <a:pt x="34" y="22"/>
                  </a:cubicBezTo>
                  <a:cubicBezTo>
                    <a:pt x="34" y="21"/>
                    <a:pt x="34" y="21"/>
                    <a:pt x="34" y="21"/>
                  </a:cubicBezTo>
                  <a:cubicBezTo>
                    <a:pt x="34" y="21"/>
                    <a:pt x="34" y="21"/>
                    <a:pt x="34" y="20"/>
                  </a:cubicBezTo>
                  <a:cubicBezTo>
                    <a:pt x="34" y="19"/>
                    <a:pt x="35" y="18"/>
                    <a:pt x="34" y="17"/>
                  </a:cubicBezTo>
                  <a:cubicBezTo>
                    <a:pt x="34" y="17"/>
                    <a:pt x="34" y="17"/>
                    <a:pt x="34" y="17"/>
                  </a:cubicBezTo>
                  <a:cubicBezTo>
                    <a:pt x="34" y="12"/>
                    <a:pt x="33" y="8"/>
                    <a:pt x="30" y="5"/>
                  </a:cubicBezTo>
                  <a:cubicBezTo>
                    <a:pt x="29" y="4"/>
                    <a:pt x="29" y="4"/>
                    <a:pt x="29" y="4"/>
                  </a:cubicBezTo>
                  <a:cubicBezTo>
                    <a:pt x="29" y="4"/>
                    <a:pt x="29" y="4"/>
                    <a:pt x="29" y="4"/>
                  </a:cubicBezTo>
                  <a:cubicBezTo>
                    <a:pt x="29" y="4"/>
                    <a:pt x="29" y="4"/>
                    <a:pt x="29" y="4"/>
                  </a:cubicBezTo>
                  <a:cubicBezTo>
                    <a:pt x="28" y="4"/>
                    <a:pt x="28" y="4"/>
                    <a:pt x="28" y="4"/>
                  </a:cubicBezTo>
                  <a:cubicBezTo>
                    <a:pt x="25" y="1"/>
                    <a:pt x="21" y="0"/>
                    <a:pt x="1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6" name="Freeform 22"/>
            <p:cNvSpPr>
              <a:spLocks noEditPoints="1"/>
            </p:cNvSpPr>
            <p:nvPr/>
          </p:nvSpPr>
          <p:spPr bwMode="auto">
            <a:xfrm>
              <a:off x="3706" y="1963"/>
              <a:ext cx="38" cy="38"/>
            </a:xfrm>
            <a:custGeom>
              <a:gdLst>
                <a:gd fmla="*/ 8 w 16" name="T0"/>
                <a:gd fmla="*/ 15 h 16" name="T1"/>
                <a:gd fmla="*/ 2 w 16" name="T2"/>
                <a:gd fmla="*/ 6 h 16" name="T3"/>
                <a:gd fmla="*/ 8 w 16" name="T4"/>
                <a:gd fmla="*/ 1 h 16" name="T5"/>
                <a:gd fmla="*/ 14 w 16" name="T6"/>
                <a:gd fmla="*/ 10 h 16" name="T7"/>
                <a:gd fmla="*/ 8 w 16" name="T8"/>
                <a:gd fmla="*/ 15 h 16" name="T9"/>
                <a:gd fmla="*/ 8 w 16" name="T10"/>
                <a:gd fmla="*/ 0 h 16" name="T11"/>
                <a:gd fmla="*/ 1 w 16" name="T12"/>
                <a:gd fmla="*/ 6 h 16" name="T13"/>
                <a:gd fmla="*/ 2 w 16" name="T14"/>
                <a:gd fmla="*/ 12 h 16" name="T15"/>
                <a:gd fmla="*/ 8 w 16" name="T16"/>
                <a:gd fmla="*/ 16 h 16" name="T17"/>
                <a:gd fmla="*/ 15 w 16" name="T18"/>
                <a:gd fmla="*/ 10 h 16" name="T19"/>
                <a:gd fmla="*/ 14 w 16" name="T20"/>
                <a:gd fmla="*/ 4 h 16" name="T21"/>
                <a:gd fmla="*/ 8 w 16" name="T22"/>
                <a:gd fmla="*/ 0 h 1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 w="16">
                  <a:moveTo>
                    <a:pt x="8" y="15"/>
                  </a:moveTo>
                  <a:cubicBezTo>
                    <a:pt x="4" y="15"/>
                    <a:pt x="0" y="11"/>
                    <a:pt x="2" y="6"/>
                  </a:cubicBezTo>
                  <a:cubicBezTo>
                    <a:pt x="3" y="3"/>
                    <a:pt x="5" y="1"/>
                    <a:pt x="8" y="1"/>
                  </a:cubicBezTo>
                  <a:cubicBezTo>
                    <a:pt x="12" y="1"/>
                    <a:pt x="16" y="5"/>
                    <a:pt x="14" y="10"/>
                  </a:cubicBezTo>
                  <a:cubicBezTo>
                    <a:pt x="13" y="13"/>
                    <a:pt x="11" y="15"/>
                    <a:pt x="8" y="15"/>
                  </a:cubicBezTo>
                  <a:moveTo>
                    <a:pt x="8" y="0"/>
                  </a:moveTo>
                  <a:cubicBezTo>
                    <a:pt x="4" y="0"/>
                    <a:pt x="2" y="2"/>
                    <a:pt x="1" y="6"/>
                  </a:cubicBezTo>
                  <a:cubicBezTo>
                    <a:pt x="0" y="8"/>
                    <a:pt x="0" y="11"/>
                    <a:pt x="2" y="12"/>
                  </a:cubicBezTo>
                  <a:cubicBezTo>
                    <a:pt x="3" y="14"/>
                    <a:pt x="5" y="16"/>
                    <a:pt x="8" y="16"/>
                  </a:cubicBezTo>
                  <a:cubicBezTo>
                    <a:pt x="11" y="16"/>
                    <a:pt x="14" y="14"/>
                    <a:pt x="15" y="10"/>
                  </a:cubicBezTo>
                  <a:cubicBezTo>
                    <a:pt x="16" y="8"/>
                    <a:pt x="15" y="6"/>
                    <a:pt x="14" y="4"/>
                  </a:cubicBezTo>
                  <a:cubicBezTo>
                    <a:pt x="13" y="2"/>
                    <a:pt x="10"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7" name="Freeform 23"/>
            <p:cNvSpPr>
              <a:spLocks noEditPoints="1"/>
            </p:cNvSpPr>
            <p:nvPr/>
          </p:nvSpPr>
          <p:spPr bwMode="auto">
            <a:xfrm>
              <a:off x="3694" y="1958"/>
              <a:ext cx="57" cy="76"/>
            </a:xfrm>
            <a:custGeom>
              <a:gdLst>
                <a:gd fmla="*/ 1 w 24" name="T0"/>
                <a:gd fmla="*/ 30 h 32" name="T1"/>
                <a:gd fmla="*/ 2 w 24" name="T2"/>
                <a:gd fmla="*/ 30 h 32" name="T3"/>
                <a:gd fmla="*/ 0 w 24" name="T4"/>
                <a:gd fmla="*/ 29 h 32" name="T5"/>
                <a:gd fmla="*/ 1 w 24" name="T6"/>
                <a:gd fmla="*/ 29 h 32" name="T7"/>
                <a:gd fmla="*/ 1 w 24" name="T8"/>
                <a:gd fmla="*/ 29 h 32" name="T9"/>
                <a:gd fmla="*/ 5 w 24" name="T10"/>
                <a:gd fmla="*/ 22 h 32" name="T11"/>
                <a:gd fmla="*/ 6 w 24" name="T12"/>
                <a:gd fmla="*/ 23 h 32" name="T13"/>
                <a:gd fmla="*/ 6 w 24" name="T14"/>
                <a:gd fmla="*/ 23 h 32" name="T15"/>
                <a:gd fmla="*/ 7 w 24" name="T16"/>
                <a:gd fmla="*/ 23 h 32" name="T17"/>
                <a:gd fmla="*/ 7 w 24" name="T18"/>
                <a:gd fmla="*/ 24 h 32" name="T19"/>
                <a:gd fmla="*/ 5 w 24" name="T20"/>
                <a:gd fmla="*/ 24 h 32" name="T21"/>
                <a:gd fmla="*/ 7 w 24" name="T22"/>
                <a:gd fmla="*/ 24 h 32" name="T23"/>
                <a:gd fmla="*/ 7 w 24" name="T24"/>
                <a:gd fmla="*/ 25 h 32" name="T25"/>
                <a:gd fmla="*/ 5 w 24" name="T26"/>
                <a:gd fmla="*/ 26 h 32" name="T27"/>
                <a:gd fmla="*/ 6 w 24" name="T28"/>
                <a:gd fmla="*/ 26 h 32" name="T29"/>
                <a:gd fmla="*/ 4 w 24" name="T30"/>
                <a:gd fmla="*/ 26 h 32" name="T31"/>
                <a:gd fmla="*/ 6 w 24" name="T32"/>
                <a:gd fmla="*/ 26 h 32" name="T33"/>
                <a:gd fmla="*/ 5 w 24" name="T34"/>
                <a:gd fmla="*/ 27 h 32" name="T35"/>
                <a:gd fmla="*/ 4 w 24" name="T36"/>
                <a:gd fmla="*/ 28 h 32" name="T37"/>
                <a:gd fmla="*/ 5 w 24" name="T38"/>
                <a:gd fmla="*/ 28 h 32" name="T39"/>
                <a:gd fmla="*/ 3 w 24" name="T40"/>
                <a:gd fmla="*/ 29 h 32" name="T41"/>
                <a:gd fmla="*/ 5 w 24" name="T42"/>
                <a:gd fmla="*/ 29 h 32" name="T43"/>
                <a:gd fmla="*/ 4 w 24" name="T44"/>
                <a:gd fmla="*/ 29 h 32" name="T45"/>
                <a:gd fmla="*/ 3 w 24" name="T46"/>
                <a:gd fmla="*/ 30 h 32" name="T47"/>
                <a:gd fmla="*/ 3 w 24" name="T48"/>
                <a:gd fmla="*/ 31 h 32" name="T49"/>
                <a:gd fmla="*/ 3 w 24" name="T50"/>
                <a:gd fmla="*/ 30 h 32" name="T51"/>
                <a:gd fmla="*/ 1 w 24" name="T52"/>
                <a:gd fmla="*/ 30 h 32" name="T53"/>
                <a:gd fmla="*/ 1 w 24" name="T54"/>
                <a:gd fmla="*/ 30 h 32" name="T55"/>
                <a:gd fmla="*/ 1 w 24" name="T56"/>
                <a:gd fmla="*/ 29 h 32" name="T57"/>
                <a:gd fmla="*/ 7 w 24" name="T58"/>
                <a:gd fmla="*/ 22 h 32" name="T59"/>
                <a:gd fmla="*/ 6 w 24" name="T60"/>
                <a:gd fmla="*/ 22 h 32" name="T61"/>
                <a:gd fmla="*/ 9 w 24" name="T62"/>
                <a:gd fmla="*/ 19 h 32" name="T63"/>
                <a:gd fmla="*/ 13 w 24" name="T64"/>
                <a:gd fmla="*/ 19 h 32" name="T65"/>
                <a:gd fmla="*/ 13 w 24" name="T66"/>
                <a:gd fmla="*/ 1 h 32" name="T67"/>
                <a:gd fmla="*/ 13 w 24" name="T68"/>
                <a:gd fmla="*/ 19 h 32" name="T69"/>
                <a:gd fmla="*/ 4 w 24" name="T70"/>
                <a:gd fmla="*/ 6 h 32" name="T71"/>
                <a:gd fmla="*/ 7 w 24" name="T72"/>
                <a:gd fmla="*/ 18 h 32" name="T73"/>
                <a:gd fmla="*/ 4 w 24" name="T74"/>
                <a:gd fmla="*/ 22 h 32" name="T75"/>
                <a:gd fmla="*/ 4 w 24" name="T76"/>
                <a:gd fmla="*/ 22 h 32" name="T77"/>
                <a:gd fmla="*/ 4 w 24" name="T78"/>
                <a:gd fmla="*/ 22 h 32" name="T79"/>
                <a:gd fmla="*/ 0 w 24" name="T80"/>
                <a:gd fmla="*/ 29 h 32" name="T81"/>
                <a:gd fmla="*/ 0 w 24" name="T82"/>
                <a:gd fmla="*/ 30 h 32" name="T83"/>
                <a:gd fmla="*/ 4 w 24" name="T84"/>
                <a:gd fmla="*/ 32 h 32" name="T85"/>
                <a:gd fmla="*/ 8 w 24" name="T86"/>
                <a:gd fmla="*/ 24 h 32" name="T87"/>
                <a:gd fmla="*/ 8 w 24" name="T88"/>
                <a:gd fmla="*/ 24 h 32" name="T89"/>
                <a:gd fmla="*/ 8 w 24" name="T90"/>
                <a:gd fmla="*/ 24 h 32" name="T91"/>
                <a:gd fmla="*/ 10 w 24" name="T92"/>
                <a:gd fmla="*/ 20 h 32" name="T93"/>
                <a:gd fmla="*/ 22 w 24" name="T94"/>
                <a:gd fmla="*/ 14 h 32" name="T95"/>
                <a:gd fmla="*/ 13 w 24" name="T96"/>
                <a:gd fmla="*/ 0 h 3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2" w="24">
                  <a:moveTo>
                    <a:pt x="3" y="31"/>
                  </a:moveTo>
                  <a:cubicBezTo>
                    <a:pt x="2" y="31"/>
                    <a:pt x="2" y="31"/>
                    <a:pt x="1" y="30"/>
                  </a:cubicBezTo>
                  <a:cubicBezTo>
                    <a:pt x="2" y="30"/>
                    <a:pt x="2" y="30"/>
                    <a:pt x="2" y="30"/>
                  </a:cubicBezTo>
                  <a:cubicBezTo>
                    <a:pt x="2" y="30"/>
                    <a:pt x="2" y="30"/>
                    <a:pt x="2" y="30"/>
                  </a:cubicBezTo>
                  <a:cubicBezTo>
                    <a:pt x="3" y="31"/>
                    <a:pt x="3" y="31"/>
                    <a:pt x="3" y="31"/>
                  </a:cubicBezTo>
                  <a:moveTo>
                    <a:pt x="0" y="29"/>
                  </a:moveTo>
                  <a:cubicBezTo>
                    <a:pt x="0" y="29"/>
                    <a:pt x="0" y="29"/>
                    <a:pt x="0" y="29"/>
                  </a:cubicBezTo>
                  <a:cubicBezTo>
                    <a:pt x="1" y="29"/>
                    <a:pt x="1" y="29"/>
                    <a:pt x="1" y="29"/>
                  </a:cubicBezTo>
                  <a:cubicBezTo>
                    <a:pt x="0" y="29"/>
                    <a:pt x="0" y="29"/>
                    <a:pt x="0" y="29"/>
                  </a:cubicBezTo>
                  <a:moveTo>
                    <a:pt x="1" y="29"/>
                  </a:moveTo>
                  <a:cubicBezTo>
                    <a:pt x="1" y="28"/>
                    <a:pt x="1" y="28"/>
                    <a:pt x="1" y="28"/>
                  </a:cubicBezTo>
                  <a:cubicBezTo>
                    <a:pt x="3" y="26"/>
                    <a:pt x="3" y="25"/>
                    <a:pt x="5" y="22"/>
                  </a:cubicBezTo>
                  <a:cubicBezTo>
                    <a:pt x="5" y="22"/>
                    <a:pt x="5" y="22"/>
                    <a:pt x="5" y="22"/>
                  </a:cubicBezTo>
                  <a:cubicBezTo>
                    <a:pt x="5" y="22"/>
                    <a:pt x="5" y="23"/>
                    <a:pt x="6" y="23"/>
                  </a:cubicBezTo>
                  <a:cubicBezTo>
                    <a:pt x="6" y="23"/>
                    <a:pt x="6" y="23"/>
                    <a:pt x="6" y="23"/>
                  </a:cubicBezTo>
                  <a:cubicBezTo>
                    <a:pt x="6" y="23"/>
                    <a:pt x="6" y="23"/>
                    <a:pt x="6" y="23"/>
                  </a:cubicBezTo>
                  <a:cubicBezTo>
                    <a:pt x="6" y="24"/>
                    <a:pt x="6" y="24"/>
                    <a:pt x="6" y="24"/>
                  </a:cubicBezTo>
                  <a:cubicBezTo>
                    <a:pt x="7" y="23"/>
                    <a:pt x="7" y="23"/>
                    <a:pt x="7" y="23"/>
                  </a:cubicBezTo>
                  <a:cubicBezTo>
                    <a:pt x="7" y="24"/>
                    <a:pt x="7" y="24"/>
                    <a:pt x="7" y="24"/>
                  </a:cubicBezTo>
                  <a:cubicBezTo>
                    <a:pt x="7" y="24"/>
                    <a:pt x="7" y="24"/>
                    <a:pt x="7" y="24"/>
                  </a:cubicBezTo>
                  <a:cubicBezTo>
                    <a:pt x="7" y="24"/>
                    <a:pt x="7" y="24"/>
                    <a:pt x="7" y="24"/>
                  </a:cubicBezTo>
                  <a:cubicBezTo>
                    <a:pt x="7" y="24"/>
                    <a:pt x="6" y="24"/>
                    <a:pt x="5" y="24"/>
                  </a:cubicBezTo>
                  <a:cubicBezTo>
                    <a:pt x="6" y="25"/>
                    <a:pt x="6" y="25"/>
                    <a:pt x="6" y="25"/>
                  </a:cubicBezTo>
                  <a:cubicBezTo>
                    <a:pt x="6" y="25"/>
                    <a:pt x="6" y="24"/>
                    <a:pt x="7" y="24"/>
                  </a:cubicBezTo>
                  <a:cubicBezTo>
                    <a:pt x="7" y="25"/>
                    <a:pt x="7" y="25"/>
                    <a:pt x="7" y="25"/>
                  </a:cubicBezTo>
                  <a:cubicBezTo>
                    <a:pt x="7" y="25"/>
                    <a:pt x="7" y="25"/>
                    <a:pt x="7" y="25"/>
                  </a:cubicBezTo>
                  <a:cubicBezTo>
                    <a:pt x="5" y="25"/>
                    <a:pt x="5" y="25"/>
                    <a:pt x="5" y="25"/>
                  </a:cubicBezTo>
                  <a:cubicBezTo>
                    <a:pt x="5" y="26"/>
                    <a:pt x="5" y="26"/>
                    <a:pt x="5" y="26"/>
                  </a:cubicBezTo>
                  <a:cubicBezTo>
                    <a:pt x="6" y="25"/>
                    <a:pt x="6" y="25"/>
                    <a:pt x="6" y="25"/>
                  </a:cubicBezTo>
                  <a:cubicBezTo>
                    <a:pt x="6" y="26"/>
                    <a:pt x="6" y="26"/>
                    <a:pt x="6" y="26"/>
                  </a:cubicBezTo>
                  <a:cubicBezTo>
                    <a:pt x="6" y="26"/>
                    <a:pt x="6" y="26"/>
                    <a:pt x="6" y="26"/>
                  </a:cubicBezTo>
                  <a:cubicBezTo>
                    <a:pt x="5" y="26"/>
                    <a:pt x="5" y="26"/>
                    <a:pt x="4" y="26"/>
                  </a:cubicBezTo>
                  <a:cubicBezTo>
                    <a:pt x="4" y="27"/>
                    <a:pt x="4" y="27"/>
                    <a:pt x="4" y="27"/>
                  </a:cubicBezTo>
                  <a:cubicBezTo>
                    <a:pt x="5" y="27"/>
                    <a:pt x="5" y="26"/>
                    <a:pt x="6" y="26"/>
                  </a:cubicBezTo>
                  <a:cubicBezTo>
                    <a:pt x="6" y="27"/>
                    <a:pt x="6" y="27"/>
                    <a:pt x="6" y="27"/>
                  </a:cubicBezTo>
                  <a:cubicBezTo>
                    <a:pt x="5" y="27"/>
                    <a:pt x="5" y="27"/>
                    <a:pt x="5" y="27"/>
                  </a:cubicBezTo>
                  <a:cubicBezTo>
                    <a:pt x="5" y="27"/>
                    <a:pt x="4" y="27"/>
                    <a:pt x="4" y="28"/>
                  </a:cubicBezTo>
                  <a:cubicBezTo>
                    <a:pt x="4" y="28"/>
                    <a:pt x="4" y="28"/>
                    <a:pt x="4" y="28"/>
                  </a:cubicBezTo>
                  <a:cubicBezTo>
                    <a:pt x="4" y="28"/>
                    <a:pt x="5" y="27"/>
                    <a:pt x="5" y="27"/>
                  </a:cubicBezTo>
                  <a:cubicBezTo>
                    <a:pt x="5" y="28"/>
                    <a:pt x="5" y="28"/>
                    <a:pt x="5" y="28"/>
                  </a:cubicBezTo>
                  <a:cubicBezTo>
                    <a:pt x="5" y="28"/>
                    <a:pt x="5" y="28"/>
                    <a:pt x="5" y="28"/>
                  </a:cubicBezTo>
                  <a:cubicBezTo>
                    <a:pt x="3" y="29"/>
                    <a:pt x="3" y="29"/>
                    <a:pt x="3" y="29"/>
                  </a:cubicBezTo>
                  <a:cubicBezTo>
                    <a:pt x="4" y="29"/>
                    <a:pt x="4" y="29"/>
                    <a:pt x="4" y="29"/>
                  </a:cubicBezTo>
                  <a:cubicBezTo>
                    <a:pt x="5" y="29"/>
                    <a:pt x="5" y="29"/>
                    <a:pt x="5" y="29"/>
                  </a:cubicBezTo>
                  <a:cubicBezTo>
                    <a:pt x="4" y="29"/>
                    <a:pt x="4" y="29"/>
                    <a:pt x="4" y="29"/>
                  </a:cubicBezTo>
                  <a:cubicBezTo>
                    <a:pt x="4" y="29"/>
                    <a:pt x="4" y="29"/>
                    <a:pt x="4" y="29"/>
                  </a:cubicBezTo>
                  <a:cubicBezTo>
                    <a:pt x="4" y="29"/>
                    <a:pt x="3" y="29"/>
                    <a:pt x="3" y="30"/>
                  </a:cubicBezTo>
                  <a:cubicBezTo>
                    <a:pt x="3" y="30"/>
                    <a:pt x="3" y="30"/>
                    <a:pt x="3" y="30"/>
                  </a:cubicBezTo>
                  <a:cubicBezTo>
                    <a:pt x="3" y="30"/>
                    <a:pt x="4" y="30"/>
                    <a:pt x="4" y="30"/>
                  </a:cubicBezTo>
                  <a:cubicBezTo>
                    <a:pt x="4" y="30"/>
                    <a:pt x="4" y="31"/>
                    <a:pt x="3" y="31"/>
                  </a:cubicBezTo>
                  <a:cubicBezTo>
                    <a:pt x="3" y="31"/>
                    <a:pt x="3" y="31"/>
                    <a:pt x="3" y="31"/>
                  </a:cubicBezTo>
                  <a:cubicBezTo>
                    <a:pt x="3" y="30"/>
                    <a:pt x="3" y="30"/>
                    <a:pt x="3" y="30"/>
                  </a:cubicBezTo>
                  <a:cubicBezTo>
                    <a:pt x="2" y="30"/>
                    <a:pt x="2" y="30"/>
                    <a:pt x="2" y="30"/>
                  </a:cubicBezTo>
                  <a:cubicBezTo>
                    <a:pt x="1" y="30"/>
                    <a:pt x="1" y="30"/>
                    <a:pt x="1" y="30"/>
                  </a:cubicBezTo>
                  <a:cubicBezTo>
                    <a:pt x="1" y="30"/>
                    <a:pt x="1" y="30"/>
                    <a:pt x="1" y="30"/>
                  </a:cubicBezTo>
                  <a:cubicBezTo>
                    <a:pt x="1" y="30"/>
                    <a:pt x="1" y="30"/>
                    <a:pt x="1" y="30"/>
                  </a:cubicBezTo>
                  <a:cubicBezTo>
                    <a:pt x="0" y="30"/>
                    <a:pt x="0" y="30"/>
                    <a:pt x="0" y="30"/>
                  </a:cubicBezTo>
                  <a:cubicBezTo>
                    <a:pt x="1" y="29"/>
                    <a:pt x="1" y="29"/>
                    <a:pt x="1" y="29"/>
                  </a:cubicBezTo>
                  <a:cubicBezTo>
                    <a:pt x="1" y="29"/>
                    <a:pt x="1" y="29"/>
                    <a:pt x="1" y="29"/>
                  </a:cubicBezTo>
                  <a:moveTo>
                    <a:pt x="7" y="22"/>
                  </a:moveTo>
                  <a:cubicBezTo>
                    <a:pt x="7" y="22"/>
                    <a:pt x="6" y="22"/>
                    <a:pt x="6" y="22"/>
                  </a:cubicBezTo>
                  <a:cubicBezTo>
                    <a:pt x="6" y="22"/>
                    <a:pt x="6" y="22"/>
                    <a:pt x="6" y="22"/>
                  </a:cubicBezTo>
                  <a:cubicBezTo>
                    <a:pt x="6" y="21"/>
                    <a:pt x="7" y="19"/>
                    <a:pt x="7" y="18"/>
                  </a:cubicBezTo>
                  <a:cubicBezTo>
                    <a:pt x="8" y="19"/>
                    <a:pt x="8" y="19"/>
                    <a:pt x="9" y="19"/>
                  </a:cubicBezTo>
                  <a:cubicBezTo>
                    <a:pt x="8" y="20"/>
                    <a:pt x="8" y="21"/>
                    <a:pt x="7" y="22"/>
                  </a:cubicBezTo>
                  <a:moveTo>
                    <a:pt x="13" y="19"/>
                  </a:moveTo>
                  <a:cubicBezTo>
                    <a:pt x="7" y="19"/>
                    <a:pt x="1" y="13"/>
                    <a:pt x="5" y="6"/>
                  </a:cubicBezTo>
                  <a:cubicBezTo>
                    <a:pt x="7" y="3"/>
                    <a:pt x="10" y="1"/>
                    <a:pt x="13" y="1"/>
                  </a:cubicBezTo>
                  <a:cubicBezTo>
                    <a:pt x="18" y="1"/>
                    <a:pt x="24" y="7"/>
                    <a:pt x="21" y="14"/>
                  </a:cubicBezTo>
                  <a:cubicBezTo>
                    <a:pt x="19" y="18"/>
                    <a:pt x="16" y="19"/>
                    <a:pt x="13" y="19"/>
                  </a:cubicBezTo>
                  <a:moveTo>
                    <a:pt x="13" y="0"/>
                  </a:moveTo>
                  <a:cubicBezTo>
                    <a:pt x="9" y="0"/>
                    <a:pt x="6" y="2"/>
                    <a:pt x="4" y="6"/>
                  </a:cubicBezTo>
                  <a:cubicBezTo>
                    <a:pt x="2" y="9"/>
                    <a:pt x="2" y="12"/>
                    <a:pt x="4" y="15"/>
                  </a:cubicBezTo>
                  <a:cubicBezTo>
                    <a:pt x="5" y="16"/>
                    <a:pt x="6" y="17"/>
                    <a:pt x="7" y="18"/>
                  </a:cubicBezTo>
                  <a:cubicBezTo>
                    <a:pt x="6" y="18"/>
                    <a:pt x="5" y="20"/>
                    <a:pt x="5" y="21"/>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3" y="24"/>
                    <a:pt x="2" y="26"/>
                    <a:pt x="1" y="28"/>
                  </a:cubicBezTo>
                  <a:cubicBezTo>
                    <a:pt x="0" y="29"/>
                    <a:pt x="0" y="29"/>
                    <a:pt x="0" y="29"/>
                  </a:cubicBezTo>
                  <a:cubicBezTo>
                    <a:pt x="0" y="29"/>
                    <a:pt x="0" y="29"/>
                    <a:pt x="0" y="29"/>
                  </a:cubicBezTo>
                  <a:cubicBezTo>
                    <a:pt x="0" y="30"/>
                    <a:pt x="0" y="30"/>
                    <a:pt x="0" y="30"/>
                  </a:cubicBezTo>
                  <a:cubicBezTo>
                    <a:pt x="0" y="31"/>
                    <a:pt x="2" y="32"/>
                    <a:pt x="3" y="32"/>
                  </a:cubicBezTo>
                  <a:cubicBezTo>
                    <a:pt x="4" y="32"/>
                    <a:pt x="4" y="32"/>
                    <a:pt x="4" y="32"/>
                  </a:cubicBezTo>
                  <a:cubicBezTo>
                    <a:pt x="4" y="31"/>
                    <a:pt x="5" y="30"/>
                    <a:pt x="7" y="27"/>
                  </a:cubicBezTo>
                  <a:cubicBezTo>
                    <a:pt x="7" y="26"/>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3"/>
                    <a:pt x="8" y="23"/>
                    <a:pt x="8" y="23"/>
                  </a:cubicBezTo>
                  <a:cubicBezTo>
                    <a:pt x="9" y="22"/>
                    <a:pt x="9" y="21"/>
                    <a:pt x="10" y="20"/>
                  </a:cubicBezTo>
                  <a:cubicBezTo>
                    <a:pt x="11" y="20"/>
                    <a:pt x="12" y="20"/>
                    <a:pt x="13" y="20"/>
                  </a:cubicBezTo>
                  <a:cubicBezTo>
                    <a:pt x="17" y="20"/>
                    <a:pt x="20" y="18"/>
                    <a:pt x="22" y="14"/>
                  </a:cubicBezTo>
                  <a:cubicBezTo>
                    <a:pt x="23" y="11"/>
                    <a:pt x="23" y="8"/>
                    <a:pt x="21" y="5"/>
                  </a:cubicBezTo>
                  <a:cubicBezTo>
                    <a:pt x="20" y="2"/>
                    <a:pt x="16"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8" name="Freeform 24"/>
            <p:cNvSpPr>
              <a:spLocks noEditPoints="1"/>
            </p:cNvSpPr>
            <p:nvPr/>
          </p:nvSpPr>
          <p:spPr bwMode="auto">
            <a:xfrm>
              <a:off x="3713" y="1970"/>
              <a:ext cx="16" cy="9"/>
            </a:xfrm>
            <a:custGeom>
              <a:gdLst>
                <a:gd fmla="*/ 1 w 7" name="T0"/>
                <a:gd fmla="*/ 4 h 4" name="T1"/>
                <a:gd fmla="*/ 1 w 7" name="T2"/>
                <a:gd fmla="*/ 4 h 4" name="T3"/>
                <a:gd fmla="*/ 1 w 7" name="T4"/>
                <a:gd fmla="*/ 3 h 4" name="T5"/>
                <a:gd fmla="*/ 2 w 7" name="T6"/>
                <a:gd fmla="*/ 1 h 4" name="T7"/>
                <a:gd fmla="*/ 5 w 7" name="T8"/>
                <a:gd fmla="*/ 0 h 4" name="T9"/>
                <a:gd fmla="*/ 7 w 7" name="T10"/>
                <a:gd fmla="*/ 1 h 4" name="T11"/>
                <a:gd fmla="*/ 7 w 7" name="T12"/>
                <a:gd fmla="*/ 2 h 4" name="T13"/>
                <a:gd fmla="*/ 7 w 7" name="T14"/>
                <a:gd fmla="*/ 2 h 4" name="T15"/>
                <a:gd fmla="*/ 7 w 7" name="T16"/>
                <a:gd fmla="*/ 2 h 4" name="T17"/>
                <a:gd fmla="*/ 6 w 7" name="T18"/>
                <a:gd fmla="*/ 2 h 4" name="T19"/>
                <a:gd fmla="*/ 5 w 7" name="T20"/>
                <a:gd fmla="*/ 2 h 4" name="T21"/>
                <a:gd fmla="*/ 3 w 7" name="T22"/>
                <a:gd fmla="*/ 2 h 4" name="T23"/>
                <a:gd fmla="*/ 2 w 7" name="T24"/>
                <a:gd fmla="*/ 3 h 4" name="T25"/>
                <a:gd fmla="*/ 2 w 7" name="T26"/>
                <a:gd fmla="*/ 3 h 4" name="T27"/>
                <a:gd fmla="*/ 1 w 7" name="T28"/>
                <a:gd fmla="*/ 4 h 4" name="T29"/>
                <a:gd fmla="*/ 5 w 7" name="T30"/>
                <a:gd fmla="*/ 0 h 4" name="T31"/>
                <a:gd fmla="*/ 5 w 7" name="T32"/>
                <a:gd fmla="*/ 0 h 4" name="T33"/>
                <a:gd fmla="*/ 2 w 7" name="T34"/>
                <a:gd fmla="*/ 0 h 4" name="T35"/>
                <a:gd fmla="*/ 0 w 7" name="T36"/>
                <a:gd fmla="*/ 3 h 4" name="T37"/>
                <a:gd fmla="*/ 1 w 7" name="T38"/>
                <a:gd fmla="*/ 4 h 4" name="T39"/>
                <a:gd fmla="*/ 1 w 7" name="T40"/>
                <a:gd fmla="*/ 4 h 4" name="T41"/>
                <a:gd fmla="*/ 2 w 7" name="T42"/>
                <a:gd fmla="*/ 4 h 4" name="T43"/>
                <a:gd fmla="*/ 3 w 7" name="T44"/>
                <a:gd fmla="*/ 3 h 4" name="T45"/>
                <a:gd fmla="*/ 3 w 7" name="T46"/>
                <a:gd fmla="*/ 3 h 4" name="T47"/>
                <a:gd fmla="*/ 5 w 7" name="T48"/>
                <a:gd fmla="*/ 2 h 4" name="T49"/>
                <a:gd fmla="*/ 6 w 7" name="T50"/>
                <a:gd fmla="*/ 2 h 4" name="T51"/>
                <a:gd fmla="*/ 7 w 7" name="T52"/>
                <a:gd fmla="*/ 3 h 4" name="T53"/>
                <a:gd fmla="*/ 7 w 7" name="T54"/>
                <a:gd fmla="*/ 2 h 4" name="T55"/>
                <a:gd fmla="*/ 7 w 7" name="T56"/>
                <a:gd fmla="*/ 2 h 4" name="T57"/>
                <a:gd fmla="*/ 7 w 7" name="T58"/>
                <a:gd fmla="*/ 1 h 4" name="T59"/>
                <a:gd fmla="*/ 5 w 7" name="T60"/>
                <a:gd fmla="*/ 0 h 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 w="7">
                  <a:moveTo>
                    <a:pt x="1" y="4"/>
                  </a:moveTo>
                  <a:cubicBezTo>
                    <a:pt x="1" y="4"/>
                    <a:pt x="1" y="4"/>
                    <a:pt x="1" y="4"/>
                  </a:cubicBezTo>
                  <a:cubicBezTo>
                    <a:pt x="1" y="3"/>
                    <a:pt x="1" y="3"/>
                    <a:pt x="1" y="3"/>
                  </a:cubicBezTo>
                  <a:cubicBezTo>
                    <a:pt x="1" y="2"/>
                    <a:pt x="2" y="1"/>
                    <a:pt x="2" y="1"/>
                  </a:cubicBezTo>
                  <a:cubicBezTo>
                    <a:pt x="3" y="1"/>
                    <a:pt x="4" y="0"/>
                    <a:pt x="5" y="0"/>
                  </a:cubicBezTo>
                  <a:cubicBezTo>
                    <a:pt x="5" y="0"/>
                    <a:pt x="6" y="1"/>
                    <a:pt x="7" y="1"/>
                  </a:cubicBezTo>
                  <a:cubicBezTo>
                    <a:pt x="7" y="2"/>
                    <a:pt x="7" y="2"/>
                    <a:pt x="7" y="2"/>
                  </a:cubicBezTo>
                  <a:cubicBezTo>
                    <a:pt x="7" y="2"/>
                    <a:pt x="7" y="2"/>
                    <a:pt x="7" y="2"/>
                  </a:cubicBezTo>
                  <a:cubicBezTo>
                    <a:pt x="7" y="2"/>
                    <a:pt x="7" y="2"/>
                    <a:pt x="7" y="2"/>
                  </a:cubicBezTo>
                  <a:cubicBezTo>
                    <a:pt x="6" y="2"/>
                    <a:pt x="6" y="2"/>
                    <a:pt x="6" y="2"/>
                  </a:cubicBezTo>
                  <a:cubicBezTo>
                    <a:pt x="6" y="2"/>
                    <a:pt x="6" y="2"/>
                    <a:pt x="5" y="2"/>
                  </a:cubicBezTo>
                  <a:cubicBezTo>
                    <a:pt x="4" y="2"/>
                    <a:pt x="3" y="2"/>
                    <a:pt x="3" y="2"/>
                  </a:cubicBezTo>
                  <a:cubicBezTo>
                    <a:pt x="2" y="3"/>
                    <a:pt x="2" y="3"/>
                    <a:pt x="2" y="3"/>
                  </a:cubicBezTo>
                  <a:cubicBezTo>
                    <a:pt x="2" y="3"/>
                    <a:pt x="2" y="3"/>
                    <a:pt x="2" y="3"/>
                  </a:cubicBezTo>
                  <a:cubicBezTo>
                    <a:pt x="2" y="4"/>
                    <a:pt x="1" y="4"/>
                    <a:pt x="1" y="4"/>
                  </a:cubicBezTo>
                  <a:moveTo>
                    <a:pt x="5" y="0"/>
                  </a:moveTo>
                  <a:cubicBezTo>
                    <a:pt x="5" y="0"/>
                    <a:pt x="5" y="0"/>
                    <a:pt x="5" y="0"/>
                  </a:cubicBezTo>
                  <a:cubicBezTo>
                    <a:pt x="4" y="0"/>
                    <a:pt x="3" y="0"/>
                    <a:pt x="2" y="0"/>
                  </a:cubicBezTo>
                  <a:cubicBezTo>
                    <a:pt x="2" y="1"/>
                    <a:pt x="0" y="2"/>
                    <a:pt x="0" y="3"/>
                  </a:cubicBezTo>
                  <a:cubicBezTo>
                    <a:pt x="0" y="3"/>
                    <a:pt x="0" y="4"/>
                    <a:pt x="1" y="4"/>
                  </a:cubicBezTo>
                  <a:cubicBezTo>
                    <a:pt x="1" y="4"/>
                    <a:pt x="1" y="4"/>
                    <a:pt x="1" y="4"/>
                  </a:cubicBezTo>
                  <a:cubicBezTo>
                    <a:pt x="2" y="4"/>
                    <a:pt x="2" y="4"/>
                    <a:pt x="2" y="4"/>
                  </a:cubicBezTo>
                  <a:cubicBezTo>
                    <a:pt x="3" y="3"/>
                    <a:pt x="3" y="3"/>
                    <a:pt x="3" y="3"/>
                  </a:cubicBezTo>
                  <a:cubicBezTo>
                    <a:pt x="3" y="3"/>
                    <a:pt x="3" y="3"/>
                    <a:pt x="3" y="3"/>
                  </a:cubicBezTo>
                  <a:cubicBezTo>
                    <a:pt x="4" y="2"/>
                    <a:pt x="4" y="2"/>
                    <a:pt x="5" y="2"/>
                  </a:cubicBezTo>
                  <a:cubicBezTo>
                    <a:pt x="5" y="2"/>
                    <a:pt x="6" y="2"/>
                    <a:pt x="6" y="2"/>
                  </a:cubicBezTo>
                  <a:cubicBezTo>
                    <a:pt x="7" y="3"/>
                    <a:pt x="7" y="3"/>
                    <a:pt x="7" y="3"/>
                  </a:cubicBezTo>
                  <a:cubicBezTo>
                    <a:pt x="7" y="2"/>
                    <a:pt x="7" y="2"/>
                    <a:pt x="7" y="2"/>
                  </a:cubicBezTo>
                  <a:cubicBezTo>
                    <a:pt x="7" y="2"/>
                    <a:pt x="7" y="2"/>
                    <a:pt x="7" y="2"/>
                  </a:cubicBezTo>
                  <a:cubicBezTo>
                    <a:pt x="7" y="1"/>
                    <a:pt x="7" y="1"/>
                    <a:pt x="7" y="1"/>
                  </a:cubicBezTo>
                  <a:cubicBezTo>
                    <a:pt x="6" y="0"/>
                    <a:pt x="6"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9" name="Freeform 25"/>
            <p:cNvSpPr>
              <a:spLocks noEditPoints="1"/>
            </p:cNvSpPr>
            <p:nvPr/>
          </p:nvSpPr>
          <p:spPr bwMode="auto">
            <a:xfrm>
              <a:off x="3729" y="1975"/>
              <a:ext cx="8" cy="4"/>
            </a:xfrm>
            <a:custGeom>
              <a:gdLst>
                <a:gd fmla="*/ 1 w 3" name="T0"/>
                <a:gd fmla="*/ 2 h 2" name="T1"/>
                <a:gd fmla="*/ 1 w 3" name="T2"/>
                <a:gd fmla="*/ 1 h 2" name="T3"/>
                <a:gd fmla="*/ 2 w 3" name="T4"/>
                <a:gd fmla="*/ 1 h 2" name="T5"/>
                <a:gd fmla="*/ 2 w 3" name="T6"/>
                <a:gd fmla="*/ 1 h 2" name="T7"/>
                <a:gd fmla="*/ 2 w 3" name="T8"/>
                <a:gd fmla="*/ 1 h 2" name="T9"/>
                <a:gd fmla="*/ 2 w 3" name="T10"/>
                <a:gd fmla="*/ 2 h 2" name="T11"/>
                <a:gd fmla="*/ 1 w 3" name="T12"/>
                <a:gd fmla="*/ 2 h 2" name="T13"/>
                <a:gd fmla="*/ 2 w 3" name="T14"/>
                <a:gd fmla="*/ 0 h 2" name="T15"/>
                <a:gd fmla="*/ 1 w 3" name="T16"/>
                <a:gd fmla="*/ 1 h 2" name="T17"/>
                <a:gd fmla="*/ 1 w 3" name="T18"/>
                <a:gd fmla="*/ 2 h 2" name="T19"/>
                <a:gd fmla="*/ 2 w 3" name="T20"/>
                <a:gd fmla="*/ 2 h 2" name="T21"/>
                <a:gd fmla="*/ 2 w 3" name="T22"/>
                <a:gd fmla="*/ 2 h 2" name="T23"/>
                <a:gd fmla="*/ 3 w 3" name="T24"/>
                <a:gd fmla="*/ 1 h 2" name="T25"/>
                <a:gd fmla="*/ 3 w 3" name="T26"/>
                <a:gd fmla="*/ 1 h 2" name="T27"/>
                <a:gd fmla="*/ 2 w 3" name="T28"/>
                <a:gd fmla="*/ 0 h 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 w="3">
                  <a:moveTo>
                    <a:pt x="1" y="2"/>
                  </a:move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moveTo>
                    <a:pt x="2" y="0"/>
                  </a:moveTo>
                  <a:cubicBezTo>
                    <a:pt x="1" y="0"/>
                    <a:pt x="1" y="0"/>
                    <a:pt x="1" y="1"/>
                  </a:cubicBezTo>
                  <a:cubicBezTo>
                    <a:pt x="0" y="1"/>
                    <a:pt x="1" y="2"/>
                    <a:pt x="1" y="2"/>
                  </a:cubicBezTo>
                  <a:cubicBezTo>
                    <a:pt x="2" y="2"/>
                    <a:pt x="2" y="2"/>
                    <a:pt x="2" y="2"/>
                  </a:cubicBezTo>
                  <a:cubicBezTo>
                    <a:pt x="2" y="2"/>
                    <a:pt x="2" y="2"/>
                    <a:pt x="2" y="2"/>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0" name="Freeform 26"/>
            <p:cNvSpPr>
              <a:spLocks noEditPoints="1"/>
            </p:cNvSpPr>
            <p:nvPr/>
          </p:nvSpPr>
          <p:spPr bwMode="auto">
            <a:xfrm>
              <a:off x="3820" y="2305"/>
              <a:ext cx="83" cy="55"/>
            </a:xfrm>
            <a:custGeom>
              <a:gdLst>
                <a:gd fmla="*/ 3 w 35" name="T0"/>
                <a:gd fmla="*/ 23 h 23" name="T1"/>
                <a:gd fmla="*/ 3 w 35" name="T2"/>
                <a:gd fmla="*/ 22 h 23" name="T3"/>
                <a:gd fmla="*/ 1 w 35" name="T4"/>
                <a:gd fmla="*/ 20 h 23" name="T5"/>
                <a:gd fmla="*/ 1 w 35" name="T6"/>
                <a:gd fmla="*/ 3 h 23" name="T7"/>
                <a:gd fmla="*/ 26 w 35" name="T8"/>
                <a:gd fmla="*/ 2 h 23" name="T9"/>
                <a:gd fmla="*/ 27 w 35" name="T10"/>
                <a:gd fmla="*/ 2 h 23" name="T11"/>
                <a:gd fmla="*/ 34 w 35" name="T12"/>
                <a:gd fmla="*/ 3 h 23" name="T13"/>
                <a:gd fmla="*/ 34 w 35" name="T14"/>
                <a:gd fmla="*/ 19 h 23" name="T15"/>
                <a:gd fmla="*/ 31 w 35" name="T16"/>
                <a:gd fmla="*/ 22 h 23" name="T17"/>
                <a:gd fmla="*/ 3 w 35" name="T18"/>
                <a:gd fmla="*/ 22 h 23" name="T19"/>
                <a:gd fmla="*/ 3 w 35" name="T20"/>
                <a:gd fmla="*/ 23 h 23" name="T21"/>
                <a:gd fmla="*/ 27 w 35" name="T22"/>
                <a:gd fmla="*/ 0 h 23" name="T23"/>
                <a:gd fmla="*/ 26 w 35" name="T24"/>
                <a:gd fmla="*/ 0 h 23" name="T25"/>
                <a:gd fmla="*/ 0 w 35" name="T26"/>
                <a:gd fmla="*/ 2 h 23" name="T27"/>
                <a:gd fmla="*/ 0 w 35" name="T28"/>
                <a:gd fmla="*/ 3 h 23" name="T29"/>
                <a:gd fmla="*/ 0 w 35" name="T30"/>
                <a:gd fmla="*/ 20 h 23" name="T31"/>
                <a:gd fmla="*/ 3 w 35" name="T32"/>
                <a:gd fmla="*/ 23 h 23" name="T33"/>
                <a:gd fmla="*/ 31 w 35" name="T34"/>
                <a:gd fmla="*/ 23 h 23" name="T35"/>
                <a:gd fmla="*/ 35 w 35" name="T36"/>
                <a:gd fmla="*/ 19 h 23" name="T37"/>
                <a:gd fmla="*/ 35 w 35" name="T38"/>
                <a:gd fmla="*/ 2 h 23" name="T39"/>
                <a:gd fmla="*/ 34 w 35" name="T40"/>
                <a:gd fmla="*/ 2 h 23" name="T41"/>
                <a:gd fmla="*/ 27 w 35" name="T42"/>
                <a:gd fmla="*/ 0 h 2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3" w="35">
                  <a:moveTo>
                    <a:pt x="3" y="23"/>
                  </a:moveTo>
                  <a:cubicBezTo>
                    <a:pt x="3" y="22"/>
                    <a:pt x="3" y="22"/>
                    <a:pt x="3" y="22"/>
                  </a:cubicBezTo>
                  <a:cubicBezTo>
                    <a:pt x="2" y="22"/>
                    <a:pt x="1" y="21"/>
                    <a:pt x="1" y="20"/>
                  </a:cubicBezTo>
                  <a:cubicBezTo>
                    <a:pt x="1" y="15"/>
                    <a:pt x="1" y="9"/>
                    <a:pt x="1" y="3"/>
                  </a:cubicBezTo>
                  <a:cubicBezTo>
                    <a:pt x="9" y="2"/>
                    <a:pt x="18" y="2"/>
                    <a:pt x="26" y="2"/>
                  </a:cubicBezTo>
                  <a:cubicBezTo>
                    <a:pt x="27" y="2"/>
                    <a:pt x="27" y="2"/>
                    <a:pt x="27" y="2"/>
                  </a:cubicBezTo>
                  <a:cubicBezTo>
                    <a:pt x="29" y="2"/>
                    <a:pt x="31" y="2"/>
                    <a:pt x="34" y="3"/>
                  </a:cubicBezTo>
                  <a:cubicBezTo>
                    <a:pt x="34" y="8"/>
                    <a:pt x="34" y="14"/>
                    <a:pt x="34" y="19"/>
                  </a:cubicBezTo>
                  <a:cubicBezTo>
                    <a:pt x="33" y="21"/>
                    <a:pt x="32" y="22"/>
                    <a:pt x="31" y="22"/>
                  </a:cubicBezTo>
                  <a:cubicBezTo>
                    <a:pt x="22" y="22"/>
                    <a:pt x="12" y="22"/>
                    <a:pt x="3" y="22"/>
                  </a:cubicBezTo>
                  <a:cubicBezTo>
                    <a:pt x="3" y="23"/>
                    <a:pt x="3" y="23"/>
                    <a:pt x="3" y="23"/>
                  </a:cubicBezTo>
                  <a:moveTo>
                    <a:pt x="27" y="0"/>
                  </a:moveTo>
                  <a:cubicBezTo>
                    <a:pt x="26" y="0"/>
                    <a:pt x="26" y="0"/>
                    <a:pt x="26" y="0"/>
                  </a:cubicBezTo>
                  <a:cubicBezTo>
                    <a:pt x="17" y="0"/>
                    <a:pt x="9" y="1"/>
                    <a:pt x="0" y="2"/>
                  </a:cubicBezTo>
                  <a:cubicBezTo>
                    <a:pt x="0" y="3"/>
                    <a:pt x="0" y="3"/>
                    <a:pt x="0" y="3"/>
                  </a:cubicBezTo>
                  <a:cubicBezTo>
                    <a:pt x="0" y="8"/>
                    <a:pt x="0" y="14"/>
                    <a:pt x="0" y="20"/>
                  </a:cubicBezTo>
                  <a:cubicBezTo>
                    <a:pt x="0" y="22"/>
                    <a:pt x="1" y="23"/>
                    <a:pt x="3" y="23"/>
                  </a:cubicBezTo>
                  <a:cubicBezTo>
                    <a:pt x="12" y="23"/>
                    <a:pt x="22" y="23"/>
                    <a:pt x="31" y="23"/>
                  </a:cubicBezTo>
                  <a:cubicBezTo>
                    <a:pt x="33" y="23"/>
                    <a:pt x="34" y="21"/>
                    <a:pt x="35" y="19"/>
                  </a:cubicBezTo>
                  <a:cubicBezTo>
                    <a:pt x="35" y="14"/>
                    <a:pt x="35" y="8"/>
                    <a:pt x="35" y="2"/>
                  </a:cubicBezTo>
                  <a:cubicBezTo>
                    <a:pt x="34" y="2"/>
                    <a:pt x="34" y="2"/>
                    <a:pt x="34" y="2"/>
                  </a:cubicBezTo>
                  <a:cubicBezTo>
                    <a:pt x="32" y="1"/>
                    <a:pt x="29" y="0"/>
                    <a:pt x="2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1" name="Freeform 27"/>
            <p:cNvSpPr/>
            <p:nvPr/>
          </p:nvSpPr>
          <p:spPr bwMode="auto">
            <a:xfrm>
              <a:off x="3822" y="2315"/>
              <a:ext cx="76" cy="40"/>
            </a:xfrm>
            <a:custGeom>
              <a:gdLst>
                <a:gd fmla="*/ 30 w 32" name="T0"/>
                <a:gd fmla="*/ 0 h 17" name="T1"/>
                <a:gd fmla="*/ 19 w 32" name="T2"/>
                <a:gd fmla="*/ 9 h 17" name="T3"/>
                <a:gd fmla="*/ 19 w 32" name="T4"/>
                <a:gd fmla="*/ 9 h 17" name="T5"/>
                <a:gd fmla="*/ 18 w 32" name="T6"/>
                <a:gd fmla="*/ 10 h 17" name="T7"/>
                <a:gd fmla="*/ 17 w 32" name="T8"/>
                <a:gd fmla="*/ 10 h 17" name="T9"/>
                <a:gd fmla="*/ 13 w 32" name="T10"/>
                <a:gd fmla="*/ 8 h 17" name="T11"/>
                <a:gd fmla="*/ 1 w 32" name="T12"/>
                <a:gd fmla="*/ 0 h 17" name="T13"/>
                <a:gd fmla="*/ 0 w 32" name="T14"/>
                <a:gd fmla="*/ 1 h 17" name="T15"/>
                <a:gd fmla="*/ 1 w 32" name="T16"/>
                <a:gd fmla="*/ 1 h 17" name="T17"/>
                <a:gd fmla="*/ 10 w 32" name="T18"/>
                <a:gd fmla="*/ 7 h 17" name="T19"/>
                <a:gd fmla="*/ 3 w 32" name="T20"/>
                <a:gd fmla="*/ 14 h 17" name="T21"/>
                <a:gd fmla="*/ 1 w 32" name="T22"/>
                <a:gd fmla="*/ 16 h 17" name="T23"/>
                <a:gd fmla="*/ 1 w 32" name="T24"/>
                <a:gd fmla="*/ 16 h 17" name="T25"/>
                <a:gd fmla="*/ 2 w 32" name="T26"/>
                <a:gd fmla="*/ 17 h 17" name="T27"/>
                <a:gd fmla="*/ 2 w 32" name="T28"/>
                <a:gd fmla="*/ 16 h 17" name="T29"/>
                <a:gd fmla="*/ 4 w 32" name="T30"/>
                <a:gd fmla="*/ 15 h 17" name="T31"/>
                <a:gd fmla="*/ 11 w 32" name="T32"/>
                <a:gd fmla="*/ 8 h 17" name="T33"/>
                <a:gd fmla="*/ 13 w 32" name="T34"/>
                <a:gd fmla="*/ 9 h 17" name="T35"/>
                <a:gd fmla="*/ 17 w 32" name="T36"/>
                <a:gd fmla="*/ 11 h 17" name="T37"/>
                <a:gd fmla="*/ 18 w 32" name="T38"/>
                <a:gd fmla="*/ 11 h 17" name="T39"/>
                <a:gd fmla="*/ 20 w 32" name="T40"/>
                <a:gd fmla="*/ 10 h 17" name="T41"/>
                <a:gd fmla="*/ 20 w 32" name="T42"/>
                <a:gd fmla="*/ 10 h 17" name="T43"/>
                <a:gd fmla="*/ 22 w 32" name="T44"/>
                <a:gd fmla="*/ 8 h 17" name="T45"/>
                <a:gd fmla="*/ 31 w 32" name="T46"/>
                <a:gd fmla="*/ 16 h 17" name="T47"/>
                <a:gd fmla="*/ 31 w 32" name="T48"/>
                <a:gd fmla="*/ 16 h 17" name="T49"/>
                <a:gd fmla="*/ 32 w 32" name="T50"/>
                <a:gd fmla="*/ 16 h 17" name="T51"/>
                <a:gd fmla="*/ 32 w 32" name="T52"/>
                <a:gd fmla="*/ 15 h 17" name="T53"/>
                <a:gd fmla="*/ 23 w 32" name="T54"/>
                <a:gd fmla="*/ 7 h 17" name="T55"/>
                <a:gd fmla="*/ 31 w 32" name="T56"/>
                <a:gd fmla="*/ 1 h 17" name="T57"/>
                <a:gd fmla="*/ 31 w 32" name="T58"/>
                <a:gd fmla="*/ 0 h 17" name="T59"/>
                <a:gd fmla="*/ 30 w 32" name="T60"/>
                <a:gd fmla="*/ 0 h 1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7" w="32">
                  <a:moveTo>
                    <a:pt x="30" y="0"/>
                  </a:moveTo>
                  <a:cubicBezTo>
                    <a:pt x="26" y="2"/>
                    <a:pt x="23" y="5"/>
                    <a:pt x="19" y="9"/>
                  </a:cubicBezTo>
                  <a:cubicBezTo>
                    <a:pt x="19" y="9"/>
                    <a:pt x="19" y="9"/>
                    <a:pt x="19" y="9"/>
                  </a:cubicBezTo>
                  <a:cubicBezTo>
                    <a:pt x="19" y="9"/>
                    <a:pt x="19" y="10"/>
                    <a:pt x="18" y="10"/>
                  </a:cubicBezTo>
                  <a:cubicBezTo>
                    <a:pt x="18" y="10"/>
                    <a:pt x="17" y="10"/>
                    <a:pt x="17" y="10"/>
                  </a:cubicBezTo>
                  <a:cubicBezTo>
                    <a:pt x="16" y="10"/>
                    <a:pt x="15" y="9"/>
                    <a:pt x="13" y="8"/>
                  </a:cubicBezTo>
                  <a:cubicBezTo>
                    <a:pt x="10" y="5"/>
                    <a:pt x="5" y="2"/>
                    <a:pt x="1" y="0"/>
                  </a:cubicBezTo>
                  <a:cubicBezTo>
                    <a:pt x="0" y="1"/>
                    <a:pt x="0" y="1"/>
                    <a:pt x="0" y="1"/>
                  </a:cubicBezTo>
                  <a:cubicBezTo>
                    <a:pt x="1" y="1"/>
                    <a:pt x="1" y="1"/>
                    <a:pt x="1" y="1"/>
                  </a:cubicBezTo>
                  <a:cubicBezTo>
                    <a:pt x="4" y="3"/>
                    <a:pt x="7" y="5"/>
                    <a:pt x="10" y="7"/>
                  </a:cubicBezTo>
                  <a:cubicBezTo>
                    <a:pt x="8" y="9"/>
                    <a:pt x="5" y="12"/>
                    <a:pt x="3" y="14"/>
                  </a:cubicBezTo>
                  <a:cubicBezTo>
                    <a:pt x="2" y="15"/>
                    <a:pt x="2" y="15"/>
                    <a:pt x="1" y="16"/>
                  </a:cubicBezTo>
                  <a:cubicBezTo>
                    <a:pt x="1" y="16"/>
                    <a:pt x="1" y="16"/>
                    <a:pt x="1" y="16"/>
                  </a:cubicBezTo>
                  <a:cubicBezTo>
                    <a:pt x="2" y="17"/>
                    <a:pt x="2" y="17"/>
                    <a:pt x="2" y="17"/>
                  </a:cubicBezTo>
                  <a:cubicBezTo>
                    <a:pt x="2" y="16"/>
                    <a:pt x="2" y="16"/>
                    <a:pt x="2" y="16"/>
                  </a:cubicBezTo>
                  <a:cubicBezTo>
                    <a:pt x="3" y="16"/>
                    <a:pt x="3" y="15"/>
                    <a:pt x="4" y="15"/>
                  </a:cubicBezTo>
                  <a:cubicBezTo>
                    <a:pt x="6" y="12"/>
                    <a:pt x="9" y="10"/>
                    <a:pt x="11" y="8"/>
                  </a:cubicBezTo>
                  <a:cubicBezTo>
                    <a:pt x="12" y="8"/>
                    <a:pt x="12" y="9"/>
                    <a:pt x="13" y="9"/>
                  </a:cubicBezTo>
                  <a:cubicBezTo>
                    <a:pt x="14" y="10"/>
                    <a:pt x="15" y="11"/>
                    <a:pt x="17" y="11"/>
                  </a:cubicBezTo>
                  <a:cubicBezTo>
                    <a:pt x="18" y="11"/>
                    <a:pt x="18" y="11"/>
                    <a:pt x="18" y="11"/>
                  </a:cubicBezTo>
                  <a:cubicBezTo>
                    <a:pt x="19" y="11"/>
                    <a:pt x="20" y="10"/>
                    <a:pt x="20" y="10"/>
                  </a:cubicBezTo>
                  <a:cubicBezTo>
                    <a:pt x="20" y="10"/>
                    <a:pt x="20" y="10"/>
                    <a:pt x="20" y="10"/>
                  </a:cubicBezTo>
                  <a:cubicBezTo>
                    <a:pt x="21" y="9"/>
                    <a:pt x="22" y="8"/>
                    <a:pt x="22" y="8"/>
                  </a:cubicBezTo>
                  <a:cubicBezTo>
                    <a:pt x="31" y="16"/>
                    <a:pt x="31" y="16"/>
                    <a:pt x="31" y="16"/>
                  </a:cubicBezTo>
                  <a:cubicBezTo>
                    <a:pt x="31" y="16"/>
                    <a:pt x="31" y="16"/>
                    <a:pt x="31" y="16"/>
                  </a:cubicBezTo>
                  <a:cubicBezTo>
                    <a:pt x="32" y="16"/>
                    <a:pt x="32" y="16"/>
                    <a:pt x="32" y="16"/>
                  </a:cubicBezTo>
                  <a:cubicBezTo>
                    <a:pt x="32" y="15"/>
                    <a:pt x="32" y="15"/>
                    <a:pt x="32" y="15"/>
                  </a:cubicBezTo>
                  <a:cubicBezTo>
                    <a:pt x="23" y="7"/>
                    <a:pt x="23" y="7"/>
                    <a:pt x="23" y="7"/>
                  </a:cubicBezTo>
                  <a:cubicBezTo>
                    <a:pt x="25" y="5"/>
                    <a:pt x="28" y="3"/>
                    <a:pt x="31" y="1"/>
                  </a:cubicBezTo>
                  <a:cubicBezTo>
                    <a:pt x="31" y="0"/>
                    <a:pt x="31" y="0"/>
                    <a:pt x="31" y="0"/>
                  </a:cubicBezTo>
                  <a:cubicBezTo>
                    <a:pt x="30" y="0"/>
                    <a:pt x="30" y="0"/>
                    <a:pt x="3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2" name="Freeform 28"/>
            <p:cNvSpPr>
              <a:spLocks noEditPoints="1"/>
            </p:cNvSpPr>
            <p:nvPr/>
          </p:nvSpPr>
          <p:spPr bwMode="auto">
            <a:xfrm>
              <a:off x="4020" y="1806"/>
              <a:ext cx="73" cy="135"/>
            </a:xfrm>
            <a:custGeom>
              <a:gdLst>
                <a:gd fmla="*/ 20 w 31" name="T0"/>
                <a:gd fmla="*/ 55 h 57" name="T1"/>
                <a:gd fmla="*/ 25 w 31" name="T2"/>
                <a:gd fmla="*/ 53 h 57" name="T3"/>
                <a:gd fmla="*/ 17 w 31" name="T4"/>
                <a:gd fmla="*/ 49 h 57" name="T5"/>
                <a:gd fmla="*/ 5 w 31" name="T6"/>
                <a:gd fmla="*/ 50 h 57" name="T7"/>
                <a:gd fmla="*/ 6 w 31" name="T8"/>
                <a:gd fmla="*/ 50 h 57" name="T9"/>
                <a:gd fmla="*/ 11 w 31" name="T10"/>
                <a:gd fmla="*/ 46 h 57" name="T11"/>
                <a:gd fmla="*/ 14 w 31" name="T12"/>
                <a:gd fmla="*/ 46 h 57" name="T13"/>
                <a:gd fmla="*/ 12 w 31" name="T14"/>
                <a:gd fmla="*/ 50 h 57" name="T15"/>
                <a:gd fmla="*/ 24 w 31" name="T16"/>
                <a:gd fmla="*/ 44 h 57" name="T17"/>
                <a:gd fmla="*/ 26 w 31" name="T18"/>
                <a:gd fmla="*/ 44 h 57" name="T19"/>
                <a:gd fmla="*/ 29 w 31" name="T20"/>
                <a:gd fmla="*/ 37 h 57" name="T21"/>
                <a:gd fmla="*/ 21 w 31" name="T22"/>
                <a:gd fmla="*/ 33 h 57" name="T23"/>
                <a:gd fmla="*/ 21 w 31" name="T24"/>
                <a:gd fmla="*/ 32 h 57" name="T25"/>
                <a:gd fmla="*/ 18 w 31" name="T26"/>
                <a:gd fmla="*/ 31 h 57" name="T27"/>
                <a:gd fmla="*/ 14 w 31" name="T28"/>
                <a:gd fmla="*/ 30 h 57" name="T29"/>
                <a:gd fmla="*/ 14 w 31" name="T30"/>
                <a:gd fmla="*/ 30 h 57" name="T31"/>
                <a:gd fmla="*/ 7 w 31" name="T32"/>
                <a:gd fmla="*/ 29 h 57" name="T33"/>
                <a:gd fmla="*/ 4 w 31" name="T34"/>
                <a:gd fmla="*/ 27 h 57" name="T35"/>
                <a:gd fmla="*/ 7 w 31" name="T36"/>
                <a:gd fmla="*/ 17 h 57" name="T37"/>
                <a:gd fmla="*/ 20 w 31" name="T38"/>
                <a:gd fmla="*/ 16 h 57" name="T39"/>
                <a:gd fmla="*/ 21 w 31" name="T40"/>
                <a:gd fmla="*/ 14 h 57" name="T41"/>
                <a:gd fmla="*/ 13 w 31" name="T42"/>
                <a:gd fmla="*/ 14 h 57" name="T43"/>
                <a:gd fmla="*/ 9 w 31" name="T44"/>
                <a:gd fmla="*/ 19 h 57" name="T45"/>
                <a:gd fmla="*/ 17 w 31" name="T46"/>
                <a:gd fmla="*/ 13 h 57" name="T47"/>
                <a:gd fmla="*/ 24 w 31" name="T48"/>
                <a:gd fmla="*/ 9 h 57" name="T49"/>
                <a:gd fmla="*/ 17 w 31" name="T50"/>
                <a:gd fmla="*/ 38 h 57" name="T51"/>
                <a:gd fmla="*/ 19 w 31" name="T52"/>
                <a:gd fmla="*/ 28 h 57" name="T53"/>
                <a:gd fmla="*/ 7 w 31" name="T54"/>
                <a:gd fmla="*/ 26 h 57" name="T55"/>
                <a:gd fmla="*/ 7 w 31" name="T56"/>
                <a:gd fmla="*/ 9 h 57" name="T57"/>
                <a:gd fmla="*/ 11 w 31" name="T58"/>
                <a:gd fmla="*/ 1 h 57" name="T59"/>
                <a:gd fmla="*/ 24 w 31" name="T60"/>
                <a:gd fmla="*/ 8 h 57" name="T61"/>
                <a:gd fmla="*/ 6 w 31" name="T62"/>
                <a:gd fmla="*/ 17 h 57" name="T63"/>
                <a:gd fmla="*/ 13 w 31" name="T64"/>
                <a:gd fmla="*/ 22 h 57" name="T65"/>
                <a:gd fmla="*/ 23 w 31" name="T66"/>
                <a:gd fmla="*/ 42 h 57" name="T67"/>
                <a:gd fmla="*/ 23 w 31" name="T68"/>
                <a:gd fmla="*/ 45 h 57" name="T69"/>
                <a:gd fmla="*/ 18 w 31" name="T70"/>
                <a:gd fmla="*/ 51 h 57" name="T71"/>
                <a:gd fmla="*/ 4 w 31" name="T72"/>
                <a:gd fmla="*/ 45 h 57" name="T73"/>
                <a:gd fmla="*/ 9 w 31" name="T74"/>
                <a:gd fmla="*/ 1 h 57" name="T75"/>
                <a:gd fmla="*/ 5 w 31" name="T76"/>
                <a:gd fmla="*/ 3 h 57" name="T77"/>
                <a:gd fmla="*/ 1 w 31" name="T78"/>
                <a:gd fmla="*/ 22 h 57" name="T79"/>
                <a:gd fmla="*/ 3 w 31" name="T80"/>
                <a:gd fmla="*/ 28 h 57" name="T81"/>
                <a:gd fmla="*/ 16 w 31" name="T82"/>
                <a:gd fmla="*/ 31 h 57" name="T83"/>
                <a:gd fmla="*/ 18 w 31" name="T84"/>
                <a:gd fmla="*/ 33 h 57" name="T85"/>
                <a:gd fmla="*/ 8 w 31" name="T86"/>
                <a:gd fmla="*/ 38 h 57" name="T87"/>
                <a:gd fmla="*/ 4 w 31" name="T88"/>
                <a:gd fmla="*/ 51 h 57" name="T89"/>
                <a:gd fmla="*/ 17 w 31" name="T90"/>
                <a:gd fmla="*/ 50 h 57" name="T91"/>
                <a:gd fmla="*/ 19 w 31" name="T92"/>
                <a:gd fmla="*/ 57 h 57" name="T93"/>
                <a:gd fmla="*/ 26 w 31" name="T94"/>
                <a:gd fmla="*/ 53 h 57" name="T95"/>
                <a:gd fmla="*/ 30 w 31" name="T96"/>
                <a:gd fmla="*/ 41 h 57" name="T97"/>
                <a:gd fmla="*/ 17 w 31" name="T98"/>
                <a:gd fmla="*/ 21 h 57" name="T99"/>
                <a:gd fmla="*/ 10 w 31" name="T100"/>
                <a:gd fmla="*/ 19 h 57" name="T101"/>
                <a:gd fmla="*/ 23 w 31" name="T102"/>
                <a:gd fmla="*/ 17 h 57" name="T103"/>
                <a:gd fmla="*/ 25 w 31" name="T104"/>
                <a:gd fmla="*/ 7 h 57" name="T105"/>
                <a:gd fmla="*/ 12 w 31" name="T106"/>
                <a:gd fmla="*/ 1 h 5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 w="31">
                  <a:moveTo>
                    <a:pt x="19" y="54"/>
                  </a:moveTo>
                  <a:cubicBezTo>
                    <a:pt x="19" y="53"/>
                    <a:pt x="19" y="53"/>
                    <a:pt x="19" y="52"/>
                  </a:cubicBezTo>
                  <a:cubicBezTo>
                    <a:pt x="20" y="52"/>
                    <a:pt x="20" y="52"/>
                    <a:pt x="21" y="51"/>
                  </a:cubicBezTo>
                  <a:cubicBezTo>
                    <a:pt x="21" y="52"/>
                    <a:pt x="20" y="53"/>
                    <a:pt x="19" y="54"/>
                  </a:cubicBezTo>
                  <a:moveTo>
                    <a:pt x="20" y="55"/>
                  </a:moveTo>
                  <a:cubicBezTo>
                    <a:pt x="20" y="55"/>
                    <a:pt x="20" y="55"/>
                    <a:pt x="20" y="55"/>
                  </a:cubicBezTo>
                  <a:cubicBezTo>
                    <a:pt x="20" y="55"/>
                    <a:pt x="20" y="55"/>
                    <a:pt x="20" y="55"/>
                  </a:cubicBezTo>
                  <a:cubicBezTo>
                    <a:pt x="21" y="54"/>
                    <a:pt x="22" y="52"/>
                    <a:pt x="23" y="51"/>
                  </a:cubicBezTo>
                  <a:cubicBezTo>
                    <a:pt x="23" y="51"/>
                    <a:pt x="23" y="51"/>
                    <a:pt x="23" y="51"/>
                  </a:cubicBezTo>
                  <a:cubicBezTo>
                    <a:pt x="24" y="50"/>
                    <a:pt x="24" y="50"/>
                    <a:pt x="24" y="50"/>
                  </a:cubicBezTo>
                  <a:cubicBezTo>
                    <a:pt x="25" y="51"/>
                    <a:pt x="25" y="52"/>
                    <a:pt x="25" y="53"/>
                  </a:cubicBezTo>
                  <a:cubicBezTo>
                    <a:pt x="25" y="53"/>
                    <a:pt x="25" y="53"/>
                    <a:pt x="25" y="53"/>
                  </a:cubicBezTo>
                  <a:cubicBezTo>
                    <a:pt x="24" y="54"/>
                    <a:pt x="23" y="54"/>
                    <a:pt x="23" y="54"/>
                  </a:cubicBezTo>
                  <a:cubicBezTo>
                    <a:pt x="22" y="55"/>
                    <a:pt x="21" y="55"/>
                    <a:pt x="20" y="55"/>
                  </a:cubicBezTo>
                  <a:moveTo>
                    <a:pt x="15" y="49"/>
                  </a:moveTo>
                  <a:cubicBezTo>
                    <a:pt x="17" y="47"/>
                    <a:pt x="17" y="47"/>
                    <a:pt x="17" y="47"/>
                  </a:cubicBezTo>
                  <a:cubicBezTo>
                    <a:pt x="17" y="48"/>
                    <a:pt x="17" y="48"/>
                    <a:pt x="17" y="49"/>
                  </a:cubicBezTo>
                  <a:cubicBezTo>
                    <a:pt x="17" y="49"/>
                    <a:pt x="17" y="49"/>
                    <a:pt x="17" y="49"/>
                  </a:cubicBezTo>
                  <a:cubicBezTo>
                    <a:pt x="16" y="49"/>
                    <a:pt x="16" y="49"/>
                    <a:pt x="15" y="49"/>
                  </a:cubicBezTo>
                  <a:moveTo>
                    <a:pt x="4" y="48"/>
                  </a:moveTo>
                  <a:cubicBezTo>
                    <a:pt x="4" y="47"/>
                    <a:pt x="4" y="47"/>
                    <a:pt x="4" y="46"/>
                  </a:cubicBezTo>
                  <a:cubicBezTo>
                    <a:pt x="5" y="46"/>
                    <a:pt x="5" y="46"/>
                    <a:pt x="6" y="46"/>
                  </a:cubicBezTo>
                  <a:cubicBezTo>
                    <a:pt x="5" y="47"/>
                    <a:pt x="5" y="47"/>
                    <a:pt x="4" y="48"/>
                  </a:cubicBezTo>
                  <a:moveTo>
                    <a:pt x="5" y="50"/>
                  </a:moveTo>
                  <a:cubicBezTo>
                    <a:pt x="5" y="49"/>
                    <a:pt x="5" y="49"/>
                    <a:pt x="5" y="49"/>
                  </a:cubicBezTo>
                  <a:cubicBezTo>
                    <a:pt x="5" y="49"/>
                    <a:pt x="5" y="49"/>
                    <a:pt x="5" y="49"/>
                  </a:cubicBezTo>
                  <a:cubicBezTo>
                    <a:pt x="6" y="48"/>
                    <a:pt x="6" y="47"/>
                    <a:pt x="7" y="46"/>
                  </a:cubicBezTo>
                  <a:cubicBezTo>
                    <a:pt x="7" y="46"/>
                    <a:pt x="7" y="46"/>
                    <a:pt x="7" y="46"/>
                  </a:cubicBezTo>
                  <a:cubicBezTo>
                    <a:pt x="8" y="46"/>
                    <a:pt x="9" y="46"/>
                    <a:pt x="9" y="46"/>
                  </a:cubicBezTo>
                  <a:cubicBezTo>
                    <a:pt x="8" y="47"/>
                    <a:pt x="7" y="49"/>
                    <a:pt x="6" y="50"/>
                  </a:cubicBezTo>
                  <a:cubicBezTo>
                    <a:pt x="6" y="50"/>
                    <a:pt x="6" y="50"/>
                    <a:pt x="6" y="50"/>
                  </a:cubicBezTo>
                  <a:cubicBezTo>
                    <a:pt x="5" y="50"/>
                    <a:pt x="5" y="50"/>
                    <a:pt x="5" y="50"/>
                  </a:cubicBezTo>
                  <a:cubicBezTo>
                    <a:pt x="5" y="50"/>
                    <a:pt x="5" y="50"/>
                    <a:pt x="5" y="50"/>
                  </a:cubicBezTo>
                  <a:moveTo>
                    <a:pt x="8" y="50"/>
                  </a:moveTo>
                  <a:cubicBezTo>
                    <a:pt x="9" y="49"/>
                    <a:pt x="10" y="47"/>
                    <a:pt x="11" y="46"/>
                  </a:cubicBezTo>
                  <a:cubicBezTo>
                    <a:pt x="11" y="46"/>
                    <a:pt x="11" y="46"/>
                    <a:pt x="11" y="46"/>
                  </a:cubicBezTo>
                  <a:cubicBezTo>
                    <a:pt x="12" y="46"/>
                    <a:pt x="12" y="46"/>
                    <a:pt x="13" y="45"/>
                  </a:cubicBezTo>
                  <a:cubicBezTo>
                    <a:pt x="12" y="47"/>
                    <a:pt x="11" y="48"/>
                    <a:pt x="10" y="50"/>
                  </a:cubicBezTo>
                  <a:cubicBezTo>
                    <a:pt x="10" y="50"/>
                    <a:pt x="10" y="50"/>
                    <a:pt x="10" y="50"/>
                  </a:cubicBezTo>
                  <a:cubicBezTo>
                    <a:pt x="9" y="50"/>
                    <a:pt x="8" y="50"/>
                    <a:pt x="8" y="50"/>
                  </a:cubicBezTo>
                  <a:moveTo>
                    <a:pt x="12" y="50"/>
                  </a:moveTo>
                  <a:cubicBezTo>
                    <a:pt x="12" y="48"/>
                    <a:pt x="13" y="47"/>
                    <a:pt x="14" y="46"/>
                  </a:cubicBezTo>
                  <a:cubicBezTo>
                    <a:pt x="14" y="45"/>
                    <a:pt x="14" y="45"/>
                    <a:pt x="14" y="45"/>
                  </a:cubicBezTo>
                  <a:cubicBezTo>
                    <a:pt x="15" y="45"/>
                    <a:pt x="16" y="45"/>
                    <a:pt x="16" y="45"/>
                  </a:cubicBezTo>
                  <a:cubicBezTo>
                    <a:pt x="16" y="46"/>
                    <a:pt x="16" y="46"/>
                    <a:pt x="16" y="46"/>
                  </a:cubicBezTo>
                  <a:cubicBezTo>
                    <a:pt x="14" y="49"/>
                    <a:pt x="14" y="49"/>
                    <a:pt x="14" y="49"/>
                  </a:cubicBezTo>
                  <a:cubicBezTo>
                    <a:pt x="14" y="49"/>
                    <a:pt x="14" y="49"/>
                    <a:pt x="14" y="49"/>
                  </a:cubicBezTo>
                  <a:cubicBezTo>
                    <a:pt x="13" y="50"/>
                    <a:pt x="12" y="50"/>
                    <a:pt x="12" y="50"/>
                  </a:cubicBezTo>
                  <a:moveTo>
                    <a:pt x="23" y="43"/>
                  </a:moveTo>
                  <a:cubicBezTo>
                    <a:pt x="23" y="43"/>
                    <a:pt x="23" y="43"/>
                    <a:pt x="23" y="43"/>
                  </a:cubicBezTo>
                  <a:cubicBezTo>
                    <a:pt x="24" y="42"/>
                    <a:pt x="24" y="42"/>
                    <a:pt x="24" y="42"/>
                  </a:cubicBezTo>
                  <a:cubicBezTo>
                    <a:pt x="23" y="43"/>
                    <a:pt x="23" y="43"/>
                    <a:pt x="23" y="43"/>
                  </a:cubicBezTo>
                  <a:moveTo>
                    <a:pt x="24" y="46"/>
                  </a:moveTo>
                  <a:cubicBezTo>
                    <a:pt x="24" y="45"/>
                    <a:pt x="24" y="45"/>
                    <a:pt x="24" y="44"/>
                  </a:cubicBezTo>
                  <a:cubicBezTo>
                    <a:pt x="26" y="41"/>
                    <a:pt x="26" y="41"/>
                    <a:pt x="26" y="41"/>
                  </a:cubicBezTo>
                  <a:cubicBezTo>
                    <a:pt x="26" y="41"/>
                    <a:pt x="26" y="41"/>
                    <a:pt x="26" y="41"/>
                  </a:cubicBezTo>
                  <a:cubicBezTo>
                    <a:pt x="27" y="41"/>
                    <a:pt x="27" y="40"/>
                    <a:pt x="28" y="40"/>
                  </a:cubicBezTo>
                  <a:cubicBezTo>
                    <a:pt x="27" y="40"/>
                    <a:pt x="27" y="41"/>
                    <a:pt x="27" y="42"/>
                  </a:cubicBezTo>
                  <a:cubicBezTo>
                    <a:pt x="26" y="43"/>
                    <a:pt x="25" y="45"/>
                    <a:pt x="24" y="46"/>
                  </a:cubicBezTo>
                  <a:moveTo>
                    <a:pt x="26" y="44"/>
                  </a:moveTo>
                  <a:cubicBezTo>
                    <a:pt x="27" y="44"/>
                    <a:pt x="27" y="43"/>
                    <a:pt x="27" y="42"/>
                  </a:cubicBezTo>
                  <a:cubicBezTo>
                    <a:pt x="28" y="41"/>
                    <a:pt x="29" y="40"/>
                    <a:pt x="29" y="39"/>
                  </a:cubicBezTo>
                  <a:cubicBezTo>
                    <a:pt x="29" y="40"/>
                    <a:pt x="29" y="41"/>
                    <a:pt x="29" y="41"/>
                  </a:cubicBezTo>
                  <a:cubicBezTo>
                    <a:pt x="29" y="42"/>
                    <a:pt x="27" y="43"/>
                    <a:pt x="26" y="44"/>
                  </a:cubicBezTo>
                  <a:moveTo>
                    <a:pt x="29" y="38"/>
                  </a:moveTo>
                  <a:cubicBezTo>
                    <a:pt x="29" y="37"/>
                    <a:pt x="29" y="37"/>
                    <a:pt x="29" y="37"/>
                  </a:cubicBezTo>
                  <a:cubicBezTo>
                    <a:pt x="29" y="38"/>
                    <a:pt x="29" y="38"/>
                    <a:pt x="29" y="38"/>
                  </a:cubicBezTo>
                  <a:cubicBezTo>
                    <a:pt x="29" y="38"/>
                    <a:pt x="29" y="38"/>
                    <a:pt x="29" y="38"/>
                  </a:cubicBezTo>
                  <a:cubicBezTo>
                    <a:pt x="29" y="38"/>
                    <a:pt x="29" y="38"/>
                    <a:pt x="29" y="38"/>
                  </a:cubicBezTo>
                  <a:moveTo>
                    <a:pt x="20" y="35"/>
                  </a:moveTo>
                  <a:cubicBezTo>
                    <a:pt x="20" y="35"/>
                    <a:pt x="20" y="35"/>
                    <a:pt x="20" y="35"/>
                  </a:cubicBezTo>
                  <a:cubicBezTo>
                    <a:pt x="20" y="34"/>
                    <a:pt x="20" y="34"/>
                    <a:pt x="21" y="33"/>
                  </a:cubicBezTo>
                  <a:cubicBezTo>
                    <a:pt x="21" y="34"/>
                    <a:pt x="20" y="35"/>
                    <a:pt x="20" y="35"/>
                  </a:cubicBezTo>
                  <a:moveTo>
                    <a:pt x="20" y="33"/>
                  </a:moveTo>
                  <a:cubicBezTo>
                    <a:pt x="20" y="33"/>
                    <a:pt x="19" y="33"/>
                    <a:pt x="19" y="32"/>
                  </a:cubicBezTo>
                  <a:cubicBezTo>
                    <a:pt x="20" y="32"/>
                    <a:pt x="20" y="31"/>
                    <a:pt x="20" y="31"/>
                  </a:cubicBezTo>
                  <a:cubicBezTo>
                    <a:pt x="21" y="31"/>
                    <a:pt x="21" y="31"/>
                    <a:pt x="21" y="31"/>
                  </a:cubicBezTo>
                  <a:cubicBezTo>
                    <a:pt x="21" y="32"/>
                    <a:pt x="21" y="32"/>
                    <a:pt x="21" y="32"/>
                  </a:cubicBezTo>
                  <a:cubicBezTo>
                    <a:pt x="20" y="32"/>
                    <a:pt x="20" y="33"/>
                    <a:pt x="20" y="33"/>
                  </a:cubicBezTo>
                  <a:moveTo>
                    <a:pt x="18" y="31"/>
                  </a:moveTo>
                  <a:cubicBezTo>
                    <a:pt x="18" y="31"/>
                    <a:pt x="18" y="31"/>
                    <a:pt x="17" y="31"/>
                  </a:cubicBezTo>
                  <a:cubicBezTo>
                    <a:pt x="18" y="30"/>
                    <a:pt x="18" y="30"/>
                    <a:pt x="19" y="29"/>
                  </a:cubicBezTo>
                  <a:cubicBezTo>
                    <a:pt x="20" y="30"/>
                    <a:pt x="20" y="30"/>
                    <a:pt x="20" y="30"/>
                  </a:cubicBezTo>
                  <a:cubicBezTo>
                    <a:pt x="19" y="30"/>
                    <a:pt x="19" y="31"/>
                    <a:pt x="18" y="31"/>
                  </a:cubicBezTo>
                  <a:moveTo>
                    <a:pt x="16" y="30"/>
                  </a:moveTo>
                  <a:cubicBezTo>
                    <a:pt x="15" y="30"/>
                    <a:pt x="15" y="30"/>
                    <a:pt x="15" y="30"/>
                  </a:cubicBezTo>
                  <a:cubicBezTo>
                    <a:pt x="16" y="29"/>
                    <a:pt x="16" y="29"/>
                    <a:pt x="17" y="28"/>
                  </a:cubicBezTo>
                  <a:cubicBezTo>
                    <a:pt x="18" y="28"/>
                    <a:pt x="18" y="28"/>
                    <a:pt x="18" y="28"/>
                  </a:cubicBezTo>
                  <a:cubicBezTo>
                    <a:pt x="17" y="29"/>
                    <a:pt x="17" y="30"/>
                    <a:pt x="16" y="30"/>
                  </a:cubicBezTo>
                  <a:moveTo>
                    <a:pt x="14" y="30"/>
                  </a:moveTo>
                  <a:cubicBezTo>
                    <a:pt x="13" y="30"/>
                    <a:pt x="13" y="30"/>
                    <a:pt x="12" y="30"/>
                  </a:cubicBezTo>
                  <a:cubicBezTo>
                    <a:pt x="13" y="29"/>
                    <a:pt x="13" y="28"/>
                    <a:pt x="14" y="28"/>
                  </a:cubicBezTo>
                  <a:cubicBezTo>
                    <a:pt x="14" y="28"/>
                    <a:pt x="14" y="28"/>
                    <a:pt x="14" y="28"/>
                  </a:cubicBezTo>
                  <a:cubicBezTo>
                    <a:pt x="14" y="28"/>
                    <a:pt x="14" y="28"/>
                    <a:pt x="14" y="28"/>
                  </a:cubicBezTo>
                  <a:cubicBezTo>
                    <a:pt x="15" y="28"/>
                    <a:pt x="15" y="28"/>
                    <a:pt x="16" y="28"/>
                  </a:cubicBezTo>
                  <a:cubicBezTo>
                    <a:pt x="15" y="28"/>
                    <a:pt x="15" y="29"/>
                    <a:pt x="14" y="30"/>
                  </a:cubicBezTo>
                  <a:moveTo>
                    <a:pt x="11" y="30"/>
                  </a:moveTo>
                  <a:cubicBezTo>
                    <a:pt x="10" y="30"/>
                    <a:pt x="9" y="30"/>
                    <a:pt x="9" y="30"/>
                  </a:cubicBezTo>
                  <a:cubicBezTo>
                    <a:pt x="9" y="29"/>
                    <a:pt x="10" y="28"/>
                    <a:pt x="10" y="27"/>
                  </a:cubicBezTo>
                  <a:cubicBezTo>
                    <a:pt x="11" y="28"/>
                    <a:pt x="12" y="28"/>
                    <a:pt x="12" y="28"/>
                  </a:cubicBezTo>
                  <a:cubicBezTo>
                    <a:pt x="12" y="28"/>
                    <a:pt x="11" y="29"/>
                    <a:pt x="11" y="30"/>
                  </a:cubicBezTo>
                  <a:moveTo>
                    <a:pt x="7" y="29"/>
                  </a:moveTo>
                  <a:cubicBezTo>
                    <a:pt x="7" y="29"/>
                    <a:pt x="6" y="29"/>
                    <a:pt x="6" y="29"/>
                  </a:cubicBezTo>
                  <a:cubicBezTo>
                    <a:pt x="6" y="28"/>
                    <a:pt x="7" y="28"/>
                    <a:pt x="7" y="27"/>
                  </a:cubicBezTo>
                  <a:cubicBezTo>
                    <a:pt x="8" y="27"/>
                    <a:pt x="8" y="27"/>
                    <a:pt x="9" y="27"/>
                  </a:cubicBezTo>
                  <a:cubicBezTo>
                    <a:pt x="8" y="28"/>
                    <a:pt x="8" y="29"/>
                    <a:pt x="7" y="29"/>
                  </a:cubicBezTo>
                  <a:moveTo>
                    <a:pt x="5" y="28"/>
                  </a:moveTo>
                  <a:cubicBezTo>
                    <a:pt x="5" y="28"/>
                    <a:pt x="4" y="27"/>
                    <a:pt x="4" y="27"/>
                  </a:cubicBezTo>
                  <a:cubicBezTo>
                    <a:pt x="4" y="26"/>
                    <a:pt x="4" y="26"/>
                    <a:pt x="3" y="25"/>
                  </a:cubicBezTo>
                  <a:cubicBezTo>
                    <a:pt x="4" y="25"/>
                    <a:pt x="4" y="26"/>
                    <a:pt x="5" y="26"/>
                  </a:cubicBezTo>
                  <a:cubicBezTo>
                    <a:pt x="5" y="26"/>
                    <a:pt x="6" y="26"/>
                    <a:pt x="6" y="27"/>
                  </a:cubicBezTo>
                  <a:cubicBezTo>
                    <a:pt x="6" y="27"/>
                    <a:pt x="5" y="28"/>
                    <a:pt x="5" y="28"/>
                  </a:cubicBezTo>
                  <a:moveTo>
                    <a:pt x="8" y="19"/>
                  </a:moveTo>
                  <a:cubicBezTo>
                    <a:pt x="7" y="18"/>
                    <a:pt x="7" y="17"/>
                    <a:pt x="7" y="17"/>
                  </a:cubicBezTo>
                  <a:cubicBezTo>
                    <a:pt x="8" y="16"/>
                    <a:pt x="9" y="15"/>
                    <a:pt x="10" y="15"/>
                  </a:cubicBezTo>
                  <a:cubicBezTo>
                    <a:pt x="10" y="14"/>
                    <a:pt x="10" y="14"/>
                    <a:pt x="11" y="14"/>
                  </a:cubicBezTo>
                  <a:cubicBezTo>
                    <a:pt x="11" y="14"/>
                    <a:pt x="11" y="15"/>
                    <a:pt x="10" y="15"/>
                  </a:cubicBezTo>
                  <a:cubicBezTo>
                    <a:pt x="9" y="16"/>
                    <a:pt x="8" y="18"/>
                    <a:pt x="8" y="19"/>
                  </a:cubicBezTo>
                  <a:moveTo>
                    <a:pt x="22" y="16"/>
                  </a:moveTo>
                  <a:cubicBezTo>
                    <a:pt x="22" y="16"/>
                    <a:pt x="21" y="16"/>
                    <a:pt x="20" y="16"/>
                  </a:cubicBezTo>
                  <a:cubicBezTo>
                    <a:pt x="21" y="15"/>
                    <a:pt x="22" y="15"/>
                    <a:pt x="22" y="14"/>
                  </a:cubicBezTo>
                  <a:cubicBezTo>
                    <a:pt x="22" y="16"/>
                    <a:pt x="22" y="16"/>
                    <a:pt x="22" y="16"/>
                  </a:cubicBezTo>
                  <a:moveTo>
                    <a:pt x="19" y="16"/>
                  </a:moveTo>
                  <a:cubicBezTo>
                    <a:pt x="18" y="16"/>
                    <a:pt x="18" y="16"/>
                    <a:pt x="17" y="16"/>
                  </a:cubicBezTo>
                  <a:cubicBezTo>
                    <a:pt x="18" y="15"/>
                    <a:pt x="19" y="14"/>
                    <a:pt x="20" y="13"/>
                  </a:cubicBezTo>
                  <a:cubicBezTo>
                    <a:pt x="20" y="13"/>
                    <a:pt x="21" y="13"/>
                    <a:pt x="21" y="14"/>
                  </a:cubicBezTo>
                  <a:cubicBezTo>
                    <a:pt x="20" y="14"/>
                    <a:pt x="20" y="15"/>
                    <a:pt x="19" y="16"/>
                  </a:cubicBezTo>
                  <a:cubicBezTo>
                    <a:pt x="19" y="16"/>
                    <a:pt x="19" y="16"/>
                    <a:pt x="19" y="16"/>
                  </a:cubicBezTo>
                  <a:moveTo>
                    <a:pt x="9" y="20"/>
                  </a:moveTo>
                  <a:cubicBezTo>
                    <a:pt x="8" y="19"/>
                    <a:pt x="8" y="19"/>
                    <a:pt x="8" y="19"/>
                  </a:cubicBezTo>
                  <a:cubicBezTo>
                    <a:pt x="9" y="19"/>
                    <a:pt x="10" y="17"/>
                    <a:pt x="11" y="16"/>
                  </a:cubicBezTo>
                  <a:cubicBezTo>
                    <a:pt x="12" y="15"/>
                    <a:pt x="12" y="14"/>
                    <a:pt x="13" y="14"/>
                  </a:cubicBezTo>
                  <a:cubicBezTo>
                    <a:pt x="13" y="13"/>
                    <a:pt x="14" y="13"/>
                    <a:pt x="15" y="13"/>
                  </a:cubicBezTo>
                  <a:cubicBezTo>
                    <a:pt x="14" y="14"/>
                    <a:pt x="14" y="14"/>
                    <a:pt x="14" y="14"/>
                  </a:cubicBezTo>
                  <a:cubicBezTo>
                    <a:pt x="14" y="15"/>
                    <a:pt x="13" y="15"/>
                    <a:pt x="13" y="16"/>
                  </a:cubicBezTo>
                  <a:cubicBezTo>
                    <a:pt x="13" y="16"/>
                    <a:pt x="13" y="16"/>
                    <a:pt x="13" y="16"/>
                  </a:cubicBezTo>
                  <a:cubicBezTo>
                    <a:pt x="11" y="17"/>
                    <a:pt x="10" y="17"/>
                    <a:pt x="10" y="18"/>
                  </a:cubicBezTo>
                  <a:cubicBezTo>
                    <a:pt x="9" y="18"/>
                    <a:pt x="9" y="19"/>
                    <a:pt x="9" y="19"/>
                  </a:cubicBezTo>
                  <a:cubicBezTo>
                    <a:pt x="9" y="20"/>
                    <a:pt x="9" y="20"/>
                    <a:pt x="9" y="20"/>
                  </a:cubicBezTo>
                  <a:moveTo>
                    <a:pt x="14" y="16"/>
                  </a:moveTo>
                  <a:cubicBezTo>
                    <a:pt x="14" y="16"/>
                    <a:pt x="15" y="15"/>
                    <a:pt x="15" y="15"/>
                  </a:cubicBezTo>
                  <a:cubicBezTo>
                    <a:pt x="16" y="14"/>
                    <a:pt x="16" y="14"/>
                    <a:pt x="17" y="13"/>
                  </a:cubicBezTo>
                  <a:cubicBezTo>
                    <a:pt x="17" y="13"/>
                    <a:pt x="17" y="13"/>
                    <a:pt x="17" y="13"/>
                  </a:cubicBezTo>
                  <a:cubicBezTo>
                    <a:pt x="17" y="13"/>
                    <a:pt x="17" y="13"/>
                    <a:pt x="17" y="13"/>
                  </a:cubicBezTo>
                  <a:cubicBezTo>
                    <a:pt x="18" y="13"/>
                    <a:pt x="18" y="13"/>
                    <a:pt x="18" y="13"/>
                  </a:cubicBezTo>
                  <a:cubicBezTo>
                    <a:pt x="18" y="14"/>
                    <a:pt x="17" y="15"/>
                    <a:pt x="16" y="16"/>
                  </a:cubicBezTo>
                  <a:cubicBezTo>
                    <a:pt x="15" y="16"/>
                    <a:pt x="14" y="16"/>
                    <a:pt x="14" y="16"/>
                  </a:cubicBezTo>
                  <a:moveTo>
                    <a:pt x="23" y="15"/>
                  </a:moveTo>
                  <a:cubicBezTo>
                    <a:pt x="23" y="13"/>
                    <a:pt x="23" y="13"/>
                    <a:pt x="23" y="13"/>
                  </a:cubicBezTo>
                  <a:cubicBezTo>
                    <a:pt x="24" y="9"/>
                    <a:pt x="24" y="9"/>
                    <a:pt x="24" y="9"/>
                  </a:cubicBezTo>
                  <a:cubicBezTo>
                    <a:pt x="25" y="11"/>
                    <a:pt x="25" y="11"/>
                    <a:pt x="25" y="11"/>
                  </a:cubicBezTo>
                  <a:cubicBezTo>
                    <a:pt x="25" y="11"/>
                    <a:pt x="25" y="11"/>
                    <a:pt x="25" y="11"/>
                  </a:cubicBezTo>
                  <a:cubicBezTo>
                    <a:pt x="24" y="13"/>
                    <a:pt x="24" y="14"/>
                    <a:pt x="23" y="15"/>
                  </a:cubicBezTo>
                  <a:moveTo>
                    <a:pt x="17" y="38"/>
                  </a:moveTo>
                  <a:cubicBezTo>
                    <a:pt x="17" y="38"/>
                    <a:pt x="17" y="38"/>
                    <a:pt x="17" y="38"/>
                  </a:cubicBezTo>
                  <a:cubicBezTo>
                    <a:pt x="17" y="38"/>
                    <a:pt x="17" y="38"/>
                    <a:pt x="17" y="38"/>
                  </a:cubicBezTo>
                  <a:cubicBezTo>
                    <a:pt x="19" y="37"/>
                    <a:pt x="20" y="37"/>
                    <a:pt x="20" y="36"/>
                  </a:cubicBezTo>
                  <a:cubicBezTo>
                    <a:pt x="22" y="35"/>
                    <a:pt x="23" y="33"/>
                    <a:pt x="22" y="31"/>
                  </a:cubicBezTo>
                  <a:cubicBezTo>
                    <a:pt x="22" y="30"/>
                    <a:pt x="21" y="30"/>
                    <a:pt x="21" y="30"/>
                  </a:cubicBezTo>
                  <a:cubicBezTo>
                    <a:pt x="21" y="29"/>
                    <a:pt x="21" y="29"/>
                    <a:pt x="21" y="29"/>
                  </a:cubicBezTo>
                  <a:cubicBezTo>
                    <a:pt x="21" y="29"/>
                    <a:pt x="21" y="29"/>
                    <a:pt x="21" y="29"/>
                  </a:cubicBezTo>
                  <a:cubicBezTo>
                    <a:pt x="20" y="29"/>
                    <a:pt x="20" y="28"/>
                    <a:pt x="19" y="28"/>
                  </a:cubicBezTo>
                  <a:cubicBezTo>
                    <a:pt x="19" y="28"/>
                    <a:pt x="19" y="28"/>
                    <a:pt x="19" y="28"/>
                  </a:cubicBezTo>
                  <a:cubicBezTo>
                    <a:pt x="19" y="28"/>
                    <a:pt x="19" y="28"/>
                    <a:pt x="19" y="28"/>
                  </a:cubicBezTo>
                  <a:cubicBezTo>
                    <a:pt x="17" y="27"/>
                    <a:pt x="16" y="27"/>
                    <a:pt x="14" y="27"/>
                  </a:cubicBezTo>
                  <a:cubicBezTo>
                    <a:pt x="13" y="27"/>
                    <a:pt x="13" y="27"/>
                    <a:pt x="13" y="27"/>
                  </a:cubicBezTo>
                  <a:cubicBezTo>
                    <a:pt x="11" y="26"/>
                    <a:pt x="9" y="26"/>
                    <a:pt x="7" y="26"/>
                  </a:cubicBezTo>
                  <a:cubicBezTo>
                    <a:pt x="7" y="26"/>
                    <a:pt x="7" y="26"/>
                    <a:pt x="7" y="26"/>
                  </a:cubicBezTo>
                  <a:cubicBezTo>
                    <a:pt x="7" y="26"/>
                    <a:pt x="7" y="26"/>
                    <a:pt x="7" y="26"/>
                  </a:cubicBezTo>
                  <a:cubicBezTo>
                    <a:pt x="6" y="26"/>
                    <a:pt x="6" y="25"/>
                    <a:pt x="5" y="25"/>
                  </a:cubicBezTo>
                  <a:cubicBezTo>
                    <a:pt x="2" y="23"/>
                    <a:pt x="2" y="19"/>
                    <a:pt x="2" y="17"/>
                  </a:cubicBezTo>
                  <a:cubicBezTo>
                    <a:pt x="2" y="14"/>
                    <a:pt x="5" y="10"/>
                    <a:pt x="7" y="9"/>
                  </a:cubicBezTo>
                  <a:cubicBezTo>
                    <a:pt x="7" y="9"/>
                    <a:pt x="7" y="9"/>
                    <a:pt x="7" y="9"/>
                  </a:cubicBezTo>
                  <a:cubicBezTo>
                    <a:pt x="7" y="9"/>
                    <a:pt x="7" y="9"/>
                    <a:pt x="7" y="9"/>
                  </a:cubicBezTo>
                  <a:cubicBezTo>
                    <a:pt x="7" y="9"/>
                    <a:pt x="7" y="9"/>
                    <a:pt x="7" y="9"/>
                  </a:cubicBezTo>
                  <a:cubicBezTo>
                    <a:pt x="8" y="8"/>
                    <a:pt x="8" y="8"/>
                    <a:pt x="8" y="8"/>
                  </a:cubicBezTo>
                  <a:cubicBezTo>
                    <a:pt x="7" y="8"/>
                    <a:pt x="7" y="8"/>
                    <a:pt x="7" y="8"/>
                  </a:cubicBezTo>
                  <a:cubicBezTo>
                    <a:pt x="7" y="7"/>
                    <a:pt x="7" y="5"/>
                    <a:pt x="6" y="3"/>
                  </a:cubicBezTo>
                  <a:cubicBezTo>
                    <a:pt x="8" y="3"/>
                    <a:pt x="9" y="2"/>
                    <a:pt x="10" y="2"/>
                  </a:cubicBezTo>
                  <a:cubicBezTo>
                    <a:pt x="10" y="2"/>
                    <a:pt x="11" y="2"/>
                    <a:pt x="11" y="1"/>
                  </a:cubicBezTo>
                  <a:cubicBezTo>
                    <a:pt x="12" y="3"/>
                    <a:pt x="12" y="5"/>
                    <a:pt x="12" y="7"/>
                  </a:cubicBezTo>
                  <a:cubicBezTo>
                    <a:pt x="13" y="8"/>
                    <a:pt x="13" y="8"/>
                    <a:pt x="13" y="8"/>
                  </a:cubicBezTo>
                  <a:cubicBezTo>
                    <a:pt x="13" y="8"/>
                    <a:pt x="13" y="8"/>
                    <a:pt x="13" y="8"/>
                  </a:cubicBezTo>
                  <a:cubicBezTo>
                    <a:pt x="13" y="8"/>
                    <a:pt x="13" y="8"/>
                    <a:pt x="13" y="8"/>
                  </a:cubicBezTo>
                  <a:cubicBezTo>
                    <a:pt x="15" y="7"/>
                    <a:pt x="17" y="7"/>
                    <a:pt x="19" y="7"/>
                  </a:cubicBezTo>
                  <a:cubicBezTo>
                    <a:pt x="21" y="7"/>
                    <a:pt x="22" y="7"/>
                    <a:pt x="24" y="8"/>
                  </a:cubicBezTo>
                  <a:cubicBezTo>
                    <a:pt x="22" y="13"/>
                    <a:pt x="22" y="13"/>
                    <a:pt x="22" y="13"/>
                  </a:cubicBezTo>
                  <a:cubicBezTo>
                    <a:pt x="21" y="12"/>
                    <a:pt x="19" y="12"/>
                    <a:pt x="17" y="12"/>
                  </a:cubicBezTo>
                  <a:cubicBezTo>
                    <a:pt x="16" y="12"/>
                    <a:pt x="14" y="12"/>
                    <a:pt x="12" y="13"/>
                  </a:cubicBezTo>
                  <a:cubicBezTo>
                    <a:pt x="12" y="13"/>
                    <a:pt x="12" y="13"/>
                    <a:pt x="12" y="13"/>
                  </a:cubicBezTo>
                  <a:cubicBezTo>
                    <a:pt x="11" y="13"/>
                    <a:pt x="10" y="13"/>
                    <a:pt x="9" y="14"/>
                  </a:cubicBezTo>
                  <a:cubicBezTo>
                    <a:pt x="8" y="14"/>
                    <a:pt x="7" y="15"/>
                    <a:pt x="6" y="17"/>
                  </a:cubicBezTo>
                  <a:cubicBezTo>
                    <a:pt x="6" y="18"/>
                    <a:pt x="6" y="19"/>
                    <a:pt x="7" y="19"/>
                  </a:cubicBezTo>
                  <a:cubicBezTo>
                    <a:pt x="7" y="20"/>
                    <a:pt x="7" y="20"/>
                    <a:pt x="7" y="20"/>
                  </a:cubicBezTo>
                  <a:cubicBezTo>
                    <a:pt x="7" y="20"/>
                    <a:pt x="7" y="20"/>
                    <a:pt x="7" y="20"/>
                  </a:cubicBezTo>
                  <a:cubicBezTo>
                    <a:pt x="8" y="20"/>
                    <a:pt x="8" y="20"/>
                    <a:pt x="8" y="20"/>
                  </a:cubicBezTo>
                  <a:cubicBezTo>
                    <a:pt x="9" y="21"/>
                    <a:pt x="10" y="22"/>
                    <a:pt x="12" y="22"/>
                  </a:cubicBezTo>
                  <a:cubicBezTo>
                    <a:pt x="12" y="22"/>
                    <a:pt x="13" y="22"/>
                    <a:pt x="13" y="22"/>
                  </a:cubicBezTo>
                  <a:cubicBezTo>
                    <a:pt x="14" y="22"/>
                    <a:pt x="14" y="22"/>
                    <a:pt x="15" y="22"/>
                  </a:cubicBezTo>
                  <a:cubicBezTo>
                    <a:pt x="16" y="22"/>
                    <a:pt x="16" y="22"/>
                    <a:pt x="17" y="22"/>
                  </a:cubicBezTo>
                  <a:cubicBezTo>
                    <a:pt x="18" y="22"/>
                    <a:pt x="19" y="22"/>
                    <a:pt x="19" y="22"/>
                  </a:cubicBezTo>
                  <a:cubicBezTo>
                    <a:pt x="24" y="23"/>
                    <a:pt x="26" y="24"/>
                    <a:pt x="27" y="28"/>
                  </a:cubicBezTo>
                  <a:cubicBezTo>
                    <a:pt x="29" y="31"/>
                    <a:pt x="30" y="36"/>
                    <a:pt x="27" y="39"/>
                  </a:cubicBezTo>
                  <a:cubicBezTo>
                    <a:pt x="26" y="40"/>
                    <a:pt x="25" y="41"/>
                    <a:pt x="23" y="42"/>
                  </a:cubicBezTo>
                  <a:cubicBezTo>
                    <a:pt x="22" y="42"/>
                    <a:pt x="22" y="42"/>
                    <a:pt x="22" y="42"/>
                  </a:cubicBezTo>
                  <a:cubicBezTo>
                    <a:pt x="22" y="42"/>
                    <a:pt x="22" y="42"/>
                    <a:pt x="22" y="42"/>
                  </a:cubicBezTo>
                  <a:cubicBezTo>
                    <a:pt x="22" y="42"/>
                    <a:pt x="22" y="42"/>
                    <a:pt x="22" y="42"/>
                  </a:cubicBezTo>
                  <a:cubicBezTo>
                    <a:pt x="22" y="42"/>
                    <a:pt x="22" y="42"/>
                    <a:pt x="22" y="42"/>
                  </a:cubicBezTo>
                  <a:cubicBezTo>
                    <a:pt x="22" y="43"/>
                    <a:pt x="23" y="44"/>
                    <a:pt x="23" y="44"/>
                  </a:cubicBezTo>
                  <a:cubicBezTo>
                    <a:pt x="23" y="45"/>
                    <a:pt x="23" y="45"/>
                    <a:pt x="23" y="45"/>
                  </a:cubicBezTo>
                  <a:cubicBezTo>
                    <a:pt x="23" y="45"/>
                    <a:pt x="23" y="45"/>
                    <a:pt x="23" y="45"/>
                  </a:cubicBezTo>
                  <a:cubicBezTo>
                    <a:pt x="23" y="46"/>
                    <a:pt x="23" y="47"/>
                    <a:pt x="24" y="49"/>
                  </a:cubicBezTo>
                  <a:cubicBezTo>
                    <a:pt x="23" y="49"/>
                    <a:pt x="22" y="50"/>
                    <a:pt x="21" y="50"/>
                  </a:cubicBezTo>
                  <a:cubicBezTo>
                    <a:pt x="20" y="51"/>
                    <a:pt x="19" y="51"/>
                    <a:pt x="19" y="51"/>
                  </a:cubicBezTo>
                  <a:cubicBezTo>
                    <a:pt x="19" y="51"/>
                    <a:pt x="19" y="51"/>
                    <a:pt x="19" y="51"/>
                  </a:cubicBezTo>
                  <a:cubicBezTo>
                    <a:pt x="18" y="51"/>
                    <a:pt x="18" y="51"/>
                    <a:pt x="18" y="51"/>
                  </a:cubicBezTo>
                  <a:cubicBezTo>
                    <a:pt x="18" y="50"/>
                    <a:pt x="18" y="49"/>
                    <a:pt x="18" y="49"/>
                  </a:cubicBezTo>
                  <a:cubicBezTo>
                    <a:pt x="18" y="47"/>
                    <a:pt x="18" y="46"/>
                    <a:pt x="17" y="44"/>
                  </a:cubicBezTo>
                  <a:cubicBezTo>
                    <a:pt x="16" y="44"/>
                    <a:pt x="16" y="44"/>
                    <a:pt x="16" y="44"/>
                  </a:cubicBezTo>
                  <a:cubicBezTo>
                    <a:pt x="16" y="44"/>
                    <a:pt x="16" y="44"/>
                    <a:pt x="16" y="44"/>
                  </a:cubicBezTo>
                  <a:cubicBezTo>
                    <a:pt x="16" y="44"/>
                    <a:pt x="16" y="44"/>
                    <a:pt x="16" y="44"/>
                  </a:cubicBezTo>
                  <a:cubicBezTo>
                    <a:pt x="14" y="44"/>
                    <a:pt x="8" y="45"/>
                    <a:pt x="4" y="45"/>
                  </a:cubicBezTo>
                  <a:cubicBezTo>
                    <a:pt x="5" y="43"/>
                    <a:pt x="6" y="41"/>
                    <a:pt x="6" y="39"/>
                  </a:cubicBezTo>
                  <a:cubicBezTo>
                    <a:pt x="7" y="39"/>
                    <a:pt x="8" y="39"/>
                    <a:pt x="8" y="39"/>
                  </a:cubicBezTo>
                  <a:cubicBezTo>
                    <a:pt x="11" y="39"/>
                    <a:pt x="14" y="39"/>
                    <a:pt x="17" y="38"/>
                  </a:cubicBezTo>
                  <a:cubicBezTo>
                    <a:pt x="17" y="38"/>
                    <a:pt x="17" y="38"/>
                    <a:pt x="17" y="38"/>
                  </a:cubicBezTo>
                  <a:moveTo>
                    <a:pt x="11" y="0"/>
                  </a:moveTo>
                  <a:cubicBezTo>
                    <a:pt x="11" y="0"/>
                    <a:pt x="10" y="1"/>
                    <a:pt x="9" y="1"/>
                  </a:cubicBezTo>
                  <a:cubicBezTo>
                    <a:pt x="8" y="1"/>
                    <a:pt x="7" y="2"/>
                    <a:pt x="6" y="2"/>
                  </a:cubicBezTo>
                  <a:cubicBezTo>
                    <a:pt x="6" y="2"/>
                    <a:pt x="6" y="2"/>
                    <a:pt x="6" y="2"/>
                  </a:cubicBezTo>
                  <a:cubicBezTo>
                    <a:pt x="6" y="2"/>
                    <a:pt x="6" y="2"/>
                    <a:pt x="6" y="2"/>
                  </a:cubicBezTo>
                  <a:cubicBezTo>
                    <a:pt x="5" y="2"/>
                    <a:pt x="5" y="2"/>
                    <a:pt x="5" y="2"/>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6" y="4"/>
                    <a:pt x="6" y="7"/>
                    <a:pt x="6" y="8"/>
                  </a:cubicBezTo>
                  <a:cubicBezTo>
                    <a:pt x="4" y="10"/>
                    <a:pt x="1" y="14"/>
                    <a:pt x="0" y="17"/>
                  </a:cubicBezTo>
                  <a:cubicBezTo>
                    <a:pt x="0" y="18"/>
                    <a:pt x="1" y="20"/>
                    <a:pt x="1" y="22"/>
                  </a:cubicBezTo>
                  <a:cubicBezTo>
                    <a:pt x="1" y="22"/>
                    <a:pt x="1" y="22"/>
                    <a:pt x="1" y="22"/>
                  </a:cubicBezTo>
                  <a:cubicBezTo>
                    <a:pt x="2" y="24"/>
                    <a:pt x="2" y="25"/>
                    <a:pt x="3" y="27"/>
                  </a:cubicBezTo>
                  <a:cubicBezTo>
                    <a:pt x="3" y="27"/>
                    <a:pt x="3" y="27"/>
                    <a:pt x="3" y="27"/>
                  </a:cubicBezTo>
                  <a:cubicBezTo>
                    <a:pt x="3" y="27"/>
                    <a:pt x="3" y="27"/>
                    <a:pt x="3" y="27"/>
                  </a:cubicBezTo>
                  <a:cubicBezTo>
                    <a:pt x="3" y="28"/>
                    <a:pt x="3" y="28"/>
                    <a:pt x="3" y="28"/>
                  </a:cubicBezTo>
                  <a:cubicBezTo>
                    <a:pt x="3" y="28"/>
                    <a:pt x="3" y="28"/>
                    <a:pt x="3" y="28"/>
                  </a:cubicBezTo>
                  <a:cubicBezTo>
                    <a:pt x="4" y="28"/>
                    <a:pt x="4" y="29"/>
                    <a:pt x="4" y="29"/>
                  </a:cubicBezTo>
                  <a:cubicBezTo>
                    <a:pt x="5" y="30"/>
                    <a:pt x="5" y="30"/>
                    <a:pt x="5" y="30"/>
                  </a:cubicBezTo>
                  <a:cubicBezTo>
                    <a:pt x="5" y="30"/>
                    <a:pt x="5" y="30"/>
                    <a:pt x="5" y="30"/>
                  </a:cubicBezTo>
                  <a:cubicBezTo>
                    <a:pt x="5" y="30"/>
                    <a:pt x="5" y="30"/>
                    <a:pt x="5" y="30"/>
                  </a:cubicBezTo>
                  <a:cubicBezTo>
                    <a:pt x="7" y="31"/>
                    <a:pt x="9" y="31"/>
                    <a:pt x="11" y="31"/>
                  </a:cubicBezTo>
                  <a:cubicBezTo>
                    <a:pt x="13" y="31"/>
                    <a:pt x="15" y="31"/>
                    <a:pt x="16" y="31"/>
                  </a:cubicBezTo>
                  <a:cubicBezTo>
                    <a:pt x="16" y="31"/>
                    <a:pt x="16" y="31"/>
                    <a:pt x="16" y="31"/>
                  </a:cubicBezTo>
                  <a:cubicBezTo>
                    <a:pt x="16" y="32"/>
                    <a:pt x="16" y="32"/>
                    <a:pt x="16" y="32"/>
                  </a:cubicBezTo>
                  <a:cubicBezTo>
                    <a:pt x="16" y="32"/>
                    <a:pt x="16" y="32"/>
                    <a:pt x="16" y="32"/>
                  </a:cubicBezTo>
                  <a:cubicBezTo>
                    <a:pt x="17" y="32"/>
                    <a:pt x="17" y="32"/>
                    <a:pt x="18" y="32"/>
                  </a:cubicBezTo>
                  <a:cubicBezTo>
                    <a:pt x="18" y="33"/>
                    <a:pt x="18" y="33"/>
                    <a:pt x="18" y="33"/>
                  </a:cubicBezTo>
                  <a:cubicBezTo>
                    <a:pt x="18" y="33"/>
                    <a:pt x="18" y="33"/>
                    <a:pt x="18" y="33"/>
                  </a:cubicBezTo>
                  <a:cubicBezTo>
                    <a:pt x="19" y="33"/>
                    <a:pt x="19" y="34"/>
                    <a:pt x="19" y="34"/>
                  </a:cubicBezTo>
                  <a:cubicBezTo>
                    <a:pt x="19" y="34"/>
                    <a:pt x="19" y="34"/>
                    <a:pt x="19" y="34"/>
                  </a:cubicBezTo>
                  <a:cubicBezTo>
                    <a:pt x="19" y="34"/>
                    <a:pt x="19" y="34"/>
                    <a:pt x="19" y="34"/>
                  </a:cubicBezTo>
                  <a:cubicBezTo>
                    <a:pt x="19" y="35"/>
                    <a:pt x="19" y="35"/>
                    <a:pt x="19" y="35"/>
                  </a:cubicBezTo>
                  <a:cubicBezTo>
                    <a:pt x="18" y="36"/>
                    <a:pt x="18" y="36"/>
                    <a:pt x="17" y="37"/>
                  </a:cubicBezTo>
                  <a:cubicBezTo>
                    <a:pt x="15" y="37"/>
                    <a:pt x="11" y="38"/>
                    <a:pt x="8" y="38"/>
                  </a:cubicBezTo>
                  <a:cubicBezTo>
                    <a:pt x="7" y="38"/>
                    <a:pt x="7" y="38"/>
                    <a:pt x="6" y="38"/>
                  </a:cubicBezTo>
                  <a:cubicBezTo>
                    <a:pt x="5" y="38"/>
                    <a:pt x="5" y="38"/>
                    <a:pt x="5" y="38"/>
                  </a:cubicBezTo>
                  <a:cubicBezTo>
                    <a:pt x="5" y="41"/>
                    <a:pt x="4" y="43"/>
                    <a:pt x="3" y="45"/>
                  </a:cubicBezTo>
                  <a:cubicBezTo>
                    <a:pt x="3" y="46"/>
                    <a:pt x="3" y="46"/>
                    <a:pt x="3" y="46"/>
                  </a:cubicBezTo>
                  <a:cubicBezTo>
                    <a:pt x="3" y="47"/>
                    <a:pt x="4" y="49"/>
                    <a:pt x="4" y="51"/>
                  </a:cubicBezTo>
                  <a:cubicBezTo>
                    <a:pt x="4" y="51"/>
                    <a:pt x="4" y="51"/>
                    <a:pt x="4" y="51"/>
                  </a:cubicBezTo>
                  <a:cubicBezTo>
                    <a:pt x="4" y="51"/>
                    <a:pt x="4" y="51"/>
                    <a:pt x="4" y="51"/>
                  </a:cubicBezTo>
                  <a:cubicBezTo>
                    <a:pt x="4" y="51"/>
                    <a:pt x="4" y="51"/>
                    <a:pt x="4" y="51"/>
                  </a:cubicBezTo>
                  <a:cubicBezTo>
                    <a:pt x="5" y="51"/>
                    <a:pt x="5" y="51"/>
                    <a:pt x="5" y="51"/>
                  </a:cubicBezTo>
                  <a:cubicBezTo>
                    <a:pt x="5" y="51"/>
                    <a:pt x="5" y="51"/>
                    <a:pt x="5" y="51"/>
                  </a:cubicBezTo>
                  <a:cubicBezTo>
                    <a:pt x="5" y="51"/>
                    <a:pt x="5" y="51"/>
                    <a:pt x="6" y="51"/>
                  </a:cubicBezTo>
                  <a:cubicBezTo>
                    <a:pt x="8" y="51"/>
                    <a:pt x="14" y="51"/>
                    <a:pt x="17" y="50"/>
                  </a:cubicBezTo>
                  <a:cubicBezTo>
                    <a:pt x="17" y="51"/>
                    <a:pt x="17" y="51"/>
                    <a:pt x="18" y="52"/>
                  </a:cubicBezTo>
                  <a:cubicBezTo>
                    <a:pt x="18" y="52"/>
                    <a:pt x="18" y="52"/>
                    <a:pt x="18" y="52"/>
                  </a:cubicBezTo>
                  <a:cubicBezTo>
                    <a:pt x="18" y="54"/>
                    <a:pt x="18" y="55"/>
                    <a:pt x="19" y="56"/>
                  </a:cubicBezTo>
                  <a:cubicBezTo>
                    <a:pt x="19" y="56"/>
                    <a:pt x="19" y="56"/>
                    <a:pt x="19" y="56"/>
                  </a:cubicBezTo>
                  <a:cubicBezTo>
                    <a:pt x="19" y="56"/>
                    <a:pt x="19" y="56"/>
                    <a:pt x="19" y="56"/>
                  </a:cubicBezTo>
                  <a:cubicBezTo>
                    <a:pt x="19" y="57"/>
                    <a:pt x="19" y="57"/>
                    <a:pt x="19" y="57"/>
                  </a:cubicBezTo>
                  <a:cubicBezTo>
                    <a:pt x="20" y="57"/>
                    <a:pt x="20" y="57"/>
                    <a:pt x="20" y="57"/>
                  </a:cubicBezTo>
                  <a:cubicBezTo>
                    <a:pt x="21" y="56"/>
                    <a:pt x="22" y="56"/>
                    <a:pt x="23" y="55"/>
                  </a:cubicBezTo>
                  <a:cubicBezTo>
                    <a:pt x="24" y="55"/>
                    <a:pt x="25" y="55"/>
                    <a:pt x="26" y="54"/>
                  </a:cubicBezTo>
                  <a:cubicBezTo>
                    <a:pt x="26" y="54"/>
                    <a:pt x="26" y="54"/>
                    <a:pt x="26" y="54"/>
                  </a:cubicBezTo>
                  <a:cubicBezTo>
                    <a:pt x="26" y="53"/>
                    <a:pt x="26" y="53"/>
                    <a:pt x="26" y="53"/>
                  </a:cubicBezTo>
                  <a:cubicBezTo>
                    <a:pt x="26" y="53"/>
                    <a:pt x="26" y="53"/>
                    <a:pt x="26" y="53"/>
                  </a:cubicBezTo>
                  <a:cubicBezTo>
                    <a:pt x="26" y="52"/>
                    <a:pt x="26" y="51"/>
                    <a:pt x="25" y="50"/>
                  </a:cubicBezTo>
                  <a:cubicBezTo>
                    <a:pt x="25" y="50"/>
                    <a:pt x="25" y="50"/>
                    <a:pt x="25" y="50"/>
                  </a:cubicBezTo>
                  <a:cubicBezTo>
                    <a:pt x="25" y="49"/>
                    <a:pt x="25" y="49"/>
                    <a:pt x="25" y="49"/>
                  </a:cubicBezTo>
                  <a:cubicBezTo>
                    <a:pt x="25" y="48"/>
                    <a:pt x="25" y="47"/>
                    <a:pt x="25" y="47"/>
                  </a:cubicBezTo>
                  <a:cubicBezTo>
                    <a:pt x="27" y="46"/>
                    <a:pt x="29" y="44"/>
                    <a:pt x="30" y="41"/>
                  </a:cubicBezTo>
                  <a:cubicBezTo>
                    <a:pt x="30" y="41"/>
                    <a:pt x="30" y="41"/>
                    <a:pt x="30" y="41"/>
                  </a:cubicBezTo>
                  <a:cubicBezTo>
                    <a:pt x="30" y="41"/>
                    <a:pt x="30" y="41"/>
                    <a:pt x="30" y="41"/>
                  </a:cubicBezTo>
                  <a:cubicBezTo>
                    <a:pt x="30" y="41"/>
                    <a:pt x="31" y="38"/>
                    <a:pt x="30" y="32"/>
                  </a:cubicBezTo>
                  <a:cubicBezTo>
                    <a:pt x="30" y="32"/>
                    <a:pt x="30" y="32"/>
                    <a:pt x="30" y="32"/>
                  </a:cubicBezTo>
                  <a:cubicBezTo>
                    <a:pt x="29" y="30"/>
                    <a:pt x="29" y="29"/>
                    <a:pt x="28" y="28"/>
                  </a:cubicBezTo>
                  <a:cubicBezTo>
                    <a:pt x="27" y="23"/>
                    <a:pt x="24" y="22"/>
                    <a:pt x="20" y="21"/>
                  </a:cubicBezTo>
                  <a:cubicBezTo>
                    <a:pt x="19" y="21"/>
                    <a:pt x="18" y="21"/>
                    <a:pt x="17" y="21"/>
                  </a:cubicBezTo>
                  <a:cubicBezTo>
                    <a:pt x="16" y="21"/>
                    <a:pt x="16" y="21"/>
                    <a:pt x="15" y="21"/>
                  </a:cubicBezTo>
                  <a:cubicBezTo>
                    <a:pt x="14" y="21"/>
                    <a:pt x="14" y="21"/>
                    <a:pt x="13" y="21"/>
                  </a:cubicBezTo>
                  <a:cubicBezTo>
                    <a:pt x="13" y="21"/>
                    <a:pt x="12" y="21"/>
                    <a:pt x="12" y="21"/>
                  </a:cubicBezTo>
                  <a:cubicBezTo>
                    <a:pt x="11" y="21"/>
                    <a:pt x="11" y="21"/>
                    <a:pt x="11" y="21"/>
                  </a:cubicBezTo>
                  <a:cubicBezTo>
                    <a:pt x="11" y="21"/>
                    <a:pt x="11" y="21"/>
                    <a:pt x="11" y="21"/>
                  </a:cubicBezTo>
                  <a:cubicBezTo>
                    <a:pt x="11" y="20"/>
                    <a:pt x="10" y="20"/>
                    <a:pt x="10" y="19"/>
                  </a:cubicBezTo>
                  <a:cubicBezTo>
                    <a:pt x="11" y="18"/>
                    <a:pt x="11" y="18"/>
                    <a:pt x="11" y="18"/>
                  </a:cubicBezTo>
                  <a:cubicBezTo>
                    <a:pt x="11" y="18"/>
                    <a:pt x="13" y="17"/>
                    <a:pt x="17" y="17"/>
                  </a:cubicBezTo>
                  <a:cubicBezTo>
                    <a:pt x="19" y="17"/>
                    <a:pt x="20" y="17"/>
                    <a:pt x="23" y="17"/>
                  </a:cubicBezTo>
                  <a:cubicBezTo>
                    <a:pt x="23" y="17"/>
                    <a:pt x="23" y="17"/>
                    <a:pt x="23" y="17"/>
                  </a:cubicBezTo>
                  <a:cubicBezTo>
                    <a:pt x="23" y="17"/>
                    <a:pt x="23" y="17"/>
                    <a:pt x="23" y="17"/>
                  </a:cubicBezTo>
                  <a:cubicBezTo>
                    <a:pt x="23" y="17"/>
                    <a:pt x="23" y="17"/>
                    <a:pt x="23" y="17"/>
                  </a:cubicBezTo>
                  <a:cubicBezTo>
                    <a:pt x="23" y="18"/>
                    <a:pt x="23" y="18"/>
                    <a:pt x="23" y="18"/>
                  </a:cubicBezTo>
                  <a:cubicBezTo>
                    <a:pt x="24" y="17"/>
                    <a:pt x="24" y="17"/>
                    <a:pt x="24" y="17"/>
                  </a:cubicBezTo>
                  <a:cubicBezTo>
                    <a:pt x="25" y="15"/>
                    <a:pt x="25" y="13"/>
                    <a:pt x="26" y="12"/>
                  </a:cubicBezTo>
                  <a:cubicBezTo>
                    <a:pt x="26" y="11"/>
                    <a:pt x="26" y="11"/>
                    <a:pt x="26" y="11"/>
                  </a:cubicBezTo>
                  <a:cubicBezTo>
                    <a:pt x="26" y="11"/>
                    <a:pt x="26" y="11"/>
                    <a:pt x="26" y="11"/>
                  </a:cubicBezTo>
                  <a:cubicBezTo>
                    <a:pt x="25" y="7"/>
                    <a:pt x="25" y="7"/>
                    <a:pt x="25" y="7"/>
                  </a:cubicBezTo>
                  <a:cubicBezTo>
                    <a:pt x="24" y="6"/>
                    <a:pt x="24" y="6"/>
                    <a:pt x="24" y="6"/>
                  </a:cubicBezTo>
                  <a:cubicBezTo>
                    <a:pt x="24" y="7"/>
                    <a:pt x="24" y="7"/>
                    <a:pt x="24" y="7"/>
                  </a:cubicBezTo>
                  <a:cubicBezTo>
                    <a:pt x="24" y="7"/>
                    <a:pt x="24" y="7"/>
                    <a:pt x="24" y="7"/>
                  </a:cubicBezTo>
                  <a:cubicBezTo>
                    <a:pt x="23" y="6"/>
                    <a:pt x="21" y="6"/>
                    <a:pt x="19" y="6"/>
                  </a:cubicBezTo>
                  <a:cubicBezTo>
                    <a:pt x="17" y="6"/>
                    <a:pt x="15" y="6"/>
                    <a:pt x="13" y="7"/>
                  </a:cubicBezTo>
                  <a:cubicBezTo>
                    <a:pt x="13" y="5"/>
                    <a:pt x="13" y="3"/>
                    <a:pt x="12" y="1"/>
                  </a:cubicBezTo>
                  <a:cubicBezTo>
                    <a:pt x="12" y="1"/>
                    <a:pt x="12" y="1"/>
                    <a:pt x="12" y="1"/>
                  </a:cubicBezTo>
                  <a:cubicBezTo>
                    <a:pt x="12" y="1"/>
                    <a:pt x="12" y="1"/>
                    <a:pt x="12" y="1"/>
                  </a:cubicBezTo>
                  <a:cubicBezTo>
                    <a:pt x="11" y="0"/>
                    <a:pt x="11" y="0"/>
                    <a:pt x="1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3" name="Freeform 29"/>
            <p:cNvSpPr>
              <a:spLocks noEditPoints="1"/>
            </p:cNvSpPr>
            <p:nvPr/>
          </p:nvSpPr>
          <p:spPr bwMode="auto">
            <a:xfrm>
              <a:off x="3427" y="1891"/>
              <a:ext cx="100" cy="62"/>
            </a:xfrm>
            <a:custGeom>
              <a:gdLst>
                <a:gd fmla="*/ 32 w 42" name="T0"/>
                <a:gd fmla="*/ 4 h 26" name="T1"/>
                <a:gd fmla="*/ 31 w 42" name="T2"/>
                <a:gd fmla="*/ 3 h 26" name="T3"/>
                <a:gd fmla="*/ 41 w 42" name="T4"/>
                <a:gd fmla="*/ 1 h 26" name="T5"/>
                <a:gd fmla="*/ 39 w 42" name="T6"/>
                <a:gd fmla="*/ 11 h 26" name="T7"/>
                <a:gd fmla="*/ 38 w 42" name="T8"/>
                <a:gd fmla="*/ 10 h 26" name="T9"/>
                <a:gd fmla="*/ 39 w 42" name="T10"/>
                <a:gd fmla="*/ 6 h 26" name="T11"/>
                <a:gd fmla="*/ 38 w 42" name="T12"/>
                <a:gd fmla="*/ 5 h 26" name="T13"/>
                <a:gd fmla="*/ 38 w 42" name="T14"/>
                <a:gd fmla="*/ 5 h 26" name="T15"/>
                <a:gd fmla="*/ 27 w 42" name="T16"/>
                <a:gd fmla="*/ 19 h 26" name="T17"/>
                <a:gd fmla="*/ 25 w 42" name="T18"/>
                <a:gd fmla="*/ 20 h 26" name="T19"/>
                <a:gd fmla="*/ 25 w 42" name="T20"/>
                <a:gd fmla="*/ 20 h 26" name="T21"/>
                <a:gd fmla="*/ 23 w 42" name="T22"/>
                <a:gd fmla="*/ 19 h 26" name="T23"/>
                <a:gd fmla="*/ 12 w 42" name="T24"/>
                <a:gd fmla="*/ 13 h 26" name="T25"/>
                <a:gd fmla="*/ 12 w 42" name="T26"/>
                <a:gd fmla="*/ 14 h 26" name="T27"/>
                <a:gd fmla="*/ 1 w 42" name="T28"/>
                <a:gd fmla="*/ 24 h 26" name="T29"/>
                <a:gd fmla="*/ 1 w 42" name="T30"/>
                <a:gd fmla="*/ 24 h 26" name="T31"/>
                <a:gd fmla="*/ 1 w 42" name="T32"/>
                <a:gd fmla="*/ 23 h 26" name="T33"/>
                <a:gd fmla="*/ 11 w 42" name="T34"/>
                <a:gd fmla="*/ 12 h 26" name="T35"/>
                <a:gd fmla="*/ 12 w 42" name="T36"/>
                <a:gd fmla="*/ 12 h 26" name="T37"/>
                <a:gd fmla="*/ 14 w 42" name="T38"/>
                <a:gd fmla="*/ 12 h 26" name="T39"/>
                <a:gd fmla="*/ 20 w 42" name="T40"/>
                <a:gd fmla="*/ 15 h 26" name="T41"/>
                <a:gd fmla="*/ 25 w 42" name="T42"/>
                <a:gd fmla="*/ 18 h 26" name="T43"/>
                <a:gd fmla="*/ 25 w 42" name="T44"/>
                <a:gd fmla="*/ 17 h 26" name="T45"/>
                <a:gd fmla="*/ 36 w 42" name="T46"/>
                <a:gd fmla="*/ 5 h 26" name="T47"/>
                <a:gd fmla="*/ 37 w 42" name="T48"/>
                <a:gd fmla="*/ 4 h 26" name="T49"/>
                <a:gd fmla="*/ 36 w 42" name="T50"/>
                <a:gd fmla="*/ 4 h 26" name="T51"/>
                <a:gd fmla="*/ 32 w 42" name="T52"/>
                <a:gd fmla="*/ 4 h 26" name="T53"/>
                <a:gd fmla="*/ 41 w 42" name="T54"/>
                <a:gd fmla="*/ 0 h 26" name="T55"/>
                <a:gd fmla="*/ 30 w 42" name="T56"/>
                <a:gd fmla="*/ 2 h 26" name="T57"/>
                <a:gd fmla="*/ 29 w 42" name="T58"/>
                <a:gd fmla="*/ 3 h 26" name="T59"/>
                <a:gd fmla="*/ 29 w 42" name="T60"/>
                <a:gd fmla="*/ 3 h 26" name="T61"/>
                <a:gd fmla="*/ 31 w 42" name="T62"/>
                <a:gd fmla="*/ 5 h 26" name="T63"/>
                <a:gd fmla="*/ 32 w 42" name="T64"/>
                <a:gd fmla="*/ 5 h 26" name="T65"/>
                <a:gd fmla="*/ 35 w 42" name="T66"/>
                <a:gd fmla="*/ 5 h 26" name="T67"/>
                <a:gd fmla="*/ 25 w 42" name="T68"/>
                <a:gd fmla="*/ 16 h 26" name="T69"/>
                <a:gd fmla="*/ 21 w 42" name="T70"/>
                <a:gd fmla="*/ 14 h 26" name="T71"/>
                <a:gd fmla="*/ 14 w 42" name="T72"/>
                <a:gd fmla="*/ 11 h 26" name="T73"/>
                <a:gd fmla="*/ 12 w 42" name="T74"/>
                <a:gd fmla="*/ 11 h 26" name="T75"/>
                <a:gd fmla="*/ 10 w 42" name="T76"/>
                <a:gd fmla="*/ 12 h 26" name="T77"/>
                <a:gd fmla="*/ 0 w 42" name="T78"/>
                <a:gd fmla="*/ 22 h 26" name="T79"/>
                <a:gd fmla="*/ 0 w 42" name="T80"/>
                <a:gd fmla="*/ 23 h 26" name="T81"/>
                <a:gd fmla="*/ 0 w 42" name="T82"/>
                <a:gd fmla="*/ 24 h 26" name="T83"/>
                <a:gd fmla="*/ 0 w 42" name="T84"/>
                <a:gd fmla="*/ 25 h 26" name="T85"/>
                <a:gd fmla="*/ 1 w 42" name="T86"/>
                <a:gd fmla="*/ 26 h 26" name="T87"/>
                <a:gd fmla="*/ 1 w 42" name="T88"/>
                <a:gd fmla="*/ 26 h 26" name="T89"/>
                <a:gd fmla="*/ 1 w 42" name="T90"/>
                <a:gd fmla="*/ 26 h 26" name="T91"/>
                <a:gd fmla="*/ 12 w 42" name="T92"/>
                <a:gd fmla="*/ 15 h 26" name="T93"/>
                <a:gd fmla="*/ 23 w 42" name="T94"/>
                <a:gd fmla="*/ 20 h 26" name="T95"/>
                <a:gd fmla="*/ 25 w 42" name="T96"/>
                <a:gd fmla="*/ 21 h 26" name="T97"/>
                <a:gd fmla="*/ 25 w 42" name="T98"/>
                <a:gd fmla="*/ 21 h 26" name="T99"/>
                <a:gd fmla="*/ 27 w 42" name="T100"/>
                <a:gd fmla="*/ 19 h 26" name="T101"/>
                <a:gd fmla="*/ 37 w 42" name="T102"/>
                <a:gd fmla="*/ 7 h 26" name="T103"/>
                <a:gd fmla="*/ 37 w 42" name="T104"/>
                <a:gd fmla="*/ 10 h 26" name="T105"/>
                <a:gd fmla="*/ 37 w 42" name="T106"/>
                <a:gd fmla="*/ 11 h 26" name="T107"/>
                <a:gd fmla="*/ 40 w 42" name="T108"/>
                <a:gd fmla="*/ 12 h 26" name="T109"/>
                <a:gd fmla="*/ 40 w 42" name="T110"/>
                <a:gd fmla="*/ 12 h 26" name="T111"/>
                <a:gd fmla="*/ 40 w 42" name="T112"/>
                <a:gd fmla="*/ 12 h 26" name="T113"/>
                <a:gd fmla="*/ 42 w 42" name="T114"/>
                <a:gd fmla="*/ 1 h 26" name="T115"/>
                <a:gd fmla="*/ 42 w 42" name="T116"/>
                <a:gd fmla="*/ 0 h 26" name="T117"/>
                <a:gd fmla="*/ 41 w 42" name="T118"/>
                <a:gd fmla="*/ 0 h 2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6" w="42">
                  <a:moveTo>
                    <a:pt x="32" y="4"/>
                  </a:moveTo>
                  <a:cubicBezTo>
                    <a:pt x="32" y="4"/>
                    <a:pt x="31" y="4"/>
                    <a:pt x="31" y="3"/>
                  </a:cubicBezTo>
                  <a:cubicBezTo>
                    <a:pt x="34" y="2"/>
                    <a:pt x="39" y="2"/>
                    <a:pt x="41" y="1"/>
                  </a:cubicBezTo>
                  <a:cubicBezTo>
                    <a:pt x="41" y="3"/>
                    <a:pt x="40" y="8"/>
                    <a:pt x="39" y="11"/>
                  </a:cubicBezTo>
                  <a:cubicBezTo>
                    <a:pt x="39" y="11"/>
                    <a:pt x="39" y="10"/>
                    <a:pt x="38" y="10"/>
                  </a:cubicBezTo>
                  <a:cubicBezTo>
                    <a:pt x="39" y="6"/>
                    <a:pt x="39" y="6"/>
                    <a:pt x="39" y="6"/>
                  </a:cubicBezTo>
                  <a:cubicBezTo>
                    <a:pt x="38" y="5"/>
                    <a:pt x="38" y="5"/>
                    <a:pt x="38" y="5"/>
                  </a:cubicBezTo>
                  <a:cubicBezTo>
                    <a:pt x="38" y="5"/>
                    <a:pt x="38" y="5"/>
                    <a:pt x="38" y="5"/>
                  </a:cubicBezTo>
                  <a:cubicBezTo>
                    <a:pt x="38" y="5"/>
                    <a:pt x="31" y="14"/>
                    <a:pt x="27" y="19"/>
                  </a:cubicBezTo>
                  <a:cubicBezTo>
                    <a:pt x="26" y="19"/>
                    <a:pt x="26" y="20"/>
                    <a:pt x="25" y="20"/>
                  </a:cubicBezTo>
                  <a:cubicBezTo>
                    <a:pt x="25" y="20"/>
                    <a:pt x="25" y="20"/>
                    <a:pt x="25" y="20"/>
                  </a:cubicBezTo>
                  <a:cubicBezTo>
                    <a:pt x="24" y="20"/>
                    <a:pt x="24" y="19"/>
                    <a:pt x="23" y="19"/>
                  </a:cubicBezTo>
                  <a:cubicBezTo>
                    <a:pt x="12" y="13"/>
                    <a:pt x="12" y="13"/>
                    <a:pt x="12" y="13"/>
                  </a:cubicBezTo>
                  <a:cubicBezTo>
                    <a:pt x="12" y="14"/>
                    <a:pt x="12" y="14"/>
                    <a:pt x="12" y="14"/>
                  </a:cubicBezTo>
                  <a:cubicBezTo>
                    <a:pt x="1" y="24"/>
                    <a:pt x="1" y="24"/>
                    <a:pt x="1" y="24"/>
                  </a:cubicBezTo>
                  <a:cubicBezTo>
                    <a:pt x="1" y="24"/>
                    <a:pt x="1" y="24"/>
                    <a:pt x="1" y="24"/>
                  </a:cubicBezTo>
                  <a:cubicBezTo>
                    <a:pt x="1" y="23"/>
                    <a:pt x="1" y="23"/>
                    <a:pt x="1" y="23"/>
                  </a:cubicBezTo>
                  <a:cubicBezTo>
                    <a:pt x="11" y="12"/>
                    <a:pt x="11" y="12"/>
                    <a:pt x="11" y="12"/>
                  </a:cubicBezTo>
                  <a:cubicBezTo>
                    <a:pt x="11" y="12"/>
                    <a:pt x="12" y="12"/>
                    <a:pt x="12" y="12"/>
                  </a:cubicBezTo>
                  <a:cubicBezTo>
                    <a:pt x="13" y="12"/>
                    <a:pt x="13" y="12"/>
                    <a:pt x="14" y="12"/>
                  </a:cubicBezTo>
                  <a:cubicBezTo>
                    <a:pt x="15" y="13"/>
                    <a:pt x="18" y="14"/>
                    <a:pt x="20" y="15"/>
                  </a:cubicBezTo>
                  <a:cubicBezTo>
                    <a:pt x="22" y="16"/>
                    <a:pt x="24" y="17"/>
                    <a:pt x="25" y="18"/>
                  </a:cubicBezTo>
                  <a:cubicBezTo>
                    <a:pt x="25" y="17"/>
                    <a:pt x="25" y="17"/>
                    <a:pt x="25" y="17"/>
                  </a:cubicBezTo>
                  <a:cubicBezTo>
                    <a:pt x="29" y="12"/>
                    <a:pt x="36" y="5"/>
                    <a:pt x="36" y="5"/>
                  </a:cubicBezTo>
                  <a:cubicBezTo>
                    <a:pt x="37" y="4"/>
                    <a:pt x="37" y="4"/>
                    <a:pt x="37" y="4"/>
                  </a:cubicBezTo>
                  <a:cubicBezTo>
                    <a:pt x="36" y="4"/>
                    <a:pt x="36" y="4"/>
                    <a:pt x="36" y="4"/>
                  </a:cubicBezTo>
                  <a:cubicBezTo>
                    <a:pt x="32" y="4"/>
                    <a:pt x="32" y="4"/>
                    <a:pt x="32" y="4"/>
                  </a:cubicBezTo>
                  <a:moveTo>
                    <a:pt x="41" y="0"/>
                  </a:moveTo>
                  <a:cubicBezTo>
                    <a:pt x="41" y="0"/>
                    <a:pt x="34" y="1"/>
                    <a:pt x="30" y="2"/>
                  </a:cubicBezTo>
                  <a:cubicBezTo>
                    <a:pt x="29" y="3"/>
                    <a:pt x="29" y="3"/>
                    <a:pt x="29" y="3"/>
                  </a:cubicBezTo>
                  <a:cubicBezTo>
                    <a:pt x="29" y="3"/>
                    <a:pt x="29" y="3"/>
                    <a:pt x="29" y="3"/>
                  </a:cubicBezTo>
                  <a:cubicBezTo>
                    <a:pt x="30" y="4"/>
                    <a:pt x="31" y="5"/>
                    <a:pt x="31" y="5"/>
                  </a:cubicBezTo>
                  <a:cubicBezTo>
                    <a:pt x="32" y="5"/>
                    <a:pt x="32" y="5"/>
                    <a:pt x="32" y="5"/>
                  </a:cubicBezTo>
                  <a:cubicBezTo>
                    <a:pt x="35" y="5"/>
                    <a:pt x="35" y="5"/>
                    <a:pt x="35" y="5"/>
                  </a:cubicBezTo>
                  <a:cubicBezTo>
                    <a:pt x="33" y="7"/>
                    <a:pt x="28" y="12"/>
                    <a:pt x="25" y="16"/>
                  </a:cubicBezTo>
                  <a:cubicBezTo>
                    <a:pt x="24" y="16"/>
                    <a:pt x="22" y="15"/>
                    <a:pt x="21" y="14"/>
                  </a:cubicBezTo>
                  <a:cubicBezTo>
                    <a:pt x="18" y="13"/>
                    <a:pt x="16" y="12"/>
                    <a:pt x="14" y="11"/>
                  </a:cubicBezTo>
                  <a:cubicBezTo>
                    <a:pt x="14" y="11"/>
                    <a:pt x="13" y="11"/>
                    <a:pt x="12" y="11"/>
                  </a:cubicBezTo>
                  <a:cubicBezTo>
                    <a:pt x="11" y="11"/>
                    <a:pt x="10" y="11"/>
                    <a:pt x="10" y="12"/>
                  </a:cubicBezTo>
                  <a:cubicBezTo>
                    <a:pt x="0" y="22"/>
                    <a:pt x="0" y="22"/>
                    <a:pt x="0" y="22"/>
                  </a:cubicBezTo>
                  <a:cubicBezTo>
                    <a:pt x="0" y="23"/>
                    <a:pt x="0" y="23"/>
                    <a:pt x="0" y="23"/>
                  </a:cubicBezTo>
                  <a:cubicBezTo>
                    <a:pt x="0" y="23"/>
                    <a:pt x="0" y="24"/>
                    <a:pt x="0" y="24"/>
                  </a:cubicBezTo>
                  <a:cubicBezTo>
                    <a:pt x="0" y="25"/>
                    <a:pt x="0" y="25"/>
                    <a:pt x="0" y="25"/>
                  </a:cubicBezTo>
                  <a:cubicBezTo>
                    <a:pt x="1" y="26"/>
                    <a:pt x="1" y="26"/>
                    <a:pt x="1" y="26"/>
                  </a:cubicBezTo>
                  <a:cubicBezTo>
                    <a:pt x="1" y="26"/>
                    <a:pt x="1" y="26"/>
                    <a:pt x="1" y="26"/>
                  </a:cubicBezTo>
                  <a:cubicBezTo>
                    <a:pt x="1" y="26"/>
                    <a:pt x="1" y="26"/>
                    <a:pt x="1" y="26"/>
                  </a:cubicBezTo>
                  <a:cubicBezTo>
                    <a:pt x="12" y="15"/>
                    <a:pt x="12" y="15"/>
                    <a:pt x="12" y="15"/>
                  </a:cubicBezTo>
                  <a:cubicBezTo>
                    <a:pt x="23" y="20"/>
                    <a:pt x="23" y="20"/>
                    <a:pt x="23" y="20"/>
                  </a:cubicBezTo>
                  <a:cubicBezTo>
                    <a:pt x="23" y="20"/>
                    <a:pt x="24" y="21"/>
                    <a:pt x="25" y="21"/>
                  </a:cubicBezTo>
                  <a:cubicBezTo>
                    <a:pt x="25" y="21"/>
                    <a:pt x="25" y="21"/>
                    <a:pt x="25" y="21"/>
                  </a:cubicBezTo>
                  <a:cubicBezTo>
                    <a:pt x="26" y="21"/>
                    <a:pt x="27" y="20"/>
                    <a:pt x="27" y="19"/>
                  </a:cubicBezTo>
                  <a:cubicBezTo>
                    <a:pt x="31" y="16"/>
                    <a:pt x="35" y="10"/>
                    <a:pt x="37" y="7"/>
                  </a:cubicBezTo>
                  <a:cubicBezTo>
                    <a:pt x="37" y="10"/>
                    <a:pt x="37" y="10"/>
                    <a:pt x="37" y="10"/>
                  </a:cubicBezTo>
                  <a:cubicBezTo>
                    <a:pt x="37" y="11"/>
                    <a:pt x="37" y="11"/>
                    <a:pt x="37" y="11"/>
                  </a:cubicBezTo>
                  <a:cubicBezTo>
                    <a:pt x="37" y="11"/>
                    <a:pt x="39" y="12"/>
                    <a:pt x="40" y="12"/>
                  </a:cubicBezTo>
                  <a:cubicBezTo>
                    <a:pt x="40" y="12"/>
                    <a:pt x="40" y="12"/>
                    <a:pt x="40" y="12"/>
                  </a:cubicBezTo>
                  <a:cubicBezTo>
                    <a:pt x="40" y="12"/>
                    <a:pt x="40" y="12"/>
                    <a:pt x="40" y="12"/>
                  </a:cubicBezTo>
                  <a:cubicBezTo>
                    <a:pt x="41" y="9"/>
                    <a:pt x="42" y="1"/>
                    <a:pt x="42" y="1"/>
                  </a:cubicBezTo>
                  <a:cubicBezTo>
                    <a:pt x="42" y="0"/>
                    <a:pt x="42" y="0"/>
                    <a:pt x="42" y="0"/>
                  </a:cubicBezTo>
                  <a:cubicBezTo>
                    <a:pt x="41" y="0"/>
                    <a:pt x="41" y="0"/>
                    <a:pt x="4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4" name="Freeform 30"/>
            <p:cNvSpPr>
              <a:spLocks noEditPoints="1"/>
            </p:cNvSpPr>
            <p:nvPr/>
          </p:nvSpPr>
          <p:spPr bwMode="auto">
            <a:xfrm>
              <a:off x="3411" y="1889"/>
              <a:ext cx="119" cy="95"/>
            </a:xfrm>
            <a:custGeom>
              <a:gdLst>
                <a:gd fmla="*/ 31 w 50" name="T0"/>
                <a:gd fmla="*/ 34 h 40" name="T1"/>
                <a:gd fmla="*/ 22 w 50" name="T2"/>
                <a:gd fmla="*/ 34 h 40" name="T3"/>
                <a:gd fmla="*/ 15 w 50" name="T4"/>
                <a:gd fmla="*/ 34 h 40" name="T5"/>
                <a:gd fmla="*/ 33 w 50" name="T6"/>
                <a:gd fmla="*/ 30 h 40" name="T7"/>
                <a:gd fmla="*/ 29 w 50" name="T8"/>
                <a:gd fmla="*/ 34 h 40" name="T9"/>
                <a:gd fmla="*/ 42 w 50" name="T10"/>
                <a:gd fmla="*/ 30 h 40" name="T11"/>
                <a:gd fmla="*/ 19 w 50" name="T12"/>
                <a:gd fmla="*/ 32 h 40" name="T13"/>
                <a:gd fmla="*/ 20 w 50" name="T14"/>
                <a:gd fmla="*/ 34 h 40" name="T15"/>
                <a:gd fmla="*/ 10 w 50" name="T16"/>
                <a:gd fmla="*/ 32 h 40" name="T17"/>
                <a:gd fmla="*/ 15 w 50" name="T18"/>
                <a:gd fmla="*/ 31 h 40" name="T19"/>
                <a:gd fmla="*/ 28 w 50" name="T20"/>
                <a:gd fmla="*/ 29 h 40" name="T21"/>
                <a:gd fmla="*/ 28 w 50" name="T22"/>
                <a:gd fmla="*/ 32 h 40" name="T23"/>
                <a:gd fmla="*/ 24 w 50" name="T24"/>
                <a:gd fmla="*/ 26 h 40" name="T25"/>
                <a:gd fmla="*/ 38 w 50" name="T26"/>
                <a:gd fmla="*/ 32 h 40" name="T27"/>
                <a:gd fmla="*/ 42 w 50" name="T28"/>
                <a:gd fmla="*/ 29 h 40" name="T29"/>
                <a:gd fmla="*/ 28 w 50" name="T30"/>
                <a:gd fmla="*/ 28 h 40" name="T31"/>
                <a:gd fmla="*/ 33 w 50" name="T32"/>
                <a:gd fmla="*/ 25 h 40" name="T33"/>
                <a:gd fmla="*/ 10 w 50" name="T34"/>
                <a:gd fmla="*/ 30 h 40" name="T35"/>
                <a:gd fmla="*/ 15 w 50" name="T36"/>
                <a:gd fmla="*/ 28 h 40" name="T37"/>
                <a:gd fmla="*/ 19 w 50" name="T38"/>
                <a:gd fmla="*/ 25 h 40" name="T39"/>
                <a:gd fmla="*/ 19 w 50" name="T40"/>
                <a:gd fmla="*/ 28 h 40" name="T41"/>
                <a:gd fmla="*/ 42 w 50" name="T42"/>
                <a:gd fmla="*/ 22 h 40" name="T43"/>
                <a:gd fmla="*/ 38 w 50" name="T44"/>
                <a:gd fmla="*/ 28 h 40" name="T45"/>
                <a:gd fmla="*/ 20 w 50" name="T46"/>
                <a:gd fmla="*/ 20 h 40" name="T47"/>
                <a:gd fmla="*/ 37 w 50" name="T48"/>
                <a:gd fmla="*/ 22 h 40" name="T49"/>
                <a:gd fmla="*/ 41 w 50" name="T50"/>
                <a:gd fmla="*/ 21 h 40" name="T51"/>
                <a:gd fmla="*/ 3 w 50" name="T52"/>
                <a:gd fmla="*/ 9 h 40" name="T53"/>
                <a:gd fmla="*/ 3 w 50" name="T54"/>
                <a:gd fmla="*/ 10 h 40" name="T55"/>
                <a:gd fmla="*/ 2 w 50" name="T56"/>
                <a:gd fmla="*/ 15 h 40" name="T57"/>
                <a:gd fmla="*/ 2 w 50" name="T58"/>
                <a:gd fmla="*/ 19 h 40" name="T59"/>
                <a:gd fmla="*/ 2 w 50" name="T60"/>
                <a:gd fmla="*/ 24 h 40" name="T61"/>
                <a:gd fmla="*/ 3 w 50" name="T62"/>
                <a:gd fmla="*/ 29 h 40" name="T63"/>
                <a:gd fmla="*/ 3 w 50" name="T64"/>
                <a:gd fmla="*/ 30 h 40" name="T65"/>
                <a:gd fmla="*/ 0 w 50" name="T66"/>
                <a:gd fmla="*/ 35 h 40" name="T67"/>
                <a:gd fmla="*/ 4 w 50" name="T68"/>
                <a:gd fmla="*/ 39 h 40" name="T69"/>
                <a:gd fmla="*/ 49 w 50" name="T70"/>
                <a:gd fmla="*/ 34 h 40" name="T71"/>
                <a:gd fmla="*/ 43 w 50" name="T72"/>
                <a:gd fmla="*/ 16 h 40" name="T73"/>
                <a:gd fmla="*/ 36 w 50" name="T74"/>
                <a:gd fmla="*/ 22 h 40" name="T75"/>
                <a:gd fmla="*/ 37 w 50" name="T76"/>
                <a:gd fmla="*/ 33 h 40" name="T77"/>
                <a:gd fmla="*/ 34 w 50" name="T78"/>
                <a:gd fmla="*/ 24 h 40" name="T79"/>
                <a:gd fmla="*/ 29 w 50" name="T80"/>
                <a:gd fmla="*/ 24 h 40" name="T81"/>
                <a:gd fmla="*/ 27 w 50" name="T82"/>
                <a:gd fmla="*/ 33 h 40" name="T83"/>
                <a:gd fmla="*/ 25 w 50" name="T84"/>
                <a:gd fmla="*/ 25 h 40" name="T85"/>
                <a:gd fmla="*/ 23 w 50" name="T86"/>
                <a:gd fmla="*/ 21 h 40" name="T87"/>
                <a:gd fmla="*/ 18 w 50" name="T88"/>
                <a:gd fmla="*/ 22 h 40" name="T89"/>
                <a:gd fmla="*/ 16 w 50" name="T90"/>
                <a:gd fmla="*/ 34 h 40" name="T91"/>
                <a:gd fmla="*/ 14 w 50" name="T92"/>
                <a:gd fmla="*/ 24 h 40" name="T93"/>
                <a:gd fmla="*/ 9 w 50" name="T94"/>
                <a:gd fmla="*/ 34 h 4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0" w="50">
                  <a:moveTo>
                    <a:pt x="31" y="34"/>
                  </a:moveTo>
                  <a:cubicBezTo>
                    <a:pt x="33" y="33"/>
                    <a:pt x="33" y="33"/>
                    <a:pt x="33" y="33"/>
                  </a:cubicBezTo>
                  <a:cubicBezTo>
                    <a:pt x="33" y="34"/>
                    <a:pt x="33" y="34"/>
                    <a:pt x="33" y="34"/>
                  </a:cubicBezTo>
                  <a:cubicBezTo>
                    <a:pt x="31" y="34"/>
                    <a:pt x="31" y="34"/>
                    <a:pt x="31" y="34"/>
                  </a:cubicBezTo>
                  <a:moveTo>
                    <a:pt x="22" y="34"/>
                  </a:moveTo>
                  <a:cubicBezTo>
                    <a:pt x="23" y="34"/>
                    <a:pt x="23" y="33"/>
                    <a:pt x="24" y="33"/>
                  </a:cubicBezTo>
                  <a:cubicBezTo>
                    <a:pt x="24" y="33"/>
                    <a:pt x="24" y="34"/>
                    <a:pt x="24" y="34"/>
                  </a:cubicBezTo>
                  <a:cubicBezTo>
                    <a:pt x="22" y="34"/>
                    <a:pt x="22" y="34"/>
                    <a:pt x="22" y="34"/>
                  </a:cubicBezTo>
                  <a:moveTo>
                    <a:pt x="11" y="34"/>
                  </a:moveTo>
                  <a:cubicBezTo>
                    <a:pt x="12" y="34"/>
                    <a:pt x="12" y="33"/>
                    <a:pt x="13" y="33"/>
                  </a:cubicBezTo>
                  <a:cubicBezTo>
                    <a:pt x="13" y="33"/>
                    <a:pt x="14" y="33"/>
                    <a:pt x="15" y="32"/>
                  </a:cubicBezTo>
                  <a:cubicBezTo>
                    <a:pt x="15" y="33"/>
                    <a:pt x="15" y="33"/>
                    <a:pt x="15" y="34"/>
                  </a:cubicBezTo>
                  <a:cubicBezTo>
                    <a:pt x="11" y="34"/>
                    <a:pt x="11" y="34"/>
                    <a:pt x="11" y="34"/>
                  </a:cubicBezTo>
                  <a:moveTo>
                    <a:pt x="29" y="34"/>
                  </a:moveTo>
                  <a:cubicBezTo>
                    <a:pt x="29" y="33"/>
                    <a:pt x="29" y="33"/>
                    <a:pt x="29" y="33"/>
                  </a:cubicBezTo>
                  <a:cubicBezTo>
                    <a:pt x="30" y="32"/>
                    <a:pt x="31" y="31"/>
                    <a:pt x="33" y="30"/>
                  </a:cubicBezTo>
                  <a:cubicBezTo>
                    <a:pt x="33" y="31"/>
                    <a:pt x="33" y="31"/>
                    <a:pt x="33" y="32"/>
                  </a:cubicBezTo>
                  <a:cubicBezTo>
                    <a:pt x="30" y="34"/>
                    <a:pt x="30" y="34"/>
                    <a:pt x="30" y="34"/>
                  </a:cubicBezTo>
                  <a:cubicBezTo>
                    <a:pt x="29" y="34"/>
                    <a:pt x="29" y="34"/>
                    <a:pt x="29" y="34"/>
                  </a:cubicBezTo>
                  <a:cubicBezTo>
                    <a:pt x="29" y="34"/>
                    <a:pt x="29" y="34"/>
                    <a:pt x="29" y="34"/>
                  </a:cubicBezTo>
                  <a:moveTo>
                    <a:pt x="38" y="34"/>
                  </a:moveTo>
                  <a:cubicBezTo>
                    <a:pt x="38" y="34"/>
                    <a:pt x="38" y="33"/>
                    <a:pt x="38" y="33"/>
                  </a:cubicBezTo>
                  <a:cubicBezTo>
                    <a:pt x="39" y="32"/>
                    <a:pt x="39" y="32"/>
                    <a:pt x="40" y="31"/>
                  </a:cubicBezTo>
                  <a:cubicBezTo>
                    <a:pt x="41" y="31"/>
                    <a:pt x="41" y="30"/>
                    <a:pt x="42" y="30"/>
                  </a:cubicBezTo>
                  <a:cubicBezTo>
                    <a:pt x="42" y="31"/>
                    <a:pt x="42" y="33"/>
                    <a:pt x="42" y="34"/>
                  </a:cubicBezTo>
                  <a:cubicBezTo>
                    <a:pt x="38" y="34"/>
                    <a:pt x="38" y="34"/>
                    <a:pt x="38" y="34"/>
                  </a:cubicBezTo>
                  <a:moveTo>
                    <a:pt x="19" y="34"/>
                  </a:moveTo>
                  <a:cubicBezTo>
                    <a:pt x="19" y="33"/>
                    <a:pt x="19" y="33"/>
                    <a:pt x="19" y="32"/>
                  </a:cubicBezTo>
                  <a:cubicBezTo>
                    <a:pt x="20" y="32"/>
                    <a:pt x="21" y="31"/>
                    <a:pt x="22" y="31"/>
                  </a:cubicBezTo>
                  <a:cubicBezTo>
                    <a:pt x="22" y="31"/>
                    <a:pt x="23" y="30"/>
                    <a:pt x="24" y="30"/>
                  </a:cubicBezTo>
                  <a:cubicBezTo>
                    <a:pt x="24" y="30"/>
                    <a:pt x="24" y="31"/>
                    <a:pt x="24" y="32"/>
                  </a:cubicBezTo>
                  <a:cubicBezTo>
                    <a:pt x="23" y="32"/>
                    <a:pt x="21" y="33"/>
                    <a:pt x="20" y="34"/>
                  </a:cubicBezTo>
                  <a:cubicBezTo>
                    <a:pt x="20" y="34"/>
                    <a:pt x="20" y="34"/>
                    <a:pt x="20" y="34"/>
                  </a:cubicBezTo>
                  <a:cubicBezTo>
                    <a:pt x="19" y="34"/>
                    <a:pt x="19" y="34"/>
                    <a:pt x="19" y="34"/>
                  </a:cubicBezTo>
                  <a:moveTo>
                    <a:pt x="10" y="33"/>
                  </a:moveTo>
                  <a:cubicBezTo>
                    <a:pt x="10" y="33"/>
                    <a:pt x="10" y="32"/>
                    <a:pt x="10" y="32"/>
                  </a:cubicBezTo>
                  <a:cubicBezTo>
                    <a:pt x="10" y="32"/>
                    <a:pt x="10" y="32"/>
                    <a:pt x="10" y="32"/>
                  </a:cubicBezTo>
                  <a:cubicBezTo>
                    <a:pt x="10" y="32"/>
                    <a:pt x="10" y="32"/>
                    <a:pt x="10" y="32"/>
                  </a:cubicBezTo>
                  <a:cubicBezTo>
                    <a:pt x="12" y="31"/>
                    <a:pt x="13" y="30"/>
                    <a:pt x="15" y="29"/>
                  </a:cubicBezTo>
                  <a:cubicBezTo>
                    <a:pt x="15" y="30"/>
                    <a:pt x="15" y="30"/>
                    <a:pt x="15" y="31"/>
                  </a:cubicBezTo>
                  <a:cubicBezTo>
                    <a:pt x="14" y="31"/>
                    <a:pt x="13" y="32"/>
                    <a:pt x="12" y="32"/>
                  </a:cubicBezTo>
                  <a:cubicBezTo>
                    <a:pt x="12" y="33"/>
                    <a:pt x="11" y="33"/>
                    <a:pt x="10" y="33"/>
                  </a:cubicBezTo>
                  <a:moveTo>
                    <a:pt x="28" y="32"/>
                  </a:moveTo>
                  <a:cubicBezTo>
                    <a:pt x="28" y="29"/>
                    <a:pt x="28" y="29"/>
                    <a:pt x="28" y="29"/>
                  </a:cubicBezTo>
                  <a:cubicBezTo>
                    <a:pt x="29" y="29"/>
                    <a:pt x="30" y="28"/>
                    <a:pt x="31" y="28"/>
                  </a:cubicBezTo>
                  <a:cubicBezTo>
                    <a:pt x="32" y="28"/>
                    <a:pt x="32" y="27"/>
                    <a:pt x="33" y="27"/>
                  </a:cubicBezTo>
                  <a:cubicBezTo>
                    <a:pt x="33" y="28"/>
                    <a:pt x="33" y="29"/>
                    <a:pt x="33" y="29"/>
                  </a:cubicBezTo>
                  <a:cubicBezTo>
                    <a:pt x="31" y="30"/>
                    <a:pt x="30" y="31"/>
                    <a:pt x="28" y="32"/>
                  </a:cubicBezTo>
                  <a:moveTo>
                    <a:pt x="19" y="31"/>
                  </a:moveTo>
                  <a:cubicBezTo>
                    <a:pt x="19" y="30"/>
                    <a:pt x="19" y="30"/>
                    <a:pt x="19" y="29"/>
                  </a:cubicBezTo>
                  <a:cubicBezTo>
                    <a:pt x="19" y="29"/>
                    <a:pt x="19" y="29"/>
                    <a:pt x="19" y="29"/>
                  </a:cubicBezTo>
                  <a:cubicBezTo>
                    <a:pt x="24" y="26"/>
                    <a:pt x="24" y="26"/>
                    <a:pt x="24" y="26"/>
                  </a:cubicBezTo>
                  <a:cubicBezTo>
                    <a:pt x="24" y="27"/>
                    <a:pt x="24" y="28"/>
                    <a:pt x="24" y="29"/>
                  </a:cubicBezTo>
                  <a:cubicBezTo>
                    <a:pt x="23" y="29"/>
                    <a:pt x="22" y="30"/>
                    <a:pt x="21" y="30"/>
                  </a:cubicBezTo>
                  <a:cubicBezTo>
                    <a:pt x="21" y="30"/>
                    <a:pt x="20" y="31"/>
                    <a:pt x="19" y="31"/>
                  </a:cubicBezTo>
                  <a:moveTo>
                    <a:pt x="38" y="32"/>
                  </a:moveTo>
                  <a:cubicBezTo>
                    <a:pt x="38" y="31"/>
                    <a:pt x="38" y="30"/>
                    <a:pt x="38" y="29"/>
                  </a:cubicBezTo>
                  <a:cubicBezTo>
                    <a:pt x="38" y="29"/>
                    <a:pt x="38" y="29"/>
                    <a:pt x="38" y="29"/>
                  </a:cubicBezTo>
                  <a:cubicBezTo>
                    <a:pt x="40" y="28"/>
                    <a:pt x="41" y="27"/>
                    <a:pt x="42" y="26"/>
                  </a:cubicBezTo>
                  <a:cubicBezTo>
                    <a:pt x="42" y="27"/>
                    <a:pt x="42" y="28"/>
                    <a:pt x="42" y="29"/>
                  </a:cubicBezTo>
                  <a:cubicBezTo>
                    <a:pt x="42" y="29"/>
                    <a:pt x="42" y="29"/>
                    <a:pt x="42" y="29"/>
                  </a:cubicBezTo>
                  <a:cubicBezTo>
                    <a:pt x="41" y="29"/>
                    <a:pt x="40" y="30"/>
                    <a:pt x="39" y="30"/>
                  </a:cubicBezTo>
                  <a:cubicBezTo>
                    <a:pt x="39" y="31"/>
                    <a:pt x="38" y="31"/>
                    <a:pt x="38" y="32"/>
                  </a:cubicBezTo>
                  <a:moveTo>
                    <a:pt x="28" y="28"/>
                  </a:moveTo>
                  <a:cubicBezTo>
                    <a:pt x="28" y="25"/>
                    <a:pt x="28" y="25"/>
                    <a:pt x="28" y="25"/>
                  </a:cubicBezTo>
                  <a:cubicBezTo>
                    <a:pt x="29" y="25"/>
                    <a:pt x="29" y="25"/>
                    <a:pt x="29" y="25"/>
                  </a:cubicBezTo>
                  <a:cubicBezTo>
                    <a:pt x="30" y="26"/>
                    <a:pt x="31" y="26"/>
                    <a:pt x="31" y="26"/>
                  </a:cubicBezTo>
                  <a:cubicBezTo>
                    <a:pt x="32" y="26"/>
                    <a:pt x="33" y="26"/>
                    <a:pt x="33" y="25"/>
                  </a:cubicBezTo>
                  <a:cubicBezTo>
                    <a:pt x="33" y="26"/>
                    <a:pt x="33" y="26"/>
                    <a:pt x="33" y="26"/>
                  </a:cubicBezTo>
                  <a:cubicBezTo>
                    <a:pt x="32" y="26"/>
                    <a:pt x="31" y="27"/>
                    <a:pt x="30" y="27"/>
                  </a:cubicBezTo>
                  <a:cubicBezTo>
                    <a:pt x="30" y="27"/>
                    <a:pt x="29" y="28"/>
                    <a:pt x="28" y="28"/>
                  </a:cubicBezTo>
                  <a:moveTo>
                    <a:pt x="10" y="30"/>
                  </a:moveTo>
                  <a:cubicBezTo>
                    <a:pt x="10" y="30"/>
                    <a:pt x="10" y="30"/>
                    <a:pt x="10" y="29"/>
                  </a:cubicBezTo>
                  <a:cubicBezTo>
                    <a:pt x="12" y="28"/>
                    <a:pt x="13" y="26"/>
                    <a:pt x="15" y="25"/>
                  </a:cubicBezTo>
                  <a:cubicBezTo>
                    <a:pt x="15" y="25"/>
                    <a:pt x="15" y="25"/>
                    <a:pt x="15" y="25"/>
                  </a:cubicBezTo>
                  <a:cubicBezTo>
                    <a:pt x="15" y="26"/>
                    <a:pt x="15" y="27"/>
                    <a:pt x="15" y="28"/>
                  </a:cubicBezTo>
                  <a:cubicBezTo>
                    <a:pt x="14" y="28"/>
                    <a:pt x="13" y="29"/>
                    <a:pt x="12" y="29"/>
                  </a:cubicBezTo>
                  <a:cubicBezTo>
                    <a:pt x="12" y="30"/>
                    <a:pt x="11" y="30"/>
                    <a:pt x="10" y="30"/>
                  </a:cubicBezTo>
                  <a:moveTo>
                    <a:pt x="19" y="28"/>
                  </a:moveTo>
                  <a:cubicBezTo>
                    <a:pt x="19" y="27"/>
                    <a:pt x="19" y="26"/>
                    <a:pt x="19" y="25"/>
                  </a:cubicBezTo>
                  <a:cubicBezTo>
                    <a:pt x="20" y="24"/>
                    <a:pt x="21" y="24"/>
                    <a:pt x="23" y="23"/>
                  </a:cubicBezTo>
                  <a:cubicBezTo>
                    <a:pt x="24" y="23"/>
                    <a:pt x="24" y="23"/>
                    <a:pt x="24" y="23"/>
                  </a:cubicBezTo>
                  <a:cubicBezTo>
                    <a:pt x="24" y="24"/>
                    <a:pt x="24" y="24"/>
                    <a:pt x="24" y="25"/>
                  </a:cubicBezTo>
                  <a:cubicBezTo>
                    <a:pt x="19" y="28"/>
                    <a:pt x="19" y="28"/>
                    <a:pt x="19" y="28"/>
                  </a:cubicBezTo>
                  <a:moveTo>
                    <a:pt x="38" y="28"/>
                  </a:moveTo>
                  <a:cubicBezTo>
                    <a:pt x="38" y="27"/>
                    <a:pt x="37" y="26"/>
                    <a:pt x="37" y="26"/>
                  </a:cubicBezTo>
                  <a:cubicBezTo>
                    <a:pt x="37" y="26"/>
                    <a:pt x="37" y="26"/>
                    <a:pt x="37" y="26"/>
                  </a:cubicBezTo>
                  <a:cubicBezTo>
                    <a:pt x="40" y="24"/>
                    <a:pt x="41" y="23"/>
                    <a:pt x="42" y="22"/>
                  </a:cubicBezTo>
                  <a:cubicBezTo>
                    <a:pt x="42" y="23"/>
                    <a:pt x="42" y="24"/>
                    <a:pt x="42" y="25"/>
                  </a:cubicBezTo>
                  <a:cubicBezTo>
                    <a:pt x="42" y="25"/>
                    <a:pt x="42" y="25"/>
                    <a:pt x="42" y="25"/>
                  </a:cubicBezTo>
                  <a:cubicBezTo>
                    <a:pt x="40" y="26"/>
                    <a:pt x="39" y="27"/>
                    <a:pt x="38" y="28"/>
                  </a:cubicBezTo>
                  <a:cubicBezTo>
                    <a:pt x="38" y="28"/>
                    <a:pt x="38" y="28"/>
                    <a:pt x="38" y="28"/>
                  </a:cubicBezTo>
                  <a:moveTo>
                    <a:pt x="19" y="24"/>
                  </a:moveTo>
                  <a:cubicBezTo>
                    <a:pt x="19" y="23"/>
                    <a:pt x="19" y="23"/>
                    <a:pt x="19" y="22"/>
                  </a:cubicBezTo>
                  <a:cubicBezTo>
                    <a:pt x="19" y="22"/>
                    <a:pt x="19" y="22"/>
                    <a:pt x="19" y="22"/>
                  </a:cubicBezTo>
                  <a:cubicBezTo>
                    <a:pt x="20" y="20"/>
                    <a:pt x="20" y="20"/>
                    <a:pt x="20" y="20"/>
                  </a:cubicBezTo>
                  <a:cubicBezTo>
                    <a:pt x="21" y="21"/>
                    <a:pt x="21" y="21"/>
                    <a:pt x="22" y="22"/>
                  </a:cubicBezTo>
                  <a:cubicBezTo>
                    <a:pt x="21" y="23"/>
                    <a:pt x="20" y="23"/>
                    <a:pt x="19" y="24"/>
                  </a:cubicBezTo>
                  <a:moveTo>
                    <a:pt x="37" y="24"/>
                  </a:moveTo>
                  <a:cubicBezTo>
                    <a:pt x="37" y="24"/>
                    <a:pt x="37" y="23"/>
                    <a:pt x="37" y="22"/>
                  </a:cubicBezTo>
                  <a:cubicBezTo>
                    <a:pt x="38" y="22"/>
                    <a:pt x="38" y="21"/>
                    <a:pt x="39" y="20"/>
                  </a:cubicBezTo>
                  <a:cubicBezTo>
                    <a:pt x="40" y="20"/>
                    <a:pt x="41" y="18"/>
                    <a:pt x="42" y="18"/>
                  </a:cubicBezTo>
                  <a:cubicBezTo>
                    <a:pt x="42" y="18"/>
                    <a:pt x="42" y="19"/>
                    <a:pt x="42" y="20"/>
                  </a:cubicBezTo>
                  <a:cubicBezTo>
                    <a:pt x="41" y="21"/>
                    <a:pt x="41" y="21"/>
                    <a:pt x="41" y="21"/>
                  </a:cubicBezTo>
                  <a:cubicBezTo>
                    <a:pt x="40" y="22"/>
                    <a:pt x="39" y="23"/>
                    <a:pt x="37" y="24"/>
                  </a:cubicBezTo>
                  <a:moveTo>
                    <a:pt x="4" y="0"/>
                  </a:moveTo>
                  <a:cubicBezTo>
                    <a:pt x="3" y="1"/>
                    <a:pt x="3" y="1"/>
                    <a:pt x="3" y="1"/>
                  </a:cubicBezTo>
                  <a:cubicBezTo>
                    <a:pt x="3" y="9"/>
                    <a:pt x="3" y="9"/>
                    <a:pt x="3" y="9"/>
                  </a:cubicBezTo>
                  <a:cubicBezTo>
                    <a:pt x="2" y="9"/>
                    <a:pt x="2" y="9"/>
                    <a:pt x="2" y="9"/>
                  </a:cubicBezTo>
                  <a:cubicBezTo>
                    <a:pt x="2" y="9"/>
                    <a:pt x="2" y="9"/>
                    <a:pt x="2" y="9"/>
                  </a:cubicBezTo>
                  <a:cubicBezTo>
                    <a:pt x="2" y="10"/>
                    <a:pt x="2" y="10"/>
                    <a:pt x="2" y="10"/>
                  </a:cubicBezTo>
                  <a:cubicBezTo>
                    <a:pt x="3" y="10"/>
                    <a:pt x="3" y="10"/>
                    <a:pt x="3" y="10"/>
                  </a:cubicBezTo>
                  <a:cubicBezTo>
                    <a:pt x="3" y="14"/>
                    <a:pt x="3" y="14"/>
                    <a:pt x="3" y="14"/>
                  </a:cubicBezTo>
                  <a:cubicBezTo>
                    <a:pt x="2" y="14"/>
                    <a:pt x="2" y="14"/>
                    <a:pt x="2" y="14"/>
                  </a:cubicBezTo>
                  <a:cubicBezTo>
                    <a:pt x="2" y="14"/>
                    <a:pt x="2" y="14"/>
                    <a:pt x="2" y="14"/>
                  </a:cubicBezTo>
                  <a:cubicBezTo>
                    <a:pt x="2" y="15"/>
                    <a:pt x="2" y="15"/>
                    <a:pt x="2" y="15"/>
                  </a:cubicBezTo>
                  <a:cubicBezTo>
                    <a:pt x="3" y="15"/>
                    <a:pt x="3" y="15"/>
                    <a:pt x="3" y="15"/>
                  </a:cubicBezTo>
                  <a:cubicBezTo>
                    <a:pt x="3" y="19"/>
                    <a:pt x="3" y="19"/>
                    <a:pt x="3" y="19"/>
                  </a:cubicBezTo>
                  <a:cubicBezTo>
                    <a:pt x="2" y="19"/>
                    <a:pt x="2" y="19"/>
                    <a:pt x="2" y="19"/>
                  </a:cubicBezTo>
                  <a:cubicBezTo>
                    <a:pt x="2" y="19"/>
                    <a:pt x="2" y="19"/>
                    <a:pt x="2" y="19"/>
                  </a:cubicBezTo>
                  <a:cubicBezTo>
                    <a:pt x="2" y="20"/>
                    <a:pt x="2" y="20"/>
                    <a:pt x="2" y="20"/>
                  </a:cubicBezTo>
                  <a:cubicBezTo>
                    <a:pt x="3" y="20"/>
                    <a:pt x="3" y="20"/>
                    <a:pt x="3" y="20"/>
                  </a:cubicBezTo>
                  <a:cubicBezTo>
                    <a:pt x="3" y="24"/>
                    <a:pt x="3" y="24"/>
                    <a:pt x="3" y="24"/>
                  </a:cubicBezTo>
                  <a:cubicBezTo>
                    <a:pt x="2" y="24"/>
                    <a:pt x="2" y="24"/>
                    <a:pt x="2" y="24"/>
                  </a:cubicBezTo>
                  <a:cubicBezTo>
                    <a:pt x="2" y="25"/>
                    <a:pt x="2" y="25"/>
                    <a:pt x="2" y="25"/>
                  </a:cubicBezTo>
                  <a:cubicBezTo>
                    <a:pt x="2" y="25"/>
                    <a:pt x="2" y="25"/>
                    <a:pt x="2" y="25"/>
                  </a:cubicBezTo>
                  <a:cubicBezTo>
                    <a:pt x="3" y="25"/>
                    <a:pt x="3" y="25"/>
                    <a:pt x="3" y="25"/>
                  </a:cubicBezTo>
                  <a:cubicBezTo>
                    <a:pt x="3" y="29"/>
                    <a:pt x="3" y="29"/>
                    <a:pt x="3" y="29"/>
                  </a:cubicBezTo>
                  <a:cubicBezTo>
                    <a:pt x="2" y="29"/>
                    <a:pt x="2" y="29"/>
                    <a:pt x="2" y="29"/>
                  </a:cubicBezTo>
                  <a:cubicBezTo>
                    <a:pt x="2" y="30"/>
                    <a:pt x="2" y="30"/>
                    <a:pt x="2" y="30"/>
                  </a:cubicBezTo>
                  <a:cubicBezTo>
                    <a:pt x="2" y="30"/>
                    <a:pt x="2" y="30"/>
                    <a:pt x="2" y="30"/>
                  </a:cubicBezTo>
                  <a:cubicBezTo>
                    <a:pt x="3" y="30"/>
                    <a:pt x="3" y="30"/>
                    <a:pt x="3" y="30"/>
                  </a:cubicBezTo>
                  <a:cubicBezTo>
                    <a:pt x="3" y="34"/>
                    <a:pt x="3" y="34"/>
                    <a:pt x="3" y="34"/>
                  </a:cubicBezTo>
                  <a:cubicBezTo>
                    <a:pt x="0" y="34"/>
                    <a:pt x="0" y="34"/>
                    <a:pt x="0" y="34"/>
                  </a:cubicBezTo>
                  <a:cubicBezTo>
                    <a:pt x="0" y="35"/>
                    <a:pt x="0" y="35"/>
                    <a:pt x="0" y="35"/>
                  </a:cubicBezTo>
                  <a:cubicBezTo>
                    <a:pt x="0" y="35"/>
                    <a:pt x="0" y="35"/>
                    <a:pt x="0" y="35"/>
                  </a:cubicBezTo>
                  <a:cubicBezTo>
                    <a:pt x="3" y="35"/>
                    <a:pt x="3" y="35"/>
                    <a:pt x="3" y="35"/>
                  </a:cubicBezTo>
                  <a:cubicBezTo>
                    <a:pt x="3" y="39"/>
                    <a:pt x="3" y="39"/>
                    <a:pt x="3" y="39"/>
                  </a:cubicBezTo>
                  <a:cubicBezTo>
                    <a:pt x="4" y="40"/>
                    <a:pt x="4" y="40"/>
                    <a:pt x="4" y="40"/>
                  </a:cubicBezTo>
                  <a:cubicBezTo>
                    <a:pt x="4" y="39"/>
                    <a:pt x="4" y="39"/>
                    <a:pt x="4" y="39"/>
                  </a:cubicBezTo>
                  <a:cubicBezTo>
                    <a:pt x="4" y="35"/>
                    <a:pt x="4" y="35"/>
                    <a:pt x="4" y="35"/>
                  </a:cubicBezTo>
                  <a:cubicBezTo>
                    <a:pt x="49" y="35"/>
                    <a:pt x="49" y="35"/>
                    <a:pt x="49" y="35"/>
                  </a:cubicBezTo>
                  <a:cubicBezTo>
                    <a:pt x="50" y="35"/>
                    <a:pt x="50" y="35"/>
                    <a:pt x="50" y="35"/>
                  </a:cubicBezTo>
                  <a:cubicBezTo>
                    <a:pt x="49" y="34"/>
                    <a:pt x="49" y="34"/>
                    <a:pt x="49" y="34"/>
                  </a:cubicBezTo>
                  <a:cubicBezTo>
                    <a:pt x="43" y="34"/>
                    <a:pt x="43" y="34"/>
                    <a:pt x="43" y="34"/>
                  </a:cubicBezTo>
                  <a:cubicBezTo>
                    <a:pt x="43" y="30"/>
                    <a:pt x="43" y="25"/>
                    <a:pt x="43" y="20"/>
                  </a:cubicBezTo>
                  <a:cubicBezTo>
                    <a:pt x="43" y="20"/>
                    <a:pt x="43" y="20"/>
                    <a:pt x="43" y="20"/>
                  </a:cubicBezTo>
                  <a:cubicBezTo>
                    <a:pt x="43" y="19"/>
                    <a:pt x="43" y="17"/>
                    <a:pt x="43" y="16"/>
                  </a:cubicBezTo>
                  <a:cubicBezTo>
                    <a:pt x="43" y="16"/>
                    <a:pt x="43" y="16"/>
                    <a:pt x="43" y="16"/>
                  </a:cubicBezTo>
                  <a:cubicBezTo>
                    <a:pt x="42" y="16"/>
                    <a:pt x="42" y="16"/>
                    <a:pt x="42" y="16"/>
                  </a:cubicBezTo>
                  <a:cubicBezTo>
                    <a:pt x="41" y="17"/>
                    <a:pt x="40" y="18"/>
                    <a:pt x="38" y="20"/>
                  </a:cubicBezTo>
                  <a:cubicBezTo>
                    <a:pt x="37" y="21"/>
                    <a:pt x="37" y="21"/>
                    <a:pt x="36" y="22"/>
                  </a:cubicBezTo>
                  <a:cubicBezTo>
                    <a:pt x="36" y="22"/>
                    <a:pt x="36" y="22"/>
                    <a:pt x="36" y="22"/>
                  </a:cubicBezTo>
                  <a:cubicBezTo>
                    <a:pt x="36" y="24"/>
                    <a:pt x="36" y="26"/>
                    <a:pt x="36" y="28"/>
                  </a:cubicBezTo>
                  <a:cubicBezTo>
                    <a:pt x="37" y="30"/>
                    <a:pt x="37" y="31"/>
                    <a:pt x="37" y="32"/>
                  </a:cubicBezTo>
                  <a:cubicBezTo>
                    <a:pt x="37" y="33"/>
                    <a:pt x="37" y="33"/>
                    <a:pt x="37" y="33"/>
                  </a:cubicBezTo>
                  <a:cubicBezTo>
                    <a:pt x="37" y="33"/>
                    <a:pt x="37" y="34"/>
                    <a:pt x="37" y="34"/>
                  </a:cubicBezTo>
                  <a:cubicBezTo>
                    <a:pt x="34" y="34"/>
                    <a:pt x="34" y="34"/>
                    <a:pt x="34" y="34"/>
                  </a:cubicBezTo>
                  <a:cubicBezTo>
                    <a:pt x="34" y="31"/>
                    <a:pt x="34" y="28"/>
                    <a:pt x="34" y="24"/>
                  </a:cubicBezTo>
                  <a:cubicBezTo>
                    <a:pt x="34" y="24"/>
                    <a:pt x="34" y="24"/>
                    <a:pt x="34" y="24"/>
                  </a:cubicBezTo>
                  <a:cubicBezTo>
                    <a:pt x="33" y="24"/>
                    <a:pt x="33" y="24"/>
                    <a:pt x="33" y="24"/>
                  </a:cubicBezTo>
                  <a:cubicBezTo>
                    <a:pt x="33" y="24"/>
                    <a:pt x="33" y="24"/>
                    <a:pt x="33" y="24"/>
                  </a:cubicBezTo>
                  <a:cubicBezTo>
                    <a:pt x="32" y="25"/>
                    <a:pt x="32" y="25"/>
                    <a:pt x="31" y="25"/>
                  </a:cubicBezTo>
                  <a:cubicBezTo>
                    <a:pt x="31" y="25"/>
                    <a:pt x="30" y="24"/>
                    <a:pt x="29" y="24"/>
                  </a:cubicBezTo>
                  <a:cubicBezTo>
                    <a:pt x="28" y="24"/>
                    <a:pt x="28" y="24"/>
                    <a:pt x="28" y="24"/>
                  </a:cubicBezTo>
                  <a:cubicBezTo>
                    <a:pt x="27" y="24"/>
                    <a:pt x="27" y="24"/>
                    <a:pt x="27" y="24"/>
                  </a:cubicBezTo>
                  <a:cubicBezTo>
                    <a:pt x="27" y="24"/>
                    <a:pt x="27" y="24"/>
                    <a:pt x="27" y="24"/>
                  </a:cubicBezTo>
                  <a:cubicBezTo>
                    <a:pt x="27" y="33"/>
                    <a:pt x="27" y="33"/>
                    <a:pt x="27" y="33"/>
                  </a:cubicBezTo>
                  <a:cubicBezTo>
                    <a:pt x="27" y="33"/>
                    <a:pt x="27" y="33"/>
                    <a:pt x="27" y="33"/>
                  </a:cubicBezTo>
                  <a:cubicBezTo>
                    <a:pt x="27" y="34"/>
                    <a:pt x="27" y="34"/>
                    <a:pt x="27" y="34"/>
                  </a:cubicBezTo>
                  <a:cubicBezTo>
                    <a:pt x="25" y="34"/>
                    <a:pt x="25" y="34"/>
                    <a:pt x="25" y="34"/>
                  </a:cubicBezTo>
                  <a:cubicBezTo>
                    <a:pt x="25" y="32"/>
                    <a:pt x="25" y="29"/>
                    <a:pt x="25" y="25"/>
                  </a:cubicBezTo>
                  <a:cubicBezTo>
                    <a:pt x="25" y="25"/>
                    <a:pt x="25" y="25"/>
                    <a:pt x="25" y="25"/>
                  </a:cubicBezTo>
                  <a:cubicBezTo>
                    <a:pt x="25" y="25"/>
                    <a:pt x="25" y="24"/>
                    <a:pt x="25" y="23"/>
                  </a:cubicBezTo>
                  <a:cubicBezTo>
                    <a:pt x="25" y="23"/>
                    <a:pt x="25" y="23"/>
                    <a:pt x="25" y="23"/>
                  </a:cubicBezTo>
                  <a:cubicBezTo>
                    <a:pt x="24" y="22"/>
                    <a:pt x="24" y="22"/>
                    <a:pt x="23" y="21"/>
                  </a:cubicBezTo>
                  <a:cubicBezTo>
                    <a:pt x="22" y="21"/>
                    <a:pt x="21" y="20"/>
                    <a:pt x="20" y="19"/>
                  </a:cubicBezTo>
                  <a:cubicBezTo>
                    <a:pt x="20" y="19"/>
                    <a:pt x="20" y="19"/>
                    <a:pt x="20" y="19"/>
                  </a:cubicBezTo>
                  <a:cubicBezTo>
                    <a:pt x="19" y="19"/>
                    <a:pt x="19" y="20"/>
                    <a:pt x="18" y="21"/>
                  </a:cubicBezTo>
                  <a:cubicBezTo>
                    <a:pt x="18" y="22"/>
                    <a:pt x="18" y="22"/>
                    <a:pt x="18" y="22"/>
                  </a:cubicBezTo>
                  <a:cubicBezTo>
                    <a:pt x="18" y="22"/>
                    <a:pt x="18" y="22"/>
                    <a:pt x="18" y="22"/>
                  </a:cubicBezTo>
                  <a:cubicBezTo>
                    <a:pt x="18" y="24"/>
                    <a:pt x="18" y="26"/>
                    <a:pt x="18" y="28"/>
                  </a:cubicBezTo>
                  <a:cubicBezTo>
                    <a:pt x="18" y="30"/>
                    <a:pt x="18" y="32"/>
                    <a:pt x="18" y="34"/>
                  </a:cubicBezTo>
                  <a:cubicBezTo>
                    <a:pt x="16" y="34"/>
                    <a:pt x="16" y="34"/>
                    <a:pt x="16" y="34"/>
                  </a:cubicBezTo>
                  <a:cubicBezTo>
                    <a:pt x="16" y="31"/>
                    <a:pt x="16" y="27"/>
                    <a:pt x="16" y="23"/>
                  </a:cubicBezTo>
                  <a:cubicBezTo>
                    <a:pt x="15" y="23"/>
                    <a:pt x="15" y="23"/>
                    <a:pt x="15" y="23"/>
                  </a:cubicBezTo>
                  <a:cubicBezTo>
                    <a:pt x="15" y="23"/>
                    <a:pt x="15" y="23"/>
                    <a:pt x="15" y="23"/>
                  </a:cubicBezTo>
                  <a:cubicBezTo>
                    <a:pt x="15" y="23"/>
                    <a:pt x="14" y="24"/>
                    <a:pt x="14" y="24"/>
                  </a:cubicBezTo>
                  <a:cubicBezTo>
                    <a:pt x="12" y="26"/>
                    <a:pt x="11" y="27"/>
                    <a:pt x="9" y="28"/>
                  </a:cubicBezTo>
                  <a:cubicBezTo>
                    <a:pt x="9" y="29"/>
                    <a:pt x="9" y="29"/>
                    <a:pt x="9" y="29"/>
                  </a:cubicBezTo>
                  <a:cubicBezTo>
                    <a:pt x="9" y="30"/>
                    <a:pt x="9" y="31"/>
                    <a:pt x="9" y="32"/>
                  </a:cubicBezTo>
                  <a:cubicBezTo>
                    <a:pt x="9" y="33"/>
                    <a:pt x="9" y="33"/>
                    <a:pt x="9" y="34"/>
                  </a:cubicBezTo>
                  <a:cubicBezTo>
                    <a:pt x="4" y="34"/>
                    <a:pt x="4" y="34"/>
                    <a:pt x="4" y="34"/>
                  </a:cubicBezTo>
                  <a:cubicBezTo>
                    <a:pt x="4" y="1"/>
                    <a:pt x="4" y="1"/>
                    <a:pt x="4" y="1"/>
                  </a:cubicBezTo>
                  <a:cubicBezTo>
                    <a:pt x="4" y="0"/>
                    <a:pt x="4"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5" name="Freeform 31"/>
            <p:cNvSpPr>
              <a:spLocks noEditPoints="1"/>
            </p:cNvSpPr>
            <p:nvPr/>
          </p:nvSpPr>
          <p:spPr bwMode="auto">
            <a:xfrm>
              <a:off x="3537" y="1918"/>
              <a:ext cx="83" cy="90"/>
            </a:xfrm>
            <a:custGeom>
              <a:gdLst>
                <a:gd fmla="*/ 18 w 35" name="T0"/>
                <a:gd fmla="*/ 38 h 38" name="T1"/>
                <a:gd fmla="*/ 18 w 35" name="T2"/>
                <a:gd fmla="*/ 38 h 38" name="T3"/>
                <a:gd fmla="*/ 15 w 35" name="T4"/>
                <a:gd fmla="*/ 37 h 38" name="T5"/>
                <a:gd fmla="*/ 19 w 35" name="T6"/>
                <a:gd fmla="*/ 35 h 38" name="T7"/>
                <a:gd fmla="*/ 15 w 35" name="T8"/>
                <a:gd fmla="*/ 35 h 38" name="T9"/>
                <a:gd fmla="*/ 15 w 35" name="T10"/>
                <a:gd fmla="*/ 35 h 38" name="T11"/>
                <a:gd fmla="*/ 21 w 35" name="T12"/>
                <a:gd fmla="*/ 32 h 38" name="T13"/>
                <a:gd fmla="*/ 14 w 35" name="T14"/>
                <a:gd fmla="*/ 32 h 38" name="T15"/>
                <a:gd fmla="*/ 7 w 35" name="T16"/>
                <a:gd fmla="*/ 34 h 38" name="T17"/>
                <a:gd fmla="*/ 21 w 35" name="T18"/>
                <a:gd fmla="*/ 34 h 38" name="T19"/>
                <a:gd fmla="*/ 12 w 35" name="T20"/>
                <a:gd fmla="*/ 34 h 38" name="T21"/>
                <a:gd fmla="*/ 26 w 35" name="T22"/>
                <a:gd fmla="*/ 33 h 38" name="T23"/>
                <a:gd fmla="*/ 28 w 35" name="T24"/>
                <a:gd fmla="*/ 32 h 38" name="T25"/>
                <a:gd fmla="*/ 6 w 35" name="T26"/>
                <a:gd fmla="*/ 31 h 38" name="T27"/>
                <a:gd fmla="*/ 12 w 35" name="T28"/>
                <a:gd fmla="*/ 31 h 38" name="T29"/>
                <a:gd fmla="*/ 23 w 35" name="T30"/>
                <a:gd fmla="*/ 34 h 38" name="T31"/>
                <a:gd fmla="*/ 9 w 35" name="T32"/>
                <a:gd fmla="*/ 31 h 38" name="T33"/>
                <a:gd fmla="*/ 11 w 35" name="T34"/>
                <a:gd fmla="*/ 31 h 38" name="T35"/>
                <a:gd fmla="*/ 6 w 35" name="T36"/>
                <a:gd fmla="*/ 31 h 38" name="T37"/>
                <a:gd fmla="*/ 24 w 35" name="T38"/>
                <a:gd fmla="*/ 33 h 38" name="T39"/>
                <a:gd fmla="*/ 10 w 35" name="T40"/>
                <a:gd fmla="*/ 30 h 38" name="T41"/>
                <a:gd fmla="*/ 6 w 35" name="T42"/>
                <a:gd fmla="*/ 30 h 38" name="T43"/>
                <a:gd fmla="*/ 29 w 35" name="T44"/>
                <a:gd fmla="*/ 33 h 38" name="T45"/>
                <a:gd fmla="*/ 30 w 35" name="T46"/>
                <a:gd fmla="*/ 32 h 38" name="T47"/>
                <a:gd fmla="*/ 4 w 35" name="T48"/>
                <a:gd fmla="*/ 29 h 38" name="T49"/>
                <a:gd fmla="*/ 5 w 35" name="T50"/>
                <a:gd fmla="*/ 26 h 38" name="T51"/>
                <a:gd fmla="*/ 30 w 35" name="T52"/>
                <a:gd fmla="*/ 26 h 38" name="T53"/>
                <a:gd fmla="*/ 31 w 35" name="T54"/>
                <a:gd fmla="*/ 25 h 38" name="T55"/>
                <a:gd fmla="*/ 4 w 35" name="T56"/>
                <a:gd fmla="*/ 23 h 38" name="T57"/>
                <a:gd fmla="*/ 2 w 35" name="T58"/>
                <a:gd fmla="*/ 23 h 38" name="T59"/>
                <a:gd fmla="*/ 32 w 35" name="T60"/>
                <a:gd fmla="*/ 23 h 38" name="T61"/>
                <a:gd fmla="*/ 32 w 35" name="T62"/>
                <a:gd fmla="*/ 23 h 38" name="T63"/>
                <a:gd fmla="*/ 33 w 35" name="T64"/>
                <a:gd fmla="*/ 23 h 38" name="T65"/>
                <a:gd fmla="*/ 1 w 35" name="T66"/>
                <a:gd fmla="*/ 23 h 38" name="T67"/>
                <a:gd fmla="*/ 5 w 35" name="T68"/>
                <a:gd fmla="*/ 11 h 38" name="T69"/>
                <a:gd fmla="*/ 4 w 35" name="T70"/>
                <a:gd fmla="*/ 10 h 38" name="T71"/>
                <a:gd fmla="*/ 31 w 35" name="T72"/>
                <a:gd fmla="*/ 9 h 38" name="T73"/>
                <a:gd fmla="*/ 4 w 35" name="T74"/>
                <a:gd fmla="*/ 9 h 38" name="T75"/>
                <a:gd fmla="*/ 15 w 35" name="T76"/>
                <a:gd fmla="*/ 1 h 38" name="T77"/>
                <a:gd fmla="*/ 26 w 35" name="T78"/>
                <a:gd fmla="*/ 6 h 38" name="T79"/>
                <a:gd fmla="*/ 29 w 35" name="T80"/>
                <a:gd fmla="*/ 10 h 38" name="T81"/>
                <a:gd fmla="*/ 30 w 35" name="T82"/>
                <a:gd fmla="*/ 23 h 38" name="T83"/>
                <a:gd fmla="*/ 25 w 35" name="T84"/>
                <a:gd fmla="*/ 29 h 38" name="T85"/>
                <a:gd fmla="*/ 15 w 35" name="T86"/>
                <a:gd fmla="*/ 32 h 38" name="T87"/>
                <a:gd fmla="*/ 8 w 35" name="T88"/>
                <a:gd fmla="*/ 31 h 38" name="T89"/>
                <a:gd fmla="*/ 1 w 35" name="T90"/>
                <a:gd fmla="*/ 20 h 38" name="T91"/>
                <a:gd fmla="*/ 4 w 35" name="T92"/>
                <a:gd fmla="*/ 8 h 38" name="T93"/>
                <a:gd fmla="*/ 14 w 35" name="T94"/>
                <a:gd fmla="*/ 1 h 38" name="T95"/>
                <a:gd fmla="*/ 4 w 35" name="T96"/>
                <a:gd fmla="*/ 8 h 38" name="T97"/>
                <a:gd fmla="*/ 3 w 35" name="T98"/>
                <a:gd fmla="*/ 11 h 38" name="T99"/>
                <a:gd fmla="*/ 0 w 35" name="T100"/>
                <a:gd fmla="*/ 15 h 38" name="T101"/>
                <a:gd fmla="*/ 0 w 35" name="T102"/>
                <a:gd fmla="*/ 24 h 38" name="T103"/>
                <a:gd fmla="*/ 4 w 35" name="T104"/>
                <a:gd fmla="*/ 26 h 38" name="T105"/>
                <a:gd fmla="*/ 3 w 35" name="T106"/>
                <a:gd fmla="*/ 31 h 38" name="T107"/>
                <a:gd fmla="*/ 8 w 35" name="T108"/>
                <a:gd fmla="*/ 35 h 38" name="T109"/>
                <a:gd fmla="*/ 17 w 35" name="T110"/>
                <a:gd fmla="*/ 38 h 38" name="T111"/>
                <a:gd fmla="*/ 27 w 35" name="T112"/>
                <a:gd fmla="*/ 35 h 38" name="T113"/>
                <a:gd fmla="*/ 32 w 35" name="T114"/>
                <a:gd fmla="*/ 27 h 38" name="T115"/>
                <a:gd fmla="*/ 35 w 35" name="T116"/>
                <a:gd fmla="*/ 24 h 38" name="T117"/>
                <a:gd fmla="*/ 31 w 35" name="T118"/>
                <a:gd fmla="*/ 12 h 38" name="T119"/>
                <a:gd fmla="*/ 32 w 35" name="T120"/>
                <a:gd fmla="*/ 8 h 38" name="T121"/>
                <a:gd fmla="*/ 21 w 35" name="T122"/>
                <a:gd fmla="*/ 3 h 3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8" w="35">
                  <a:moveTo>
                    <a:pt x="19" y="38"/>
                  </a:moveTo>
                  <a:cubicBezTo>
                    <a:pt x="20" y="37"/>
                    <a:pt x="20" y="36"/>
                    <a:pt x="20" y="36"/>
                  </a:cubicBezTo>
                  <a:cubicBezTo>
                    <a:pt x="20" y="36"/>
                    <a:pt x="20" y="36"/>
                    <a:pt x="20" y="36"/>
                  </a:cubicBezTo>
                  <a:cubicBezTo>
                    <a:pt x="20" y="37"/>
                    <a:pt x="20" y="37"/>
                    <a:pt x="20" y="37"/>
                  </a:cubicBezTo>
                  <a:cubicBezTo>
                    <a:pt x="19" y="38"/>
                    <a:pt x="19" y="38"/>
                    <a:pt x="19" y="38"/>
                  </a:cubicBezTo>
                  <a:moveTo>
                    <a:pt x="18" y="38"/>
                  </a:moveTo>
                  <a:cubicBezTo>
                    <a:pt x="17" y="38"/>
                    <a:pt x="17" y="38"/>
                    <a:pt x="17" y="38"/>
                  </a:cubicBezTo>
                  <a:cubicBezTo>
                    <a:pt x="17" y="37"/>
                    <a:pt x="17" y="36"/>
                    <a:pt x="18" y="35"/>
                  </a:cubicBezTo>
                  <a:cubicBezTo>
                    <a:pt x="19" y="35"/>
                    <a:pt x="19" y="35"/>
                    <a:pt x="19" y="35"/>
                  </a:cubicBezTo>
                  <a:cubicBezTo>
                    <a:pt x="18" y="36"/>
                    <a:pt x="18" y="37"/>
                    <a:pt x="18" y="38"/>
                  </a:cubicBezTo>
                  <a:cubicBezTo>
                    <a:pt x="18" y="38"/>
                    <a:pt x="18" y="38"/>
                    <a:pt x="18" y="38"/>
                  </a:cubicBezTo>
                  <a:cubicBezTo>
                    <a:pt x="18" y="38"/>
                    <a:pt x="18" y="38"/>
                    <a:pt x="18" y="38"/>
                  </a:cubicBezTo>
                  <a:moveTo>
                    <a:pt x="16" y="38"/>
                  </a:moveTo>
                  <a:cubicBezTo>
                    <a:pt x="16" y="38"/>
                    <a:pt x="16" y="38"/>
                    <a:pt x="16" y="38"/>
                  </a:cubicBezTo>
                  <a:cubicBezTo>
                    <a:pt x="16" y="37"/>
                    <a:pt x="16" y="36"/>
                    <a:pt x="17" y="35"/>
                  </a:cubicBezTo>
                  <a:cubicBezTo>
                    <a:pt x="17" y="35"/>
                    <a:pt x="17" y="35"/>
                    <a:pt x="17" y="35"/>
                  </a:cubicBezTo>
                  <a:cubicBezTo>
                    <a:pt x="17" y="36"/>
                    <a:pt x="17" y="37"/>
                    <a:pt x="16" y="38"/>
                  </a:cubicBezTo>
                  <a:moveTo>
                    <a:pt x="15" y="37"/>
                  </a:moveTo>
                  <a:cubicBezTo>
                    <a:pt x="15" y="37"/>
                    <a:pt x="15" y="36"/>
                    <a:pt x="15" y="36"/>
                  </a:cubicBezTo>
                  <a:cubicBezTo>
                    <a:pt x="15" y="35"/>
                    <a:pt x="15" y="35"/>
                    <a:pt x="15" y="35"/>
                  </a:cubicBezTo>
                  <a:cubicBezTo>
                    <a:pt x="16" y="35"/>
                    <a:pt x="16" y="35"/>
                    <a:pt x="16" y="35"/>
                  </a:cubicBezTo>
                  <a:cubicBezTo>
                    <a:pt x="16" y="36"/>
                    <a:pt x="16" y="37"/>
                    <a:pt x="15" y="37"/>
                  </a:cubicBezTo>
                  <a:moveTo>
                    <a:pt x="18" y="38"/>
                  </a:moveTo>
                  <a:cubicBezTo>
                    <a:pt x="18" y="37"/>
                    <a:pt x="19" y="36"/>
                    <a:pt x="19" y="35"/>
                  </a:cubicBezTo>
                  <a:cubicBezTo>
                    <a:pt x="20" y="35"/>
                    <a:pt x="20" y="35"/>
                    <a:pt x="20" y="35"/>
                  </a:cubicBezTo>
                  <a:cubicBezTo>
                    <a:pt x="20" y="35"/>
                    <a:pt x="20" y="35"/>
                    <a:pt x="20" y="35"/>
                  </a:cubicBezTo>
                  <a:cubicBezTo>
                    <a:pt x="20" y="36"/>
                    <a:pt x="19" y="37"/>
                    <a:pt x="19" y="38"/>
                  </a:cubicBezTo>
                  <a:cubicBezTo>
                    <a:pt x="18" y="38"/>
                    <a:pt x="18" y="38"/>
                    <a:pt x="18" y="38"/>
                  </a:cubicBezTo>
                  <a:moveTo>
                    <a:pt x="15" y="35"/>
                  </a:moveTo>
                  <a:cubicBezTo>
                    <a:pt x="15" y="35"/>
                    <a:pt x="15" y="35"/>
                    <a:pt x="15" y="35"/>
                  </a:cubicBezTo>
                  <a:cubicBezTo>
                    <a:pt x="14" y="35"/>
                    <a:pt x="14" y="35"/>
                    <a:pt x="14" y="35"/>
                  </a:cubicBezTo>
                  <a:cubicBezTo>
                    <a:pt x="14" y="34"/>
                    <a:pt x="14" y="34"/>
                    <a:pt x="13" y="34"/>
                  </a:cubicBezTo>
                  <a:cubicBezTo>
                    <a:pt x="14" y="33"/>
                    <a:pt x="14" y="33"/>
                    <a:pt x="14" y="33"/>
                  </a:cubicBezTo>
                  <a:cubicBezTo>
                    <a:pt x="14" y="35"/>
                    <a:pt x="14" y="35"/>
                    <a:pt x="14" y="35"/>
                  </a:cubicBezTo>
                  <a:cubicBezTo>
                    <a:pt x="15" y="35"/>
                    <a:pt x="15" y="35"/>
                    <a:pt x="15" y="35"/>
                  </a:cubicBezTo>
                  <a:cubicBezTo>
                    <a:pt x="15" y="35"/>
                    <a:pt x="15" y="35"/>
                    <a:pt x="15" y="35"/>
                  </a:cubicBezTo>
                  <a:moveTo>
                    <a:pt x="27" y="34"/>
                  </a:moveTo>
                  <a:cubicBezTo>
                    <a:pt x="27" y="33"/>
                    <a:pt x="27" y="33"/>
                    <a:pt x="27" y="33"/>
                  </a:cubicBezTo>
                  <a:cubicBezTo>
                    <a:pt x="27" y="32"/>
                    <a:pt x="27" y="32"/>
                    <a:pt x="27" y="32"/>
                  </a:cubicBezTo>
                  <a:cubicBezTo>
                    <a:pt x="27" y="33"/>
                    <a:pt x="27" y="33"/>
                    <a:pt x="27" y="34"/>
                  </a:cubicBezTo>
                  <a:moveTo>
                    <a:pt x="21" y="33"/>
                  </a:moveTo>
                  <a:cubicBezTo>
                    <a:pt x="21" y="32"/>
                    <a:pt x="21" y="32"/>
                    <a:pt x="21" y="32"/>
                  </a:cubicBezTo>
                  <a:cubicBezTo>
                    <a:pt x="21" y="32"/>
                    <a:pt x="21" y="32"/>
                    <a:pt x="21" y="32"/>
                  </a:cubicBezTo>
                  <a:cubicBezTo>
                    <a:pt x="21" y="33"/>
                    <a:pt x="21" y="33"/>
                    <a:pt x="21" y="33"/>
                  </a:cubicBezTo>
                  <a:moveTo>
                    <a:pt x="13" y="34"/>
                  </a:moveTo>
                  <a:cubicBezTo>
                    <a:pt x="12" y="34"/>
                    <a:pt x="12" y="34"/>
                    <a:pt x="12" y="34"/>
                  </a:cubicBezTo>
                  <a:cubicBezTo>
                    <a:pt x="13" y="33"/>
                    <a:pt x="13" y="32"/>
                    <a:pt x="14" y="32"/>
                  </a:cubicBezTo>
                  <a:cubicBezTo>
                    <a:pt x="14" y="32"/>
                    <a:pt x="14" y="32"/>
                    <a:pt x="14" y="32"/>
                  </a:cubicBezTo>
                  <a:cubicBezTo>
                    <a:pt x="13" y="34"/>
                    <a:pt x="13" y="34"/>
                    <a:pt x="13" y="34"/>
                  </a:cubicBezTo>
                  <a:moveTo>
                    <a:pt x="25" y="33"/>
                  </a:moveTo>
                  <a:cubicBezTo>
                    <a:pt x="25" y="32"/>
                    <a:pt x="25" y="32"/>
                    <a:pt x="25" y="32"/>
                  </a:cubicBezTo>
                  <a:cubicBezTo>
                    <a:pt x="25" y="33"/>
                    <a:pt x="25" y="33"/>
                    <a:pt x="25" y="33"/>
                  </a:cubicBezTo>
                  <a:cubicBezTo>
                    <a:pt x="25" y="33"/>
                    <a:pt x="25" y="33"/>
                    <a:pt x="25" y="33"/>
                  </a:cubicBezTo>
                  <a:moveTo>
                    <a:pt x="7" y="34"/>
                  </a:moveTo>
                  <a:cubicBezTo>
                    <a:pt x="6" y="33"/>
                    <a:pt x="6" y="33"/>
                    <a:pt x="6" y="33"/>
                  </a:cubicBezTo>
                  <a:cubicBezTo>
                    <a:pt x="7" y="32"/>
                    <a:pt x="7" y="32"/>
                    <a:pt x="7" y="32"/>
                  </a:cubicBezTo>
                  <a:cubicBezTo>
                    <a:pt x="7" y="32"/>
                    <a:pt x="7" y="32"/>
                    <a:pt x="7" y="32"/>
                  </a:cubicBezTo>
                  <a:cubicBezTo>
                    <a:pt x="7" y="33"/>
                    <a:pt x="7" y="33"/>
                    <a:pt x="7" y="33"/>
                  </a:cubicBezTo>
                  <a:cubicBezTo>
                    <a:pt x="7" y="33"/>
                    <a:pt x="7" y="34"/>
                    <a:pt x="7" y="34"/>
                  </a:cubicBezTo>
                  <a:moveTo>
                    <a:pt x="21" y="34"/>
                  </a:moveTo>
                  <a:cubicBezTo>
                    <a:pt x="21" y="34"/>
                    <a:pt x="21" y="34"/>
                    <a:pt x="21" y="34"/>
                  </a:cubicBezTo>
                  <a:cubicBezTo>
                    <a:pt x="22" y="32"/>
                    <a:pt x="22" y="32"/>
                    <a:pt x="22" y="32"/>
                  </a:cubicBezTo>
                  <a:cubicBezTo>
                    <a:pt x="23" y="32"/>
                    <a:pt x="23" y="32"/>
                    <a:pt x="23" y="32"/>
                  </a:cubicBezTo>
                  <a:cubicBezTo>
                    <a:pt x="22" y="32"/>
                    <a:pt x="22" y="33"/>
                    <a:pt x="21" y="34"/>
                  </a:cubicBezTo>
                  <a:cubicBezTo>
                    <a:pt x="21" y="34"/>
                    <a:pt x="21" y="34"/>
                    <a:pt x="21" y="34"/>
                  </a:cubicBezTo>
                  <a:moveTo>
                    <a:pt x="12" y="34"/>
                  </a:moveTo>
                  <a:cubicBezTo>
                    <a:pt x="11" y="33"/>
                    <a:pt x="11" y="33"/>
                    <a:pt x="11" y="33"/>
                  </a:cubicBezTo>
                  <a:cubicBezTo>
                    <a:pt x="12" y="33"/>
                    <a:pt x="12" y="32"/>
                    <a:pt x="13" y="32"/>
                  </a:cubicBezTo>
                  <a:cubicBezTo>
                    <a:pt x="13" y="32"/>
                    <a:pt x="13" y="32"/>
                    <a:pt x="13" y="32"/>
                  </a:cubicBezTo>
                  <a:cubicBezTo>
                    <a:pt x="13" y="32"/>
                    <a:pt x="12" y="33"/>
                    <a:pt x="12" y="34"/>
                  </a:cubicBezTo>
                  <a:moveTo>
                    <a:pt x="26" y="33"/>
                  </a:moveTo>
                  <a:cubicBezTo>
                    <a:pt x="26" y="33"/>
                    <a:pt x="26" y="33"/>
                    <a:pt x="26" y="33"/>
                  </a:cubicBezTo>
                  <a:cubicBezTo>
                    <a:pt x="26" y="32"/>
                    <a:pt x="26" y="32"/>
                    <a:pt x="27" y="31"/>
                  </a:cubicBezTo>
                  <a:cubicBezTo>
                    <a:pt x="27" y="32"/>
                    <a:pt x="27" y="32"/>
                    <a:pt x="27" y="32"/>
                  </a:cubicBezTo>
                  <a:cubicBezTo>
                    <a:pt x="27" y="32"/>
                    <a:pt x="27" y="32"/>
                    <a:pt x="27" y="32"/>
                  </a:cubicBezTo>
                  <a:cubicBezTo>
                    <a:pt x="26" y="33"/>
                    <a:pt x="26" y="33"/>
                    <a:pt x="26" y="33"/>
                  </a:cubicBezTo>
                  <a:moveTo>
                    <a:pt x="28" y="34"/>
                  </a:moveTo>
                  <a:cubicBezTo>
                    <a:pt x="28" y="33"/>
                    <a:pt x="28" y="33"/>
                    <a:pt x="28" y="32"/>
                  </a:cubicBezTo>
                  <a:cubicBezTo>
                    <a:pt x="29" y="31"/>
                    <a:pt x="29" y="31"/>
                    <a:pt x="29" y="31"/>
                  </a:cubicBezTo>
                  <a:cubicBezTo>
                    <a:pt x="28" y="34"/>
                    <a:pt x="28" y="34"/>
                    <a:pt x="28" y="34"/>
                  </a:cubicBezTo>
                  <a:cubicBezTo>
                    <a:pt x="28" y="34"/>
                    <a:pt x="28" y="34"/>
                    <a:pt x="28" y="34"/>
                  </a:cubicBezTo>
                  <a:moveTo>
                    <a:pt x="6" y="33"/>
                  </a:moveTo>
                  <a:cubicBezTo>
                    <a:pt x="6" y="33"/>
                    <a:pt x="6" y="33"/>
                    <a:pt x="6" y="33"/>
                  </a:cubicBezTo>
                  <a:cubicBezTo>
                    <a:pt x="6" y="32"/>
                    <a:pt x="6" y="32"/>
                    <a:pt x="6" y="31"/>
                  </a:cubicBezTo>
                  <a:cubicBezTo>
                    <a:pt x="7" y="32"/>
                    <a:pt x="7" y="32"/>
                    <a:pt x="7" y="32"/>
                  </a:cubicBezTo>
                  <a:cubicBezTo>
                    <a:pt x="6" y="33"/>
                    <a:pt x="6" y="33"/>
                    <a:pt x="6" y="33"/>
                  </a:cubicBezTo>
                  <a:moveTo>
                    <a:pt x="11" y="33"/>
                  </a:moveTo>
                  <a:cubicBezTo>
                    <a:pt x="10" y="33"/>
                    <a:pt x="10" y="33"/>
                    <a:pt x="10" y="33"/>
                  </a:cubicBezTo>
                  <a:cubicBezTo>
                    <a:pt x="12" y="31"/>
                    <a:pt x="12" y="31"/>
                    <a:pt x="12" y="31"/>
                  </a:cubicBezTo>
                  <a:cubicBezTo>
                    <a:pt x="12" y="31"/>
                    <a:pt x="12" y="31"/>
                    <a:pt x="12" y="31"/>
                  </a:cubicBezTo>
                  <a:cubicBezTo>
                    <a:pt x="12" y="31"/>
                    <a:pt x="12" y="31"/>
                    <a:pt x="12" y="31"/>
                  </a:cubicBezTo>
                  <a:cubicBezTo>
                    <a:pt x="12" y="32"/>
                    <a:pt x="11" y="33"/>
                    <a:pt x="11" y="33"/>
                  </a:cubicBezTo>
                  <a:moveTo>
                    <a:pt x="22" y="34"/>
                  </a:moveTo>
                  <a:cubicBezTo>
                    <a:pt x="22" y="33"/>
                    <a:pt x="23" y="32"/>
                    <a:pt x="23" y="31"/>
                  </a:cubicBezTo>
                  <a:cubicBezTo>
                    <a:pt x="24" y="31"/>
                    <a:pt x="24" y="31"/>
                    <a:pt x="24" y="31"/>
                  </a:cubicBezTo>
                  <a:cubicBezTo>
                    <a:pt x="23" y="34"/>
                    <a:pt x="23" y="34"/>
                    <a:pt x="23" y="34"/>
                  </a:cubicBezTo>
                  <a:cubicBezTo>
                    <a:pt x="23" y="34"/>
                    <a:pt x="22" y="34"/>
                    <a:pt x="22" y="34"/>
                  </a:cubicBezTo>
                  <a:moveTo>
                    <a:pt x="8" y="34"/>
                  </a:moveTo>
                  <a:cubicBezTo>
                    <a:pt x="8" y="33"/>
                    <a:pt x="8" y="33"/>
                    <a:pt x="8" y="33"/>
                  </a:cubicBezTo>
                  <a:cubicBezTo>
                    <a:pt x="8" y="32"/>
                    <a:pt x="8" y="32"/>
                    <a:pt x="8" y="32"/>
                  </a:cubicBezTo>
                  <a:cubicBezTo>
                    <a:pt x="8" y="32"/>
                    <a:pt x="8" y="32"/>
                    <a:pt x="8" y="32"/>
                  </a:cubicBezTo>
                  <a:cubicBezTo>
                    <a:pt x="9" y="31"/>
                    <a:pt x="9" y="31"/>
                    <a:pt x="9" y="31"/>
                  </a:cubicBezTo>
                  <a:cubicBezTo>
                    <a:pt x="9" y="31"/>
                    <a:pt x="9" y="32"/>
                    <a:pt x="9" y="33"/>
                  </a:cubicBezTo>
                  <a:cubicBezTo>
                    <a:pt x="8" y="34"/>
                    <a:pt x="8" y="34"/>
                    <a:pt x="8" y="34"/>
                  </a:cubicBezTo>
                  <a:moveTo>
                    <a:pt x="10" y="33"/>
                  </a:moveTo>
                  <a:cubicBezTo>
                    <a:pt x="10" y="33"/>
                    <a:pt x="10" y="33"/>
                    <a:pt x="10" y="33"/>
                  </a:cubicBezTo>
                  <a:cubicBezTo>
                    <a:pt x="10" y="32"/>
                    <a:pt x="10" y="32"/>
                    <a:pt x="10" y="32"/>
                  </a:cubicBezTo>
                  <a:cubicBezTo>
                    <a:pt x="11" y="31"/>
                    <a:pt x="11" y="31"/>
                    <a:pt x="11" y="31"/>
                  </a:cubicBezTo>
                  <a:cubicBezTo>
                    <a:pt x="11" y="31"/>
                    <a:pt x="11" y="31"/>
                    <a:pt x="11" y="31"/>
                  </a:cubicBezTo>
                  <a:cubicBezTo>
                    <a:pt x="10" y="33"/>
                    <a:pt x="10" y="33"/>
                    <a:pt x="10" y="33"/>
                  </a:cubicBezTo>
                  <a:moveTo>
                    <a:pt x="5" y="32"/>
                  </a:moveTo>
                  <a:cubicBezTo>
                    <a:pt x="5" y="32"/>
                    <a:pt x="5" y="32"/>
                    <a:pt x="5" y="32"/>
                  </a:cubicBezTo>
                  <a:cubicBezTo>
                    <a:pt x="6" y="31"/>
                    <a:pt x="6" y="31"/>
                    <a:pt x="6" y="31"/>
                  </a:cubicBezTo>
                  <a:cubicBezTo>
                    <a:pt x="6" y="31"/>
                    <a:pt x="6" y="31"/>
                    <a:pt x="6" y="31"/>
                  </a:cubicBezTo>
                  <a:cubicBezTo>
                    <a:pt x="6" y="31"/>
                    <a:pt x="6" y="32"/>
                    <a:pt x="5" y="32"/>
                  </a:cubicBezTo>
                  <a:moveTo>
                    <a:pt x="26" y="32"/>
                  </a:moveTo>
                  <a:cubicBezTo>
                    <a:pt x="26" y="32"/>
                    <a:pt x="26" y="31"/>
                    <a:pt x="26" y="31"/>
                  </a:cubicBezTo>
                  <a:cubicBezTo>
                    <a:pt x="26" y="31"/>
                    <a:pt x="26" y="31"/>
                    <a:pt x="26" y="31"/>
                  </a:cubicBezTo>
                  <a:cubicBezTo>
                    <a:pt x="26" y="31"/>
                    <a:pt x="26" y="32"/>
                    <a:pt x="26" y="32"/>
                  </a:cubicBezTo>
                  <a:moveTo>
                    <a:pt x="24" y="33"/>
                  </a:moveTo>
                  <a:cubicBezTo>
                    <a:pt x="25" y="31"/>
                    <a:pt x="25" y="31"/>
                    <a:pt x="25" y="31"/>
                  </a:cubicBezTo>
                  <a:cubicBezTo>
                    <a:pt x="25" y="30"/>
                    <a:pt x="25" y="30"/>
                    <a:pt x="25" y="30"/>
                  </a:cubicBezTo>
                  <a:cubicBezTo>
                    <a:pt x="24" y="33"/>
                    <a:pt x="24" y="33"/>
                    <a:pt x="24" y="33"/>
                  </a:cubicBezTo>
                  <a:cubicBezTo>
                    <a:pt x="24" y="33"/>
                    <a:pt x="24" y="33"/>
                    <a:pt x="24" y="33"/>
                  </a:cubicBezTo>
                  <a:moveTo>
                    <a:pt x="10" y="31"/>
                  </a:moveTo>
                  <a:cubicBezTo>
                    <a:pt x="10" y="30"/>
                    <a:pt x="10" y="30"/>
                    <a:pt x="10" y="30"/>
                  </a:cubicBezTo>
                  <a:cubicBezTo>
                    <a:pt x="10" y="31"/>
                    <a:pt x="10" y="31"/>
                    <a:pt x="10" y="31"/>
                  </a:cubicBezTo>
                  <a:cubicBezTo>
                    <a:pt x="10" y="31"/>
                    <a:pt x="10" y="31"/>
                    <a:pt x="10" y="31"/>
                  </a:cubicBezTo>
                  <a:moveTo>
                    <a:pt x="5" y="32"/>
                  </a:moveTo>
                  <a:cubicBezTo>
                    <a:pt x="4" y="31"/>
                    <a:pt x="4" y="31"/>
                    <a:pt x="4" y="31"/>
                  </a:cubicBezTo>
                  <a:cubicBezTo>
                    <a:pt x="5" y="30"/>
                    <a:pt x="5" y="30"/>
                    <a:pt x="5" y="30"/>
                  </a:cubicBezTo>
                  <a:cubicBezTo>
                    <a:pt x="6" y="30"/>
                    <a:pt x="6" y="30"/>
                    <a:pt x="6" y="30"/>
                  </a:cubicBezTo>
                  <a:cubicBezTo>
                    <a:pt x="5" y="32"/>
                    <a:pt x="5" y="32"/>
                    <a:pt x="5" y="32"/>
                  </a:cubicBezTo>
                  <a:moveTo>
                    <a:pt x="29" y="33"/>
                  </a:moveTo>
                  <a:cubicBezTo>
                    <a:pt x="29" y="31"/>
                    <a:pt x="29" y="31"/>
                    <a:pt x="29" y="31"/>
                  </a:cubicBezTo>
                  <a:cubicBezTo>
                    <a:pt x="30" y="30"/>
                    <a:pt x="30" y="30"/>
                    <a:pt x="30" y="30"/>
                  </a:cubicBezTo>
                  <a:cubicBezTo>
                    <a:pt x="30" y="31"/>
                    <a:pt x="30" y="32"/>
                    <a:pt x="29" y="32"/>
                  </a:cubicBezTo>
                  <a:cubicBezTo>
                    <a:pt x="29" y="33"/>
                    <a:pt x="29" y="33"/>
                    <a:pt x="29" y="33"/>
                  </a:cubicBezTo>
                  <a:moveTo>
                    <a:pt x="4" y="31"/>
                  </a:moveTo>
                  <a:cubicBezTo>
                    <a:pt x="4" y="31"/>
                    <a:pt x="4" y="31"/>
                    <a:pt x="4" y="31"/>
                  </a:cubicBezTo>
                  <a:cubicBezTo>
                    <a:pt x="5" y="29"/>
                    <a:pt x="5" y="29"/>
                    <a:pt x="5" y="29"/>
                  </a:cubicBezTo>
                  <a:cubicBezTo>
                    <a:pt x="5" y="30"/>
                    <a:pt x="5" y="30"/>
                    <a:pt x="5" y="30"/>
                  </a:cubicBezTo>
                  <a:cubicBezTo>
                    <a:pt x="4" y="31"/>
                    <a:pt x="4" y="31"/>
                    <a:pt x="4" y="31"/>
                  </a:cubicBezTo>
                  <a:moveTo>
                    <a:pt x="30" y="32"/>
                  </a:moveTo>
                  <a:cubicBezTo>
                    <a:pt x="30" y="31"/>
                    <a:pt x="31" y="30"/>
                    <a:pt x="31" y="29"/>
                  </a:cubicBezTo>
                  <a:cubicBezTo>
                    <a:pt x="31" y="29"/>
                    <a:pt x="31" y="29"/>
                    <a:pt x="31" y="29"/>
                  </a:cubicBezTo>
                  <a:cubicBezTo>
                    <a:pt x="31" y="30"/>
                    <a:pt x="31" y="30"/>
                    <a:pt x="31" y="31"/>
                  </a:cubicBezTo>
                  <a:cubicBezTo>
                    <a:pt x="30" y="32"/>
                    <a:pt x="30" y="32"/>
                    <a:pt x="30" y="32"/>
                  </a:cubicBezTo>
                  <a:moveTo>
                    <a:pt x="4" y="30"/>
                  </a:moveTo>
                  <a:cubicBezTo>
                    <a:pt x="4" y="30"/>
                    <a:pt x="4" y="29"/>
                    <a:pt x="4" y="29"/>
                  </a:cubicBezTo>
                  <a:cubicBezTo>
                    <a:pt x="4" y="29"/>
                    <a:pt x="4" y="29"/>
                    <a:pt x="4" y="29"/>
                  </a:cubicBezTo>
                  <a:cubicBezTo>
                    <a:pt x="4" y="30"/>
                    <a:pt x="4" y="30"/>
                    <a:pt x="4" y="30"/>
                  </a:cubicBezTo>
                  <a:moveTo>
                    <a:pt x="5" y="26"/>
                  </a:moveTo>
                  <a:cubicBezTo>
                    <a:pt x="5" y="25"/>
                    <a:pt x="5" y="25"/>
                    <a:pt x="5" y="25"/>
                  </a:cubicBezTo>
                  <a:cubicBezTo>
                    <a:pt x="5" y="26"/>
                    <a:pt x="5" y="26"/>
                    <a:pt x="5" y="26"/>
                  </a:cubicBezTo>
                  <a:cubicBezTo>
                    <a:pt x="5" y="26"/>
                    <a:pt x="5" y="26"/>
                    <a:pt x="5" y="26"/>
                  </a:cubicBezTo>
                  <a:moveTo>
                    <a:pt x="4" y="26"/>
                  </a:moveTo>
                  <a:cubicBezTo>
                    <a:pt x="4" y="25"/>
                    <a:pt x="4" y="25"/>
                    <a:pt x="4" y="25"/>
                  </a:cubicBezTo>
                  <a:cubicBezTo>
                    <a:pt x="4" y="24"/>
                    <a:pt x="4" y="24"/>
                    <a:pt x="4" y="24"/>
                  </a:cubicBezTo>
                  <a:cubicBezTo>
                    <a:pt x="5" y="25"/>
                    <a:pt x="5" y="25"/>
                    <a:pt x="5" y="25"/>
                  </a:cubicBezTo>
                  <a:cubicBezTo>
                    <a:pt x="4" y="26"/>
                    <a:pt x="4" y="26"/>
                    <a:pt x="4" y="26"/>
                  </a:cubicBezTo>
                  <a:moveTo>
                    <a:pt x="30" y="26"/>
                  </a:moveTo>
                  <a:cubicBezTo>
                    <a:pt x="30" y="26"/>
                    <a:pt x="30" y="26"/>
                    <a:pt x="30" y="26"/>
                  </a:cubicBezTo>
                  <a:cubicBezTo>
                    <a:pt x="31" y="25"/>
                    <a:pt x="31" y="24"/>
                    <a:pt x="31" y="23"/>
                  </a:cubicBezTo>
                  <a:cubicBezTo>
                    <a:pt x="31" y="23"/>
                    <a:pt x="31" y="23"/>
                    <a:pt x="31" y="23"/>
                  </a:cubicBezTo>
                  <a:cubicBezTo>
                    <a:pt x="31" y="23"/>
                    <a:pt x="31" y="24"/>
                    <a:pt x="31" y="24"/>
                  </a:cubicBezTo>
                  <a:cubicBezTo>
                    <a:pt x="31" y="24"/>
                    <a:pt x="31" y="24"/>
                    <a:pt x="31" y="24"/>
                  </a:cubicBezTo>
                  <a:cubicBezTo>
                    <a:pt x="31" y="25"/>
                    <a:pt x="31" y="25"/>
                    <a:pt x="31" y="25"/>
                  </a:cubicBezTo>
                  <a:cubicBezTo>
                    <a:pt x="31" y="25"/>
                    <a:pt x="31" y="25"/>
                    <a:pt x="30" y="26"/>
                  </a:cubicBezTo>
                  <a:moveTo>
                    <a:pt x="4" y="24"/>
                  </a:moveTo>
                  <a:cubicBezTo>
                    <a:pt x="4" y="24"/>
                    <a:pt x="4" y="24"/>
                    <a:pt x="4" y="24"/>
                  </a:cubicBezTo>
                  <a:cubicBezTo>
                    <a:pt x="4" y="24"/>
                    <a:pt x="4" y="24"/>
                    <a:pt x="4" y="24"/>
                  </a:cubicBezTo>
                  <a:cubicBezTo>
                    <a:pt x="4" y="23"/>
                    <a:pt x="4" y="23"/>
                    <a:pt x="4" y="23"/>
                  </a:cubicBezTo>
                  <a:cubicBezTo>
                    <a:pt x="4" y="23"/>
                    <a:pt x="4" y="23"/>
                    <a:pt x="4" y="23"/>
                  </a:cubicBezTo>
                  <a:cubicBezTo>
                    <a:pt x="4" y="24"/>
                    <a:pt x="4" y="24"/>
                    <a:pt x="4" y="24"/>
                  </a:cubicBezTo>
                  <a:moveTo>
                    <a:pt x="32" y="22"/>
                  </a:moveTo>
                  <a:cubicBezTo>
                    <a:pt x="32" y="21"/>
                    <a:pt x="32" y="21"/>
                    <a:pt x="32" y="21"/>
                  </a:cubicBezTo>
                  <a:cubicBezTo>
                    <a:pt x="32" y="21"/>
                    <a:pt x="32" y="21"/>
                    <a:pt x="32" y="21"/>
                  </a:cubicBezTo>
                  <a:cubicBezTo>
                    <a:pt x="32" y="22"/>
                    <a:pt x="32" y="22"/>
                    <a:pt x="32" y="22"/>
                  </a:cubicBezTo>
                  <a:moveTo>
                    <a:pt x="2" y="23"/>
                  </a:moveTo>
                  <a:cubicBezTo>
                    <a:pt x="2" y="23"/>
                    <a:pt x="3" y="22"/>
                    <a:pt x="3" y="21"/>
                  </a:cubicBezTo>
                  <a:cubicBezTo>
                    <a:pt x="3" y="21"/>
                    <a:pt x="3" y="22"/>
                    <a:pt x="3" y="22"/>
                  </a:cubicBezTo>
                  <a:cubicBezTo>
                    <a:pt x="3" y="23"/>
                    <a:pt x="3" y="23"/>
                    <a:pt x="3" y="23"/>
                  </a:cubicBezTo>
                  <a:cubicBezTo>
                    <a:pt x="2" y="23"/>
                    <a:pt x="2" y="23"/>
                    <a:pt x="2" y="23"/>
                  </a:cubicBezTo>
                  <a:moveTo>
                    <a:pt x="32" y="23"/>
                  </a:moveTo>
                  <a:cubicBezTo>
                    <a:pt x="32" y="23"/>
                    <a:pt x="32" y="23"/>
                    <a:pt x="32" y="23"/>
                  </a:cubicBezTo>
                  <a:cubicBezTo>
                    <a:pt x="32" y="23"/>
                    <a:pt x="32" y="23"/>
                    <a:pt x="32" y="23"/>
                  </a:cubicBezTo>
                  <a:cubicBezTo>
                    <a:pt x="32" y="22"/>
                    <a:pt x="33" y="22"/>
                    <a:pt x="33" y="21"/>
                  </a:cubicBezTo>
                  <a:cubicBezTo>
                    <a:pt x="33" y="21"/>
                    <a:pt x="33" y="21"/>
                    <a:pt x="33" y="21"/>
                  </a:cubicBezTo>
                  <a:cubicBezTo>
                    <a:pt x="33" y="22"/>
                    <a:pt x="33" y="23"/>
                    <a:pt x="33" y="23"/>
                  </a:cubicBezTo>
                  <a:cubicBezTo>
                    <a:pt x="33" y="23"/>
                    <a:pt x="33" y="23"/>
                    <a:pt x="33" y="23"/>
                  </a:cubicBezTo>
                  <a:cubicBezTo>
                    <a:pt x="32" y="23"/>
                    <a:pt x="32" y="23"/>
                    <a:pt x="32" y="23"/>
                  </a:cubicBezTo>
                  <a:moveTo>
                    <a:pt x="33" y="23"/>
                  </a:moveTo>
                  <a:cubicBezTo>
                    <a:pt x="33" y="23"/>
                    <a:pt x="34" y="22"/>
                    <a:pt x="34" y="21"/>
                  </a:cubicBezTo>
                  <a:cubicBezTo>
                    <a:pt x="34" y="21"/>
                    <a:pt x="34" y="21"/>
                    <a:pt x="34" y="21"/>
                  </a:cubicBezTo>
                  <a:cubicBezTo>
                    <a:pt x="34" y="22"/>
                    <a:pt x="34" y="23"/>
                    <a:pt x="34" y="23"/>
                  </a:cubicBezTo>
                  <a:cubicBezTo>
                    <a:pt x="34" y="23"/>
                    <a:pt x="34" y="23"/>
                    <a:pt x="33" y="23"/>
                  </a:cubicBezTo>
                  <a:cubicBezTo>
                    <a:pt x="33" y="23"/>
                    <a:pt x="33" y="23"/>
                    <a:pt x="33" y="23"/>
                  </a:cubicBezTo>
                  <a:moveTo>
                    <a:pt x="1" y="23"/>
                  </a:moveTo>
                  <a:cubicBezTo>
                    <a:pt x="1" y="23"/>
                    <a:pt x="1" y="23"/>
                    <a:pt x="1" y="23"/>
                  </a:cubicBezTo>
                  <a:cubicBezTo>
                    <a:pt x="2" y="21"/>
                    <a:pt x="2" y="21"/>
                    <a:pt x="2" y="21"/>
                  </a:cubicBezTo>
                  <a:cubicBezTo>
                    <a:pt x="3" y="21"/>
                    <a:pt x="3" y="21"/>
                    <a:pt x="3" y="21"/>
                  </a:cubicBezTo>
                  <a:cubicBezTo>
                    <a:pt x="2" y="22"/>
                    <a:pt x="2" y="23"/>
                    <a:pt x="2" y="23"/>
                  </a:cubicBezTo>
                  <a:cubicBezTo>
                    <a:pt x="1" y="23"/>
                    <a:pt x="1" y="23"/>
                    <a:pt x="1" y="23"/>
                  </a:cubicBezTo>
                  <a:moveTo>
                    <a:pt x="1" y="22"/>
                  </a:moveTo>
                  <a:cubicBezTo>
                    <a:pt x="1" y="22"/>
                    <a:pt x="1" y="21"/>
                    <a:pt x="1" y="21"/>
                  </a:cubicBezTo>
                  <a:cubicBezTo>
                    <a:pt x="1" y="21"/>
                    <a:pt x="1" y="21"/>
                    <a:pt x="1" y="21"/>
                  </a:cubicBezTo>
                  <a:cubicBezTo>
                    <a:pt x="1" y="21"/>
                    <a:pt x="1" y="21"/>
                    <a:pt x="1" y="21"/>
                  </a:cubicBezTo>
                  <a:cubicBezTo>
                    <a:pt x="1" y="22"/>
                    <a:pt x="1" y="22"/>
                    <a:pt x="1" y="22"/>
                  </a:cubicBezTo>
                  <a:moveTo>
                    <a:pt x="5" y="11"/>
                  </a:moveTo>
                  <a:cubicBezTo>
                    <a:pt x="4" y="11"/>
                    <a:pt x="4" y="11"/>
                    <a:pt x="4" y="11"/>
                  </a:cubicBezTo>
                  <a:cubicBezTo>
                    <a:pt x="5" y="10"/>
                    <a:pt x="5" y="10"/>
                    <a:pt x="5" y="10"/>
                  </a:cubicBezTo>
                  <a:cubicBezTo>
                    <a:pt x="5" y="10"/>
                    <a:pt x="5" y="10"/>
                    <a:pt x="5" y="10"/>
                  </a:cubicBezTo>
                  <a:cubicBezTo>
                    <a:pt x="5" y="10"/>
                    <a:pt x="5" y="11"/>
                    <a:pt x="5" y="11"/>
                  </a:cubicBezTo>
                  <a:moveTo>
                    <a:pt x="4" y="11"/>
                  </a:moveTo>
                  <a:cubicBezTo>
                    <a:pt x="4" y="10"/>
                    <a:pt x="4" y="10"/>
                    <a:pt x="4" y="10"/>
                  </a:cubicBezTo>
                  <a:cubicBezTo>
                    <a:pt x="5" y="9"/>
                    <a:pt x="5" y="9"/>
                    <a:pt x="5" y="9"/>
                  </a:cubicBezTo>
                  <a:cubicBezTo>
                    <a:pt x="5" y="10"/>
                    <a:pt x="5" y="10"/>
                    <a:pt x="5" y="10"/>
                  </a:cubicBezTo>
                  <a:cubicBezTo>
                    <a:pt x="4" y="11"/>
                    <a:pt x="4" y="11"/>
                    <a:pt x="4" y="11"/>
                  </a:cubicBezTo>
                  <a:moveTo>
                    <a:pt x="31" y="11"/>
                  </a:moveTo>
                  <a:cubicBezTo>
                    <a:pt x="30" y="10"/>
                    <a:pt x="30" y="10"/>
                    <a:pt x="30" y="10"/>
                  </a:cubicBezTo>
                  <a:cubicBezTo>
                    <a:pt x="31" y="9"/>
                    <a:pt x="31" y="9"/>
                    <a:pt x="31" y="9"/>
                  </a:cubicBezTo>
                  <a:cubicBezTo>
                    <a:pt x="31" y="9"/>
                    <a:pt x="31" y="10"/>
                    <a:pt x="31" y="10"/>
                  </a:cubicBezTo>
                  <a:cubicBezTo>
                    <a:pt x="31" y="10"/>
                    <a:pt x="31" y="10"/>
                    <a:pt x="31" y="10"/>
                  </a:cubicBezTo>
                  <a:cubicBezTo>
                    <a:pt x="31" y="11"/>
                    <a:pt x="31" y="11"/>
                    <a:pt x="31" y="11"/>
                  </a:cubicBezTo>
                  <a:moveTo>
                    <a:pt x="4" y="9"/>
                  </a:moveTo>
                  <a:cubicBezTo>
                    <a:pt x="4" y="9"/>
                    <a:pt x="4" y="9"/>
                    <a:pt x="4" y="9"/>
                  </a:cubicBezTo>
                  <a:cubicBezTo>
                    <a:pt x="4" y="9"/>
                    <a:pt x="4" y="9"/>
                    <a:pt x="4" y="9"/>
                  </a:cubicBezTo>
                  <a:cubicBezTo>
                    <a:pt x="4" y="9"/>
                    <a:pt x="4" y="9"/>
                    <a:pt x="4" y="9"/>
                  </a:cubicBezTo>
                  <a:cubicBezTo>
                    <a:pt x="4" y="9"/>
                    <a:pt x="4" y="9"/>
                    <a:pt x="4" y="9"/>
                  </a:cubicBezTo>
                  <a:moveTo>
                    <a:pt x="10" y="6"/>
                  </a:moveTo>
                  <a:cubicBezTo>
                    <a:pt x="12" y="5"/>
                    <a:pt x="13" y="5"/>
                    <a:pt x="15" y="4"/>
                  </a:cubicBezTo>
                  <a:cubicBezTo>
                    <a:pt x="15" y="4"/>
                    <a:pt x="15" y="4"/>
                    <a:pt x="15" y="4"/>
                  </a:cubicBezTo>
                  <a:cubicBezTo>
                    <a:pt x="15" y="1"/>
                    <a:pt x="15" y="1"/>
                    <a:pt x="15" y="1"/>
                  </a:cubicBezTo>
                  <a:cubicBezTo>
                    <a:pt x="16" y="1"/>
                    <a:pt x="17" y="1"/>
                    <a:pt x="18" y="1"/>
                  </a:cubicBezTo>
                  <a:cubicBezTo>
                    <a:pt x="18" y="1"/>
                    <a:pt x="19" y="1"/>
                    <a:pt x="20" y="1"/>
                  </a:cubicBezTo>
                  <a:cubicBezTo>
                    <a:pt x="20" y="4"/>
                    <a:pt x="20" y="4"/>
                    <a:pt x="20" y="4"/>
                  </a:cubicBezTo>
                  <a:cubicBezTo>
                    <a:pt x="20" y="4"/>
                    <a:pt x="20" y="4"/>
                    <a:pt x="20" y="4"/>
                  </a:cubicBezTo>
                  <a:cubicBezTo>
                    <a:pt x="22" y="5"/>
                    <a:pt x="24" y="5"/>
                    <a:pt x="25" y="6"/>
                  </a:cubicBezTo>
                  <a:cubicBezTo>
                    <a:pt x="26" y="6"/>
                    <a:pt x="26" y="6"/>
                    <a:pt x="26" y="6"/>
                  </a:cubicBezTo>
                  <a:cubicBezTo>
                    <a:pt x="28" y="4"/>
                    <a:pt x="28" y="4"/>
                    <a:pt x="28" y="4"/>
                  </a:cubicBezTo>
                  <a:cubicBezTo>
                    <a:pt x="28" y="5"/>
                    <a:pt x="30" y="7"/>
                    <a:pt x="30" y="7"/>
                  </a:cubicBezTo>
                  <a:cubicBezTo>
                    <a:pt x="31" y="8"/>
                    <a:pt x="31" y="8"/>
                    <a:pt x="31" y="8"/>
                  </a:cubicBezTo>
                  <a:cubicBezTo>
                    <a:pt x="31" y="8"/>
                    <a:pt x="31" y="8"/>
                    <a:pt x="31" y="8"/>
                  </a:cubicBezTo>
                  <a:cubicBezTo>
                    <a:pt x="29" y="10"/>
                    <a:pt x="29" y="10"/>
                    <a:pt x="29" y="10"/>
                  </a:cubicBezTo>
                  <a:cubicBezTo>
                    <a:pt x="29" y="10"/>
                    <a:pt x="29" y="10"/>
                    <a:pt x="29" y="10"/>
                  </a:cubicBezTo>
                  <a:cubicBezTo>
                    <a:pt x="30" y="12"/>
                    <a:pt x="31" y="13"/>
                    <a:pt x="31" y="15"/>
                  </a:cubicBezTo>
                  <a:cubicBezTo>
                    <a:pt x="32" y="15"/>
                    <a:pt x="32" y="15"/>
                    <a:pt x="32" y="15"/>
                  </a:cubicBezTo>
                  <a:cubicBezTo>
                    <a:pt x="34" y="15"/>
                    <a:pt x="34" y="15"/>
                    <a:pt x="34" y="15"/>
                  </a:cubicBezTo>
                  <a:cubicBezTo>
                    <a:pt x="34" y="17"/>
                    <a:pt x="34" y="19"/>
                    <a:pt x="34" y="20"/>
                  </a:cubicBezTo>
                  <a:cubicBezTo>
                    <a:pt x="34" y="20"/>
                    <a:pt x="34" y="20"/>
                    <a:pt x="34" y="20"/>
                  </a:cubicBezTo>
                  <a:cubicBezTo>
                    <a:pt x="31" y="20"/>
                    <a:pt x="31" y="21"/>
                    <a:pt x="30" y="23"/>
                  </a:cubicBezTo>
                  <a:cubicBezTo>
                    <a:pt x="30" y="24"/>
                    <a:pt x="30" y="24"/>
                    <a:pt x="29" y="25"/>
                  </a:cubicBezTo>
                  <a:cubicBezTo>
                    <a:pt x="29" y="26"/>
                    <a:pt x="29" y="26"/>
                    <a:pt x="29" y="26"/>
                  </a:cubicBezTo>
                  <a:cubicBezTo>
                    <a:pt x="31" y="28"/>
                    <a:pt x="31" y="28"/>
                    <a:pt x="31" y="28"/>
                  </a:cubicBezTo>
                  <a:cubicBezTo>
                    <a:pt x="30" y="29"/>
                    <a:pt x="29" y="30"/>
                    <a:pt x="28" y="31"/>
                  </a:cubicBezTo>
                  <a:cubicBezTo>
                    <a:pt x="26" y="29"/>
                    <a:pt x="26" y="29"/>
                    <a:pt x="26" y="29"/>
                  </a:cubicBezTo>
                  <a:cubicBezTo>
                    <a:pt x="25" y="29"/>
                    <a:pt x="25" y="29"/>
                    <a:pt x="25" y="29"/>
                  </a:cubicBezTo>
                  <a:cubicBezTo>
                    <a:pt x="24" y="30"/>
                    <a:pt x="22" y="31"/>
                    <a:pt x="20" y="31"/>
                  </a:cubicBezTo>
                  <a:cubicBezTo>
                    <a:pt x="20" y="32"/>
                    <a:pt x="20" y="32"/>
                    <a:pt x="20" y="32"/>
                  </a:cubicBezTo>
                  <a:cubicBezTo>
                    <a:pt x="20" y="34"/>
                    <a:pt x="20" y="34"/>
                    <a:pt x="20" y="34"/>
                  </a:cubicBezTo>
                  <a:cubicBezTo>
                    <a:pt x="19" y="34"/>
                    <a:pt x="18" y="34"/>
                    <a:pt x="18" y="34"/>
                  </a:cubicBezTo>
                  <a:cubicBezTo>
                    <a:pt x="17" y="34"/>
                    <a:pt x="16" y="34"/>
                    <a:pt x="15" y="34"/>
                  </a:cubicBezTo>
                  <a:cubicBezTo>
                    <a:pt x="15" y="32"/>
                    <a:pt x="15" y="32"/>
                    <a:pt x="15" y="32"/>
                  </a:cubicBezTo>
                  <a:cubicBezTo>
                    <a:pt x="15" y="31"/>
                    <a:pt x="15" y="31"/>
                    <a:pt x="15" y="31"/>
                  </a:cubicBezTo>
                  <a:cubicBezTo>
                    <a:pt x="13" y="31"/>
                    <a:pt x="12" y="30"/>
                    <a:pt x="10" y="29"/>
                  </a:cubicBezTo>
                  <a:cubicBezTo>
                    <a:pt x="9" y="29"/>
                    <a:pt x="9" y="29"/>
                    <a:pt x="9" y="29"/>
                  </a:cubicBezTo>
                  <a:cubicBezTo>
                    <a:pt x="8" y="31"/>
                    <a:pt x="8" y="31"/>
                    <a:pt x="8" y="31"/>
                  </a:cubicBezTo>
                  <a:cubicBezTo>
                    <a:pt x="8" y="31"/>
                    <a:pt x="8" y="31"/>
                    <a:pt x="8" y="31"/>
                  </a:cubicBezTo>
                  <a:cubicBezTo>
                    <a:pt x="8" y="31"/>
                    <a:pt x="8" y="31"/>
                    <a:pt x="8" y="31"/>
                  </a:cubicBezTo>
                  <a:cubicBezTo>
                    <a:pt x="6" y="30"/>
                    <a:pt x="5" y="29"/>
                    <a:pt x="4" y="28"/>
                  </a:cubicBezTo>
                  <a:cubicBezTo>
                    <a:pt x="6" y="26"/>
                    <a:pt x="6" y="26"/>
                    <a:pt x="6" y="26"/>
                  </a:cubicBezTo>
                  <a:cubicBezTo>
                    <a:pt x="6" y="25"/>
                    <a:pt x="6" y="25"/>
                    <a:pt x="6" y="25"/>
                  </a:cubicBezTo>
                  <a:cubicBezTo>
                    <a:pt x="5" y="24"/>
                    <a:pt x="4" y="22"/>
                    <a:pt x="4" y="20"/>
                  </a:cubicBezTo>
                  <a:cubicBezTo>
                    <a:pt x="4" y="20"/>
                    <a:pt x="4" y="20"/>
                    <a:pt x="4" y="20"/>
                  </a:cubicBezTo>
                  <a:cubicBezTo>
                    <a:pt x="1" y="20"/>
                    <a:pt x="1" y="20"/>
                    <a:pt x="1" y="20"/>
                  </a:cubicBezTo>
                  <a:cubicBezTo>
                    <a:pt x="1" y="19"/>
                    <a:pt x="1" y="17"/>
                    <a:pt x="1" y="15"/>
                  </a:cubicBezTo>
                  <a:cubicBezTo>
                    <a:pt x="4" y="15"/>
                    <a:pt x="4" y="15"/>
                    <a:pt x="4" y="15"/>
                  </a:cubicBezTo>
                  <a:cubicBezTo>
                    <a:pt x="4" y="15"/>
                    <a:pt x="4" y="15"/>
                    <a:pt x="4" y="15"/>
                  </a:cubicBezTo>
                  <a:cubicBezTo>
                    <a:pt x="4" y="13"/>
                    <a:pt x="5" y="12"/>
                    <a:pt x="6" y="10"/>
                  </a:cubicBezTo>
                  <a:cubicBezTo>
                    <a:pt x="6" y="10"/>
                    <a:pt x="6" y="10"/>
                    <a:pt x="6" y="10"/>
                  </a:cubicBezTo>
                  <a:cubicBezTo>
                    <a:pt x="4" y="8"/>
                    <a:pt x="4" y="8"/>
                    <a:pt x="4" y="8"/>
                  </a:cubicBezTo>
                  <a:cubicBezTo>
                    <a:pt x="5" y="6"/>
                    <a:pt x="6" y="5"/>
                    <a:pt x="8" y="4"/>
                  </a:cubicBezTo>
                  <a:cubicBezTo>
                    <a:pt x="10" y="6"/>
                    <a:pt x="10" y="6"/>
                    <a:pt x="10" y="6"/>
                  </a:cubicBezTo>
                  <a:cubicBezTo>
                    <a:pt x="10" y="6"/>
                    <a:pt x="10" y="6"/>
                    <a:pt x="10" y="6"/>
                  </a:cubicBezTo>
                  <a:moveTo>
                    <a:pt x="18" y="0"/>
                  </a:moveTo>
                  <a:cubicBezTo>
                    <a:pt x="17" y="0"/>
                    <a:pt x="16" y="0"/>
                    <a:pt x="15" y="1"/>
                  </a:cubicBezTo>
                  <a:cubicBezTo>
                    <a:pt x="14" y="1"/>
                    <a:pt x="14" y="1"/>
                    <a:pt x="14" y="1"/>
                  </a:cubicBezTo>
                  <a:cubicBezTo>
                    <a:pt x="14" y="3"/>
                    <a:pt x="14" y="3"/>
                    <a:pt x="14" y="3"/>
                  </a:cubicBezTo>
                  <a:cubicBezTo>
                    <a:pt x="13" y="4"/>
                    <a:pt x="11" y="4"/>
                    <a:pt x="10" y="5"/>
                  </a:cubicBezTo>
                  <a:cubicBezTo>
                    <a:pt x="8" y="4"/>
                    <a:pt x="8" y="4"/>
                    <a:pt x="8" y="4"/>
                  </a:cubicBezTo>
                  <a:cubicBezTo>
                    <a:pt x="8" y="4"/>
                    <a:pt x="8" y="4"/>
                    <a:pt x="8" y="4"/>
                  </a:cubicBezTo>
                  <a:cubicBezTo>
                    <a:pt x="6" y="5"/>
                    <a:pt x="5" y="6"/>
                    <a:pt x="3" y="8"/>
                  </a:cubicBezTo>
                  <a:cubicBezTo>
                    <a:pt x="4" y="8"/>
                    <a:pt x="4" y="8"/>
                    <a:pt x="4" y="8"/>
                  </a:cubicBezTo>
                  <a:cubicBezTo>
                    <a:pt x="3" y="8"/>
                    <a:pt x="3" y="8"/>
                    <a:pt x="3" y="8"/>
                  </a:cubicBezTo>
                  <a:cubicBezTo>
                    <a:pt x="3" y="9"/>
                    <a:pt x="3" y="9"/>
                    <a:pt x="3" y="9"/>
                  </a:cubicBezTo>
                  <a:cubicBezTo>
                    <a:pt x="3" y="9"/>
                    <a:pt x="3" y="10"/>
                    <a:pt x="3" y="10"/>
                  </a:cubicBezTo>
                  <a:cubicBezTo>
                    <a:pt x="3" y="10"/>
                    <a:pt x="3" y="10"/>
                    <a:pt x="3" y="10"/>
                  </a:cubicBezTo>
                  <a:cubicBezTo>
                    <a:pt x="3" y="11"/>
                    <a:pt x="3" y="11"/>
                    <a:pt x="3" y="11"/>
                  </a:cubicBezTo>
                  <a:cubicBezTo>
                    <a:pt x="3" y="11"/>
                    <a:pt x="3" y="11"/>
                    <a:pt x="3" y="11"/>
                  </a:cubicBezTo>
                  <a:cubicBezTo>
                    <a:pt x="3" y="11"/>
                    <a:pt x="3" y="11"/>
                    <a:pt x="3" y="11"/>
                  </a:cubicBezTo>
                  <a:cubicBezTo>
                    <a:pt x="3" y="11"/>
                    <a:pt x="3" y="11"/>
                    <a:pt x="3" y="11"/>
                  </a:cubicBezTo>
                  <a:cubicBezTo>
                    <a:pt x="4" y="12"/>
                    <a:pt x="4" y="12"/>
                    <a:pt x="4" y="12"/>
                  </a:cubicBezTo>
                  <a:cubicBezTo>
                    <a:pt x="4" y="13"/>
                    <a:pt x="4" y="14"/>
                    <a:pt x="3" y="15"/>
                  </a:cubicBezTo>
                  <a:cubicBezTo>
                    <a:pt x="1" y="15"/>
                    <a:pt x="1" y="15"/>
                    <a:pt x="1" y="15"/>
                  </a:cubicBezTo>
                  <a:cubicBezTo>
                    <a:pt x="0" y="15"/>
                    <a:pt x="0" y="15"/>
                    <a:pt x="0" y="15"/>
                  </a:cubicBezTo>
                  <a:cubicBezTo>
                    <a:pt x="0" y="15"/>
                    <a:pt x="0" y="15"/>
                    <a:pt x="0" y="15"/>
                  </a:cubicBezTo>
                  <a:cubicBezTo>
                    <a:pt x="0" y="16"/>
                    <a:pt x="0" y="16"/>
                    <a:pt x="0" y="16"/>
                  </a:cubicBezTo>
                  <a:cubicBezTo>
                    <a:pt x="0" y="17"/>
                    <a:pt x="0" y="22"/>
                    <a:pt x="0" y="24"/>
                  </a:cubicBezTo>
                  <a:cubicBezTo>
                    <a:pt x="0" y="24"/>
                    <a:pt x="0" y="24"/>
                    <a:pt x="0" y="24"/>
                  </a:cubicBezTo>
                  <a:cubicBezTo>
                    <a:pt x="0" y="24"/>
                    <a:pt x="0" y="24"/>
                    <a:pt x="0" y="24"/>
                  </a:cubicBezTo>
                  <a:cubicBezTo>
                    <a:pt x="0" y="24"/>
                    <a:pt x="0" y="24"/>
                    <a:pt x="0" y="24"/>
                  </a:cubicBezTo>
                  <a:cubicBezTo>
                    <a:pt x="0" y="24"/>
                    <a:pt x="0" y="24"/>
                    <a:pt x="0" y="24"/>
                  </a:cubicBezTo>
                  <a:cubicBezTo>
                    <a:pt x="0" y="24"/>
                    <a:pt x="0" y="24"/>
                    <a:pt x="0" y="24"/>
                  </a:cubicBezTo>
                  <a:cubicBezTo>
                    <a:pt x="3" y="24"/>
                    <a:pt x="3" y="24"/>
                    <a:pt x="3" y="24"/>
                  </a:cubicBezTo>
                  <a:cubicBezTo>
                    <a:pt x="3" y="25"/>
                    <a:pt x="3" y="25"/>
                    <a:pt x="4" y="26"/>
                  </a:cubicBezTo>
                  <a:cubicBezTo>
                    <a:pt x="4" y="26"/>
                    <a:pt x="4" y="26"/>
                    <a:pt x="4" y="26"/>
                  </a:cubicBezTo>
                  <a:cubicBezTo>
                    <a:pt x="4" y="26"/>
                    <a:pt x="4" y="26"/>
                    <a:pt x="4" y="26"/>
                  </a:cubicBezTo>
                  <a:cubicBezTo>
                    <a:pt x="4" y="27"/>
                    <a:pt x="4" y="27"/>
                    <a:pt x="4" y="27"/>
                  </a:cubicBezTo>
                  <a:cubicBezTo>
                    <a:pt x="3" y="27"/>
                    <a:pt x="3" y="27"/>
                    <a:pt x="3" y="27"/>
                  </a:cubicBezTo>
                  <a:cubicBezTo>
                    <a:pt x="3" y="28"/>
                    <a:pt x="3" y="28"/>
                    <a:pt x="3" y="28"/>
                  </a:cubicBezTo>
                  <a:cubicBezTo>
                    <a:pt x="3" y="29"/>
                    <a:pt x="3" y="30"/>
                    <a:pt x="3" y="31"/>
                  </a:cubicBezTo>
                  <a:cubicBezTo>
                    <a:pt x="3" y="31"/>
                    <a:pt x="3" y="31"/>
                    <a:pt x="3" y="31"/>
                  </a:cubicBezTo>
                  <a:cubicBezTo>
                    <a:pt x="3" y="31"/>
                    <a:pt x="3" y="31"/>
                    <a:pt x="3" y="31"/>
                  </a:cubicBezTo>
                  <a:cubicBezTo>
                    <a:pt x="4" y="33"/>
                    <a:pt x="6" y="34"/>
                    <a:pt x="7" y="35"/>
                  </a:cubicBezTo>
                  <a:cubicBezTo>
                    <a:pt x="7" y="35"/>
                    <a:pt x="7" y="35"/>
                    <a:pt x="7" y="35"/>
                  </a:cubicBezTo>
                  <a:cubicBezTo>
                    <a:pt x="7" y="35"/>
                    <a:pt x="7" y="35"/>
                    <a:pt x="7" y="35"/>
                  </a:cubicBezTo>
                  <a:cubicBezTo>
                    <a:pt x="7" y="35"/>
                    <a:pt x="7" y="35"/>
                    <a:pt x="7" y="35"/>
                  </a:cubicBezTo>
                  <a:cubicBezTo>
                    <a:pt x="7" y="35"/>
                    <a:pt x="7" y="35"/>
                    <a:pt x="7" y="35"/>
                  </a:cubicBezTo>
                  <a:cubicBezTo>
                    <a:pt x="8" y="35"/>
                    <a:pt x="8" y="35"/>
                    <a:pt x="8" y="35"/>
                  </a:cubicBezTo>
                  <a:cubicBezTo>
                    <a:pt x="9" y="33"/>
                    <a:pt x="9" y="33"/>
                    <a:pt x="9" y="33"/>
                  </a:cubicBezTo>
                  <a:cubicBezTo>
                    <a:pt x="11" y="34"/>
                    <a:pt x="12" y="35"/>
                    <a:pt x="14" y="35"/>
                  </a:cubicBezTo>
                  <a:cubicBezTo>
                    <a:pt x="14" y="36"/>
                    <a:pt x="14" y="36"/>
                    <a:pt x="14" y="36"/>
                  </a:cubicBezTo>
                  <a:cubicBezTo>
                    <a:pt x="14" y="36"/>
                    <a:pt x="14" y="37"/>
                    <a:pt x="14" y="38"/>
                  </a:cubicBezTo>
                  <a:cubicBezTo>
                    <a:pt x="14" y="38"/>
                    <a:pt x="14" y="38"/>
                    <a:pt x="14" y="38"/>
                  </a:cubicBezTo>
                  <a:cubicBezTo>
                    <a:pt x="15" y="38"/>
                    <a:pt x="16" y="38"/>
                    <a:pt x="17" y="38"/>
                  </a:cubicBezTo>
                  <a:cubicBezTo>
                    <a:pt x="18" y="38"/>
                    <a:pt x="19" y="38"/>
                    <a:pt x="20" y="38"/>
                  </a:cubicBezTo>
                  <a:cubicBezTo>
                    <a:pt x="21" y="38"/>
                    <a:pt x="21" y="38"/>
                    <a:pt x="21" y="38"/>
                  </a:cubicBezTo>
                  <a:cubicBezTo>
                    <a:pt x="21" y="37"/>
                    <a:pt x="21" y="37"/>
                    <a:pt x="21" y="37"/>
                  </a:cubicBezTo>
                  <a:cubicBezTo>
                    <a:pt x="21" y="36"/>
                    <a:pt x="21" y="36"/>
                    <a:pt x="21" y="35"/>
                  </a:cubicBezTo>
                  <a:cubicBezTo>
                    <a:pt x="23" y="35"/>
                    <a:pt x="24" y="34"/>
                    <a:pt x="25" y="33"/>
                  </a:cubicBezTo>
                  <a:cubicBezTo>
                    <a:pt x="27" y="35"/>
                    <a:pt x="27" y="35"/>
                    <a:pt x="27" y="35"/>
                  </a:cubicBezTo>
                  <a:cubicBezTo>
                    <a:pt x="28" y="35"/>
                    <a:pt x="28" y="35"/>
                    <a:pt x="28" y="35"/>
                  </a:cubicBezTo>
                  <a:cubicBezTo>
                    <a:pt x="29" y="34"/>
                    <a:pt x="31" y="33"/>
                    <a:pt x="32" y="31"/>
                  </a:cubicBezTo>
                  <a:cubicBezTo>
                    <a:pt x="32" y="31"/>
                    <a:pt x="32" y="31"/>
                    <a:pt x="32" y="31"/>
                  </a:cubicBezTo>
                  <a:cubicBezTo>
                    <a:pt x="32" y="30"/>
                    <a:pt x="32" y="30"/>
                    <a:pt x="32" y="29"/>
                  </a:cubicBezTo>
                  <a:cubicBezTo>
                    <a:pt x="32" y="29"/>
                    <a:pt x="32" y="28"/>
                    <a:pt x="32" y="28"/>
                  </a:cubicBezTo>
                  <a:cubicBezTo>
                    <a:pt x="32" y="27"/>
                    <a:pt x="32" y="27"/>
                    <a:pt x="32" y="27"/>
                  </a:cubicBezTo>
                  <a:cubicBezTo>
                    <a:pt x="32" y="27"/>
                    <a:pt x="32" y="27"/>
                    <a:pt x="32" y="27"/>
                  </a:cubicBezTo>
                  <a:cubicBezTo>
                    <a:pt x="31" y="26"/>
                    <a:pt x="31" y="26"/>
                    <a:pt x="31" y="26"/>
                  </a:cubicBezTo>
                  <a:cubicBezTo>
                    <a:pt x="31" y="26"/>
                    <a:pt x="31" y="26"/>
                    <a:pt x="32" y="25"/>
                  </a:cubicBezTo>
                  <a:cubicBezTo>
                    <a:pt x="32" y="24"/>
                    <a:pt x="32" y="24"/>
                    <a:pt x="33" y="24"/>
                  </a:cubicBezTo>
                  <a:cubicBezTo>
                    <a:pt x="33" y="24"/>
                    <a:pt x="34" y="24"/>
                    <a:pt x="34" y="24"/>
                  </a:cubicBezTo>
                  <a:cubicBezTo>
                    <a:pt x="35" y="24"/>
                    <a:pt x="35" y="24"/>
                    <a:pt x="35" y="24"/>
                  </a:cubicBezTo>
                  <a:cubicBezTo>
                    <a:pt x="35" y="23"/>
                    <a:pt x="35" y="22"/>
                    <a:pt x="35" y="21"/>
                  </a:cubicBezTo>
                  <a:cubicBezTo>
                    <a:pt x="35" y="21"/>
                    <a:pt x="35" y="21"/>
                    <a:pt x="35" y="21"/>
                  </a:cubicBezTo>
                  <a:cubicBezTo>
                    <a:pt x="35" y="19"/>
                    <a:pt x="35" y="17"/>
                    <a:pt x="35" y="15"/>
                  </a:cubicBezTo>
                  <a:cubicBezTo>
                    <a:pt x="35" y="15"/>
                    <a:pt x="35" y="15"/>
                    <a:pt x="35" y="15"/>
                  </a:cubicBezTo>
                  <a:cubicBezTo>
                    <a:pt x="32" y="15"/>
                    <a:pt x="32" y="15"/>
                    <a:pt x="32" y="15"/>
                  </a:cubicBezTo>
                  <a:cubicBezTo>
                    <a:pt x="32" y="14"/>
                    <a:pt x="31" y="13"/>
                    <a:pt x="31" y="12"/>
                  </a:cubicBezTo>
                  <a:cubicBezTo>
                    <a:pt x="32" y="11"/>
                    <a:pt x="32" y="11"/>
                    <a:pt x="32" y="11"/>
                  </a:cubicBezTo>
                  <a:cubicBezTo>
                    <a:pt x="32" y="11"/>
                    <a:pt x="32" y="11"/>
                    <a:pt x="32" y="11"/>
                  </a:cubicBezTo>
                  <a:cubicBezTo>
                    <a:pt x="32" y="10"/>
                    <a:pt x="32" y="9"/>
                    <a:pt x="32" y="8"/>
                  </a:cubicBezTo>
                  <a:cubicBezTo>
                    <a:pt x="32" y="8"/>
                    <a:pt x="32" y="8"/>
                    <a:pt x="32" y="8"/>
                  </a:cubicBezTo>
                  <a:cubicBezTo>
                    <a:pt x="32" y="8"/>
                    <a:pt x="32" y="8"/>
                    <a:pt x="32" y="8"/>
                  </a:cubicBezTo>
                  <a:cubicBezTo>
                    <a:pt x="32" y="8"/>
                    <a:pt x="32" y="8"/>
                    <a:pt x="32" y="8"/>
                  </a:cubicBezTo>
                  <a:cubicBezTo>
                    <a:pt x="32" y="7"/>
                    <a:pt x="32" y="7"/>
                    <a:pt x="32" y="7"/>
                  </a:cubicBezTo>
                  <a:cubicBezTo>
                    <a:pt x="31" y="6"/>
                    <a:pt x="31" y="6"/>
                    <a:pt x="31" y="6"/>
                  </a:cubicBezTo>
                  <a:cubicBezTo>
                    <a:pt x="31" y="6"/>
                    <a:pt x="28" y="3"/>
                    <a:pt x="28" y="3"/>
                  </a:cubicBezTo>
                  <a:cubicBezTo>
                    <a:pt x="27" y="4"/>
                    <a:pt x="27" y="4"/>
                    <a:pt x="27" y="4"/>
                  </a:cubicBezTo>
                  <a:cubicBezTo>
                    <a:pt x="25" y="5"/>
                    <a:pt x="25" y="5"/>
                    <a:pt x="25" y="5"/>
                  </a:cubicBezTo>
                  <a:cubicBezTo>
                    <a:pt x="24" y="4"/>
                    <a:pt x="23" y="4"/>
                    <a:pt x="21" y="3"/>
                  </a:cubicBezTo>
                  <a:cubicBezTo>
                    <a:pt x="21" y="1"/>
                    <a:pt x="21" y="1"/>
                    <a:pt x="21" y="1"/>
                  </a:cubicBezTo>
                  <a:cubicBezTo>
                    <a:pt x="21" y="1"/>
                    <a:pt x="21" y="1"/>
                    <a:pt x="21" y="1"/>
                  </a:cubicBezTo>
                  <a:cubicBezTo>
                    <a:pt x="20" y="0"/>
                    <a:pt x="19" y="0"/>
                    <a:pt x="1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6" name="Freeform 32"/>
            <p:cNvSpPr>
              <a:spLocks noEditPoints="1"/>
            </p:cNvSpPr>
            <p:nvPr/>
          </p:nvSpPr>
          <p:spPr bwMode="auto">
            <a:xfrm>
              <a:off x="3549" y="1934"/>
              <a:ext cx="59" cy="53"/>
            </a:xfrm>
            <a:custGeom>
              <a:gdLst>
                <a:gd fmla="*/ 22 w 25" name="T0"/>
                <a:gd fmla="*/ 10 h 22" name="T1"/>
                <a:gd fmla="*/ 22 w 25" name="T2"/>
                <a:gd fmla="*/ 9 h 22" name="T3"/>
                <a:gd fmla="*/ 22 w 25" name="T4"/>
                <a:gd fmla="*/ 9 h 22" name="T5"/>
                <a:gd fmla="*/ 22 w 25" name="T6"/>
                <a:gd fmla="*/ 9 h 22" name="T7"/>
                <a:gd fmla="*/ 22 w 25" name="T8"/>
                <a:gd fmla="*/ 7 h 22" name="T9"/>
                <a:gd fmla="*/ 21 w 25" name="T10"/>
                <a:gd fmla="*/ 8 h 22" name="T11"/>
                <a:gd fmla="*/ 22 w 25" name="T12"/>
                <a:gd fmla="*/ 7 h 22" name="T13"/>
                <a:gd fmla="*/ 20 w 25" name="T14"/>
                <a:gd fmla="*/ 6 h 22" name="T15"/>
                <a:gd fmla="*/ 20 w 25" name="T16"/>
                <a:gd fmla="*/ 7 h 22" name="T17"/>
                <a:gd fmla="*/ 20 w 25" name="T18"/>
                <a:gd fmla="*/ 5 h 22" name="T19"/>
                <a:gd fmla="*/ 13 w 25" name="T20"/>
                <a:gd fmla="*/ 21 h 22" name="T21"/>
                <a:gd fmla="*/ 3 w 25" name="T22"/>
                <a:gd fmla="*/ 11 h 22" name="T23"/>
                <a:gd fmla="*/ 15 w 25" name="T24"/>
                <a:gd fmla="*/ 4 h 22" name="T25"/>
                <a:gd fmla="*/ 20 w 25" name="T26"/>
                <a:gd fmla="*/ 18 h 22" name="T27"/>
                <a:gd fmla="*/ 13 w 25" name="T28"/>
                <a:gd fmla="*/ 21 h 22" name="T29"/>
                <a:gd fmla="*/ 19 w 25" name="T30"/>
                <a:gd fmla="*/ 4 h 22" name="T31"/>
                <a:gd fmla="*/ 19 w 25" name="T32"/>
                <a:gd fmla="*/ 5 h 22" name="T33"/>
                <a:gd fmla="*/ 3 w 25" name="T34"/>
                <a:gd fmla="*/ 8 h 22" name="T35"/>
                <a:gd fmla="*/ 6 w 25" name="T36"/>
                <a:gd fmla="*/ 3 h 22" name="T37"/>
                <a:gd fmla="*/ 3 w 25" name="T38"/>
                <a:gd fmla="*/ 9 h 22" name="T39"/>
                <a:gd fmla="*/ 18 w 25" name="T40"/>
                <a:gd fmla="*/ 3 h 22" name="T41"/>
                <a:gd fmla="*/ 16 w 25" name="T42"/>
                <a:gd fmla="*/ 4 h 22" name="T43"/>
                <a:gd fmla="*/ 17 w 25" name="T44"/>
                <a:gd fmla="*/ 2 h 22" name="T45"/>
                <a:gd fmla="*/ 16 w 25" name="T46"/>
                <a:gd fmla="*/ 4 h 22" name="T47"/>
                <a:gd fmla="*/ 16 w 25" name="T48"/>
                <a:gd fmla="*/ 1 h 22" name="T49"/>
                <a:gd fmla="*/ 15 w 25" name="T50"/>
                <a:gd fmla="*/ 4 h 22" name="T51"/>
                <a:gd fmla="*/ 7 w 25" name="T52"/>
                <a:gd fmla="*/ 2 h 22" name="T53"/>
                <a:gd fmla="*/ 6 w 25" name="T54"/>
                <a:gd fmla="*/ 5 h 22" name="T55"/>
                <a:gd fmla="*/ 13 w 25" name="T56"/>
                <a:gd fmla="*/ 3 h 22" name="T57"/>
                <a:gd fmla="*/ 16 w 25" name="T58"/>
                <a:gd fmla="*/ 1 h 22" name="T59"/>
                <a:gd fmla="*/ 9 w 25" name="T60"/>
                <a:gd fmla="*/ 1 h 22" name="T61"/>
                <a:gd fmla="*/ 8 w 25" name="T62"/>
                <a:gd fmla="*/ 4 h 22" name="T63"/>
                <a:gd fmla="*/ 13 w 25" name="T64"/>
                <a:gd fmla="*/ 1 h 22" name="T65"/>
                <a:gd fmla="*/ 13 w 25" name="T66"/>
                <a:gd fmla="*/ 3 h 22" name="T67"/>
                <a:gd fmla="*/ 8 w 25" name="T68"/>
                <a:gd fmla="*/ 4 h 22" name="T69"/>
                <a:gd fmla="*/ 9 w 25" name="T70"/>
                <a:gd fmla="*/ 3 h 22" name="T71"/>
                <a:gd fmla="*/ 12 w 25" name="T72"/>
                <a:gd fmla="*/ 1 h 22" name="T73"/>
                <a:gd fmla="*/ 11 w 25" name="T74"/>
                <a:gd fmla="*/ 3 h 22" name="T75"/>
                <a:gd fmla="*/ 5 w 25" name="T76"/>
                <a:gd fmla="*/ 3 h 22" name="T77"/>
                <a:gd fmla="*/ 20 w 25" name="T78"/>
                <a:gd fmla="*/ 19 h 22" name="T79"/>
                <a:gd fmla="*/ 20 w 25" name="T80"/>
                <a:gd fmla="*/ 19 h 22" name="T81"/>
                <a:gd fmla="*/ 21 w 25" name="T82"/>
                <a:gd fmla="*/ 18 h 22" name="T83"/>
                <a:gd fmla="*/ 22 w 25" name="T84"/>
                <a:gd fmla="*/ 5 h 2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2" w="25">
                  <a:moveTo>
                    <a:pt x="23" y="11"/>
                  </a:moveTo>
                  <a:cubicBezTo>
                    <a:pt x="23" y="11"/>
                    <a:pt x="22" y="10"/>
                    <a:pt x="22" y="10"/>
                  </a:cubicBezTo>
                  <a:cubicBezTo>
                    <a:pt x="22" y="10"/>
                    <a:pt x="22" y="10"/>
                    <a:pt x="22" y="10"/>
                  </a:cubicBezTo>
                  <a:cubicBezTo>
                    <a:pt x="23" y="9"/>
                    <a:pt x="23" y="9"/>
                    <a:pt x="23" y="9"/>
                  </a:cubicBezTo>
                  <a:cubicBezTo>
                    <a:pt x="23" y="10"/>
                    <a:pt x="23" y="11"/>
                    <a:pt x="23" y="11"/>
                  </a:cubicBezTo>
                  <a:moveTo>
                    <a:pt x="22" y="9"/>
                  </a:moveTo>
                  <a:cubicBezTo>
                    <a:pt x="22" y="9"/>
                    <a:pt x="22" y="9"/>
                    <a:pt x="22" y="9"/>
                  </a:cubicBezTo>
                  <a:cubicBezTo>
                    <a:pt x="22" y="8"/>
                    <a:pt x="22" y="8"/>
                    <a:pt x="22" y="8"/>
                  </a:cubicBezTo>
                  <a:cubicBezTo>
                    <a:pt x="22" y="9"/>
                    <a:pt x="22" y="9"/>
                    <a:pt x="22" y="9"/>
                  </a:cubicBezTo>
                  <a:cubicBezTo>
                    <a:pt x="22" y="9"/>
                    <a:pt x="22" y="9"/>
                    <a:pt x="22" y="9"/>
                  </a:cubicBezTo>
                  <a:cubicBezTo>
                    <a:pt x="22" y="9"/>
                    <a:pt x="22" y="9"/>
                    <a:pt x="22" y="9"/>
                  </a:cubicBezTo>
                  <a:cubicBezTo>
                    <a:pt x="22" y="9"/>
                    <a:pt x="22" y="9"/>
                    <a:pt x="22" y="9"/>
                  </a:cubicBezTo>
                  <a:moveTo>
                    <a:pt x="21" y="8"/>
                  </a:moveTo>
                  <a:cubicBezTo>
                    <a:pt x="21" y="8"/>
                    <a:pt x="21" y="8"/>
                    <a:pt x="21" y="8"/>
                  </a:cubicBezTo>
                  <a:cubicBezTo>
                    <a:pt x="22" y="7"/>
                    <a:pt x="22" y="7"/>
                    <a:pt x="22" y="7"/>
                  </a:cubicBezTo>
                  <a:cubicBezTo>
                    <a:pt x="22" y="8"/>
                    <a:pt x="22" y="8"/>
                    <a:pt x="22" y="8"/>
                  </a:cubicBezTo>
                  <a:cubicBezTo>
                    <a:pt x="21" y="8"/>
                    <a:pt x="21" y="8"/>
                    <a:pt x="21" y="8"/>
                  </a:cubicBezTo>
                  <a:moveTo>
                    <a:pt x="21" y="8"/>
                  </a:moveTo>
                  <a:cubicBezTo>
                    <a:pt x="20" y="7"/>
                    <a:pt x="20" y="7"/>
                    <a:pt x="20" y="7"/>
                  </a:cubicBezTo>
                  <a:cubicBezTo>
                    <a:pt x="21" y="6"/>
                    <a:pt x="21" y="6"/>
                    <a:pt x="21" y="6"/>
                  </a:cubicBezTo>
                  <a:cubicBezTo>
                    <a:pt x="22" y="7"/>
                    <a:pt x="22" y="7"/>
                    <a:pt x="22" y="7"/>
                  </a:cubicBezTo>
                  <a:cubicBezTo>
                    <a:pt x="21" y="8"/>
                    <a:pt x="21" y="8"/>
                    <a:pt x="21" y="8"/>
                  </a:cubicBezTo>
                  <a:moveTo>
                    <a:pt x="20" y="7"/>
                  </a:moveTo>
                  <a:cubicBezTo>
                    <a:pt x="20" y="6"/>
                    <a:pt x="20" y="6"/>
                    <a:pt x="20" y="6"/>
                  </a:cubicBezTo>
                  <a:cubicBezTo>
                    <a:pt x="20" y="6"/>
                    <a:pt x="21" y="6"/>
                    <a:pt x="21" y="6"/>
                  </a:cubicBezTo>
                  <a:cubicBezTo>
                    <a:pt x="21" y="6"/>
                    <a:pt x="21" y="6"/>
                    <a:pt x="21" y="6"/>
                  </a:cubicBezTo>
                  <a:cubicBezTo>
                    <a:pt x="21" y="6"/>
                    <a:pt x="20" y="6"/>
                    <a:pt x="20" y="7"/>
                  </a:cubicBezTo>
                  <a:moveTo>
                    <a:pt x="20" y="6"/>
                  </a:moveTo>
                  <a:cubicBezTo>
                    <a:pt x="19" y="6"/>
                    <a:pt x="19" y="6"/>
                    <a:pt x="19" y="6"/>
                  </a:cubicBezTo>
                  <a:cubicBezTo>
                    <a:pt x="20" y="5"/>
                    <a:pt x="20" y="5"/>
                    <a:pt x="20" y="5"/>
                  </a:cubicBezTo>
                  <a:cubicBezTo>
                    <a:pt x="21" y="5"/>
                    <a:pt x="21" y="5"/>
                    <a:pt x="21" y="5"/>
                  </a:cubicBezTo>
                  <a:cubicBezTo>
                    <a:pt x="20" y="5"/>
                    <a:pt x="20" y="6"/>
                    <a:pt x="20" y="6"/>
                  </a:cubicBezTo>
                  <a:moveTo>
                    <a:pt x="13" y="21"/>
                  </a:moveTo>
                  <a:cubicBezTo>
                    <a:pt x="10" y="21"/>
                    <a:pt x="8" y="20"/>
                    <a:pt x="6" y="18"/>
                  </a:cubicBezTo>
                  <a:cubicBezTo>
                    <a:pt x="4" y="16"/>
                    <a:pt x="3" y="13"/>
                    <a:pt x="3" y="11"/>
                  </a:cubicBezTo>
                  <a:cubicBezTo>
                    <a:pt x="3" y="11"/>
                    <a:pt x="3" y="11"/>
                    <a:pt x="3" y="11"/>
                  </a:cubicBezTo>
                  <a:cubicBezTo>
                    <a:pt x="3" y="9"/>
                    <a:pt x="4" y="8"/>
                    <a:pt x="5" y="7"/>
                  </a:cubicBezTo>
                  <a:cubicBezTo>
                    <a:pt x="8" y="4"/>
                    <a:pt x="10" y="4"/>
                    <a:pt x="12" y="4"/>
                  </a:cubicBezTo>
                  <a:cubicBezTo>
                    <a:pt x="13" y="4"/>
                    <a:pt x="14" y="4"/>
                    <a:pt x="15" y="4"/>
                  </a:cubicBezTo>
                  <a:cubicBezTo>
                    <a:pt x="19" y="6"/>
                    <a:pt x="22" y="10"/>
                    <a:pt x="22" y="14"/>
                  </a:cubicBezTo>
                  <a:cubicBezTo>
                    <a:pt x="22" y="14"/>
                    <a:pt x="22" y="14"/>
                    <a:pt x="22" y="14"/>
                  </a:cubicBezTo>
                  <a:cubicBezTo>
                    <a:pt x="22" y="15"/>
                    <a:pt x="21" y="16"/>
                    <a:pt x="20" y="18"/>
                  </a:cubicBezTo>
                  <a:cubicBezTo>
                    <a:pt x="20" y="18"/>
                    <a:pt x="20" y="18"/>
                    <a:pt x="20" y="18"/>
                  </a:cubicBezTo>
                  <a:cubicBezTo>
                    <a:pt x="20" y="18"/>
                    <a:pt x="20" y="18"/>
                    <a:pt x="20" y="18"/>
                  </a:cubicBezTo>
                  <a:cubicBezTo>
                    <a:pt x="18" y="20"/>
                    <a:pt x="15" y="21"/>
                    <a:pt x="13" y="21"/>
                  </a:cubicBezTo>
                  <a:moveTo>
                    <a:pt x="19" y="5"/>
                  </a:moveTo>
                  <a:cubicBezTo>
                    <a:pt x="18" y="5"/>
                    <a:pt x="18" y="5"/>
                    <a:pt x="18" y="5"/>
                  </a:cubicBezTo>
                  <a:cubicBezTo>
                    <a:pt x="18" y="5"/>
                    <a:pt x="19" y="4"/>
                    <a:pt x="19" y="4"/>
                  </a:cubicBezTo>
                  <a:cubicBezTo>
                    <a:pt x="20" y="4"/>
                    <a:pt x="20" y="4"/>
                    <a:pt x="20" y="4"/>
                  </a:cubicBezTo>
                  <a:cubicBezTo>
                    <a:pt x="20" y="4"/>
                    <a:pt x="20" y="4"/>
                    <a:pt x="20" y="4"/>
                  </a:cubicBezTo>
                  <a:cubicBezTo>
                    <a:pt x="19" y="5"/>
                    <a:pt x="19" y="5"/>
                    <a:pt x="19" y="5"/>
                  </a:cubicBezTo>
                  <a:moveTo>
                    <a:pt x="3" y="9"/>
                  </a:moveTo>
                  <a:cubicBezTo>
                    <a:pt x="3" y="8"/>
                    <a:pt x="3" y="8"/>
                    <a:pt x="3" y="8"/>
                  </a:cubicBezTo>
                  <a:cubicBezTo>
                    <a:pt x="3" y="8"/>
                    <a:pt x="3" y="8"/>
                    <a:pt x="3" y="8"/>
                  </a:cubicBezTo>
                  <a:cubicBezTo>
                    <a:pt x="4" y="7"/>
                    <a:pt x="4" y="6"/>
                    <a:pt x="5" y="4"/>
                  </a:cubicBezTo>
                  <a:cubicBezTo>
                    <a:pt x="6" y="3"/>
                    <a:pt x="6" y="3"/>
                    <a:pt x="6" y="3"/>
                  </a:cubicBezTo>
                  <a:cubicBezTo>
                    <a:pt x="6" y="3"/>
                    <a:pt x="6" y="3"/>
                    <a:pt x="6" y="3"/>
                  </a:cubicBezTo>
                  <a:cubicBezTo>
                    <a:pt x="6" y="4"/>
                    <a:pt x="5" y="6"/>
                    <a:pt x="4" y="7"/>
                  </a:cubicBezTo>
                  <a:cubicBezTo>
                    <a:pt x="4" y="7"/>
                    <a:pt x="4" y="7"/>
                    <a:pt x="4" y="7"/>
                  </a:cubicBezTo>
                  <a:cubicBezTo>
                    <a:pt x="4" y="8"/>
                    <a:pt x="3" y="8"/>
                    <a:pt x="3" y="9"/>
                  </a:cubicBezTo>
                  <a:moveTo>
                    <a:pt x="18" y="5"/>
                  </a:moveTo>
                  <a:cubicBezTo>
                    <a:pt x="17" y="4"/>
                    <a:pt x="17" y="4"/>
                    <a:pt x="17" y="4"/>
                  </a:cubicBezTo>
                  <a:cubicBezTo>
                    <a:pt x="18" y="3"/>
                    <a:pt x="18" y="3"/>
                    <a:pt x="18" y="3"/>
                  </a:cubicBezTo>
                  <a:cubicBezTo>
                    <a:pt x="19" y="3"/>
                    <a:pt x="19" y="3"/>
                    <a:pt x="19" y="3"/>
                  </a:cubicBezTo>
                  <a:cubicBezTo>
                    <a:pt x="19" y="4"/>
                    <a:pt x="18" y="4"/>
                    <a:pt x="18" y="5"/>
                  </a:cubicBezTo>
                  <a:moveTo>
                    <a:pt x="16" y="4"/>
                  </a:moveTo>
                  <a:cubicBezTo>
                    <a:pt x="15" y="4"/>
                    <a:pt x="15" y="4"/>
                    <a:pt x="15" y="4"/>
                  </a:cubicBezTo>
                  <a:cubicBezTo>
                    <a:pt x="15" y="4"/>
                    <a:pt x="15" y="4"/>
                    <a:pt x="15" y="4"/>
                  </a:cubicBezTo>
                  <a:cubicBezTo>
                    <a:pt x="17" y="2"/>
                    <a:pt x="17" y="2"/>
                    <a:pt x="17" y="2"/>
                  </a:cubicBezTo>
                  <a:cubicBezTo>
                    <a:pt x="17" y="2"/>
                    <a:pt x="17" y="2"/>
                    <a:pt x="17" y="2"/>
                  </a:cubicBezTo>
                  <a:cubicBezTo>
                    <a:pt x="18" y="3"/>
                    <a:pt x="18" y="3"/>
                    <a:pt x="18" y="3"/>
                  </a:cubicBezTo>
                  <a:cubicBezTo>
                    <a:pt x="16" y="4"/>
                    <a:pt x="16" y="4"/>
                    <a:pt x="16" y="4"/>
                  </a:cubicBezTo>
                  <a:moveTo>
                    <a:pt x="15" y="4"/>
                  </a:moveTo>
                  <a:cubicBezTo>
                    <a:pt x="14" y="3"/>
                    <a:pt x="14" y="3"/>
                    <a:pt x="14" y="3"/>
                  </a:cubicBezTo>
                  <a:cubicBezTo>
                    <a:pt x="15" y="3"/>
                    <a:pt x="16" y="2"/>
                    <a:pt x="16" y="1"/>
                  </a:cubicBezTo>
                  <a:cubicBezTo>
                    <a:pt x="17" y="2"/>
                    <a:pt x="17" y="2"/>
                    <a:pt x="17" y="2"/>
                  </a:cubicBezTo>
                  <a:cubicBezTo>
                    <a:pt x="17" y="2"/>
                    <a:pt x="17" y="2"/>
                    <a:pt x="17" y="2"/>
                  </a:cubicBezTo>
                  <a:cubicBezTo>
                    <a:pt x="15" y="4"/>
                    <a:pt x="15" y="4"/>
                    <a:pt x="15" y="4"/>
                  </a:cubicBezTo>
                  <a:cubicBezTo>
                    <a:pt x="15" y="4"/>
                    <a:pt x="15" y="4"/>
                    <a:pt x="15" y="4"/>
                  </a:cubicBezTo>
                  <a:moveTo>
                    <a:pt x="5" y="6"/>
                  </a:moveTo>
                  <a:cubicBezTo>
                    <a:pt x="6" y="5"/>
                    <a:pt x="7" y="3"/>
                    <a:pt x="7" y="2"/>
                  </a:cubicBezTo>
                  <a:cubicBezTo>
                    <a:pt x="8" y="2"/>
                    <a:pt x="8" y="2"/>
                    <a:pt x="9" y="1"/>
                  </a:cubicBezTo>
                  <a:cubicBezTo>
                    <a:pt x="6" y="5"/>
                    <a:pt x="6" y="5"/>
                    <a:pt x="6" y="5"/>
                  </a:cubicBezTo>
                  <a:cubicBezTo>
                    <a:pt x="6" y="5"/>
                    <a:pt x="6" y="5"/>
                    <a:pt x="6" y="5"/>
                  </a:cubicBezTo>
                  <a:cubicBezTo>
                    <a:pt x="6" y="5"/>
                    <a:pt x="5" y="6"/>
                    <a:pt x="5" y="6"/>
                  </a:cubicBezTo>
                  <a:moveTo>
                    <a:pt x="14" y="3"/>
                  </a:moveTo>
                  <a:cubicBezTo>
                    <a:pt x="13" y="3"/>
                    <a:pt x="13" y="3"/>
                    <a:pt x="13" y="3"/>
                  </a:cubicBezTo>
                  <a:cubicBezTo>
                    <a:pt x="13" y="3"/>
                    <a:pt x="14" y="2"/>
                    <a:pt x="14" y="2"/>
                  </a:cubicBezTo>
                  <a:cubicBezTo>
                    <a:pt x="15" y="1"/>
                    <a:pt x="15" y="1"/>
                    <a:pt x="15" y="1"/>
                  </a:cubicBezTo>
                  <a:cubicBezTo>
                    <a:pt x="16" y="1"/>
                    <a:pt x="16" y="1"/>
                    <a:pt x="16" y="1"/>
                  </a:cubicBezTo>
                  <a:cubicBezTo>
                    <a:pt x="15" y="2"/>
                    <a:pt x="15" y="3"/>
                    <a:pt x="14" y="3"/>
                  </a:cubicBezTo>
                  <a:moveTo>
                    <a:pt x="7" y="4"/>
                  </a:moveTo>
                  <a:cubicBezTo>
                    <a:pt x="9" y="1"/>
                    <a:pt x="9" y="1"/>
                    <a:pt x="9" y="1"/>
                  </a:cubicBezTo>
                  <a:cubicBezTo>
                    <a:pt x="10" y="1"/>
                    <a:pt x="10" y="1"/>
                    <a:pt x="10" y="1"/>
                  </a:cubicBezTo>
                  <a:cubicBezTo>
                    <a:pt x="9" y="2"/>
                    <a:pt x="9" y="3"/>
                    <a:pt x="8" y="4"/>
                  </a:cubicBezTo>
                  <a:cubicBezTo>
                    <a:pt x="8" y="4"/>
                    <a:pt x="8" y="4"/>
                    <a:pt x="8" y="4"/>
                  </a:cubicBezTo>
                  <a:cubicBezTo>
                    <a:pt x="7" y="4"/>
                    <a:pt x="7" y="4"/>
                    <a:pt x="7" y="4"/>
                  </a:cubicBezTo>
                  <a:moveTo>
                    <a:pt x="12" y="3"/>
                  </a:moveTo>
                  <a:cubicBezTo>
                    <a:pt x="12" y="2"/>
                    <a:pt x="13" y="2"/>
                    <a:pt x="13" y="1"/>
                  </a:cubicBezTo>
                  <a:cubicBezTo>
                    <a:pt x="14" y="1"/>
                    <a:pt x="14" y="1"/>
                    <a:pt x="14" y="1"/>
                  </a:cubicBezTo>
                  <a:cubicBezTo>
                    <a:pt x="14" y="1"/>
                    <a:pt x="14" y="1"/>
                    <a:pt x="14" y="1"/>
                  </a:cubicBezTo>
                  <a:cubicBezTo>
                    <a:pt x="13" y="2"/>
                    <a:pt x="13" y="2"/>
                    <a:pt x="13" y="3"/>
                  </a:cubicBezTo>
                  <a:cubicBezTo>
                    <a:pt x="13" y="3"/>
                    <a:pt x="13" y="3"/>
                    <a:pt x="13" y="3"/>
                  </a:cubicBezTo>
                  <a:cubicBezTo>
                    <a:pt x="12" y="3"/>
                    <a:pt x="12" y="3"/>
                    <a:pt x="12" y="3"/>
                  </a:cubicBezTo>
                  <a:moveTo>
                    <a:pt x="8" y="4"/>
                  </a:moveTo>
                  <a:cubicBezTo>
                    <a:pt x="9" y="3"/>
                    <a:pt x="10" y="2"/>
                    <a:pt x="11" y="1"/>
                  </a:cubicBezTo>
                  <a:cubicBezTo>
                    <a:pt x="11" y="1"/>
                    <a:pt x="11" y="1"/>
                    <a:pt x="11" y="1"/>
                  </a:cubicBezTo>
                  <a:cubicBezTo>
                    <a:pt x="11" y="2"/>
                    <a:pt x="10" y="2"/>
                    <a:pt x="9" y="3"/>
                  </a:cubicBezTo>
                  <a:cubicBezTo>
                    <a:pt x="8" y="4"/>
                    <a:pt x="8" y="4"/>
                    <a:pt x="8" y="4"/>
                  </a:cubicBezTo>
                  <a:moveTo>
                    <a:pt x="10" y="3"/>
                  </a:moveTo>
                  <a:cubicBezTo>
                    <a:pt x="11" y="2"/>
                    <a:pt x="11" y="2"/>
                    <a:pt x="12" y="1"/>
                  </a:cubicBezTo>
                  <a:cubicBezTo>
                    <a:pt x="12" y="1"/>
                    <a:pt x="12" y="1"/>
                    <a:pt x="12" y="1"/>
                  </a:cubicBezTo>
                  <a:cubicBezTo>
                    <a:pt x="13" y="1"/>
                    <a:pt x="13" y="1"/>
                    <a:pt x="13" y="1"/>
                  </a:cubicBezTo>
                  <a:cubicBezTo>
                    <a:pt x="12" y="2"/>
                    <a:pt x="12" y="2"/>
                    <a:pt x="11" y="3"/>
                  </a:cubicBezTo>
                  <a:cubicBezTo>
                    <a:pt x="11" y="3"/>
                    <a:pt x="10" y="3"/>
                    <a:pt x="10" y="3"/>
                  </a:cubicBezTo>
                  <a:moveTo>
                    <a:pt x="12" y="0"/>
                  </a:moveTo>
                  <a:cubicBezTo>
                    <a:pt x="10" y="0"/>
                    <a:pt x="7" y="1"/>
                    <a:pt x="5" y="3"/>
                  </a:cubicBezTo>
                  <a:cubicBezTo>
                    <a:pt x="0" y="8"/>
                    <a:pt x="1" y="15"/>
                    <a:pt x="5" y="18"/>
                  </a:cubicBezTo>
                  <a:cubicBezTo>
                    <a:pt x="7" y="20"/>
                    <a:pt x="10" y="22"/>
                    <a:pt x="13" y="22"/>
                  </a:cubicBezTo>
                  <a:cubicBezTo>
                    <a:pt x="15" y="22"/>
                    <a:pt x="18" y="21"/>
                    <a:pt x="20" y="19"/>
                  </a:cubicBezTo>
                  <a:cubicBezTo>
                    <a:pt x="20" y="19"/>
                    <a:pt x="20" y="19"/>
                    <a:pt x="20" y="19"/>
                  </a:cubicBezTo>
                  <a:cubicBezTo>
                    <a:pt x="20" y="19"/>
                    <a:pt x="20" y="19"/>
                    <a:pt x="20" y="19"/>
                  </a:cubicBezTo>
                  <a:cubicBezTo>
                    <a:pt x="20" y="19"/>
                    <a:pt x="20" y="19"/>
                    <a:pt x="20" y="19"/>
                  </a:cubicBezTo>
                  <a:cubicBezTo>
                    <a:pt x="21" y="18"/>
                    <a:pt x="21" y="18"/>
                    <a:pt x="21" y="18"/>
                  </a:cubicBezTo>
                  <a:cubicBezTo>
                    <a:pt x="21" y="18"/>
                    <a:pt x="21" y="18"/>
                    <a:pt x="21" y="18"/>
                  </a:cubicBezTo>
                  <a:cubicBezTo>
                    <a:pt x="21" y="18"/>
                    <a:pt x="21" y="18"/>
                    <a:pt x="21" y="18"/>
                  </a:cubicBezTo>
                  <a:cubicBezTo>
                    <a:pt x="25" y="14"/>
                    <a:pt x="24" y="9"/>
                    <a:pt x="22" y="5"/>
                  </a:cubicBezTo>
                  <a:cubicBezTo>
                    <a:pt x="22" y="5"/>
                    <a:pt x="22" y="5"/>
                    <a:pt x="22" y="5"/>
                  </a:cubicBezTo>
                  <a:cubicBezTo>
                    <a:pt x="22" y="5"/>
                    <a:pt x="22" y="5"/>
                    <a:pt x="22" y="5"/>
                  </a:cubicBezTo>
                  <a:cubicBezTo>
                    <a:pt x="21" y="5"/>
                    <a:pt x="21" y="4"/>
                    <a:pt x="20" y="3"/>
                  </a:cubicBezTo>
                  <a:cubicBezTo>
                    <a:pt x="18" y="1"/>
                    <a:pt x="15" y="0"/>
                    <a:pt x="1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7" name="Freeform 33"/>
            <p:cNvSpPr>
              <a:spLocks noEditPoints="1"/>
            </p:cNvSpPr>
            <p:nvPr/>
          </p:nvSpPr>
          <p:spPr bwMode="auto">
            <a:xfrm>
              <a:off x="3615" y="1894"/>
              <a:ext cx="62" cy="66"/>
            </a:xfrm>
            <a:custGeom>
              <a:gdLst>
                <a:gd fmla="*/ 12 w 26" name="T0"/>
                <a:gd fmla="*/ 27 h 28" name="T1"/>
                <a:gd fmla="*/ 11 w 26" name="T2"/>
                <a:gd fmla="*/ 27 h 28" name="T3"/>
                <a:gd fmla="*/ 10 w 26" name="T4"/>
                <a:gd fmla="*/ 27 h 28" name="T5"/>
                <a:gd fmla="*/ 9 w 26" name="T6"/>
                <a:gd fmla="*/ 26 h 28" name="T7"/>
                <a:gd fmla="*/ 18 w 26" name="T8"/>
                <a:gd fmla="*/ 25 h 28" name="T9"/>
                <a:gd fmla="*/ 19 w 26" name="T10"/>
                <a:gd fmla="*/ 24 h 28" name="T11"/>
                <a:gd fmla="*/ 14 w 26" name="T12"/>
                <a:gd fmla="*/ 24 h 28" name="T13"/>
                <a:gd fmla="*/ 15 w 26" name="T14"/>
                <a:gd fmla="*/ 23 h 28" name="T15"/>
                <a:gd fmla="*/ 20 w 26" name="T16"/>
                <a:gd fmla="*/ 23 h 28" name="T17"/>
                <a:gd fmla="*/ 16 w 26" name="T18"/>
                <a:gd fmla="*/ 23 h 28" name="T19"/>
                <a:gd fmla="*/ 18 w 26" name="T20"/>
                <a:gd fmla="*/ 23 h 28" name="T21"/>
                <a:gd fmla="*/ 8 w 26" name="T22"/>
                <a:gd fmla="*/ 24 h 28" name="T23"/>
                <a:gd fmla="*/ 17 w 26" name="T24"/>
                <a:gd fmla="*/ 23 h 28" name="T25"/>
                <a:gd fmla="*/ 21 w 26" name="T26"/>
                <a:gd fmla="*/ 23 h 28" name="T27"/>
                <a:gd fmla="*/ 8 w 26" name="T28"/>
                <a:gd fmla="*/ 22 h 28" name="T29"/>
                <a:gd fmla="*/ 8 w 26" name="T30"/>
                <a:gd fmla="*/ 22 h 28" name="T31"/>
                <a:gd fmla="*/ 4 w 26" name="T32"/>
                <a:gd fmla="*/ 22 h 28" name="T33"/>
                <a:gd fmla="*/ 7 w 26" name="T34"/>
                <a:gd fmla="*/ 22 h 28" name="T35"/>
                <a:gd fmla="*/ 7 w 26" name="T36"/>
                <a:gd fmla="*/ 21 h 28" name="T37"/>
                <a:gd fmla="*/ 4 w 26" name="T38"/>
                <a:gd fmla="*/ 22 h 28" name="T39"/>
                <a:gd fmla="*/ 3 w 26" name="T40"/>
                <a:gd fmla="*/ 22 h 28" name="T41"/>
                <a:gd fmla="*/ 6 w 26" name="T42"/>
                <a:gd fmla="*/ 21 h 28" name="T43"/>
                <a:gd fmla="*/ 3 w 26" name="T44"/>
                <a:gd fmla="*/ 21 h 28" name="T45"/>
                <a:gd fmla="*/ 3 w 26" name="T46"/>
                <a:gd fmla="*/ 20 h 28" name="T47"/>
                <a:gd fmla="*/ 2 w 26" name="T48"/>
                <a:gd fmla="*/ 19 h 28" name="T49"/>
                <a:gd fmla="*/ 22 w 26" name="T50"/>
                <a:gd fmla="*/ 19 h 28" name="T51"/>
                <a:gd fmla="*/ 24 w 26" name="T52"/>
                <a:gd fmla="*/ 19 h 28" name="T53"/>
                <a:gd fmla="*/ 23 w 26" name="T54"/>
                <a:gd fmla="*/ 18 h 28" name="T55"/>
                <a:gd fmla="*/ 23 w 26" name="T56"/>
                <a:gd fmla="*/ 18 h 28" name="T57"/>
                <a:gd fmla="*/ 3 w 26" name="T58"/>
                <a:gd fmla="*/ 17 h 28" name="T59"/>
                <a:gd fmla="*/ 2 w 26" name="T60"/>
                <a:gd fmla="*/ 15 h 28" name="T61"/>
                <a:gd fmla="*/ 2 w 26" name="T62"/>
                <a:gd fmla="*/ 15 h 28" name="T63"/>
                <a:gd fmla="*/ 1 w 26" name="T64"/>
                <a:gd fmla="*/ 15 h 28" name="T65"/>
                <a:gd fmla="*/ 1 w 26" name="T66"/>
                <a:gd fmla="*/ 15 h 28" name="T67"/>
                <a:gd fmla="*/ 23 w 26" name="T68"/>
                <a:gd fmla="*/ 9 h 28" name="T69"/>
                <a:gd fmla="*/ 4 w 26" name="T70"/>
                <a:gd fmla="*/ 6 h 28" name="T71"/>
                <a:gd fmla="*/ 4 w 26" name="T72"/>
                <a:gd fmla="*/ 5 h 28" name="T73"/>
                <a:gd fmla="*/ 13 w 26" name="T74"/>
                <a:gd fmla="*/ 3 h 28" name="T75"/>
                <a:gd fmla="*/ 17 w 26" name="T76"/>
                <a:gd fmla="*/ 3 h 28" name="T77"/>
                <a:gd fmla="*/ 24 w 26" name="T78"/>
                <a:gd fmla="*/ 7 h 28" name="T79"/>
                <a:gd fmla="*/ 25 w 26" name="T80"/>
                <a:gd fmla="*/ 13 h 28" name="T81"/>
                <a:gd fmla="*/ 20 w 26" name="T82"/>
                <a:gd fmla="*/ 20 h 28" name="T83"/>
                <a:gd fmla="*/ 13 w 26" name="T84"/>
                <a:gd fmla="*/ 23 h 28" name="T85"/>
                <a:gd fmla="*/ 10 w 26" name="T86"/>
                <a:gd fmla="*/ 22 h 28" name="T87"/>
                <a:gd fmla="*/ 4 w 26" name="T88"/>
                <a:gd fmla="*/ 17 h 28" name="T89"/>
                <a:gd fmla="*/ 2 w 26" name="T90"/>
                <a:gd fmla="*/ 9 h 28" name="T91"/>
                <a:gd fmla="*/ 5 w 26" name="T92"/>
                <a:gd fmla="*/ 4 h 28" name="T93"/>
                <a:gd fmla="*/ 13 w 26" name="T94"/>
                <a:gd fmla="*/ 0 h 28" name="T95"/>
                <a:gd fmla="*/ 4 w 26" name="T96"/>
                <a:gd fmla="*/ 3 h 28" name="T97"/>
                <a:gd fmla="*/ 3 w 26" name="T98"/>
                <a:gd fmla="*/ 6 h 28" name="T99"/>
                <a:gd fmla="*/ 1 w 26" name="T100"/>
                <a:gd fmla="*/ 9 h 28" name="T101"/>
                <a:gd fmla="*/ 0 w 26" name="T102"/>
                <a:gd fmla="*/ 15 h 28" name="T103"/>
                <a:gd fmla="*/ 1 w 26" name="T104"/>
                <a:gd fmla="*/ 18 h 28" name="T105"/>
                <a:gd fmla="*/ 3 w 26" name="T106"/>
                <a:gd fmla="*/ 24 h 28" name="T107"/>
                <a:gd fmla="*/ 4 w 26" name="T108"/>
                <a:gd fmla="*/ 24 h 28" name="T109"/>
                <a:gd fmla="*/ 8 w 26" name="T110"/>
                <a:gd fmla="*/ 27 h 28" name="T111"/>
                <a:gd fmla="*/ 17 w 26" name="T112"/>
                <a:gd fmla="*/ 25 h 28" name="T113"/>
                <a:gd fmla="*/ 22 w 26" name="T114"/>
                <a:gd fmla="*/ 22 h 28" name="T115"/>
                <a:gd fmla="*/ 22 w 26" name="T116"/>
                <a:gd fmla="*/ 20 h 28" name="T117"/>
                <a:gd fmla="*/ 25 w 26" name="T118"/>
                <a:gd fmla="*/ 17 h 28" name="T119"/>
                <a:gd fmla="*/ 24 w 26" name="T120"/>
                <a:gd fmla="*/ 10 h 28" name="T121"/>
                <a:gd fmla="*/ 25 w 26" name="T122"/>
                <a:gd fmla="*/ 7 h 28" name="T123"/>
                <a:gd fmla="*/ 17 w 26" name="T124"/>
                <a:gd fmla="*/ 3 h 2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8" w="26">
                  <a:moveTo>
                    <a:pt x="12" y="27"/>
                  </a:moveTo>
                  <a:cubicBezTo>
                    <a:pt x="12" y="27"/>
                    <a:pt x="12" y="27"/>
                    <a:pt x="12" y="27"/>
                  </a:cubicBezTo>
                  <a:cubicBezTo>
                    <a:pt x="12" y="27"/>
                    <a:pt x="12" y="27"/>
                    <a:pt x="12" y="27"/>
                  </a:cubicBezTo>
                  <a:cubicBezTo>
                    <a:pt x="12" y="27"/>
                    <a:pt x="12" y="27"/>
                    <a:pt x="12" y="27"/>
                  </a:cubicBezTo>
                  <a:moveTo>
                    <a:pt x="12" y="27"/>
                  </a:moveTo>
                  <a:cubicBezTo>
                    <a:pt x="11" y="27"/>
                    <a:pt x="11" y="27"/>
                    <a:pt x="11" y="27"/>
                  </a:cubicBezTo>
                  <a:cubicBezTo>
                    <a:pt x="11" y="26"/>
                    <a:pt x="12" y="26"/>
                    <a:pt x="12" y="26"/>
                  </a:cubicBezTo>
                  <a:cubicBezTo>
                    <a:pt x="12" y="26"/>
                    <a:pt x="12" y="26"/>
                    <a:pt x="12" y="26"/>
                  </a:cubicBezTo>
                  <a:cubicBezTo>
                    <a:pt x="12" y="26"/>
                    <a:pt x="12" y="27"/>
                    <a:pt x="12" y="27"/>
                  </a:cubicBezTo>
                  <a:moveTo>
                    <a:pt x="11" y="27"/>
                  </a:moveTo>
                  <a:cubicBezTo>
                    <a:pt x="10" y="27"/>
                    <a:pt x="10" y="27"/>
                    <a:pt x="10" y="27"/>
                  </a:cubicBezTo>
                  <a:cubicBezTo>
                    <a:pt x="10" y="26"/>
                    <a:pt x="11" y="26"/>
                    <a:pt x="11" y="25"/>
                  </a:cubicBezTo>
                  <a:cubicBezTo>
                    <a:pt x="12" y="25"/>
                    <a:pt x="12" y="25"/>
                    <a:pt x="12" y="25"/>
                  </a:cubicBezTo>
                  <a:cubicBezTo>
                    <a:pt x="11" y="26"/>
                    <a:pt x="11" y="26"/>
                    <a:pt x="11" y="27"/>
                  </a:cubicBezTo>
                  <a:moveTo>
                    <a:pt x="10" y="27"/>
                  </a:moveTo>
                  <a:cubicBezTo>
                    <a:pt x="9" y="27"/>
                    <a:pt x="9" y="27"/>
                    <a:pt x="9" y="27"/>
                  </a:cubicBezTo>
                  <a:cubicBezTo>
                    <a:pt x="10" y="26"/>
                    <a:pt x="10" y="26"/>
                    <a:pt x="10" y="25"/>
                  </a:cubicBezTo>
                  <a:cubicBezTo>
                    <a:pt x="11" y="25"/>
                    <a:pt x="11" y="25"/>
                    <a:pt x="11" y="25"/>
                  </a:cubicBezTo>
                  <a:cubicBezTo>
                    <a:pt x="10" y="26"/>
                    <a:pt x="10" y="26"/>
                    <a:pt x="10" y="27"/>
                  </a:cubicBezTo>
                  <a:moveTo>
                    <a:pt x="9" y="26"/>
                  </a:moveTo>
                  <a:cubicBezTo>
                    <a:pt x="9" y="26"/>
                    <a:pt x="9" y="26"/>
                    <a:pt x="9" y="26"/>
                  </a:cubicBezTo>
                  <a:cubicBezTo>
                    <a:pt x="9" y="25"/>
                    <a:pt x="9" y="25"/>
                    <a:pt x="9" y="25"/>
                  </a:cubicBezTo>
                  <a:cubicBezTo>
                    <a:pt x="10" y="25"/>
                    <a:pt x="10" y="25"/>
                    <a:pt x="10" y="25"/>
                  </a:cubicBezTo>
                  <a:cubicBezTo>
                    <a:pt x="9" y="26"/>
                    <a:pt x="9" y="26"/>
                    <a:pt x="9" y="26"/>
                  </a:cubicBezTo>
                  <a:moveTo>
                    <a:pt x="18" y="25"/>
                  </a:moveTo>
                  <a:cubicBezTo>
                    <a:pt x="18" y="25"/>
                    <a:pt x="18" y="25"/>
                    <a:pt x="18" y="25"/>
                  </a:cubicBezTo>
                  <a:cubicBezTo>
                    <a:pt x="18" y="24"/>
                    <a:pt x="18" y="24"/>
                    <a:pt x="18" y="24"/>
                  </a:cubicBezTo>
                  <a:cubicBezTo>
                    <a:pt x="18" y="24"/>
                    <a:pt x="18" y="25"/>
                    <a:pt x="18" y="25"/>
                  </a:cubicBezTo>
                  <a:moveTo>
                    <a:pt x="19" y="25"/>
                  </a:moveTo>
                  <a:cubicBezTo>
                    <a:pt x="19" y="25"/>
                    <a:pt x="19" y="25"/>
                    <a:pt x="19" y="24"/>
                  </a:cubicBezTo>
                  <a:cubicBezTo>
                    <a:pt x="19" y="24"/>
                    <a:pt x="19" y="24"/>
                    <a:pt x="19" y="24"/>
                  </a:cubicBezTo>
                  <a:cubicBezTo>
                    <a:pt x="19" y="25"/>
                    <a:pt x="19" y="25"/>
                    <a:pt x="19" y="25"/>
                  </a:cubicBezTo>
                  <a:moveTo>
                    <a:pt x="14" y="24"/>
                  </a:moveTo>
                  <a:cubicBezTo>
                    <a:pt x="14" y="24"/>
                    <a:pt x="14" y="24"/>
                    <a:pt x="14" y="24"/>
                  </a:cubicBezTo>
                  <a:cubicBezTo>
                    <a:pt x="14" y="24"/>
                    <a:pt x="14" y="24"/>
                    <a:pt x="14" y="24"/>
                  </a:cubicBezTo>
                  <a:cubicBezTo>
                    <a:pt x="14" y="24"/>
                    <a:pt x="14" y="24"/>
                    <a:pt x="14" y="24"/>
                  </a:cubicBezTo>
                  <a:moveTo>
                    <a:pt x="14" y="25"/>
                  </a:moveTo>
                  <a:cubicBezTo>
                    <a:pt x="14" y="24"/>
                    <a:pt x="14" y="24"/>
                    <a:pt x="14" y="24"/>
                  </a:cubicBezTo>
                  <a:cubicBezTo>
                    <a:pt x="14" y="23"/>
                    <a:pt x="14" y="23"/>
                    <a:pt x="14" y="23"/>
                  </a:cubicBezTo>
                  <a:cubicBezTo>
                    <a:pt x="15" y="23"/>
                    <a:pt x="15" y="23"/>
                    <a:pt x="15" y="23"/>
                  </a:cubicBezTo>
                  <a:cubicBezTo>
                    <a:pt x="14" y="24"/>
                    <a:pt x="14" y="24"/>
                    <a:pt x="14" y="25"/>
                  </a:cubicBezTo>
                  <a:cubicBezTo>
                    <a:pt x="14" y="25"/>
                    <a:pt x="14" y="25"/>
                    <a:pt x="14" y="25"/>
                  </a:cubicBezTo>
                  <a:moveTo>
                    <a:pt x="19" y="25"/>
                  </a:moveTo>
                  <a:cubicBezTo>
                    <a:pt x="20" y="24"/>
                    <a:pt x="20" y="24"/>
                    <a:pt x="20" y="24"/>
                  </a:cubicBezTo>
                  <a:cubicBezTo>
                    <a:pt x="20" y="23"/>
                    <a:pt x="20" y="23"/>
                    <a:pt x="20" y="23"/>
                  </a:cubicBezTo>
                  <a:cubicBezTo>
                    <a:pt x="20" y="24"/>
                    <a:pt x="20" y="24"/>
                    <a:pt x="20" y="25"/>
                  </a:cubicBezTo>
                  <a:cubicBezTo>
                    <a:pt x="19" y="25"/>
                    <a:pt x="19" y="25"/>
                    <a:pt x="19" y="25"/>
                  </a:cubicBezTo>
                  <a:moveTo>
                    <a:pt x="14" y="25"/>
                  </a:moveTo>
                  <a:cubicBezTo>
                    <a:pt x="15" y="24"/>
                    <a:pt x="15" y="24"/>
                    <a:pt x="15" y="23"/>
                  </a:cubicBezTo>
                  <a:cubicBezTo>
                    <a:pt x="16" y="23"/>
                    <a:pt x="16" y="23"/>
                    <a:pt x="16" y="23"/>
                  </a:cubicBezTo>
                  <a:cubicBezTo>
                    <a:pt x="15" y="25"/>
                    <a:pt x="15" y="25"/>
                    <a:pt x="15" y="25"/>
                  </a:cubicBezTo>
                  <a:cubicBezTo>
                    <a:pt x="14" y="25"/>
                    <a:pt x="14" y="25"/>
                    <a:pt x="14" y="25"/>
                  </a:cubicBezTo>
                  <a:moveTo>
                    <a:pt x="17" y="25"/>
                  </a:moveTo>
                  <a:cubicBezTo>
                    <a:pt x="17" y="24"/>
                    <a:pt x="17" y="24"/>
                    <a:pt x="17" y="24"/>
                  </a:cubicBezTo>
                  <a:cubicBezTo>
                    <a:pt x="17" y="24"/>
                    <a:pt x="17" y="24"/>
                    <a:pt x="18" y="23"/>
                  </a:cubicBezTo>
                  <a:cubicBezTo>
                    <a:pt x="18" y="24"/>
                    <a:pt x="18" y="24"/>
                    <a:pt x="18" y="24"/>
                  </a:cubicBezTo>
                  <a:cubicBezTo>
                    <a:pt x="17" y="25"/>
                    <a:pt x="17" y="25"/>
                    <a:pt x="17" y="25"/>
                  </a:cubicBezTo>
                  <a:moveTo>
                    <a:pt x="9" y="24"/>
                  </a:moveTo>
                  <a:cubicBezTo>
                    <a:pt x="9" y="24"/>
                    <a:pt x="9" y="24"/>
                    <a:pt x="9" y="24"/>
                  </a:cubicBezTo>
                  <a:cubicBezTo>
                    <a:pt x="8" y="24"/>
                    <a:pt x="8" y="24"/>
                    <a:pt x="8" y="24"/>
                  </a:cubicBezTo>
                  <a:cubicBezTo>
                    <a:pt x="9" y="23"/>
                    <a:pt x="9" y="23"/>
                    <a:pt x="9" y="23"/>
                  </a:cubicBezTo>
                  <a:cubicBezTo>
                    <a:pt x="9" y="24"/>
                    <a:pt x="9" y="24"/>
                    <a:pt x="9" y="24"/>
                  </a:cubicBezTo>
                  <a:moveTo>
                    <a:pt x="16" y="24"/>
                  </a:moveTo>
                  <a:cubicBezTo>
                    <a:pt x="16" y="23"/>
                    <a:pt x="16" y="23"/>
                    <a:pt x="16" y="23"/>
                  </a:cubicBezTo>
                  <a:cubicBezTo>
                    <a:pt x="17" y="23"/>
                    <a:pt x="17" y="23"/>
                    <a:pt x="17" y="23"/>
                  </a:cubicBezTo>
                  <a:cubicBezTo>
                    <a:pt x="17" y="23"/>
                    <a:pt x="17" y="24"/>
                    <a:pt x="16" y="24"/>
                  </a:cubicBezTo>
                  <a:cubicBezTo>
                    <a:pt x="16" y="24"/>
                    <a:pt x="16" y="24"/>
                    <a:pt x="16" y="24"/>
                  </a:cubicBezTo>
                  <a:moveTo>
                    <a:pt x="21" y="24"/>
                  </a:moveTo>
                  <a:cubicBezTo>
                    <a:pt x="21" y="24"/>
                    <a:pt x="21" y="23"/>
                    <a:pt x="21" y="23"/>
                  </a:cubicBezTo>
                  <a:cubicBezTo>
                    <a:pt x="21" y="23"/>
                    <a:pt x="21" y="23"/>
                    <a:pt x="21" y="23"/>
                  </a:cubicBezTo>
                  <a:cubicBezTo>
                    <a:pt x="21" y="24"/>
                    <a:pt x="21" y="24"/>
                    <a:pt x="21" y="24"/>
                  </a:cubicBezTo>
                  <a:cubicBezTo>
                    <a:pt x="21" y="24"/>
                    <a:pt x="21" y="24"/>
                    <a:pt x="21" y="24"/>
                  </a:cubicBezTo>
                  <a:moveTo>
                    <a:pt x="8" y="24"/>
                  </a:moveTo>
                  <a:cubicBezTo>
                    <a:pt x="7" y="24"/>
                    <a:pt x="7" y="24"/>
                    <a:pt x="7" y="24"/>
                  </a:cubicBezTo>
                  <a:cubicBezTo>
                    <a:pt x="8" y="23"/>
                    <a:pt x="8" y="23"/>
                    <a:pt x="8" y="22"/>
                  </a:cubicBezTo>
                  <a:cubicBezTo>
                    <a:pt x="9" y="23"/>
                    <a:pt x="9" y="23"/>
                    <a:pt x="9" y="23"/>
                  </a:cubicBezTo>
                  <a:cubicBezTo>
                    <a:pt x="8" y="24"/>
                    <a:pt x="8" y="24"/>
                    <a:pt x="8" y="24"/>
                  </a:cubicBezTo>
                  <a:moveTo>
                    <a:pt x="7" y="23"/>
                  </a:moveTo>
                  <a:cubicBezTo>
                    <a:pt x="7" y="23"/>
                    <a:pt x="7" y="23"/>
                    <a:pt x="7" y="23"/>
                  </a:cubicBezTo>
                  <a:cubicBezTo>
                    <a:pt x="7" y="23"/>
                    <a:pt x="7" y="22"/>
                    <a:pt x="8" y="22"/>
                  </a:cubicBezTo>
                  <a:cubicBezTo>
                    <a:pt x="8" y="22"/>
                    <a:pt x="8" y="22"/>
                    <a:pt x="8" y="22"/>
                  </a:cubicBezTo>
                  <a:cubicBezTo>
                    <a:pt x="8" y="23"/>
                    <a:pt x="7" y="23"/>
                    <a:pt x="7" y="23"/>
                  </a:cubicBezTo>
                  <a:moveTo>
                    <a:pt x="3" y="23"/>
                  </a:moveTo>
                  <a:cubicBezTo>
                    <a:pt x="3" y="23"/>
                    <a:pt x="3" y="23"/>
                    <a:pt x="3" y="23"/>
                  </a:cubicBezTo>
                  <a:cubicBezTo>
                    <a:pt x="4" y="22"/>
                    <a:pt x="4" y="22"/>
                    <a:pt x="4" y="22"/>
                  </a:cubicBezTo>
                  <a:cubicBezTo>
                    <a:pt x="3" y="22"/>
                    <a:pt x="3" y="22"/>
                    <a:pt x="3" y="22"/>
                  </a:cubicBezTo>
                  <a:cubicBezTo>
                    <a:pt x="3" y="23"/>
                    <a:pt x="3" y="23"/>
                    <a:pt x="3" y="23"/>
                  </a:cubicBezTo>
                  <a:moveTo>
                    <a:pt x="6" y="23"/>
                  </a:moveTo>
                  <a:cubicBezTo>
                    <a:pt x="6" y="23"/>
                    <a:pt x="6" y="23"/>
                    <a:pt x="6" y="23"/>
                  </a:cubicBezTo>
                  <a:cubicBezTo>
                    <a:pt x="7" y="22"/>
                    <a:pt x="7" y="22"/>
                    <a:pt x="7" y="22"/>
                  </a:cubicBezTo>
                  <a:cubicBezTo>
                    <a:pt x="7" y="22"/>
                    <a:pt x="7" y="22"/>
                    <a:pt x="7" y="22"/>
                  </a:cubicBezTo>
                  <a:cubicBezTo>
                    <a:pt x="7" y="22"/>
                    <a:pt x="7" y="22"/>
                    <a:pt x="6" y="23"/>
                  </a:cubicBezTo>
                  <a:moveTo>
                    <a:pt x="6" y="22"/>
                  </a:moveTo>
                  <a:cubicBezTo>
                    <a:pt x="6" y="22"/>
                    <a:pt x="6" y="22"/>
                    <a:pt x="6" y="22"/>
                  </a:cubicBezTo>
                  <a:cubicBezTo>
                    <a:pt x="7" y="21"/>
                    <a:pt x="7" y="21"/>
                    <a:pt x="7" y="21"/>
                  </a:cubicBezTo>
                  <a:cubicBezTo>
                    <a:pt x="7" y="21"/>
                    <a:pt x="7" y="21"/>
                    <a:pt x="7" y="21"/>
                  </a:cubicBezTo>
                  <a:cubicBezTo>
                    <a:pt x="6" y="22"/>
                    <a:pt x="6" y="22"/>
                    <a:pt x="6" y="22"/>
                  </a:cubicBezTo>
                  <a:moveTo>
                    <a:pt x="4" y="23"/>
                  </a:moveTo>
                  <a:cubicBezTo>
                    <a:pt x="4" y="23"/>
                    <a:pt x="4" y="23"/>
                    <a:pt x="4" y="23"/>
                  </a:cubicBezTo>
                  <a:cubicBezTo>
                    <a:pt x="4" y="22"/>
                    <a:pt x="4" y="22"/>
                    <a:pt x="4" y="22"/>
                  </a:cubicBezTo>
                  <a:cubicBezTo>
                    <a:pt x="5" y="21"/>
                    <a:pt x="5" y="21"/>
                    <a:pt x="5" y="21"/>
                  </a:cubicBezTo>
                  <a:cubicBezTo>
                    <a:pt x="5" y="22"/>
                    <a:pt x="5" y="22"/>
                    <a:pt x="5" y="22"/>
                  </a:cubicBezTo>
                  <a:cubicBezTo>
                    <a:pt x="4" y="23"/>
                    <a:pt x="4" y="23"/>
                    <a:pt x="4" y="23"/>
                  </a:cubicBezTo>
                  <a:moveTo>
                    <a:pt x="3" y="22"/>
                  </a:moveTo>
                  <a:cubicBezTo>
                    <a:pt x="3" y="22"/>
                    <a:pt x="3" y="22"/>
                    <a:pt x="3" y="22"/>
                  </a:cubicBezTo>
                  <a:cubicBezTo>
                    <a:pt x="3" y="21"/>
                    <a:pt x="3" y="21"/>
                    <a:pt x="3" y="21"/>
                  </a:cubicBezTo>
                  <a:cubicBezTo>
                    <a:pt x="4" y="21"/>
                    <a:pt x="4" y="21"/>
                    <a:pt x="4" y="21"/>
                  </a:cubicBezTo>
                  <a:cubicBezTo>
                    <a:pt x="3" y="22"/>
                    <a:pt x="3" y="22"/>
                    <a:pt x="3" y="22"/>
                  </a:cubicBezTo>
                  <a:moveTo>
                    <a:pt x="6" y="21"/>
                  </a:moveTo>
                  <a:cubicBezTo>
                    <a:pt x="6" y="21"/>
                    <a:pt x="6" y="21"/>
                    <a:pt x="6" y="21"/>
                  </a:cubicBezTo>
                  <a:cubicBezTo>
                    <a:pt x="6" y="21"/>
                    <a:pt x="6" y="21"/>
                    <a:pt x="6" y="21"/>
                  </a:cubicBezTo>
                  <a:cubicBezTo>
                    <a:pt x="6" y="21"/>
                    <a:pt x="6" y="21"/>
                    <a:pt x="6" y="21"/>
                  </a:cubicBezTo>
                  <a:moveTo>
                    <a:pt x="2" y="22"/>
                  </a:moveTo>
                  <a:cubicBezTo>
                    <a:pt x="2" y="21"/>
                    <a:pt x="2" y="21"/>
                    <a:pt x="2" y="21"/>
                  </a:cubicBezTo>
                  <a:cubicBezTo>
                    <a:pt x="3" y="21"/>
                    <a:pt x="3" y="21"/>
                    <a:pt x="3" y="21"/>
                  </a:cubicBezTo>
                  <a:cubicBezTo>
                    <a:pt x="3" y="21"/>
                    <a:pt x="3" y="21"/>
                    <a:pt x="3" y="21"/>
                  </a:cubicBezTo>
                  <a:cubicBezTo>
                    <a:pt x="2" y="22"/>
                    <a:pt x="2" y="22"/>
                    <a:pt x="2" y="22"/>
                  </a:cubicBezTo>
                  <a:moveTo>
                    <a:pt x="2" y="21"/>
                  </a:moveTo>
                  <a:cubicBezTo>
                    <a:pt x="2" y="21"/>
                    <a:pt x="2" y="21"/>
                    <a:pt x="2" y="21"/>
                  </a:cubicBezTo>
                  <a:cubicBezTo>
                    <a:pt x="3" y="20"/>
                    <a:pt x="3" y="20"/>
                    <a:pt x="3" y="20"/>
                  </a:cubicBezTo>
                  <a:cubicBezTo>
                    <a:pt x="3" y="20"/>
                    <a:pt x="3" y="20"/>
                    <a:pt x="3" y="20"/>
                  </a:cubicBezTo>
                  <a:cubicBezTo>
                    <a:pt x="2" y="21"/>
                    <a:pt x="2" y="21"/>
                    <a:pt x="2" y="21"/>
                  </a:cubicBezTo>
                  <a:moveTo>
                    <a:pt x="2" y="20"/>
                  </a:moveTo>
                  <a:cubicBezTo>
                    <a:pt x="2" y="20"/>
                    <a:pt x="2" y="20"/>
                    <a:pt x="2" y="20"/>
                  </a:cubicBezTo>
                  <a:cubicBezTo>
                    <a:pt x="2" y="20"/>
                    <a:pt x="2" y="20"/>
                    <a:pt x="2" y="19"/>
                  </a:cubicBezTo>
                  <a:cubicBezTo>
                    <a:pt x="2" y="20"/>
                    <a:pt x="2" y="20"/>
                    <a:pt x="2" y="20"/>
                  </a:cubicBezTo>
                  <a:cubicBezTo>
                    <a:pt x="2" y="20"/>
                    <a:pt x="2" y="20"/>
                    <a:pt x="2" y="20"/>
                  </a:cubicBezTo>
                  <a:moveTo>
                    <a:pt x="21" y="20"/>
                  </a:moveTo>
                  <a:cubicBezTo>
                    <a:pt x="21" y="20"/>
                    <a:pt x="21" y="20"/>
                    <a:pt x="21" y="20"/>
                  </a:cubicBezTo>
                  <a:cubicBezTo>
                    <a:pt x="22" y="19"/>
                    <a:pt x="22" y="19"/>
                    <a:pt x="22" y="19"/>
                  </a:cubicBezTo>
                  <a:cubicBezTo>
                    <a:pt x="22" y="19"/>
                    <a:pt x="22" y="19"/>
                    <a:pt x="22" y="19"/>
                  </a:cubicBezTo>
                  <a:cubicBezTo>
                    <a:pt x="22" y="19"/>
                    <a:pt x="22" y="19"/>
                    <a:pt x="22" y="19"/>
                  </a:cubicBezTo>
                  <a:cubicBezTo>
                    <a:pt x="22" y="19"/>
                    <a:pt x="22" y="19"/>
                    <a:pt x="22" y="19"/>
                  </a:cubicBezTo>
                  <a:cubicBezTo>
                    <a:pt x="21" y="20"/>
                    <a:pt x="21" y="20"/>
                    <a:pt x="21" y="20"/>
                  </a:cubicBezTo>
                  <a:moveTo>
                    <a:pt x="24" y="19"/>
                  </a:moveTo>
                  <a:cubicBezTo>
                    <a:pt x="24" y="18"/>
                    <a:pt x="24" y="18"/>
                    <a:pt x="24" y="18"/>
                  </a:cubicBezTo>
                  <a:cubicBezTo>
                    <a:pt x="24" y="18"/>
                    <a:pt x="24" y="18"/>
                    <a:pt x="24" y="17"/>
                  </a:cubicBezTo>
                  <a:cubicBezTo>
                    <a:pt x="24" y="17"/>
                    <a:pt x="24" y="17"/>
                    <a:pt x="24" y="17"/>
                  </a:cubicBezTo>
                  <a:cubicBezTo>
                    <a:pt x="24" y="18"/>
                    <a:pt x="24" y="18"/>
                    <a:pt x="24" y="19"/>
                  </a:cubicBezTo>
                  <a:moveTo>
                    <a:pt x="23" y="18"/>
                  </a:moveTo>
                  <a:cubicBezTo>
                    <a:pt x="23" y="18"/>
                    <a:pt x="23" y="18"/>
                    <a:pt x="23" y="18"/>
                  </a:cubicBezTo>
                  <a:cubicBezTo>
                    <a:pt x="24" y="17"/>
                    <a:pt x="24" y="17"/>
                    <a:pt x="24" y="17"/>
                  </a:cubicBezTo>
                  <a:cubicBezTo>
                    <a:pt x="24" y="17"/>
                    <a:pt x="24" y="17"/>
                    <a:pt x="24" y="17"/>
                  </a:cubicBezTo>
                  <a:cubicBezTo>
                    <a:pt x="24" y="17"/>
                    <a:pt x="23" y="18"/>
                    <a:pt x="23" y="18"/>
                  </a:cubicBezTo>
                  <a:cubicBezTo>
                    <a:pt x="23" y="18"/>
                    <a:pt x="23" y="18"/>
                    <a:pt x="23" y="18"/>
                  </a:cubicBezTo>
                  <a:moveTo>
                    <a:pt x="3" y="17"/>
                  </a:moveTo>
                  <a:cubicBezTo>
                    <a:pt x="3" y="17"/>
                    <a:pt x="3" y="17"/>
                    <a:pt x="3" y="17"/>
                  </a:cubicBezTo>
                  <a:cubicBezTo>
                    <a:pt x="3" y="17"/>
                    <a:pt x="3" y="17"/>
                    <a:pt x="3" y="17"/>
                  </a:cubicBezTo>
                  <a:cubicBezTo>
                    <a:pt x="3" y="17"/>
                    <a:pt x="3" y="17"/>
                    <a:pt x="3" y="17"/>
                  </a:cubicBezTo>
                  <a:moveTo>
                    <a:pt x="3" y="17"/>
                  </a:moveTo>
                  <a:cubicBezTo>
                    <a:pt x="3" y="16"/>
                    <a:pt x="3" y="16"/>
                    <a:pt x="3" y="16"/>
                  </a:cubicBezTo>
                  <a:cubicBezTo>
                    <a:pt x="3" y="16"/>
                    <a:pt x="3" y="16"/>
                    <a:pt x="3" y="16"/>
                  </a:cubicBezTo>
                  <a:cubicBezTo>
                    <a:pt x="3" y="16"/>
                    <a:pt x="3" y="16"/>
                    <a:pt x="3" y="16"/>
                  </a:cubicBezTo>
                  <a:cubicBezTo>
                    <a:pt x="3" y="17"/>
                    <a:pt x="3" y="17"/>
                    <a:pt x="3" y="17"/>
                  </a:cubicBezTo>
                  <a:moveTo>
                    <a:pt x="2" y="15"/>
                  </a:moveTo>
                  <a:cubicBezTo>
                    <a:pt x="2" y="15"/>
                    <a:pt x="2" y="15"/>
                    <a:pt x="2" y="15"/>
                  </a:cubicBezTo>
                  <a:cubicBezTo>
                    <a:pt x="3" y="15"/>
                    <a:pt x="3" y="15"/>
                    <a:pt x="3" y="15"/>
                  </a:cubicBezTo>
                  <a:cubicBezTo>
                    <a:pt x="3" y="15"/>
                    <a:pt x="3" y="15"/>
                    <a:pt x="3" y="15"/>
                  </a:cubicBezTo>
                  <a:cubicBezTo>
                    <a:pt x="2" y="15"/>
                    <a:pt x="2" y="15"/>
                    <a:pt x="2" y="15"/>
                  </a:cubicBezTo>
                  <a:moveTo>
                    <a:pt x="2" y="15"/>
                  </a:moveTo>
                  <a:cubicBezTo>
                    <a:pt x="1" y="15"/>
                    <a:pt x="1" y="15"/>
                    <a:pt x="1" y="15"/>
                  </a:cubicBezTo>
                  <a:cubicBezTo>
                    <a:pt x="2" y="14"/>
                    <a:pt x="2" y="14"/>
                    <a:pt x="2" y="14"/>
                  </a:cubicBezTo>
                  <a:cubicBezTo>
                    <a:pt x="2" y="14"/>
                    <a:pt x="2" y="14"/>
                    <a:pt x="2" y="14"/>
                  </a:cubicBezTo>
                  <a:cubicBezTo>
                    <a:pt x="2" y="15"/>
                    <a:pt x="2" y="15"/>
                    <a:pt x="2" y="15"/>
                  </a:cubicBezTo>
                  <a:moveTo>
                    <a:pt x="1" y="15"/>
                  </a:moveTo>
                  <a:cubicBezTo>
                    <a:pt x="0" y="15"/>
                    <a:pt x="0" y="15"/>
                    <a:pt x="0" y="15"/>
                  </a:cubicBezTo>
                  <a:cubicBezTo>
                    <a:pt x="0" y="14"/>
                    <a:pt x="0" y="14"/>
                    <a:pt x="0" y="14"/>
                  </a:cubicBezTo>
                  <a:cubicBezTo>
                    <a:pt x="1" y="13"/>
                    <a:pt x="1" y="13"/>
                    <a:pt x="1" y="13"/>
                  </a:cubicBezTo>
                  <a:cubicBezTo>
                    <a:pt x="2" y="13"/>
                    <a:pt x="2" y="13"/>
                    <a:pt x="2" y="13"/>
                  </a:cubicBezTo>
                  <a:cubicBezTo>
                    <a:pt x="1" y="14"/>
                    <a:pt x="1" y="14"/>
                    <a:pt x="1" y="15"/>
                  </a:cubicBezTo>
                  <a:moveTo>
                    <a:pt x="0" y="14"/>
                  </a:moveTo>
                  <a:cubicBezTo>
                    <a:pt x="1" y="13"/>
                    <a:pt x="1" y="13"/>
                    <a:pt x="1" y="13"/>
                  </a:cubicBezTo>
                  <a:cubicBezTo>
                    <a:pt x="1" y="13"/>
                    <a:pt x="1" y="13"/>
                    <a:pt x="1" y="13"/>
                  </a:cubicBezTo>
                  <a:cubicBezTo>
                    <a:pt x="0" y="14"/>
                    <a:pt x="0" y="14"/>
                    <a:pt x="0" y="14"/>
                  </a:cubicBezTo>
                  <a:moveTo>
                    <a:pt x="23" y="9"/>
                  </a:moveTo>
                  <a:cubicBezTo>
                    <a:pt x="23" y="9"/>
                    <a:pt x="23" y="9"/>
                    <a:pt x="23" y="9"/>
                  </a:cubicBezTo>
                  <a:cubicBezTo>
                    <a:pt x="24" y="8"/>
                    <a:pt x="24" y="8"/>
                    <a:pt x="24" y="8"/>
                  </a:cubicBezTo>
                  <a:cubicBezTo>
                    <a:pt x="24" y="9"/>
                    <a:pt x="24" y="9"/>
                    <a:pt x="24" y="9"/>
                  </a:cubicBezTo>
                  <a:cubicBezTo>
                    <a:pt x="23" y="9"/>
                    <a:pt x="23" y="9"/>
                    <a:pt x="23" y="9"/>
                  </a:cubicBezTo>
                  <a:moveTo>
                    <a:pt x="4" y="6"/>
                  </a:moveTo>
                  <a:cubicBezTo>
                    <a:pt x="4" y="6"/>
                    <a:pt x="4" y="6"/>
                    <a:pt x="4" y="6"/>
                  </a:cubicBezTo>
                  <a:cubicBezTo>
                    <a:pt x="5" y="6"/>
                    <a:pt x="5" y="6"/>
                    <a:pt x="5" y="6"/>
                  </a:cubicBezTo>
                  <a:cubicBezTo>
                    <a:pt x="4" y="6"/>
                    <a:pt x="4" y="6"/>
                    <a:pt x="4" y="6"/>
                  </a:cubicBezTo>
                  <a:moveTo>
                    <a:pt x="4" y="6"/>
                  </a:moveTo>
                  <a:cubicBezTo>
                    <a:pt x="4" y="5"/>
                    <a:pt x="4" y="5"/>
                    <a:pt x="4" y="5"/>
                  </a:cubicBezTo>
                  <a:cubicBezTo>
                    <a:pt x="5" y="5"/>
                    <a:pt x="5" y="5"/>
                    <a:pt x="5" y="5"/>
                  </a:cubicBezTo>
                  <a:cubicBezTo>
                    <a:pt x="5" y="5"/>
                    <a:pt x="5" y="5"/>
                    <a:pt x="5" y="5"/>
                  </a:cubicBezTo>
                  <a:cubicBezTo>
                    <a:pt x="4" y="6"/>
                    <a:pt x="4" y="6"/>
                    <a:pt x="4" y="6"/>
                  </a:cubicBezTo>
                  <a:moveTo>
                    <a:pt x="9" y="3"/>
                  </a:moveTo>
                  <a:cubicBezTo>
                    <a:pt x="10" y="3"/>
                    <a:pt x="12" y="3"/>
                    <a:pt x="13" y="3"/>
                  </a:cubicBezTo>
                  <a:cubicBezTo>
                    <a:pt x="13" y="2"/>
                    <a:pt x="13" y="2"/>
                    <a:pt x="13" y="2"/>
                  </a:cubicBezTo>
                  <a:cubicBezTo>
                    <a:pt x="14" y="1"/>
                    <a:pt x="14" y="1"/>
                    <a:pt x="14" y="1"/>
                  </a:cubicBezTo>
                  <a:cubicBezTo>
                    <a:pt x="15" y="1"/>
                    <a:pt x="16" y="1"/>
                    <a:pt x="17" y="1"/>
                  </a:cubicBezTo>
                  <a:cubicBezTo>
                    <a:pt x="16" y="3"/>
                    <a:pt x="16" y="3"/>
                    <a:pt x="16" y="3"/>
                  </a:cubicBezTo>
                  <a:cubicBezTo>
                    <a:pt x="17" y="3"/>
                    <a:pt x="17" y="3"/>
                    <a:pt x="17" y="3"/>
                  </a:cubicBezTo>
                  <a:cubicBezTo>
                    <a:pt x="18" y="4"/>
                    <a:pt x="19" y="4"/>
                    <a:pt x="20" y="5"/>
                  </a:cubicBezTo>
                  <a:cubicBezTo>
                    <a:pt x="20" y="5"/>
                    <a:pt x="20" y="5"/>
                    <a:pt x="20" y="5"/>
                  </a:cubicBezTo>
                  <a:cubicBezTo>
                    <a:pt x="22" y="4"/>
                    <a:pt x="22" y="4"/>
                    <a:pt x="22" y="4"/>
                  </a:cubicBezTo>
                  <a:cubicBezTo>
                    <a:pt x="22" y="5"/>
                    <a:pt x="23" y="6"/>
                    <a:pt x="24" y="6"/>
                  </a:cubicBezTo>
                  <a:cubicBezTo>
                    <a:pt x="24" y="7"/>
                    <a:pt x="24" y="7"/>
                    <a:pt x="24" y="7"/>
                  </a:cubicBezTo>
                  <a:cubicBezTo>
                    <a:pt x="22" y="8"/>
                    <a:pt x="22" y="8"/>
                    <a:pt x="22" y="8"/>
                  </a:cubicBezTo>
                  <a:cubicBezTo>
                    <a:pt x="22" y="9"/>
                    <a:pt x="22" y="9"/>
                    <a:pt x="22" y="9"/>
                  </a:cubicBezTo>
                  <a:cubicBezTo>
                    <a:pt x="23" y="10"/>
                    <a:pt x="23" y="11"/>
                    <a:pt x="23" y="12"/>
                  </a:cubicBezTo>
                  <a:cubicBezTo>
                    <a:pt x="24" y="13"/>
                    <a:pt x="24" y="13"/>
                    <a:pt x="24" y="13"/>
                  </a:cubicBezTo>
                  <a:cubicBezTo>
                    <a:pt x="25" y="13"/>
                    <a:pt x="25" y="13"/>
                    <a:pt x="25" y="13"/>
                  </a:cubicBezTo>
                  <a:cubicBezTo>
                    <a:pt x="25" y="14"/>
                    <a:pt x="25" y="15"/>
                    <a:pt x="25" y="16"/>
                  </a:cubicBezTo>
                  <a:cubicBezTo>
                    <a:pt x="24" y="16"/>
                    <a:pt x="24" y="16"/>
                    <a:pt x="24" y="16"/>
                  </a:cubicBezTo>
                  <a:cubicBezTo>
                    <a:pt x="23" y="16"/>
                    <a:pt x="22" y="17"/>
                    <a:pt x="22" y="18"/>
                  </a:cubicBezTo>
                  <a:cubicBezTo>
                    <a:pt x="21" y="18"/>
                    <a:pt x="21" y="19"/>
                    <a:pt x="20" y="20"/>
                  </a:cubicBezTo>
                  <a:cubicBezTo>
                    <a:pt x="20" y="20"/>
                    <a:pt x="20" y="20"/>
                    <a:pt x="20" y="20"/>
                  </a:cubicBezTo>
                  <a:cubicBezTo>
                    <a:pt x="21" y="22"/>
                    <a:pt x="21" y="22"/>
                    <a:pt x="21" y="22"/>
                  </a:cubicBezTo>
                  <a:cubicBezTo>
                    <a:pt x="21" y="22"/>
                    <a:pt x="20" y="23"/>
                    <a:pt x="19" y="23"/>
                  </a:cubicBezTo>
                  <a:cubicBezTo>
                    <a:pt x="18" y="22"/>
                    <a:pt x="18" y="22"/>
                    <a:pt x="18" y="22"/>
                  </a:cubicBezTo>
                  <a:cubicBezTo>
                    <a:pt x="17" y="22"/>
                    <a:pt x="17" y="22"/>
                    <a:pt x="17" y="22"/>
                  </a:cubicBezTo>
                  <a:cubicBezTo>
                    <a:pt x="16" y="22"/>
                    <a:pt x="15" y="23"/>
                    <a:pt x="13" y="23"/>
                  </a:cubicBezTo>
                  <a:cubicBezTo>
                    <a:pt x="13" y="23"/>
                    <a:pt x="13" y="23"/>
                    <a:pt x="13" y="23"/>
                  </a:cubicBezTo>
                  <a:cubicBezTo>
                    <a:pt x="13" y="25"/>
                    <a:pt x="13" y="25"/>
                    <a:pt x="13" y="25"/>
                  </a:cubicBezTo>
                  <a:cubicBezTo>
                    <a:pt x="12" y="25"/>
                    <a:pt x="11" y="25"/>
                    <a:pt x="9" y="24"/>
                  </a:cubicBezTo>
                  <a:cubicBezTo>
                    <a:pt x="10" y="23"/>
                    <a:pt x="10" y="23"/>
                    <a:pt x="10" y="23"/>
                  </a:cubicBezTo>
                  <a:cubicBezTo>
                    <a:pt x="10" y="22"/>
                    <a:pt x="10" y="22"/>
                    <a:pt x="10" y="22"/>
                  </a:cubicBezTo>
                  <a:cubicBezTo>
                    <a:pt x="8" y="22"/>
                    <a:pt x="7" y="21"/>
                    <a:pt x="6" y="20"/>
                  </a:cubicBezTo>
                  <a:cubicBezTo>
                    <a:pt x="6" y="20"/>
                    <a:pt x="6" y="20"/>
                    <a:pt x="6" y="20"/>
                  </a:cubicBezTo>
                  <a:cubicBezTo>
                    <a:pt x="4" y="21"/>
                    <a:pt x="4" y="21"/>
                    <a:pt x="4" y="21"/>
                  </a:cubicBezTo>
                  <a:cubicBezTo>
                    <a:pt x="3" y="20"/>
                    <a:pt x="3" y="19"/>
                    <a:pt x="2" y="18"/>
                  </a:cubicBezTo>
                  <a:cubicBezTo>
                    <a:pt x="4" y="17"/>
                    <a:pt x="4" y="17"/>
                    <a:pt x="4" y="17"/>
                  </a:cubicBezTo>
                  <a:cubicBezTo>
                    <a:pt x="4" y="17"/>
                    <a:pt x="4" y="17"/>
                    <a:pt x="4" y="17"/>
                  </a:cubicBezTo>
                  <a:cubicBezTo>
                    <a:pt x="3" y="16"/>
                    <a:pt x="3" y="14"/>
                    <a:pt x="3" y="13"/>
                  </a:cubicBezTo>
                  <a:cubicBezTo>
                    <a:pt x="3" y="13"/>
                    <a:pt x="3" y="13"/>
                    <a:pt x="3" y="13"/>
                  </a:cubicBezTo>
                  <a:cubicBezTo>
                    <a:pt x="1" y="12"/>
                    <a:pt x="1" y="12"/>
                    <a:pt x="1" y="12"/>
                  </a:cubicBezTo>
                  <a:cubicBezTo>
                    <a:pt x="1" y="11"/>
                    <a:pt x="1" y="10"/>
                    <a:pt x="2" y="9"/>
                  </a:cubicBezTo>
                  <a:cubicBezTo>
                    <a:pt x="3" y="9"/>
                    <a:pt x="3" y="9"/>
                    <a:pt x="3" y="9"/>
                  </a:cubicBezTo>
                  <a:cubicBezTo>
                    <a:pt x="4" y="9"/>
                    <a:pt x="4" y="9"/>
                    <a:pt x="4" y="9"/>
                  </a:cubicBezTo>
                  <a:cubicBezTo>
                    <a:pt x="4" y="8"/>
                    <a:pt x="5" y="7"/>
                    <a:pt x="6" y="6"/>
                  </a:cubicBezTo>
                  <a:cubicBezTo>
                    <a:pt x="6" y="5"/>
                    <a:pt x="6" y="5"/>
                    <a:pt x="6" y="5"/>
                  </a:cubicBezTo>
                  <a:cubicBezTo>
                    <a:pt x="5" y="4"/>
                    <a:pt x="5" y="4"/>
                    <a:pt x="5" y="4"/>
                  </a:cubicBezTo>
                  <a:cubicBezTo>
                    <a:pt x="6" y="3"/>
                    <a:pt x="7" y="2"/>
                    <a:pt x="8" y="2"/>
                  </a:cubicBezTo>
                  <a:cubicBezTo>
                    <a:pt x="9" y="3"/>
                    <a:pt x="9" y="3"/>
                    <a:pt x="9" y="3"/>
                  </a:cubicBezTo>
                  <a:cubicBezTo>
                    <a:pt x="9" y="3"/>
                    <a:pt x="9" y="3"/>
                    <a:pt x="9" y="3"/>
                  </a:cubicBezTo>
                  <a:moveTo>
                    <a:pt x="13" y="0"/>
                  </a:moveTo>
                  <a:cubicBezTo>
                    <a:pt x="13" y="0"/>
                    <a:pt x="13" y="0"/>
                    <a:pt x="13" y="0"/>
                  </a:cubicBezTo>
                  <a:cubicBezTo>
                    <a:pt x="12" y="2"/>
                    <a:pt x="12" y="2"/>
                    <a:pt x="12" y="2"/>
                  </a:cubicBezTo>
                  <a:cubicBezTo>
                    <a:pt x="11" y="2"/>
                    <a:pt x="10" y="2"/>
                    <a:pt x="9" y="3"/>
                  </a:cubicBezTo>
                  <a:cubicBezTo>
                    <a:pt x="8" y="1"/>
                    <a:pt x="8" y="1"/>
                    <a:pt x="8" y="1"/>
                  </a:cubicBezTo>
                  <a:cubicBezTo>
                    <a:pt x="8" y="1"/>
                    <a:pt x="8" y="1"/>
                    <a:pt x="8" y="1"/>
                  </a:cubicBezTo>
                  <a:cubicBezTo>
                    <a:pt x="6" y="2"/>
                    <a:pt x="5" y="2"/>
                    <a:pt x="4" y="3"/>
                  </a:cubicBezTo>
                  <a:cubicBezTo>
                    <a:pt x="4" y="4"/>
                    <a:pt x="4" y="4"/>
                    <a:pt x="4" y="4"/>
                  </a:cubicBezTo>
                  <a:cubicBezTo>
                    <a:pt x="4" y="4"/>
                    <a:pt x="4" y="4"/>
                    <a:pt x="4" y="4"/>
                  </a:cubicBezTo>
                  <a:cubicBezTo>
                    <a:pt x="4" y="4"/>
                    <a:pt x="4" y="4"/>
                    <a:pt x="4" y="4"/>
                  </a:cubicBezTo>
                  <a:cubicBezTo>
                    <a:pt x="4" y="5"/>
                    <a:pt x="4" y="5"/>
                    <a:pt x="3" y="6"/>
                  </a:cubicBezTo>
                  <a:cubicBezTo>
                    <a:pt x="3" y="6"/>
                    <a:pt x="3" y="6"/>
                    <a:pt x="3" y="6"/>
                  </a:cubicBezTo>
                  <a:cubicBezTo>
                    <a:pt x="4" y="7"/>
                    <a:pt x="4" y="7"/>
                    <a:pt x="4" y="7"/>
                  </a:cubicBezTo>
                  <a:cubicBezTo>
                    <a:pt x="4" y="7"/>
                    <a:pt x="3" y="8"/>
                    <a:pt x="3" y="8"/>
                  </a:cubicBezTo>
                  <a:cubicBezTo>
                    <a:pt x="1" y="8"/>
                    <a:pt x="1" y="8"/>
                    <a:pt x="1" y="8"/>
                  </a:cubicBezTo>
                  <a:cubicBezTo>
                    <a:pt x="1" y="8"/>
                    <a:pt x="1" y="8"/>
                    <a:pt x="1" y="8"/>
                  </a:cubicBezTo>
                  <a:cubicBezTo>
                    <a:pt x="1" y="9"/>
                    <a:pt x="1" y="9"/>
                    <a:pt x="1" y="9"/>
                  </a:cubicBezTo>
                  <a:cubicBezTo>
                    <a:pt x="1" y="9"/>
                    <a:pt x="1" y="9"/>
                    <a:pt x="1" y="9"/>
                  </a:cubicBezTo>
                  <a:cubicBezTo>
                    <a:pt x="0" y="10"/>
                    <a:pt x="0" y="13"/>
                    <a:pt x="0" y="15"/>
                  </a:cubicBezTo>
                  <a:cubicBezTo>
                    <a:pt x="0" y="15"/>
                    <a:pt x="0" y="15"/>
                    <a:pt x="0" y="15"/>
                  </a:cubicBezTo>
                  <a:cubicBezTo>
                    <a:pt x="0" y="15"/>
                    <a:pt x="0" y="15"/>
                    <a:pt x="0" y="15"/>
                  </a:cubicBezTo>
                  <a:cubicBezTo>
                    <a:pt x="0" y="15"/>
                    <a:pt x="0" y="15"/>
                    <a:pt x="0" y="15"/>
                  </a:cubicBezTo>
                  <a:cubicBezTo>
                    <a:pt x="0" y="15"/>
                    <a:pt x="0" y="15"/>
                    <a:pt x="0" y="15"/>
                  </a:cubicBezTo>
                  <a:cubicBezTo>
                    <a:pt x="2" y="16"/>
                    <a:pt x="2" y="16"/>
                    <a:pt x="2" y="16"/>
                  </a:cubicBezTo>
                  <a:cubicBezTo>
                    <a:pt x="2" y="16"/>
                    <a:pt x="2" y="17"/>
                    <a:pt x="2" y="18"/>
                  </a:cubicBezTo>
                  <a:cubicBezTo>
                    <a:pt x="2" y="18"/>
                    <a:pt x="2" y="18"/>
                    <a:pt x="2" y="18"/>
                  </a:cubicBezTo>
                  <a:cubicBezTo>
                    <a:pt x="1" y="18"/>
                    <a:pt x="1" y="18"/>
                    <a:pt x="1" y="18"/>
                  </a:cubicBezTo>
                  <a:cubicBezTo>
                    <a:pt x="1" y="19"/>
                    <a:pt x="1" y="20"/>
                    <a:pt x="1" y="20"/>
                  </a:cubicBezTo>
                  <a:cubicBezTo>
                    <a:pt x="1" y="21"/>
                    <a:pt x="1" y="21"/>
                    <a:pt x="1" y="21"/>
                  </a:cubicBezTo>
                  <a:cubicBezTo>
                    <a:pt x="1" y="21"/>
                    <a:pt x="1" y="21"/>
                    <a:pt x="1" y="21"/>
                  </a:cubicBezTo>
                  <a:cubicBezTo>
                    <a:pt x="2" y="22"/>
                    <a:pt x="2" y="23"/>
                    <a:pt x="3" y="24"/>
                  </a:cubicBezTo>
                  <a:cubicBezTo>
                    <a:pt x="3" y="24"/>
                    <a:pt x="3" y="24"/>
                    <a:pt x="3" y="24"/>
                  </a:cubicBezTo>
                  <a:cubicBezTo>
                    <a:pt x="3"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5" y="23"/>
                    <a:pt x="5" y="23"/>
                    <a:pt x="5" y="23"/>
                  </a:cubicBezTo>
                  <a:cubicBezTo>
                    <a:pt x="6" y="24"/>
                    <a:pt x="7" y="24"/>
                    <a:pt x="8" y="25"/>
                  </a:cubicBezTo>
                  <a:cubicBezTo>
                    <a:pt x="8" y="25"/>
                    <a:pt x="8" y="25"/>
                    <a:pt x="8" y="25"/>
                  </a:cubicBezTo>
                  <a:cubicBezTo>
                    <a:pt x="8" y="26"/>
                    <a:pt x="8" y="26"/>
                    <a:pt x="8" y="27"/>
                  </a:cubicBezTo>
                  <a:cubicBezTo>
                    <a:pt x="8" y="27"/>
                    <a:pt x="8" y="27"/>
                    <a:pt x="8" y="27"/>
                  </a:cubicBezTo>
                  <a:cubicBezTo>
                    <a:pt x="10" y="28"/>
                    <a:pt x="11" y="28"/>
                    <a:pt x="12" y="28"/>
                  </a:cubicBezTo>
                  <a:cubicBezTo>
                    <a:pt x="13" y="28"/>
                    <a:pt x="13" y="28"/>
                    <a:pt x="13" y="28"/>
                  </a:cubicBezTo>
                  <a:cubicBezTo>
                    <a:pt x="13" y="27"/>
                    <a:pt x="13" y="27"/>
                    <a:pt x="13" y="27"/>
                  </a:cubicBezTo>
                  <a:cubicBezTo>
                    <a:pt x="13" y="26"/>
                    <a:pt x="13" y="26"/>
                    <a:pt x="13" y="26"/>
                  </a:cubicBezTo>
                  <a:cubicBezTo>
                    <a:pt x="15" y="26"/>
                    <a:pt x="16" y="25"/>
                    <a:pt x="17" y="25"/>
                  </a:cubicBezTo>
                  <a:cubicBezTo>
                    <a:pt x="18" y="26"/>
                    <a:pt x="18" y="26"/>
                    <a:pt x="18" y="26"/>
                  </a:cubicBezTo>
                  <a:cubicBezTo>
                    <a:pt x="18" y="27"/>
                    <a:pt x="18" y="27"/>
                    <a:pt x="18" y="27"/>
                  </a:cubicBezTo>
                  <a:cubicBezTo>
                    <a:pt x="19" y="26"/>
                    <a:pt x="21" y="25"/>
                    <a:pt x="22" y="24"/>
                  </a:cubicBezTo>
                  <a:cubicBezTo>
                    <a:pt x="22" y="24"/>
                    <a:pt x="22" y="24"/>
                    <a:pt x="22" y="24"/>
                  </a:cubicBezTo>
                  <a:cubicBezTo>
                    <a:pt x="22" y="23"/>
                    <a:pt x="22" y="23"/>
                    <a:pt x="22" y="22"/>
                  </a:cubicBezTo>
                  <a:cubicBezTo>
                    <a:pt x="22" y="22"/>
                    <a:pt x="22" y="22"/>
                    <a:pt x="22" y="22"/>
                  </a:cubicBezTo>
                  <a:cubicBezTo>
                    <a:pt x="22" y="21"/>
                    <a:pt x="22" y="21"/>
                    <a:pt x="22" y="21"/>
                  </a:cubicBezTo>
                  <a:cubicBezTo>
                    <a:pt x="22" y="21"/>
                    <a:pt x="22" y="21"/>
                    <a:pt x="22" y="21"/>
                  </a:cubicBezTo>
                  <a:cubicBezTo>
                    <a:pt x="22" y="21"/>
                    <a:pt x="22" y="21"/>
                    <a:pt x="22" y="21"/>
                  </a:cubicBezTo>
                  <a:cubicBezTo>
                    <a:pt x="22" y="20"/>
                    <a:pt x="22" y="20"/>
                    <a:pt x="22" y="20"/>
                  </a:cubicBezTo>
                  <a:cubicBezTo>
                    <a:pt x="23" y="19"/>
                    <a:pt x="23" y="19"/>
                    <a:pt x="23" y="19"/>
                  </a:cubicBezTo>
                  <a:cubicBezTo>
                    <a:pt x="23" y="19"/>
                    <a:pt x="24" y="19"/>
                    <a:pt x="24" y="19"/>
                  </a:cubicBezTo>
                  <a:cubicBezTo>
                    <a:pt x="25" y="19"/>
                    <a:pt x="25" y="19"/>
                    <a:pt x="25" y="19"/>
                  </a:cubicBezTo>
                  <a:cubicBezTo>
                    <a:pt x="25" y="18"/>
                    <a:pt x="25" y="18"/>
                    <a:pt x="25" y="17"/>
                  </a:cubicBezTo>
                  <a:cubicBezTo>
                    <a:pt x="25" y="17"/>
                    <a:pt x="25" y="17"/>
                    <a:pt x="25" y="17"/>
                  </a:cubicBezTo>
                  <a:cubicBezTo>
                    <a:pt x="26" y="15"/>
                    <a:pt x="26" y="14"/>
                    <a:pt x="26" y="13"/>
                  </a:cubicBezTo>
                  <a:cubicBezTo>
                    <a:pt x="26" y="12"/>
                    <a:pt x="26" y="12"/>
                    <a:pt x="26" y="12"/>
                  </a:cubicBezTo>
                  <a:cubicBezTo>
                    <a:pt x="24" y="12"/>
                    <a:pt x="24" y="12"/>
                    <a:pt x="24" y="12"/>
                  </a:cubicBezTo>
                  <a:cubicBezTo>
                    <a:pt x="24" y="11"/>
                    <a:pt x="24" y="11"/>
                    <a:pt x="24" y="10"/>
                  </a:cubicBezTo>
                  <a:cubicBezTo>
                    <a:pt x="24" y="10"/>
                    <a:pt x="24" y="10"/>
                    <a:pt x="24" y="10"/>
                  </a:cubicBezTo>
                  <a:cubicBezTo>
                    <a:pt x="24" y="9"/>
                    <a:pt x="24" y="9"/>
                    <a:pt x="24" y="9"/>
                  </a:cubicBezTo>
                  <a:cubicBezTo>
                    <a:pt x="24" y="9"/>
                    <a:pt x="25" y="8"/>
                    <a:pt x="25" y="8"/>
                  </a:cubicBezTo>
                  <a:cubicBezTo>
                    <a:pt x="25" y="7"/>
                    <a:pt x="25" y="7"/>
                    <a:pt x="25" y="7"/>
                  </a:cubicBezTo>
                  <a:cubicBezTo>
                    <a:pt x="25" y="7"/>
                    <a:pt x="25" y="7"/>
                    <a:pt x="25" y="7"/>
                  </a:cubicBezTo>
                  <a:cubicBezTo>
                    <a:pt x="25" y="7"/>
                    <a:pt x="25" y="7"/>
                    <a:pt x="25" y="7"/>
                  </a:cubicBezTo>
                  <a:cubicBezTo>
                    <a:pt x="24" y="6"/>
                    <a:pt x="24" y="6"/>
                    <a:pt x="24" y="6"/>
                  </a:cubicBezTo>
                  <a:cubicBezTo>
                    <a:pt x="24" y="6"/>
                    <a:pt x="23" y="4"/>
                    <a:pt x="22" y="3"/>
                  </a:cubicBezTo>
                  <a:cubicBezTo>
                    <a:pt x="22" y="3"/>
                    <a:pt x="22" y="3"/>
                    <a:pt x="22" y="3"/>
                  </a:cubicBezTo>
                  <a:cubicBezTo>
                    <a:pt x="20" y="5"/>
                    <a:pt x="20" y="5"/>
                    <a:pt x="20" y="5"/>
                  </a:cubicBezTo>
                  <a:cubicBezTo>
                    <a:pt x="19" y="4"/>
                    <a:pt x="18" y="3"/>
                    <a:pt x="17" y="3"/>
                  </a:cubicBezTo>
                  <a:cubicBezTo>
                    <a:pt x="18" y="1"/>
                    <a:pt x="18" y="1"/>
                    <a:pt x="18" y="1"/>
                  </a:cubicBezTo>
                  <a:cubicBezTo>
                    <a:pt x="17" y="0"/>
                    <a:pt x="17" y="0"/>
                    <a:pt x="17" y="0"/>
                  </a:cubicBezTo>
                  <a:cubicBezTo>
                    <a:pt x="16" y="0"/>
                    <a:pt x="15"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8" name="Freeform 34"/>
            <p:cNvSpPr>
              <a:spLocks noEditPoints="1"/>
            </p:cNvSpPr>
            <p:nvPr/>
          </p:nvSpPr>
          <p:spPr bwMode="auto">
            <a:xfrm>
              <a:off x="3625" y="1903"/>
              <a:ext cx="43" cy="41"/>
            </a:xfrm>
            <a:custGeom>
              <a:gdLst>
                <a:gd fmla="*/ 16 w 18" name="T0"/>
                <a:gd fmla="*/ 9 h 17" name="T1"/>
                <a:gd fmla="*/ 16 w 18" name="T2"/>
                <a:gd fmla="*/ 9 h 17" name="T3"/>
                <a:gd fmla="*/ 16 w 18" name="T4"/>
                <a:gd fmla="*/ 9 h 17" name="T5"/>
                <a:gd fmla="*/ 16 w 18" name="T6"/>
                <a:gd fmla="*/ 8 h 17" name="T7"/>
                <a:gd fmla="*/ 16 w 18" name="T8"/>
                <a:gd fmla="*/ 9 h 17" name="T9"/>
                <a:gd fmla="*/ 16 w 18" name="T10"/>
                <a:gd fmla="*/ 8 h 17" name="T11"/>
                <a:gd fmla="*/ 16 w 18" name="T12"/>
                <a:gd fmla="*/ 8 h 17" name="T13"/>
                <a:gd fmla="*/ 16 w 18" name="T14"/>
                <a:gd fmla="*/ 7 h 17" name="T15"/>
                <a:gd fmla="*/ 16 w 18" name="T16"/>
                <a:gd fmla="*/ 7 h 17" name="T17"/>
                <a:gd fmla="*/ 16 w 18" name="T18"/>
                <a:gd fmla="*/ 7 h 17" name="T19"/>
                <a:gd fmla="*/ 15 w 18" name="T20"/>
                <a:gd fmla="*/ 6 h 17" name="T21"/>
                <a:gd fmla="*/ 16 w 18" name="T22"/>
                <a:gd fmla="*/ 6 h 17" name="T23"/>
                <a:gd fmla="*/ 15 w 18" name="T24"/>
                <a:gd fmla="*/ 6 h 17" name="T25"/>
                <a:gd fmla="*/ 15 w 18" name="T26"/>
                <a:gd fmla="*/ 5 h 17" name="T27"/>
                <a:gd fmla="*/ 15 w 18" name="T28"/>
                <a:gd fmla="*/ 6 h 17" name="T29"/>
                <a:gd fmla="*/ 14 w 18" name="T30"/>
                <a:gd fmla="*/ 5 h 17" name="T31"/>
                <a:gd fmla="*/ 15 w 18" name="T32"/>
                <a:gd fmla="*/ 5 h 17" name="T33"/>
                <a:gd fmla="*/ 14 w 18" name="T34"/>
                <a:gd fmla="*/ 5 h 17" name="T35"/>
                <a:gd fmla="*/ 13 w 18" name="T36"/>
                <a:gd fmla="*/ 4 h 17" name="T37"/>
                <a:gd fmla="*/ 15 w 18" name="T38"/>
                <a:gd fmla="*/ 4 h 17" name="T39"/>
                <a:gd fmla="*/ 9 w 18" name="T40"/>
                <a:gd fmla="*/ 16 h 17" name="T41"/>
                <a:gd fmla="*/ 2 w 18" name="T42"/>
                <a:gd fmla="*/ 7 h 17" name="T43"/>
                <a:gd fmla="*/ 4 w 18" name="T44"/>
                <a:gd fmla="*/ 5 h 17" name="T45"/>
                <a:gd fmla="*/ 12 w 18" name="T46"/>
                <a:gd fmla="*/ 4 h 17" name="T47"/>
                <a:gd fmla="*/ 16 w 18" name="T48"/>
                <a:gd fmla="*/ 12 h 17" name="T49"/>
                <a:gd fmla="*/ 13 w 18" name="T50"/>
                <a:gd fmla="*/ 15 h 17" name="T51"/>
                <a:gd fmla="*/ 9 w 18" name="T52"/>
                <a:gd fmla="*/ 16 h 17" name="T53"/>
                <a:gd fmla="*/ 12 w 18" name="T54"/>
                <a:gd fmla="*/ 4 h 17" name="T55"/>
                <a:gd fmla="*/ 14 w 18" name="T56"/>
                <a:gd fmla="*/ 3 h 17" name="T57"/>
                <a:gd fmla="*/ 12 w 18" name="T58"/>
                <a:gd fmla="*/ 4 h 17" name="T59"/>
                <a:gd fmla="*/ 13 w 18" name="T60"/>
                <a:gd fmla="*/ 3 h 17" name="T61"/>
                <a:gd fmla="*/ 12 w 18" name="T62"/>
                <a:gd fmla="*/ 4 h 17" name="T63"/>
                <a:gd fmla="*/ 3 w 18" name="T64"/>
                <a:gd fmla="*/ 5 h 17" name="T65"/>
                <a:gd fmla="*/ 5 w 18" name="T66"/>
                <a:gd fmla="*/ 3 h 17" name="T67"/>
                <a:gd fmla="*/ 3 w 18" name="T68"/>
                <a:gd fmla="*/ 5 h 17" name="T69"/>
                <a:gd fmla="*/ 11 w 18" name="T70"/>
                <a:gd fmla="*/ 3 h 17" name="T71"/>
                <a:gd fmla="*/ 11 w 18" name="T72"/>
                <a:gd fmla="*/ 2 h 17" name="T73"/>
                <a:gd fmla="*/ 12 w 18" name="T74"/>
                <a:gd fmla="*/ 2 h 17" name="T75"/>
                <a:gd fmla="*/ 10 w 18" name="T76"/>
                <a:gd fmla="*/ 3 h 17" name="T77"/>
                <a:gd fmla="*/ 11 w 18" name="T78"/>
                <a:gd fmla="*/ 2 h 17" name="T79"/>
                <a:gd fmla="*/ 11 w 18" name="T80"/>
                <a:gd fmla="*/ 2 h 17" name="T81"/>
                <a:gd fmla="*/ 5 w 18" name="T82"/>
                <a:gd fmla="*/ 4 h 17" name="T83"/>
                <a:gd fmla="*/ 7 w 18" name="T84"/>
                <a:gd fmla="*/ 2 h 17" name="T85"/>
                <a:gd fmla="*/ 5 w 18" name="T86"/>
                <a:gd fmla="*/ 4 h 17" name="T87"/>
                <a:gd fmla="*/ 6 w 18" name="T88"/>
                <a:gd fmla="*/ 3 h 17" name="T89"/>
                <a:gd fmla="*/ 8 w 18" name="T90"/>
                <a:gd fmla="*/ 1 h 17" name="T91"/>
                <a:gd fmla="*/ 6 w 18" name="T92"/>
                <a:gd fmla="*/ 3 h 17" name="T93"/>
                <a:gd fmla="*/ 9 w 18" name="T94"/>
                <a:gd fmla="*/ 3 h 17" name="T95"/>
                <a:gd fmla="*/ 10 w 18" name="T96"/>
                <a:gd fmla="*/ 1 h 17" name="T97"/>
                <a:gd fmla="*/ 9 w 18" name="T98"/>
                <a:gd fmla="*/ 3 h 17" name="T99"/>
                <a:gd fmla="*/ 9 w 18" name="T100"/>
                <a:gd fmla="*/ 1 h 17" name="T101"/>
                <a:gd fmla="*/ 9 w 18" name="T102"/>
                <a:gd fmla="*/ 1 h 17" name="T103"/>
                <a:gd fmla="*/ 7 w 18" name="T104"/>
                <a:gd fmla="*/ 3 h 17" name="T105"/>
                <a:gd fmla="*/ 4 w 18" name="T106"/>
                <a:gd fmla="*/ 2 h 17" name="T107"/>
                <a:gd fmla="*/ 9 w 18" name="T108"/>
                <a:gd fmla="*/ 17 h 17" name="T109"/>
                <a:gd fmla="*/ 13 w 18" name="T110"/>
                <a:gd fmla="*/ 16 h 17" name="T111"/>
                <a:gd fmla="*/ 14 w 18" name="T112"/>
                <a:gd fmla="*/ 15 h 17" name="T113"/>
                <a:gd fmla="*/ 14 w 18" name="T114"/>
                <a:gd fmla="*/ 15 h 17" name="T115"/>
                <a:gd fmla="*/ 16 w 18" name="T116"/>
                <a:gd fmla="*/ 4 h 1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7" w="18">
                  <a:moveTo>
                    <a:pt x="16" y="10"/>
                  </a:moveTo>
                  <a:cubicBezTo>
                    <a:pt x="16" y="9"/>
                    <a:pt x="16" y="9"/>
                    <a:pt x="16" y="9"/>
                  </a:cubicBezTo>
                  <a:cubicBezTo>
                    <a:pt x="16" y="9"/>
                    <a:pt x="16" y="9"/>
                    <a:pt x="16" y="9"/>
                  </a:cubicBezTo>
                  <a:cubicBezTo>
                    <a:pt x="16" y="9"/>
                    <a:pt x="16" y="9"/>
                    <a:pt x="16" y="9"/>
                  </a:cubicBezTo>
                  <a:cubicBezTo>
                    <a:pt x="16" y="10"/>
                    <a:pt x="16" y="10"/>
                    <a:pt x="16" y="10"/>
                  </a:cubicBezTo>
                  <a:moveTo>
                    <a:pt x="16" y="9"/>
                  </a:moveTo>
                  <a:cubicBezTo>
                    <a:pt x="16" y="8"/>
                    <a:pt x="16" y="8"/>
                    <a:pt x="16" y="8"/>
                  </a:cubicBezTo>
                  <a:cubicBezTo>
                    <a:pt x="16" y="8"/>
                    <a:pt x="16" y="8"/>
                    <a:pt x="16" y="8"/>
                  </a:cubicBezTo>
                  <a:cubicBezTo>
                    <a:pt x="16" y="8"/>
                    <a:pt x="16" y="8"/>
                    <a:pt x="16" y="8"/>
                  </a:cubicBezTo>
                  <a:cubicBezTo>
                    <a:pt x="16" y="9"/>
                    <a:pt x="16" y="9"/>
                    <a:pt x="16" y="9"/>
                  </a:cubicBezTo>
                  <a:moveTo>
                    <a:pt x="16" y="8"/>
                  </a:moveTo>
                  <a:cubicBezTo>
                    <a:pt x="16" y="8"/>
                    <a:pt x="16" y="8"/>
                    <a:pt x="16" y="8"/>
                  </a:cubicBezTo>
                  <a:cubicBezTo>
                    <a:pt x="16" y="7"/>
                    <a:pt x="16" y="7"/>
                    <a:pt x="16" y="7"/>
                  </a:cubicBezTo>
                  <a:cubicBezTo>
                    <a:pt x="16" y="8"/>
                    <a:pt x="16" y="8"/>
                    <a:pt x="16" y="8"/>
                  </a:cubicBezTo>
                  <a:cubicBezTo>
                    <a:pt x="16" y="8"/>
                    <a:pt x="16" y="8"/>
                    <a:pt x="16" y="8"/>
                  </a:cubicBezTo>
                  <a:moveTo>
                    <a:pt x="16" y="7"/>
                  </a:moveTo>
                  <a:cubicBezTo>
                    <a:pt x="15" y="7"/>
                    <a:pt x="15" y="7"/>
                    <a:pt x="15" y="7"/>
                  </a:cubicBezTo>
                  <a:cubicBezTo>
                    <a:pt x="16" y="7"/>
                    <a:pt x="16" y="7"/>
                    <a:pt x="16" y="7"/>
                  </a:cubicBezTo>
                  <a:cubicBezTo>
                    <a:pt x="16" y="7"/>
                    <a:pt x="16" y="7"/>
                    <a:pt x="16" y="7"/>
                  </a:cubicBezTo>
                  <a:cubicBezTo>
                    <a:pt x="16" y="7"/>
                    <a:pt x="16" y="7"/>
                    <a:pt x="16" y="7"/>
                  </a:cubicBezTo>
                  <a:moveTo>
                    <a:pt x="15" y="7"/>
                  </a:moveTo>
                  <a:cubicBezTo>
                    <a:pt x="15" y="6"/>
                    <a:pt x="15" y="6"/>
                    <a:pt x="15" y="6"/>
                  </a:cubicBezTo>
                  <a:cubicBezTo>
                    <a:pt x="16" y="6"/>
                    <a:pt x="16" y="6"/>
                    <a:pt x="16" y="6"/>
                  </a:cubicBezTo>
                  <a:cubicBezTo>
                    <a:pt x="16" y="6"/>
                    <a:pt x="16" y="6"/>
                    <a:pt x="16" y="6"/>
                  </a:cubicBezTo>
                  <a:cubicBezTo>
                    <a:pt x="15" y="7"/>
                    <a:pt x="15" y="7"/>
                    <a:pt x="15" y="7"/>
                  </a:cubicBezTo>
                  <a:moveTo>
                    <a:pt x="15" y="6"/>
                  </a:moveTo>
                  <a:cubicBezTo>
                    <a:pt x="14" y="6"/>
                    <a:pt x="14" y="6"/>
                    <a:pt x="14" y="6"/>
                  </a:cubicBezTo>
                  <a:cubicBezTo>
                    <a:pt x="15" y="5"/>
                    <a:pt x="15" y="5"/>
                    <a:pt x="15" y="5"/>
                  </a:cubicBezTo>
                  <a:cubicBezTo>
                    <a:pt x="16" y="6"/>
                    <a:pt x="16" y="6"/>
                    <a:pt x="16" y="6"/>
                  </a:cubicBezTo>
                  <a:cubicBezTo>
                    <a:pt x="15" y="6"/>
                    <a:pt x="15" y="6"/>
                    <a:pt x="15" y="6"/>
                  </a:cubicBezTo>
                  <a:moveTo>
                    <a:pt x="14" y="5"/>
                  </a:moveTo>
                  <a:cubicBezTo>
                    <a:pt x="14" y="5"/>
                    <a:pt x="14" y="5"/>
                    <a:pt x="14" y="5"/>
                  </a:cubicBezTo>
                  <a:cubicBezTo>
                    <a:pt x="15" y="4"/>
                    <a:pt x="15" y="4"/>
                    <a:pt x="15" y="4"/>
                  </a:cubicBezTo>
                  <a:cubicBezTo>
                    <a:pt x="15" y="5"/>
                    <a:pt x="15" y="5"/>
                    <a:pt x="15" y="5"/>
                  </a:cubicBezTo>
                  <a:cubicBezTo>
                    <a:pt x="15" y="5"/>
                    <a:pt x="15" y="5"/>
                    <a:pt x="15" y="5"/>
                  </a:cubicBezTo>
                  <a:cubicBezTo>
                    <a:pt x="14" y="5"/>
                    <a:pt x="14" y="5"/>
                    <a:pt x="14" y="5"/>
                  </a:cubicBezTo>
                  <a:moveTo>
                    <a:pt x="13" y="5"/>
                  </a:moveTo>
                  <a:cubicBezTo>
                    <a:pt x="13" y="4"/>
                    <a:pt x="13" y="4"/>
                    <a:pt x="13" y="4"/>
                  </a:cubicBezTo>
                  <a:cubicBezTo>
                    <a:pt x="14" y="4"/>
                    <a:pt x="14" y="4"/>
                    <a:pt x="14" y="4"/>
                  </a:cubicBezTo>
                  <a:cubicBezTo>
                    <a:pt x="15" y="4"/>
                    <a:pt x="15" y="4"/>
                    <a:pt x="15" y="4"/>
                  </a:cubicBezTo>
                  <a:cubicBezTo>
                    <a:pt x="14" y="4"/>
                    <a:pt x="14" y="5"/>
                    <a:pt x="13" y="5"/>
                  </a:cubicBezTo>
                  <a:moveTo>
                    <a:pt x="9" y="16"/>
                  </a:moveTo>
                  <a:cubicBezTo>
                    <a:pt x="7" y="16"/>
                    <a:pt x="5" y="15"/>
                    <a:pt x="3" y="13"/>
                  </a:cubicBezTo>
                  <a:cubicBezTo>
                    <a:pt x="2" y="11"/>
                    <a:pt x="2" y="9"/>
                    <a:pt x="2" y="7"/>
                  </a:cubicBezTo>
                  <a:cubicBezTo>
                    <a:pt x="2" y="7"/>
                    <a:pt x="2" y="7"/>
                    <a:pt x="2" y="7"/>
                  </a:cubicBezTo>
                  <a:cubicBezTo>
                    <a:pt x="3" y="6"/>
                    <a:pt x="3" y="6"/>
                    <a:pt x="4" y="5"/>
                  </a:cubicBezTo>
                  <a:cubicBezTo>
                    <a:pt x="6" y="4"/>
                    <a:pt x="7" y="4"/>
                    <a:pt x="8" y="4"/>
                  </a:cubicBezTo>
                  <a:cubicBezTo>
                    <a:pt x="10" y="4"/>
                    <a:pt x="11" y="4"/>
                    <a:pt x="12" y="4"/>
                  </a:cubicBezTo>
                  <a:cubicBezTo>
                    <a:pt x="14" y="6"/>
                    <a:pt x="16" y="9"/>
                    <a:pt x="16" y="12"/>
                  </a:cubicBezTo>
                  <a:cubicBezTo>
                    <a:pt x="16" y="12"/>
                    <a:pt x="16" y="12"/>
                    <a:pt x="16" y="12"/>
                  </a:cubicBezTo>
                  <a:cubicBezTo>
                    <a:pt x="15" y="13"/>
                    <a:pt x="15" y="14"/>
                    <a:pt x="13" y="15"/>
                  </a:cubicBezTo>
                  <a:cubicBezTo>
                    <a:pt x="13" y="15"/>
                    <a:pt x="13" y="15"/>
                    <a:pt x="13" y="15"/>
                  </a:cubicBezTo>
                  <a:cubicBezTo>
                    <a:pt x="13" y="15"/>
                    <a:pt x="13" y="15"/>
                    <a:pt x="13" y="15"/>
                  </a:cubicBezTo>
                  <a:cubicBezTo>
                    <a:pt x="12" y="16"/>
                    <a:pt x="11" y="16"/>
                    <a:pt x="9" y="16"/>
                  </a:cubicBezTo>
                  <a:moveTo>
                    <a:pt x="13" y="4"/>
                  </a:moveTo>
                  <a:cubicBezTo>
                    <a:pt x="12" y="4"/>
                    <a:pt x="12" y="4"/>
                    <a:pt x="12" y="4"/>
                  </a:cubicBezTo>
                  <a:cubicBezTo>
                    <a:pt x="13" y="3"/>
                    <a:pt x="13" y="3"/>
                    <a:pt x="13" y="3"/>
                  </a:cubicBezTo>
                  <a:cubicBezTo>
                    <a:pt x="14" y="3"/>
                    <a:pt x="14" y="3"/>
                    <a:pt x="14" y="3"/>
                  </a:cubicBezTo>
                  <a:cubicBezTo>
                    <a:pt x="13" y="4"/>
                    <a:pt x="13" y="4"/>
                    <a:pt x="13" y="4"/>
                  </a:cubicBezTo>
                  <a:moveTo>
                    <a:pt x="12" y="4"/>
                  </a:moveTo>
                  <a:cubicBezTo>
                    <a:pt x="11" y="4"/>
                    <a:pt x="11" y="4"/>
                    <a:pt x="11" y="4"/>
                  </a:cubicBezTo>
                  <a:cubicBezTo>
                    <a:pt x="12" y="3"/>
                    <a:pt x="12" y="3"/>
                    <a:pt x="13" y="3"/>
                  </a:cubicBezTo>
                  <a:cubicBezTo>
                    <a:pt x="13" y="3"/>
                    <a:pt x="13" y="3"/>
                    <a:pt x="13" y="3"/>
                  </a:cubicBezTo>
                  <a:cubicBezTo>
                    <a:pt x="12" y="4"/>
                    <a:pt x="12" y="4"/>
                    <a:pt x="12" y="4"/>
                  </a:cubicBezTo>
                  <a:moveTo>
                    <a:pt x="3" y="5"/>
                  </a:moveTo>
                  <a:cubicBezTo>
                    <a:pt x="3" y="5"/>
                    <a:pt x="3" y="5"/>
                    <a:pt x="3" y="5"/>
                  </a:cubicBezTo>
                  <a:cubicBezTo>
                    <a:pt x="3" y="5"/>
                    <a:pt x="4" y="4"/>
                    <a:pt x="5" y="3"/>
                  </a:cubicBezTo>
                  <a:cubicBezTo>
                    <a:pt x="5" y="3"/>
                    <a:pt x="5" y="3"/>
                    <a:pt x="5" y="3"/>
                  </a:cubicBezTo>
                  <a:cubicBezTo>
                    <a:pt x="5" y="2"/>
                    <a:pt x="5" y="2"/>
                    <a:pt x="5" y="2"/>
                  </a:cubicBezTo>
                  <a:cubicBezTo>
                    <a:pt x="5" y="3"/>
                    <a:pt x="4" y="4"/>
                    <a:pt x="3" y="5"/>
                  </a:cubicBezTo>
                  <a:cubicBezTo>
                    <a:pt x="3" y="5"/>
                    <a:pt x="3" y="5"/>
                    <a:pt x="3" y="5"/>
                  </a:cubicBezTo>
                  <a:moveTo>
                    <a:pt x="11" y="3"/>
                  </a:moveTo>
                  <a:cubicBezTo>
                    <a:pt x="10" y="3"/>
                    <a:pt x="10" y="3"/>
                    <a:pt x="10" y="3"/>
                  </a:cubicBezTo>
                  <a:cubicBezTo>
                    <a:pt x="11" y="2"/>
                    <a:pt x="11" y="2"/>
                    <a:pt x="11" y="2"/>
                  </a:cubicBezTo>
                  <a:cubicBezTo>
                    <a:pt x="12" y="2"/>
                    <a:pt x="12" y="2"/>
                    <a:pt x="12" y="2"/>
                  </a:cubicBezTo>
                  <a:cubicBezTo>
                    <a:pt x="12" y="2"/>
                    <a:pt x="12" y="2"/>
                    <a:pt x="12" y="2"/>
                  </a:cubicBezTo>
                  <a:cubicBezTo>
                    <a:pt x="12" y="3"/>
                    <a:pt x="11" y="3"/>
                    <a:pt x="11" y="3"/>
                  </a:cubicBezTo>
                  <a:moveTo>
                    <a:pt x="10" y="3"/>
                  </a:moveTo>
                  <a:cubicBezTo>
                    <a:pt x="10" y="3"/>
                    <a:pt x="10" y="3"/>
                    <a:pt x="10" y="3"/>
                  </a:cubicBezTo>
                  <a:cubicBezTo>
                    <a:pt x="10" y="2"/>
                    <a:pt x="10" y="2"/>
                    <a:pt x="11" y="2"/>
                  </a:cubicBezTo>
                  <a:cubicBezTo>
                    <a:pt x="11" y="2"/>
                    <a:pt x="11" y="2"/>
                    <a:pt x="11" y="2"/>
                  </a:cubicBezTo>
                  <a:cubicBezTo>
                    <a:pt x="11" y="2"/>
                    <a:pt x="11" y="2"/>
                    <a:pt x="11" y="2"/>
                  </a:cubicBezTo>
                  <a:cubicBezTo>
                    <a:pt x="11" y="2"/>
                    <a:pt x="10" y="3"/>
                    <a:pt x="10" y="3"/>
                  </a:cubicBezTo>
                  <a:moveTo>
                    <a:pt x="5" y="4"/>
                  </a:moveTo>
                  <a:cubicBezTo>
                    <a:pt x="5" y="3"/>
                    <a:pt x="6" y="3"/>
                    <a:pt x="6" y="2"/>
                  </a:cubicBezTo>
                  <a:cubicBezTo>
                    <a:pt x="7" y="2"/>
                    <a:pt x="7" y="2"/>
                    <a:pt x="7" y="2"/>
                  </a:cubicBezTo>
                  <a:cubicBezTo>
                    <a:pt x="5" y="4"/>
                    <a:pt x="5" y="4"/>
                    <a:pt x="5" y="4"/>
                  </a:cubicBezTo>
                  <a:cubicBezTo>
                    <a:pt x="5" y="4"/>
                    <a:pt x="5" y="4"/>
                    <a:pt x="5" y="4"/>
                  </a:cubicBezTo>
                  <a:cubicBezTo>
                    <a:pt x="5" y="4"/>
                    <a:pt x="5" y="4"/>
                    <a:pt x="5" y="4"/>
                  </a:cubicBezTo>
                  <a:moveTo>
                    <a:pt x="6" y="3"/>
                  </a:moveTo>
                  <a:cubicBezTo>
                    <a:pt x="8" y="1"/>
                    <a:pt x="8" y="1"/>
                    <a:pt x="8" y="1"/>
                  </a:cubicBezTo>
                  <a:cubicBezTo>
                    <a:pt x="8" y="1"/>
                    <a:pt x="8" y="1"/>
                    <a:pt x="8" y="1"/>
                  </a:cubicBezTo>
                  <a:cubicBezTo>
                    <a:pt x="8" y="2"/>
                    <a:pt x="7" y="2"/>
                    <a:pt x="6" y="3"/>
                  </a:cubicBezTo>
                  <a:cubicBezTo>
                    <a:pt x="6" y="3"/>
                    <a:pt x="6" y="3"/>
                    <a:pt x="6" y="3"/>
                  </a:cubicBezTo>
                  <a:cubicBezTo>
                    <a:pt x="6" y="3"/>
                    <a:pt x="6" y="3"/>
                    <a:pt x="6" y="3"/>
                  </a:cubicBezTo>
                  <a:moveTo>
                    <a:pt x="9" y="3"/>
                  </a:moveTo>
                  <a:cubicBezTo>
                    <a:pt x="8" y="3"/>
                    <a:pt x="8" y="3"/>
                    <a:pt x="8" y="3"/>
                  </a:cubicBezTo>
                  <a:cubicBezTo>
                    <a:pt x="9" y="2"/>
                    <a:pt x="9" y="2"/>
                    <a:pt x="10" y="1"/>
                  </a:cubicBezTo>
                  <a:cubicBezTo>
                    <a:pt x="10" y="2"/>
                    <a:pt x="10" y="2"/>
                    <a:pt x="10" y="2"/>
                  </a:cubicBezTo>
                  <a:cubicBezTo>
                    <a:pt x="10" y="2"/>
                    <a:pt x="9" y="2"/>
                    <a:pt x="9" y="3"/>
                  </a:cubicBezTo>
                  <a:moveTo>
                    <a:pt x="7" y="3"/>
                  </a:moveTo>
                  <a:cubicBezTo>
                    <a:pt x="8" y="2"/>
                    <a:pt x="8" y="2"/>
                    <a:pt x="9" y="1"/>
                  </a:cubicBezTo>
                  <a:cubicBezTo>
                    <a:pt x="9" y="1"/>
                    <a:pt x="9" y="1"/>
                    <a:pt x="9" y="1"/>
                  </a:cubicBezTo>
                  <a:cubicBezTo>
                    <a:pt x="9" y="1"/>
                    <a:pt x="9" y="1"/>
                    <a:pt x="9" y="1"/>
                  </a:cubicBezTo>
                  <a:cubicBezTo>
                    <a:pt x="9" y="2"/>
                    <a:pt x="8" y="2"/>
                    <a:pt x="8" y="3"/>
                  </a:cubicBezTo>
                  <a:cubicBezTo>
                    <a:pt x="7" y="3"/>
                    <a:pt x="7" y="3"/>
                    <a:pt x="7" y="3"/>
                  </a:cubicBezTo>
                  <a:moveTo>
                    <a:pt x="9" y="0"/>
                  </a:moveTo>
                  <a:cubicBezTo>
                    <a:pt x="8" y="0"/>
                    <a:pt x="6" y="1"/>
                    <a:pt x="4" y="2"/>
                  </a:cubicBezTo>
                  <a:cubicBezTo>
                    <a:pt x="0" y="5"/>
                    <a:pt x="0" y="10"/>
                    <a:pt x="3" y="13"/>
                  </a:cubicBezTo>
                  <a:cubicBezTo>
                    <a:pt x="4" y="15"/>
                    <a:pt x="7" y="17"/>
                    <a:pt x="9" y="17"/>
                  </a:cubicBezTo>
                  <a:cubicBezTo>
                    <a:pt x="11" y="17"/>
                    <a:pt x="12" y="17"/>
                    <a:pt x="13" y="16"/>
                  </a:cubicBezTo>
                  <a:cubicBezTo>
                    <a:pt x="13" y="16"/>
                    <a:pt x="13" y="16"/>
                    <a:pt x="13" y="16"/>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8" y="12"/>
                    <a:pt x="18" y="7"/>
                    <a:pt x="16" y="4"/>
                  </a:cubicBezTo>
                  <a:cubicBezTo>
                    <a:pt x="14" y="2"/>
                    <a:pt x="12" y="0"/>
                    <a:pt x="9"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9" name="Freeform 35"/>
            <p:cNvSpPr>
              <a:spLocks noEditPoints="1"/>
            </p:cNvSpPr>
            <p:nvPr/>
          </p:nvSpPr>
          <p:spPr bwMode="auto">
            <a:xfrm>
              <a:off x="3625" y="1972"/>
              <a:ext cx="35" cy="31"/>
            </a:xfrm>
            <a:custGeom>
              <a:gdLst>
                <a:gd fmla="*/ 14 w 15" name="T0"/>
                <a:gd fmla="*/ 7 h 13" name="T1"/>
                <a:gd fmla="*/ 14 w 15" name="T2"/>
                <a:gd fmla="*/ 7 h 13" name="T3"/>
                <a:gd fmla="*/ 13 w 15" name="T4"/>
                <a:gd fmla="*/ 7 h 13" name="T5"/>
                <a:gd fmla="*/ 14 w 15" name="T6"/>
                <a:gd fmla="*/ 7 h 13" name="T7"/>
                <a:gd fmla="*/ 13 w 15" name="T8"/>
                <a:gd fmla="*/ 6 h 13" name="T9"/>
                <a:gd fmla="*/ 14 w 15" name="T10"/>
                <a:gd fmla="*/ 6 h 13" name="T11"/>
                <a:gd fmla="*/ 13 w 15" name="T12"/>
                <a:gd fmla="*/ 6 h 13" name="T13"/>
                <a:gd fmla="*/ 13 w 15" name="T14"/>
                <a:gd fmla="*/ 5 h 13" name="T15"/>
                <a:gd fmla="*/ 14 w 15" name="T16"/>
                <a:gd fmla="*/ 6 h 13" name="T17"/>
                <a:gd fmla="*/ 13 w 15" name="T18"/>
                <a:gd fmla="*/ 5 h 13" name="T19"/>
                <a:gd fmla="*/ 13 w 15" name="T20"/>
                <a:gd fmla="*/ 4 h 13" name="T21"/>
                <a:gd fmla="*/ 13 w 15" name="T22"/>
                <a:gd fmla="*/ 4 h 13" name="T23"/>
                <a:gd fmla="*/ 8 w 15" name="T24"/>
                <a:gd fmla="*/ 13 h 13" name="T25"/>
                <a:gd fmla="*/ 2 w 15" name="T26"/>
                <a:gd fmla="*/ 5 h 13" name="T27"/>
                <a:gd fmla="*/ 4 w 15" name="T28"/>
                <a:gd fmla="*/ 3 h 13" name="T29"/>
                <a:gd fmla="*/ 10 w 15" name="T30"/>
                <a:gd fmla="*/ 3 h 13" name="T31"/>
                <a:gd fmla="*/ 11 w 15" name="T32"/>
                <a:gd fmla="*/ 12 h 13" name="T33"/>
                <a:gd fmla="*/ 11 w 15" name="T34"/>
                <a:gd fmla="*/ 12 h 13" name="T35"/>
                <a:gd fmla="*/ 12 w 15" name="T36"/>
                <a:gd fmla="*/ 4 h 13" name="T37"/>
                <a:gd fmla="*/ 12 w 15" name="T38"/>
                <a:gd fmla="*/ 2 h 13" name="T39"/>
                <a:gd fmla="*/ 12 w 15" name="T40"/>
                <a:gd fmla="*/ 4 h 13" name="T41"/>
                <a:gd fmla="*/ 5 w 15" name="T42"/>
                <a:gd fmla="*/ 1 h 13" name="T43"/>
                <a:gd fmla="*/ 3 w 15" name="T44"/>
                <a:gd fmla="*/ 3 h 13" name="T45"/>
                <a:gd fmla="*/ 10 w 15" name="T46"/>
                <a:gd fmla="*/ 3 h 13" name="T47"/>
                <a:gd fmla="*/ 10 w 15" name="T48"/>
                <a:gd fmla="*/ 1 h 13" name="T49"/>
                <a:gd fmla="*/ 11 w 15" name="T50"/>
                <a:gd fmla="*/ 2 h 13" name="T51"/>
                <a:gd fmla="*/ 5 w 15" name="T52"/>
                <a:gd fmla="*/ 2 h 13" name="T53"/>
                <a:gd fmla="*/ 6 w 15" name="T54"/>
                <a:gd fmla="*/ 1 h 13" name="T55"/>
                <a:gd fmla="*/ 5 w 15" name="T56"/>
                <a:gd fmla="*/ 2 h 13" name="T57"/>
                <a:gd fmla="*/ 8 w 15" name="T58"/>
                <a:gd fmla="*/ 2 h 13" name="T59"/>
                <a:gd fmla="*/ 10 w 15" name="T60"/>
                <a:gd fmla="*/ 1 h 13" name="T61"/>
                <a:gd fmla="*/ 9 w 15" name="T62"/>
                <a:gd fmla="*/ 2 h 13" name="T63"/>
                <a:gd fmla="*/ 7 w 15" name="T64"/>
                <a:gd fmla="*/ 1 h 13" name="T65"/>
                <a:gd fmla="*/ 8 w 15" name="T66"/>
                <a:gd fmla="*/ 1 h 13" name="T67"/>
                <a:gd fmla="*/ 6 w 15" name="T68"/>
                <a:gd fmla="*/ 2 h 13" name="T69"/>
                <a:gd fmla="*/ 4 w 15" name="T70"/>
                <a:gd fmla="*/ 1 h 13" name="T71"/>
                <a:gd fmla="*/ 8 w 15" name="T72"/>
                <a:gd fmla="*/ 13 h 13" name="T73"/>
                <a:gd fmla="*/ 11 w 15" name="T74"/>
                <a:gd fmla="*/ 13 h 13" name="T75"/>
                <a:gd fmla="*/ 12 w 15" name="T76"/>
                <a:gd fmla="*/ 12 h 13" name="T77"/>
                <a:gd fmla="*/ 13 w 15" name="T78"/>
                <a:gd fmla="*/ 3 h 1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3" w="15">
                  <a:moveTo>
                    <a:pt x="14" y="7"/>
                  </a:moveTo>
                  <a:cubicBezTo>
                    <a:pt x="14" y="7"/>
                    <a:pt x="14" y="7"/>
                    <a:pt x="14" y="7"/>
                  </a:cubicBezTo>
                  <a:cubicBezTo>
                    <a:pt x="14" y="7"/>
                    <a:pt x="14" y="7"/>
                    <a:pt x="14" y="7"/>
                  </a:cubicBezTo>
                  <a:cubicBezTo>
                    <a:pt x="14" y="7"/>
                    <a:pt x="14" y="7"/>
                    <a:pt x="14" y="7"/>
                  </a:cubicBezTo>
                  <a:moveTo>
                    <a:pt x="14" y="7"/>
                  </a:moveTo>
                  <a:cubicBezTo>
                    <a:pt x="13" y="7"/>
                    <a:pt x="13" y="7"/>
                    <a:pt x="13" y="7"/>
                  </a:cubicBezTo>
                  <a:cubicBezTo>
                    <a:pt x="14" y="7"/>
                    <a:pt x="14" y="7"/>
                    <a:pt x="14" y="7"/>
                  </a:cubicBezTo>
                  <a:cubicBezTo>
                    <a:pt x="14" y="7"/>
                    <a:pt x="14" y="7"/>
                    <a:pt x="14" y="7"/>
                  </a:cubicBezTo>
                  <a:cubicBezTo>
                    <a:pt x="14" y="7"/>
                    <a:pt x="14" y="7"/>
                    <a:pt x="14" y="7"/>
                  </a:cubicBezTo>
                  <a:moveTo>
                    <a:pt x="13" y="6"/>
                  </a:moveTo>
                  <a:cubicBezTo>
                    <a:pt x="13" y="6"/>
                    <a:pt x="13" y="6"/>
                    <a:pt x="13" y="6"/>
                  </a:cubicBezTo>
                  <a:cubicBezTo>
                    <a:pt x="14" y="6"/>
                    <a:pt x="14" y="6"/>
                    <a:pt x="14" y="6"/>
                  </a:cubicBezTo>
                  <a:cubicBezTo>
                    <a:pt x="14" y="6"/>
                    <a:pt x="14" y="6"/>
                    <a:pt x="14" y="6"/>
                  </a:cubicBezTo>
                  <a:cubicBezTo>
                    <a:pt x="13" y="6"/>
                    <a:pt x="13" y="6"/>
                    <a:pt x="13" y="6"/>
                  </a:cubicBezTo>
                  <a:moveTo>
                    <a:pt x="13" y="6"/>
                  </a:moveTo>
                  <a:cubicBezTo>
                    <a:pt x="13" y="5"/>
                    <a:pt x="13" y="5"/>
                    <a:pt x="13" y="5"/>
                  </a:cubicBezTo>
                  <a:cubicBezTo>
                    <a:pt x="13" y="5"/>
                    <a:pt x="13" y="5"/>
                    <a:pt x="13" y="5"/>
                  </a:cubicBezTo>
                  <a:cubicBezTo>
                    <a:pt x="14" y="6"/>
                    <a:pt x="14" y="6"/>
                    <a:pt x="14" y="6"/>
                  </a:cubicBezTo>
                  <a:cubicBezTo>
                    <a:pt x="13" y="6"/>
                    <a:pt x="13" y="6"/>
                    <a:pt x="13" y="6"/>
                  </a:cubicBezTo>
                  <a:moveTo>
                    <a:pt x="13" y="5"/>
                  </a:moveTo>
                  <a:cubicBezTo>
                    <a:pt x="12" y="4"/>
                    <a:pt x="12" y="4"/>
                    <a:pt x="12" y="4"/>
                  </a:cubicBezTo>
                  <a:cubicBezTo>
                    <a:pt x="13" y="4"/>
                    <a:pt x="13" y="4"/>
                    <a:pt x="13" y="4"/>
                  </a:cubicBezTo>
                  <a:cubicBezTo>
                    <a:pt x="13" y="4"/>
                    <a:pt x="13" y="4"/>
                    <a:pt x="13" y="4"/>
                  </a:cubicBezTo>
                  <a:cubicBezTo>
                    <a:pt x="13" y="4"/>
                    <a:pt x="13" y="4"/>
                    <a:pt x="13" y="4"/>
                  </a:cubicBezTo>
                  <a:cubicBezTo>
                    <a:pt x="13" y="5"/>
                    <a:pt x="13" y="5"/>
                    <a:pt x="13" y="5"/>
                  </a:cubicBezTo>
                  <a:moveTo>
                    <a:pt x="8" y="13"/>
                  </a:moveTo>
                  <a:cubicBezTo>
                    <a:pt x="6" y="13"/>
                    <a:pt x="4" y="11"/>
                    <a:pt x="3" y="10"/>
                  </a:cubicBezTo>
                  <a:cubicBezTo>
                    <a:pt x="2" y="8"/>
                    <a:pt x="2" y="7"/>
                    <a:pt x="2" y="5"/>
                  </a:cubicBezTo>
                  <a:cubicBezTo>
                    <a:pt x="2" y="5"/>
                    <a:pt x="2" y="5"/>
                    <a:pt x="2" y="5"/>
                  </a:cubicBezTo>
                  <a:cubicBezTo>
                    <a:pt x="3" y="4"/>
                    <a:pt x="3" y="4"/>
                    <a:pt x="4" y="3"/>
                  </a:cubicBezTo>
                  <a:cubicBezTo>
                    <a:pt x="5" y="3"/>
                    <a:pt x="6" y="2"/>
                    <a:pt x="7" y="2"/>
                  </a:cubicBezTo>
                  <a:cubicBezTo>
                    <a:pt x="8" y="2"/>
                    <a:pt x="9" y="3"/>
                    <a:pt x="10" y="3"/>
                  </a:cubicBezTo>
                  <a:cubicBezTo>
                    <a:pt x="12" y="5"/>
                    <a:pt x="13" y="7"/>
                    <a:pt x="13" y="10"/>
                  </a:cubicBezTo>
                  <a:cubicBezTo>
                    <a:pt x="13" y="10"/>
                    <a:pt x="12" y="11"/>
                    <a:pt x="11" y="12"/>
                  </a:cubicBezTo>
                  <a:cubicBezTo>
                    <a:pt x="11" y="12"/>
                    <a:pt x="11" y="12"/>
                    <a:pt x="11" y="12"/>
                  </a:cubicBezTo>
                  <a:cubicBezTo>
                    <a:pt x="11" y="12"/>
                    <a:pt x="11" y="12"/>
                    <a:pt x="11" y="12"/>
                  </a:cubicBezTo>
                  <a:cubicBezTo>
                    <a:pt x="10" y="12"/>
                    <a:pt x="9" y="13"/>
                    <a:pt x="8" y="13"/>
                  </a:cubicBezTo>
                  <a:moveTo>
                    <a:pt x="12" y="4"/>
                  </a:moveTo>
                  <a:cubicBezTo>
                    <a:pt x="11" y="3"/>
                    <a:pt x="11" y="3"/>
                    <a:pt x="11" y="3"/>
                  </a:cubicBezTo>
                  <a:cubicBezTo>
                    <a:pt x="12" y="2"/>
                    <a:pt x="12" y="2"/>
                    <a:pt x="12" y="2"/>
                  </a:cubicBezTo>
                  <a:cubicBezTo>
                    <a:pt x="12" y="3"/>
                    <a:pt x="12" y="3"/>
                    <a:pt x="12" y="3"/>
                  </a:cubicBezTo>
                  <a:cubicBezTo>
                    <a:pt x="12" y="4"/>
                    <a:pt x="12" y="4"/>
                    <a:pt x="12" y="4"/>
                  </a:cubicBezTo>
                  <a:moveTo>
                    <a:pt x="3" y="3"/>
                  </a:moveTo>
                  <a:cubicBezTo>
                    <a:pt x="3" y="3"/>
                    <a:pt x="4" y="2"/>
                    <a:pt x="5" y="1"/>
                  </a:cubicBezTo>
                  <a:cubicBezTo>
                    <a:pt x="5" y="1"/>
                    <a:pt x="5" y="1"/>
                    <a:pt x="5" y="1"/>
                  </a:cubicBezTo>
                  <a:cubicBezTo>
                    <a:pt x="4" y="2"/>
                    <a:pt x="4" y="2"/>
                    <a:pt x="3" y="3"/>
                  </a:cubicBezTo>
                  <a:cubicBezTo>
                    <a:pt x="3" y="3"/>
                    <a:pt x="3" y="3"/>
                    <a:pt x="3" y="3"/>
                  </a:cubicBezTo>
                  <a:moveTo>
                    <a:pt x="10" y="3"/>
                  </a:moveTo>
                  <a:cubicBezTo>
                    <a:pt x="9" y="2"/>
                    <a:pt x="9" y="2"/>
                    <a:pt x="9" y="2"/>
                  </a:cubicBezTo>
                  <a:cubicBezTo>
                    <a:pt x="10" y="1"/>
                    <a:pt x="10" y="1"/>
                    <a:pt x="10" y="1"/>
                  </a:cubicBezTo>
                  <a:cubicBezTo>
                    <a:pt x="10" y="1"/>
                    <a:pt x="10" y="1"/>
                    <a:pt x="10" y="1"/>
                  </a:cubicBezTo>
                  <a:cubicBezTo>
                    <a:pt x="11" y="2"/>
                    <a:pt x="11" y="2"/>
                    <a:pt x="11" y="2"/>
                  </a:cubicBezTo>
                  <a:cubicBezTo>
                    <a:pt x="10" y="3"/>
                    <a:pt x="10" y="3"/>
                    <a:pt x="10" y="3"/>
                  </a:cubicBezTo>
                  <a:moveTo>
                    <a:pt x="5" y="2"/>
                  </a:moveTo>
                  <a:cubicBezTo>
                    <a:pt x="5" y="2"/>
                    <a:pt x="5" y="1"/>
                    <a:pt x="6" y="1"/>
                  </a:cubicBezTo>
                  <a:cubicBezTo>
                    <a:pt x="6" y="1"/>
                    <a:pt x="6" y="1"/>
                    <a:pt x="6" y="1"/>
                  </a:cubicBezTo>
                  <a:cubicBezTo>
                    <a:pt x="5" y="2"/>
                    <a:pt x="5" y="2"/>
                    <a:pt x="5" y="2"/>
                  </a:cubicBezTo>
                  <a:cubicBezTo>
                    <a:pt x="5" y="2"/>
                    <a:pt x="5" y="2"/>
                    <a:pt x="5" y="2"/>
                  </a:cubicBezTo>
                  <a:moveTo>
                    <a:pt x="9" y="2"/>
                  </a:moveTo>
                  <a:cubicBezTo>
                    <a:pt x="8" y="2"/>
                    <a:pt x="8" y="2"/>
                    <a:pt x="8" y="2"/>
                  </a:cubicBezTo>
                  <a:cubicBezTo>
                    <a:pt x="8" y="1"/>
                    <a:pt x="8" y="1"/>
                    <a:pt x="9" y="1"/>
                  </a:cubicBezTo>
                  <a:cubicBezTo>
                    <a:pt x="9" y="1"/>
                    <a:pt x="10" y="1"/>
                    <a:pt x="10" y="1"/>
                  </a:cubicBezTo>
                  <a:cubicBezTo>
                    <a:pt x="10" y="1"/>
                    <a:pt x="10" y="1"/>
                    <a:pt x="10" y="1"/>
                  </a:cubicBezTo>
                  <a:cubicBezTo>
                    <a:pt x="9" y="2"/>
                    <a:pt x="9" y="2"/>
                    <a:pt x="9" y="2"/>
                  </a:cubicBezTo>
                  <a:moveTo>
                    <a:pt x="6" y="2"/>
                  </a:moveTo>
                  <a:cubicBezTo>
                    <a:pt x="7" y="1"/>
                    <a:pt x="7" y="1"/>
                    <a:pt x="7" y="1"/>
                  </a:cubicBezTo>
                  <a:cubicBezTo>
                    <a:pt x="8" y="1"/>
                    <a:pt x="8" y="1"/>
                    <a:pt x="8" y="1"/>
                  </a:cubicBezTo>
                  <a:cubicBezTo>
                    <a:pt x="8" y="1"/>
                    <a:pt x="8" y="1"/>
                    <a:pt x="8" y="1"/>
                  </a:cubicBezTo>
                  <a:cubicBezTo>
                    <a:pt x="8" y="1"/>
                    <a:pt x="7" y="1"/>
                    <a:pt x="7" y="2"/>
                  </a:cubicBezTo>
                  <a:cubicBezTo>
                    <a:pt x="7" y="2"/>
                    <a:pt x="6" y="2"/>
                    <a:pt x="6" y="2"/>
                  </a:cubicBezTo>
                  <a:moveTo>
                    <a:pt x="8" y="0"/>
                  </a:moveTo>
                  <a:cubicBezTo>
                    <a:pt x="7" y="0"/>
                    <a:pt x="5" y="0"/>
                    <a:pt x="4" y="1"/>
                  </a:cubicBezTo>
                  <a:cubicBezTo>
                    <a:pt x="0" y="3"/>
                    <a:pt x="0" y="7"/>
                    <a:pt x="2" y="10"/>
                  </a:cubicBezTo>
                  <a:cubicBezTo>
                    <a:pt x="3" y="12"/>
                    <a:pt x="5" y="13"/>
                    <a:pt x="8" y="13"/>
                  </a:cubicBezTo>
                  <a:cubicBezTo>
                    <a:pt x="9" y="13"/>
                    <a:pt x="10" y="13"/>
                    <a:pt x="11" y="13"/>
                  </a:cubicBezTo>
                  <a:cubicBezTo>
                    <a:pt x="11" y="13"/>
                    <a:pt x="11" y="13"/>
                    <a:pt x="11" y="13"/>
                  </a:cubicBezTo>
                  <a:cubicBezTo>
                    <a:pt x="11" y="12"/>
                    <a:pt x="11" y="12"/>
                    <a:pt x="11" y="12"/>
                  </a:cubicBezTo>
                  <a:cubicBezTo>
                    <a:pt x="12" y="12"/>
                    <a:pt x="12" y="12"/>
                    <a:pt x="12" y="12"/>
                  </a:cubicBezTo>
                  <a:cubicBezTo>
                    <a:pt x="12" y="12"/>
                    <a:pt x="12" y="12"/>
                    <a:pt x="12" y="12"/>
                  </a:cubicBezTo>
                  <a:cubicBezTo>
                    <a:pt x="15" y="10"/>
                    <a:pt x="15" y="6"/>
                    <a:pt x="13" y="3"/>
                  </a:cubicBezTo>
                  <a:cubicBezTo>
                    <a:pt x="12" y="1"/>
                    <a:pt x="10"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50" name="Freeform 36"/>
            <p:cNvSpPr>
              <a:spLocks noEditPoints="1"/>
            </p:cNvSpPr>
            <p:nvPr/>
          </p:nvSpPr>
          <p:spPr bwMode="auto">
            <a:xfrm>
              <a:off x="3615" y="1963"/>
              <a:ext cx="55" cy="54"/>
            </a:xfrm>
            <a:custGeom>
              <a:gdLst>
                <a:gd fmla="*/ 10 w 23" name="T0"/>
                <a:gd fmla="*/ 22 h 23" name="T1"/>
                <a:gd fmla="*/ 9 w 23" name="T2"/>
                <a:gd fmla="*/ 22 h 23" name="T3"/>
                <a:gd fmla="*/ 8 w 23" name="T4"/>
                <a:gd fmla="*/ 22 h 23" name="T5"/>
                <a:gd fmla="*/ 8 w 23" name="T6"/>
                <a:gd fmla="*/ 21 h 23" name="T7"/>
                <a:gd fmla="*/ 16 w 23" name="T8"/>
                <a:gd fmla="*/ 21 h 23" name="T9"/>
                <a:gd fmla="*/ 15 w 23" name="T10"/>
                <a:gd fmla="*/ 21 h 23" name="T11"/>
                <a:gd fmla="*/ 12 w 23" name="T12"/>
                <a:gd fmla="*/ 21 h 23" name="T13"/>
                <a:gd fmla="*/ 17 w 23" name="T14"/>
                <a:gd fmla="*/ 20 h 23" name="T15"/>
                <a:gd fmla="*/ 12 w 23" name="T16"/>
                <a:gd fmla="*/ 21 h 23" name="T17"/>
                <a:gd fmla="*/ 13 w 23" name="T18"/>
                <a:gd fmla="*/ 20 h 23" name="T19"/>
                <a:gd fmla="*/ 7 w 23" name="T20"/>
                <a:gd fmla="*/ 20 h 23" name="T21"/>
                <a:gd fmla="*/ 6 w 23" name="T22"/>
                <a:gd fmla="*/ 19 h 23" name="T23"/>
                <a:gd fmla="*/ 4 w 23" name="T24"/>
                <a:gd fmla="*/ 18 h 23" name="T25"/>
                <a:gd fmla="*/ 6 w 23" name="T26"/>
                <a:gd fmla="*/ 17 h 23" name="T27"/>
                <a:gd fmla="*/ 3 w 23" name="T28"/>
                <a:gd fmla="*/ 17 h 23" name="T29"/>
                <a:gd fmla="*/ 2 w 23" name="T30"/>
                <a:gd fmla="*/ 17 h 23" name="T31"/>
                <a:gd fmla="*/ 2 w 23" name="T32"/>
                <a:gd fmla="*/ 16 h 23" name="T33"/>
                <a:gd fmla="*/ 20 w 23" name="T34"/>
                <a:gd fmla="*/ 16 h 23" name="T35"/>
                <a:gd fmla="*/ 20 w 23" name="T36"/>
                <a:gd fmla="*/ 15 h 23" name="T37"/>
                <a:gd fmla="*/ 3 w 23" name="T38"/>
                <a:gd fmla="*/ 13 h 23" name="T39"/>
                <a:gd fmla="*/ 2 w 23" name="T40"/>
                <a:gd fmla="*/ 12 h 23" name="T41"/>
                <a:gd fmla="*/ 2 w 23" name="T42"/>
                <a:gd fmla="*/ 11 h 23" name="T43"/>
                <a:gd fmla="*/ 2 w 23" name="T44"/>
                <a:gd fmla="*/ 11 h 23" name="T45"/>
                <a:gd fmla="*/ 21 w 23" name="T46"/>
                <a:gd fmla="*/ 8 h 23" name="T47"/>
                <a:gd fmla="*/ 5 w 23" name="T48"/>
                <a:gd fmla="*/ 5 h 23" name="T49"/>
                <a:gd fmla="*/ 12 w 23" name="T50"/>
                <a:gd fmla="*/ 2 h 23" name="T51"/>
                <a:gd fmla="*/ 15 w 23" name="T52"/>
                <a:gd fmla="*/ 3 h 23" name="T53"/>
                <a:gd fmla="*/ 21 w 23" name="T54"/>
                <a:gd fmla="*/ 7 h 23" name="T55"/>
                <a:gd fmla="*/ 22 w 23" name="T56"/>
                <a:gd fmla="*/ 12 h 23" name="T57"/>
                <a:gd fmla="*/ 17 w 23" name="T58"/>
                <a:gd fmla="*/ 17 h 23" name="T59"/>
                <a:gd fmla="*/ 12 w 23" name="T60"/>
                <a:gd fmla="*/ 19 h 23" name="T61"/>
                <a:gd fmla="*/ 8 w 23" name="T62"/>
                <a:gd fmla="*/ 19 h 23" name="T63"/>
                <a:gd fmla="*/ 3 w 23" name="T64"/>
                <a:gd fmla="*/ 15 h 23" name="T65"/>
                <a:gd fmla="*/ 2 w 23" name="T66"/>
                <a:gd fmla="*/ 9 h 23" name="T67"/>
                <a:gd fmla="*/ 6 w 23" name="T68"/>
                <a:gd fmla="*/ 4 h 23" name="T69"/>
                <a:gd fmla="*/ 12 w 23" name="T70"/>
                <a:gd fmla="*/ 2 h 23" name="T71"/>
                <a:gd fmla="*/ 9 w 23" name="T72"/>
                <a:gd fmla="*/ 2 h 23" name="T73"/>
                <a:gd fmla="*/ 5 w 23" name="T74"/>
                <a:gd fmla="*/ 3 h 23" name="T75"/>
                <a:gd fmla="*/ 4 w 23" name="T76"/>
                <a:gd fmla="*/ 6 h 23" name="T77"/>
                <a:gd fmla="*/ 0 w 23" name="T78"/>
                <a:gd fmla="*/ 12 h 23" name="T79"/>
                <a:gd fmla="*/ 2 w 23" name="T80"/>
                <a:gd fmla="*/ 12 h 23" name="T81"/>
                <a:gd fmla="*/ 1 w 23" name="T82"/>
                <a:gd fmla="*/ 17 h 23" name="T83"/>
                <a:gd fmla="*/ 3 w 23" name="T84"/>
                <a:gd fmla="*/ 20 h 23" name="T85"/>
                <a:gd fmla="*/ 7 w 23" name="T86"/>
                <a:gd fmla="*/ 22 h 23" name="T87"/>
                <a:gd fmla="*/ 11 w 23" name="T88"/>
                <a:gd fmla="*/ 21 h 23" name="T89"/>
                <a:gd fmla="*/ 18 w 23" name="T90"/>
                <a:gd fmla="*/ 21 h 23" name="T91"/>
                <a:gd fmla="*/ 19 w 23" name="T92"/>
                <a:gd fmla="*/ 18 h 23" name="T93"/>
                <a:gd fmla="*/ 21 w 23" name="T94"/>
                <a:gd fmla="*/ 17 h 23" name="T95"/>
                <a:gd fmla="*/ 21 w 23" name="T96"/>
                <a:gd fmla="*/ 11 h 23" name="T97"/>
                <a:gd fmla="*/ 22 w 23" name="T98"/>
                <a:gd fmla="*/ 7 h 23" name="T99"/>
                <a:gd fmla="*/ 20 w 23" name="T100"/>
                <a:gd fmla="*/ 3 h 23" name="T101"/>
                <a:gd fmla="*/ 16 w 23" name="T102"/>
                <a:gd fmla="*/ 1 h 2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3" w="23">
                  <a:moveTo>
                    <a:pt x="10" y="22"/>
                  </a:moveTo>
                  <a:cubicBezTo>
                    <a:pt x="9" y="22"/>
                    <a:pt x="9" y="22"/>
                    <a:pt x="9" y="22"/>
                  </a:cubicBezTo>
                  <a:cubicBezTo>
                    <a:pt x="10" y="21"/>
                    <a:pt x="10" y="21"/>
                    <a:pt x="10" y="21"/>
                  </a:cubicBezTo>
                  <a:cubicBezTo>
                    <a:pt x="10" y="21"/>
                    <a:pt x="10" y="21"/>
                    <a:pt x="10" y="21"/>
                  </a:cubicBezTo>
                  <a:cubicBezTo>
                    <a:pt x="10" y="22"/>
                    <a:pt x="10" y="22"/>
                    <a:pt x="10" y="22"/>
                  </a:cubicBezTo>
                  <a:moveTo>
                    <a:pt x="9" y="22"/>
                  </a:moveTo>
                  <a:cubicBezTo>
                    <a:pt x="9" y="22"/>
                    <a:pt x="9" y="22"/>
                    <a:pt x="9" y="22"/>
                  </a:cubicBezTo>
                  <a:cubicBezTo>
                    <a:pt x="9" y="21"/>
                    <a:pt x="9" y="21"/>
                    <a:pt x="9" y="21"/>
                  </a:cubicBezTo>
                  <a:cubicBezTo>
                    <a:pt x="10" y="21"/>
                    <a:pt x="10" y="21"/>
                    <a:pt x="10" y="21"/>
                  </a:cubicBezTo>
                  <a:cubicBezTo>
                    <a:pt x="9" y="22"/>
                    <a:pt x="9" y="22"/>
                    <a:pt x="9" y="22"/>
                  </a:cubicBezTo>
                  <a:moveTo>
                    <a:pt x="8" y="22"/>
                  </a:moveTo>
                  <a:cubicBezTo>
                    <a:pt x="8" y="22"/>
                    <a:pt x="8" y="22"/>
                    <a:pt x="8" y="22"/>
                  </a:cubicBezTo>
                  <a:cubicBezTo>
                    <a:pt x="9" y="21"/>
                    <a:pt x="9" y="21"/>
                    <a:pt x="9" y="21"/>
                  </a:cubicBezTo>
                  <a:cubicBezTo>
                    <a:pt x="9" y="21"/>
                    <a:pt x="9" y="21"/>
                    <a:pt x="9" y="21"/>
                  </a:cubicBezTo>
                  <a:cubicBezTo>
                    <a:pt x="8" y="22"/>
                    <a:pt x="8" y="22"/>
                    <a:pt x="8" y="22"/>
                  </a:cubicBezTo>
                  <a:moveTo>
                    <a:pt x="8" y="21"/>
                  </a:moveTo>
                  <a:cubicBezTo>
                    <a:pt x="8" y="21"/>
                    <a:pt x="8" y="21"/>
                    <a:pt x="8" y="21"/>
                  </a:cubicBezTo>
                  <a:cubicBezTo>
                    <a:pt x="8" y="21"/>
                    <a:pt x="8" y="21"/>
                    <a:pt x="8" y="21"/>
                  </a:cubicBezTo>
                  <a:cubicBezTo>
                    <a:pt x="8" y="21"/>
                    <a:pt x="8" y="21"/>
                    <a:pt x="8" y="21"/>
                  </a:cubicBezTo>
                  <a:cubicBezTo>
                    <a:pt x="8" y="21"/>
                    <a:pt x="8" y="21"/>
                    <a:pt x="8" y="21"/>
                  </a:cubicBezTo>
                  <a:moveTo>
                    <a:pt x="16" y="21"/>
                  </a:moveTo>
                  <a:cubicBezTo>
                    <a:pt x="16" y="21"/>
                    <a:pt x="16" y="21"/>
                    <a:pt x="16" y="21"/>
                  </a:cubicBezTo>
                  <a:cubicBezTo>
                    <a:pt x="17" y="20"/>
                    <a:pt x="17" y="20"/>
                    <a:pt x="17" y="20"/>
                  </a:cubicBezTo>
                  <a:cubicBezTo>
                    <a:pt x="16" y="21"/>
                    <a:pt x="16" y="21"/>
                    <a:pt x="16" y="21"/>
                  </a:cubicBezTo>
                  <a:cubicBezTo>
                    <a:pt x="16" y="21"/>
                    <a:pt x="16" y="21"/>
                    <a:pt x="16" y="21"/>
                  </a:cubicBezTo>
                  <a:moveTo>
                    <a:pt x="15" y="21"/>
                  </a:moveTo>
                  <a:cubicBezTo>
                    <a:pt x="15" y="21"/>
                    <a:pt x="15" y="21"/>
                    <a:pt x="15" y="21"/>
                  </a:cubicBezTo>
                  <a:cubicBezTo>
                    <a:pt x="15" y="20"/>
                    <a:pt x="15" y="20"/>
                    <a:pt x="15" y="20"/>
                  </a:cubicBezTo>
                  <a:cubicBezTo>
                    <a:pt x="15" y="20"/>
                    <a:pt x="15" y="20"/>
                    <a:pt x="15" y="20"/>
                  </a:cubicBezTo>
                  <a:cubicBezTo>
                    <a:pt x="15" y="21"/>
                    <a:pt x="15" y="21"/>
                    <a:pt x="15" y="21"/>
                  </a:cubicBezTo>
                  <a:moveTo>
                    <a:pt x="12" y="21"/>
                  </a:moveTo>
                  <a:cubicBezTo>
                    <a:pt x="12" y="20"/>
                    <a:pt x="12" y="20"/>
                    <a:pt x="12" y="20"/>
                  </a:cubicBezTo>
                  <a:cubicBezTo>
                    <a:pt x="12" y="20"/>
                    <a:pt x="12" y="20"/>
                    <a:pt x="12" y="20"/>
                  </a:cubicBezTo>
                  <a:cubicBezTo>
                    <a:pt x="12" y="21"/>
                    <a:pt x="12" y="21"/>
                    <a:pt x="12" y="21"/>
                  </a:cubicBezTo>
                  <a:cubicBezTo>
                    <a:pt x="12" y="21"/>
                    <a:pt x="12" y="21"/>
                    <a:pt x="12" y="21"/>
                  </a:cubicBezTo>
                  <a:moveTo>
                    <a:pt x="17" y="20"/>
                  </a:moveTo>
                  <a:cubicBezTo>
                    <a:pt x="17" y="20"/>
                    <a:pt x="17" y="20"/>
                    <a:pt x="17" y="20"/>
                  </a:cubicBezTo>
                  <a:cubicBezTo>
                    <a:pt x="18" y="20"/>
                    <a:pt x="18" y="20"/>
                    <a:pt x="18" y="20"/>
                  </a:cubicBezTo>
                  <a:cubicBezTo>
                    <a:pt x="18" y="20"/>
                    <a:pt x="18" y="20"/>
                    <a:pt x="18" y="20"/>
                  </a:cubicBezTo>
                  <a:cubicBezTo>
                    <a:pt x="17" y="20"/>
                    <a:pt x="17" y="20"/>
                    <a:pt x="17" y="20"/>
                  </a:cubicBezTo>
                  <a:moveTo>
                    <a:pt x="12" y="21"/>
                  </a:moveTo>
                  <a:cubicBezTo>
                    <a:pt x="13" y="20"/>
                    <a:pt x="13" y="20"/>
                    <a:pt x="13" y="20"/>
                  </a:cubicBezTo>
                  <a:cubicBezTo>
                    <a:pt x="13" y="20"/>
                    <a:pt x="13" y="20"/>
                    <a:pt x="13" y="20"/>
                  </a:cubicBezTo>
                  <a:cubicBezTo>
                    <a:pt x="13" y="21"/>
                    <a:pt x="13" y="21"/>
                    <a:pt x="13" y="21"/>
                  </a:cubicBezTo>
                  <a:cubicBezTo>
                    <a:pt x="12" y="21"/>
                    <a:pt x="12" y="21"/>
                    <a:pt x="12" y="21"/>
                  </a:cubicBezTo>
                  <a:moveTo>
                    <a:pt x="13" y="20"/>
                  </a:moveTo>
                  <a:cubicBezTo>
                    <a:pt x="14" y="19"/>
                    <a:pt x="14" y="19"/>
                    <a:pt x="14" y="19"/>
                  </a:cubicBezTo>
                  <a:cubicBezTo>
                    <a:pt x="14" y="19"/>
                    <a:pt x="14" y="19"/>
                    <a:pt x="14" y="19"/>
                  </a:cubicBezTo>
                  <a:cubicBezTo>
                    <a:pt x="14" y="20"/>
                    <a:pt x="14" y="20"/>
                    <a:pt x="14" y="20"/>
                  </a:cubicBezTo>
                  <a:cubicBezTo>
                    <a:pt x="13" y="20"/>
                    <a:pt x="13" y="20"/>
                    <a:pt x="13" y="20"/>
                  </a:cubicBezTo>
                  <a:moveTo>
                    <a:pt x="7" y="20"/>
                  </a:moveTo>
                  <a:cubicBezTo>
                    <a:pt x="6" y="19"/>
                    <a:pt x="6" y="19"/>
                    <a:pt x="6" y="19"/>
                  </a:cubicBezTo>
                  <a:cubicBezTo>
                    <a:pt x="7" y="19"/>
                    <a:pt x="7" y="19"/>
                    <a:pt x="7" y="19"/>
                  </a:cubicBezTo>
                  <a:cubicBezTo>
                    <a:pt x="8" y="19"/>
                    <a:pt x="8" y="19"/>
                    <a:pt x="8" y="19"/>
                  </a:cubicBezTo>
                  <a:cubicBezTo>
                    <a:pt x="7" y="20"/>
                    <a:pt x="7" y="20"/>
                    <a:pt x="7" y="20"/>
                  </a:cubicBezTo>
                  <a:moveTo>
                    <a:pt x="6" y="19"/>
                  </a:moveTo>
                  <a:cubicBezTo>
                    <a:pt x="6" y="19"/>
                    <a:pt x="6" y="19"/>
                    <a:pt x="6" y="19"/>
                  </a:cubicBezTo>
                  <a:cubicBezTo>
                    <a:pt x="7" y="18"/>
                    <a:pt x="7" y="18"/>
                    <a:pt x="7" y="18"/>
                  </a:cubicBezTo>
                  <a:cubicBezTo>
                    <a:pt x="7" y="18"/>
                    <a:pt x="7" y="18"/>
                    <a:pt x="7" y="18"/>
                  </a:cubicBezTo>
                  <a:cubicBezTo>
                    <a:pt x="6" y="19"/>
                    <a:pt x="6" y="19"/>
                    <a:pt x="6" y="19"/>
                  </a:cubicBezTo>
                  <a:moveTo>
                    <a:pt x="4" y="18"/>
                  </a:moveTo>
                  <a:cubicBezTo>
                    <a:pt x="4" y="18"/>
                    <a:pt x="4" y="18"/>
                    <a:pt x="4" y="18"/>
                  </a:cubicBezTo>
                  <a:cubicBezTo>
                    <a:pt x="4" y="18"/>
                    <a:pt x="4" y="18"/>
                    <a:pt x="4" y="18"/>
                  </a:cubicBezTo>
                  <a:cubicBezTo>
                    <a:pt x="5" y="17"/>
                    <a:pt x="5" y="17"/>
                    <a:pt x="5" y="17"/>
                  </a:cubicBezTo>
                  <a:cubicBezTo>
                    <a:pt x="4" y="18"/>
                    <a:pt x="4" y="18"/>
                    <a:pt x="4" y="18"/>
                  </a:cubicBezTo>
                  <a:cubicBezTo>
                    <a:pt x="4" y="18"/>
                    <a:pt x="4" y="18"/>
                    <a:pt x="4" y="18"/>
                  </a:cubicBezTo>
                  <a:moveTo>
                    <a:pt x="5" y="18"/>
                  </a:moveTo>
                  <a:cubicBezTo>
                    <a:pt x="5" y="18"/>
                    <a:pt x="5" y="18"/>
                    <a:pt x="5" y="18"/>
                  </a:cubicBezTo>
                  <a:cubicBezTo>
                    <a:pt x="5" y="18"/>
                    <a:pt x="5" y="18"/>
                    <a:pt x="5" y="18"/>
                  </a:cubicBezTo>
                  <a:cubicBezTo>
                    <a:pt x="6" y="17"/>
                    <a:pt x="6" y="17"/>
                    <a:pt x="6" y="17"/>
                  </a:cubicBezTo>
                  <a:cubicBezTo>
                    <a:pt x="6" y="18"/>
                    <a:pt x="6" y="18"/>
                    <a:pt x="6" y="18"/>
                  </a:cubicBezTo>
                  <a:cubicBezTo>
                    <a:pt x="5" y="18"/>
                    <a:pt x="5" y="18"/>
                    <a:pt x="5" y="18"/>
                  </a:cubicBezTo>
                  <a:moveTo>
                    <a:pt x="3" y="18"/>
                  </a:moveTo>
                  <a:cubicBezTo>
                    <a:pt x="3" y="18"/>
                    <a:pt x="3" y="18"/>
                    <a:pt x="3" y="18"/>
                  </a:cubicBezTo>
                  <a:cubicBezTo>
                    <a:pt x="3" y="17"/>
                    <a:pt x="3" y="17"/>
                    <a:pt x="3" y="17"/>
                  </a:cubicBezTo>
                  <a:cubicBezTo>
                    <a:pt x="3" y="17"/>
                    <a:pt x="3" y="17"/>
                    <a:pt x="3" y="17"/>
                  </a:cubicBezTo>
                  <a:cubicBezTo>
                    <a:pt x="3" y="18"/>
                    <a:pt x="3" y="18"/>
                    <a:pt x="3" y="18"/>
                  </a:cubicBezTo>
                  <a:cubicBezTo>
                    <a:pt x="3" y="18"/>
                    <a:pt x="3" y="18"/>
                    <a:pt x="3" y="18"/>
                  </a:cubicBezTo>
                  <a:moveTo>
                    <a:pt x="2" y="17"/>
                  </a:moveTo>
                  <a:cubicBezTo>
                    <a:pt x="2" y="17"/>
                    <a:pt x="2" y="17"/>
                    <a:pt x="2" y="17"/>
                  </a:cubicBezTo>
                  <a:cubicBezTo>
                    <a:pt x="3" y="16"/>
                    <a:pt x="3" y="16"/>
                    <a:pt x="3" y="16"/>
                  </a:cubicBezTo>
                  <a:cubicBezTo>
                    <a:pt x="3" y="17"/>
                    <a:pt x="3" y="17"/>
                    <a:pt x="3" y="17"/>
                  </a:cubicBezTo>
                  <a:cubicBezTo>
                    <a:pt x="2" y="17"/>
                    <a:pt x="2" y="17"/>
                    <a:pt x="2" y="17"/>
                  </a:cubicBezTo>
                  <a:moveTo>
                    <a:pt x="2" y="16"/>
                  </a:moveTo>
                  <a:cubicBezTo>
                    <a:pt x="2" y="16"/>
                    <a:pt x="2" y="16"/>
                    <a:pt x="2" y="16"/>
                  </a:cubicBezTo>
                  <a:cubicBezTo>
                    <a:pt x="2" y="15"/>
                    <a:pt x="2" y="15"/>
                    <a:pt x="2" y="15"/>
                  </a:cubicBezTo>
                  <a:cubicBezTo>
                    <a:pt x="2" y="16"/>
                    <a:pt x="2" y="16"/>
                    <a:pt x="2" y="16"/>
                  </a:cubicBezTo>
                  <a:cubicBezTo>
                    <a:pt x="2" y="16"/>
                    <a:pt x="2" y="16"/>
                    <a:pt x="2" y="16"/>
                  </a:cubicBezTo>
                  <a:moveTo>
                    <a:pt x="20" y="16"/>
                  </a:moveTo>
                  <a:cubicBezTo>
                    <a:pt x="20" y="16"/>
                    <a:pt x="20" y="16"/>
                    <a:pt x="20" y="16"/>
                  </a:cubicBezTo>
                  <a:cubicBezTo>
                    <a:pt x="21" y="15"/>
                    <a:pt x="21" y="15"/>
                    <a:pt x="21" y="15"/>
                  </a:cubicBezTo>
                  <a:cubicBezTo>
                    <a:pt x="20" y="16"/>
                    <a:pt x="20" y="16"/>
                    <a:pt x="20" y="16"/>
                  </a:cubicBezTo>
                  <a:moveTo>
                    <a:pt x="19" y="16"/>
                  </a:moveTo>
                  <a:cubicBezTo>
                    <a:pt x="19" y="16"/>
                    <a:pt x="19" y="16"/>
                    <a:pt x="19" y="16"/>
                  </a:cubicBezTo>
                  <a:cubicBezTo>
                    <a:pt x="20" y="15"/>
                    <a:pt x="20" y="15"/>
                    <a:pt x="20" y="15"/>
                  </a:cubicBezTo>
                  <a:cubicBezTo>
                    <a:pt x="20" y="15"/>
                    <a:pt x="20" y="15"/>
                    <a:pt x="20" y="15"/>
                  </a:cubicBezTo>
                  <a:cubicBezTo>
                    <a:pt x="20" y="16"/>
                    <a:pt x="20" y="16"/>
                    <a:pt x="20" y="16"/>
                  </a:cubicBezTo>
                  <a:cubicBezTo>
                    <a:pt x="20" y="16"/>
                    <a:pt x="20" y="16"/>
                    <a:pt x="20" y="16"/>
                  </a:cubicBezTo>
                  <a:cubicBezTo>
                    <a:pt x="19" y="16"/>
                    <a:pt x="19" y="16"/>
                    <a:pt x="19" y="16"/>
                  </a:cubicBezTo>
                  <a:moveTo>
                    <a:pt x="3" y="13"/>
                  </a:moveTo>
                  <a:cubicBezTo>
                    <a:pt x="3" y="13"/>
                    <a:pt x="3" y="13"/>
                    <a:pt x="3" y="13"/>
                  </a:cubicBezTo>
                  <a:cubicBezTo>
                    <a:pt x="3" y="13"/>
                    <a:pt x="3" y="13"/>
                    <a:pt x="3" y="13"/>
                  </a:cubicBezTo>
                  <a:cubicBezTo>
                    <a:pt x="3" y="13"/>
                    <a:pt x="3" y="13"/>
                    <a:pt x="3" y="13"/>
                  </a:cubicBezTo>
                  <a:cubicBezTo>
                    <a:pt x="3" y="13"/>
                    <a:pt x="3" y="13"/>
                    <a:pt x="3" y="13"/>
                  </a:cubicBezTo>
                  <a:moveTo>
                    <a:pt x="2" y="12"/>
                  </a:moveTo>
                  <a:cubicBezTo>
                    <a:pt x="2" y="12"/>
                    <a:pt x="2" y="12"/>
                    <a:pt x="2" y="12"/>
                  </a:cubicBezTo>
                  <a:cubicBezTo>
                    <a:pt x="2" y="11"/>
                    <a:pt x="2" y="11"/>
                    <a:pt x="2" y="11"/>
                  </a:cubicBezTo>
                  <a:cubicBezTo>
                    <a:pt x="2" y="11"/>
                    <a:pt x="2" y="11"/>
                    <a:pt x="2" y="11"/>
                  </a:cubicBezTo>
                  <a:cubicBezTo>
                    <a:pt x="2" y="12"/>
                    <a:pt x="2" y="12"/>
                    <a:pt x="2" y="12"/>
                  </a:cubicBezTo>
                  <a:moveTo>
                    <a:pt x="2" y="11"/>
                  </a:moveTo>
                  <a:cubicBezTo>
                    <a:pt x="1" y="11"/>
                    <a:pt x="1" y="11"/>
                    <a:pt x="1" y="11"/>
                  </a:cubicBezTo>
                  <a:cubicBezTo>
                    <a:pt x="1" y="11"/>
                    <a:pt x="1" y="11"/>
                    <a:pt x="1" y="11"/>
                  </a:cubicBezTo>
                  <a:cubicBezTo>
                    <a:pt x="2" y="10"/>
                    <a:pt x="2" y="10"/>
                    <a:pt x="2" y="10"/>
                  </a:cubicBezTo>
                  <a:cubicBezTo>
                    <a:pt x="2" y="10"/>
                    <a:pt x="2" y="10"/>
                    <a:pt x="2" y="10"/>
                  </a:cubicBezTo>
                  <a:cubicBezTo>
                    <a:pt x="2" y="11"/>
                    <a:pt x="2" y="11"/>
                    <a:pt x="2" y="11"/>
                  </a:cubicBezTo>
                  <a:moveTo>
                    <a:pt x="1" y="10"/>
                  </a:moveTo>
                  <a:cubicBezTo>
                    <a:pt x="1" y="10"/>
                    <a:pt x="1" y="10"/>
                    <a:pt x="1" y="10"/>
                  </a:cubicBezTo>
                  <a:cubicBezTo>
                    <a:pt x="1" y="10"/>
                    <a:pt x="1" y="10"/>
                    <a:pt x="1" y="10"/>
                  </a:cubicBezTo>
                  <a:cubicBezTo>
                    <a:pt x="1" y="10"/>
                    <a:pt x="1" y="10"/>
                    <a:pt x="1" y="10"/>
                  </a:cubicBezTo>
                  <a:moveTo>
                    <a:pt x="21" y="8"/>
                  </a:moveTo>
                  <a:cubicBezTo>
                    <a:pt x="20" y="8"/>
                    <a:pt x="20" y="8"/>
                    <a:pt x="20" y="8"/>
                  </a:cubicBezTo>
                  <a:cubicBezTo>
                    <a:pt x="21" y="8"/>
                    <a:pt x="21" y="8"/>
                    <a:pt x="21" y="8"/>
                  </a:cubicBezTo>
                  <a:cubicBezTo>
                    <a:pt x="21" y="8"/>
                    <a:pt x="21" y="8"/>
                    <a:pt x="21" y="8"/>
                  </a:cubicBezTo>
                  <a:cubicBezTo>
                    <a:pt x="21" y="8"/>
                    <a:pt x="21" y="8"/>
                    <a:pt x="21" y="8"/>
                  </a:cubicBezTo>
                  <a:moveTo>
                    <a:pt x="5" y="5"/>
                  </a:moveTo>
                  <a:cubicBezTo>
                    <a:pt x="5" y="5"/>
                    <a:pt x="5" y="5"/>
                    <a:pt x="5" y="5"/>
                  </a:cubicBezTo>
                  <a:cubicBezTo>
                    <a:pt x="5" y="4"/>
                    <a:pt x="5" y="4"/>
                    <a:pt x="5" y="4"/>
                  </a:cubicBezTo>
                  <a:cubicBezTo>
                    <a:pt x="5" y="4"/>
                    <a:pt x="5" y="4"/>
                    <a:pt x="5" y="4"/>
                  </a:cubicBezTo>
                  <a:cubicBezTo>
                    <a:pt x="5" y="5"/>
                    <a:pt x="5" y="5"/>
                    <a:pt x="5" y="5"/>
                  </a:cubicBezTo>
                  <a:moveTo>
                    <a:pt x="12" y="2"/>
                  </a:moveTo>
                  <a:cubicBezTo>
                    <a:pt x="13" y="2"/>
                    <a:pt x="13" y="2"/>
                    <a:pt x="13" y="2"/>
                  </a:cubicBezTo>
                  <a:cubicBezTo>
                    <a:pt x="13" y="1"/>
                    <a:pt x="13" y="1"/>
                    <a:pt x="13" y="1"/>
                  </a:cubicBezTo>
                  <a:cubicBezTo>
                    <a:pt x="14" y="1"/>
                    <a:pt x="15" y="1"/>
                    <a:pt x="15" y="1"/>
                  </a:cubicBezTo>
                  <a:cubicBezTo>
                    <a:pt x="15" y="3"/>
                    <a:pt x="15" y="3"/>
                    <a:pt x="15" y="3"/>
                  </a:cubicBezTo>
                  <a:cubicBezTo>
                    <a:pt x="15" y="3"/>
                    <a:pt x="15" y="3"/>
                    <a:pt x="15" y="3"/>
                  </a:cubicBezTo>
                  <a:cubicBezTo>
                    <a:pt x="16" y="4"/>
                    <a:pt x="17" y="4"/>
                    <a:pt x="18" y="5"/>
                  </a:cubicBezTo>
                  <a:cubicBezTo>
                    <a:pt x="18" y="5"/>
                    <a:pt x="18" y="5"/>
                    <a:pt x="18" y="5"/>
                  </a:cubicBezTo>
                  <a:cubicBezTo>
                    <a:pt x="20" y="4"/>
                    <a:pt x="20" y="4"/>
                    <a:pt x="20" y="4"/>
                  </a:cubicBezTo>
                  <a:cubicBezTo>
                    <a:pt x="20" y="5"/>
                    <a:pt x="21" y="6"/>
                    <a:pt x="21" y="6"/>
                  </a:cubicBezTo>
                  <a:cubicBezTo>
                    <a:pt x="21" y="7"/>
                    <a:pt x="21" y="7"/>
                    <a:pt x="21" y="7"/>
                  </a:cubicBezTo>
                  <a:cubicBezTo>
                    <a:pt x="20" y="7"/>
                    <a:pt x="20" y="7"/>
                    <a:pt x="20" y="7"/>
                  </a:cubicBezTo>
                  <a:cubicBezTo>
                    <a:pt x="20" y="8"/>
                    <a:pt x="20" y="8"/>
                    <a:pt x="20" y="8"/>
                  </a:cubicBezTo>
                  <a:cubicBezTo>
                    <a:pt x="20" y="9"/>
                    <a:pt x="20" y="10"/>
                    <a:pt x="20" y="11"/>
                  </a:cubicBezTo>
                  <a:cubicBezTo>
                    <a:pt x="20" y="11"/>
                    <a:pt x="20" y="11"/>
                    <a:pt x="20" y="11"/>
                  </a:cubicBezTo>
                  <a:cubicBezTo>
                    <a:pt x="22" y="12"/>
                    <a:pt x="22" y="12"/>
                    <a:pt x="22" y="12"/>
                  </a:cubicBezTo>
                  <a:cubicBezTo>
                    <a:pt x="22" y="13"/>
                    <a:pt x="21" y="13"/>
                    <a:pt x="21" y="14"/>
                  </a:cubicBezTo>
                  <a:cubicBezTo>
                    <a:pt x="21" y="14"/>
                    <a:pt x="21" y="14"/>
                    <a:pt x="20" y="14"/>
                  </a:cubicBezTo>
                  <a:cubicBezTo>
                    <a:pt x="19" y="14"/>
                    <a:pt x="19" y="15"/>
                    <a:pt x="18" y="15"/>
                  </a:cubicBezTo>
                  <a:cubicBezTo>
                    <a:pt x="18" y="16"/>
                    <a:pt x="18" y="16"/>
                    <a:pt x="17" y="17"/>
                  </a:cubicBezTo>
                  <a:cubicBezTo>
                    <a:pt x="17" y="17"/>
                    <a:pt x="17" y="17"/>
                    <a:pt x="17" y="17"/>
                  </a:cubicBezTo>
                  <a:cubicBezTo>
                    <a:pt x="18" y="18"/>
                    <a:pt x="18" y="18"/>
                    <a:pt x="18" y="18"/>
                  </a:cubicBezTo>
                  <a:cubicBezTo>
                    <a:pt x="17" y="19"/>
                    <a:pt x="17" y="19"/>
                    <a:pt x="16" y="20"/>
                  </a:cubicBezTo>
                  <a:cubicBezTo>
                    <a:pt x="15" y="19"/>
                    <a:pt x="15" y="19"/>
                    <a:pt x="15" y="19"/>
                  </a:cubicBezTo>
                  <a:cubicBezTo>
                    <a:pt x="15" y="18"/>
                    <a:pt x="15" y="18"/>
                    <a:pt x="15" y="18"/>
                  </a:cubicBezTo>
                  <a:cubicBezTo>
                    <a:pt x="14" y="19"/>
                    <a:pt x="13" y="19"/>
                    <a:pt x="12" y="19"/>
                  </a:cubicBezTo>
                  <a:cubicBezTo>
                    <a:pt x="12" y="19"/>
                    <a:pt x="12" y="19"/>
                    <a:pt x="11" y="19"/>
                  </a:cubicBezTo>
                  <a:cubicBezTo>
                    <a:pt x="11" y="19"/>
                    <a:pt x="11" y="19"/>
                    <a:pt x="11" y="19"/>
                  </a:cubicBezTo>
                  <a:cubicBezTo>
                    <a:pt x="11" y="21"/>
                    <a:pt x="11" y="21"/>
                    <a:pt x="11" y="21"/>
                  </a:cubicBezTo>
                  <a:cubicBezTo>
                    <a:pt x="10" y="20"/>
                    <a:pt x="9" y="20"/>
                    <a:pt x="8" y="20"/>
                  </a:cubicBezTo>
                  <a:cubicBezTo>
                    <a:pt x="8" y="19"/>
                    <a:pt x="8" y="19"/>
                    <a:pt x="8" y="19"/>
                  </a:cubicBezTo>
                  <a:cubicBezTo>
                    <a:pt x="8" y="18"/>
                    <a:pt x="8" y="18"/>
                    <a:pt x="8" y="18"/>
                  </a:cubicBezTo>
                  <a:cubicBezTo>
                    <a:pt x="7" y="18"/>
                    <a:pt x="6" y="17"/>
                    <a:pt x="6" y="16"/>
                  </a:cubicBezTo>
                  <a:cubicBezTo>
                    <a:pt x="5" y="16"/>
                    <a:pt x="5" y="16"/>
                    <a:pt x="5" y="16"/>
                  </a:cubicBezTo>
                  <a:cubicBezTo>
                    <a:pt x="4" y="17"/>
                    <a:pt x="4" y="17"/>
                    <a:pt x="4" y="17"/>
                  </a:cubicBezTo>
                  <a:cubicBezTo>
                    <a:pt x="3" y="16"/>
                    <a:pt x="3" y="15"/>
                    <a:pt x="3" y="15"/>
                  </a:cubicBezTo>
                  <a:cubicBezTo>
                    <a:pt x="4" y="14"/>
                    <a:pt x="4" y="14"/>
                    <a:pt x="4" y="14"/>
                  </a:cubicBezTo>
                  <a:cubicBezTo>
                    <a:pt x="4" y="13"/>
                    <a:pt x="4" y="13"/>
                    <a:pt x="4" y="13"/>
                  </a:cubicBezTo>
                  <a:cubicBezTo>
                    <a:pt x="4" y="12"/>
                    <a:pt x="3" y="11"/>
                    <a:pt x="4" y="10"/>
                  </a:cubicBezTo>
                  <a:cubicBezTo>
                    <a:pt x="3" y="10"/>
                    <a:pt x="3" y="10"/>
                    <a:pt x="3" y="10"/>
                  </a:cubicBezTo>
                  <a:cubicBezTo>
                    <a:pt x="2" y="9"/>
                    <a:pt x="2" y="9"/>
                    <a:pt x="2" y="9"/>
                  </a:cubicBezTo>
                  <a:cubicBezTo>
                    <a:pt x="2" y="9"/>
                    <a:pt x="2" y="8"/>
                    <a:pt x="2" y="7"/>
                  </a:cubicBezTo>
                  <a:cubicBezTo>
                    <a:pt x="4" y="7"/>
                    <a:pt x="4" y="7"/>
                    <a:pt x="4" y="7"/>
                  </a:cubicBezTo>
                  <a:cubicBezTo>
                    <a:pt x="4" y="7"/>
                    <a:pt x="4" y="7"/>
                    <a:pt x="4" y="7"/>
                  </a:cubicBezTo>
                  <a:cubicBezTo>
                    <a:pt x="5" y="6"/>
                    <a:pt x="5" y="5"/>
                    <a:pt x="6" y="5"/>
                  </a:cubicBezTo>
                  <a:cubicBezTo>
                    <a:pt x="6" y="4"/>
                    <a:pt x="6" y="4"/>
                    <a:pt x="6" y="4"/>
                  </a:cubicBezTo>
                  <a:cubicBezTo>
                    <a:pt x="6" y="3"/>
                    <a:pt x="6" y="3"/>
                    <a:pt x="6" y="3"/>
                  </a:cubicBezTo>
                  <a:cubicBezTo>
                    <a:pt x="6" y="2"/>
                    <a:pt x="7" y="2"/>
                    <a:pt x="8" y="1"/>
                  </a:cubicBezTo>
                  <a:cubicBezTo>
                    <a:pt x="9" y="3"/>
                    <a:pt x="9" y="3"/>
                    <a:pt x="9" y="3"/>
                  </a:cubicBezTo>
                  <a:cubicBezTo>
                    <a:pt x="9" y="3"/>
                    <a:pt x="9" y="3"/>
                    <a:pt x="9" y="3"/>
                  </a:cubicBezTo>
                  <a:cubicBezTo>
                    <a:pt x="10" y="3"/>
                    <a:pt x="11" y="2"/>
                    <a:pt x="12" y="2"/>
                  </a:cubicBezTo>
                  <a:cubicBezTo>
                    <a:pt x="12" y="2"/>
                    <a:pt x="12" y="2"/>
                    <a:pt x="12" y="2"/>
                  </a:cubicBezTo>
                  <a:moveTo>
                    <a:pt x="13" y="0"/>
                  </a:moveTo>
                  <a:cubicBezTo>
                    <a:pt x="12" y="0"/>
                    <a:pt x="12" y="0"/>
                    <a:pt x="12" y="0"/>
                  </a:cubicBezTo>
                  <a:cubicBezTo>
                    <a:pt x="12" y="2"/>
                    <a:pt x="12" y="2"/>
                    <a:pt x="12" y="2"/>
                  </a:cubicBezTo>
                  <a:cubicBezTo>
                    <a:pt x="11" y="2"/>
                    <a:pt x="10" y="2"/>
                    <a:pt x="9" y="2"/>
                  </a:cubicBezTo>
                  <a:cubicBezTo>
                    <a:pt x="8" y="1"/>
                    <a:pt x="8" y="1"/>
                    <a:pt x="8" y="1"/>
                  </a:cubicBezTo>
                  <a:cubicBezTo>
                    <a:pt x="8" y="1"/>
                    <a:pt x="8" y="1"/>
                    <a:pt x="8" y="1"/>
                  </a:cubicBezTo>
                  <a:cubicBezTo>
                    <a:pt x="7" y="1"/>
                    <a:pt x="6" y="2"/>
                    <a:pt x="5" y="2"/>
                  </a:cubicBezTo>
                  <a:cubicBezTo>
                    <a:pt x="5" y="3"/>
                    <a:pt x="5" y="3"/>
                    <a:pt x="5" y="3"/>
                  </a:cubicBezTo>
                  <a:cubicBezTo>
                    <a:pt x="5" y="3"/>
                    <a:pt x="5" y="3"/>
                    <a:pt x="5" y="3"/>
                  </a:cubicBezTo>
                  <a:cubicBezTo>
                    <a:pt x="4" y="3"/>
                    <a:pt x="4" y="3"/>
                    <a:pt x="4" y="3"/>
                  </a:cubicBezTo>
                  <a:cubicBezTo>
                    <a:pt x="4" y="4"/>
                    <a:pt x="4" y="4"/>
                    <a:pt x="4" y="4"/>
                  </a:cubicBezTo>
                  <a:cubicBezTo>
                    <a:pt x="4" y="5"/>
                    <a:pt x="4" y="5"/>
                    <a:pt x="4" y="5"/>
                  </a:cubicBezTo>
                  <a:cubicBezTo>
                    <a:pt x="4" y="5"/>
                    <a:pt x="4" y="5"/>
                    <a:pt x="4" y="5"/>
                  </a:cubicBezTo>
                  <a:cubicBezTo>
                    <a:pt x="4" y="6"/>
                    <a:pt x="4" y="6"/>
                    <a:pt x="4" y="6"/>
                  </a:cubicBezTo>
                  <a:cubicBezTo>
                    <a:pt x="2" y="6"/>
                    <a:pt x="2" y="6"/>
                    <a:pt x="2" y="6"/>
                  </a:cubicBezTo>
                  <a:cubicBezTo>
                    <a:pt x="2" y="6"/>
                    <a:pt x="2" y="6"/>
                    <a:pt x="2" y="6"/>
                  </a:cubicBezTo>
                  <a:cubicBezTo>
                    <a:pt x="2" y="7"/>
                    <a:pt x="2" y="7"/>
                    <a:pt x="2" y="7"/>
                  </a:cubicBezTo>
                  <a:cubicBezTo>
                    <a:pt x="2" y="7"/>
                    <a:pt x="2" y="7"/>
                    <a:pt x="2" y="7"/>
                  </a:cubicBezTo>
                  <a:cubicBezTo>
                    <a:pt x="1" y="8"/>
                    <a:pt x="0" y="10"/>
                    <a:pt x="0" y="12"/>
                  </a:cubicBezTo>
                  <a:cubicBezTo>
                    <a:pt x="1" y="12"/>
                    <a:pt x="1" y="12"/>
                    <a:pt x="1" y="12"/>
                  </a:cubicBezTo>
                  <a:cubicBezTo>
                    <a:pt x="1" y="12"/>
                    <a:pt x="1" y="12"/>
                    <a:pt x="1" y="12"/>
                  </a:cubicBezTo>
                  <a:cubicBezTo>
                    <a:pt x="1" y="12"/>
                    <a:pt x="1" y="12"/>
                    <a:pt x="1" y="12"/>
                  </a:cubicBezTo>
                  <a:cubicBezTo>
                    <a:pt x="1" y="12"/>
                    <a:pt x="1" y="12"/>
                    <a:pt x="1" y="12"/>
                  </a:cubicBezTo>
                  <a:cubicBezTo>
                    <a:pt x="2" y="12"/>
                    <a:pt x="2" y="12"/>
                    <a:pt x="2" y="12"/>
                  </a:cubicBezTo>
                  <a:cubicBezTo>
                    <a:pt x="2" y="13"/>
                    <a:pt x="2" y="13"/>
                    <a:pt x="2" y="14"/>
                  </a:cubicBezTo>
                  <a:cubicBezTo>
                    <a:pt x="2" y="14"/>
                    <a:pt x="2" y="14"/>
                    <a:pt x="2" y="14"/>
                  </a:cubicBezTo>
                  <a:cubicBezTo>
                    <a:pt x="2" y="14"/>
                    <a:pt x="2" y="14"/>
                    <a:pt x="2" y="14"/>
                  </a:cubicBezTo>
                  <a:cubicBezTo>
                    <a:pt x="2" y="15"/>
                    <a:pt x="1" y="16"/>
                    <a:pt x="1" y="16"/>
                  </a:cubicBezTo>
                  <a:cubicBezTo>
                    <a:pt x="1" y="17"/>
                    <a:pt x="1" y="17"/>
                    <a:pt x="1" y="17"/>
                  </a:cubicBezTo>
                  <a:cubicBezTo>
                    <a:pt x="2" y="18"/>
                    <a:pt x="2" y="19"/>
                    <a:pt x="3" y="19"/>
                  </a:cubicBezTo>
                  <a:cubicBezTo>
                    <a:pt x="3" y="19"/>
                    <a:pt x="3" y="19"/>
                    <a:pt x="3" y="19"/>
                  </a:cubicBezTo>
                  <a:cubicBezTo>
                    <a:pt x="3" y="19"/>
                    <a:pt x="3" y="19"/>
                    <a:pt x="3" y="19"/>
                  </a:cubicBezTo>
                  <a:cubicBezTo>
                    <a:pt x="3" y="19"/>
                    <a:pt x="3" y="19"/>
                    <a:pt x="3" y="19"/>
                  </a:cubicBezTo>
                  <a:cubicBezTo>
                    <a:pt x="3" y="20"/>
                    <a:pt x="3" y="20"/>
                    <a:pt x="3" y="20"/>
                  </a:cubicBezTo>
                  <a:cubicBezTo>
                    <a:pt x="3" y="20"/>
                    <a:pt x="3" y="20"/>
                    <a:pt x="3" y="20"/>
                  </a:cubicBezTo>
                  <a:cubicBezTo>
                    <a:pt x="3" y="20"/>
                    <a:pt x="3" y="20"/>
                    <a:pt x="3" y="20"/>
                  </a:cubicBezTo>
                  <a:cubicBezTo>
                    <a:pt x="5" y="19"/>
                    <a:pt x="5" y="19"/>
                    <a:pt x="5" y="19"/>
                  </a:cubicBezTo>
                  <a:cubicBezTo>
                    <a:pt x="5" y="19"/>
                    <a:pt x="6" y="20"/>
                    <a:pt x="7" y="20"/>
                  </a:cubicBezTo>
                  <a:cubicBezTo>
                    <a:pt x="7" y="21"/>
                    <a:pt x="7" y="21"/>
                    <a:pt x="7" y="22"/>
                  </a:cubicBezTo>
                  <a:cubicBezTo>
                    <a:pt x="7" y="22"/>
                    <a:pt x="7" y="22"/>
                    <a:pt x="7" y="22"/>
                  </a:cubicBezTo>
                  <a:cubicBezTo>
                    <a:pt x="8" y="23"/>
                    <a:pt x="9" y="23"/>
                    <a:pt x="10" y="23"/>
                  </a:cubicBezTo>
                  <a:cubicBezTo>
                    <a:pt x="11" y="23"/>
                    <a:pt x="11" y="23"/>
                    <a:pt x="11" y="23"/>
                  </a:cubicBezTo>
                  <a:cubicBezTo>
                    <a:pt x="11" y="22"/>
                    <a:pt x="11" y="22"/>
                    <a:pt x="11" y="22"/>
                  </a:cubicBezTo>
                  <a:cubicBezTo>
                    <a:pt x="11" y="21"/>
                    <a:pt x="11" y="21"/>
                    <a:pt x="11" y="21"/>
                  </a:cubicBezTo>
                  <a:cubicBezTo>
                    <a:pt x="11" y="21"/>
                    <a:pt x="11" y="21"/>
                    <a:pt x="11" y="21"/>
                  </a:cubicBezTo>
                  <a:cubicBezTo>
                    <a:pt x="12" y="21"/>
                    <a:pt x="13" y="21"/>
                    <a:pt x="14" y="21"/>
                  </a:cubicBezTo>
                  <a:cubicBezTo>
                    <a:pt x="15" y="22"/>
                    <a:pt x="15" y="22"/>
                    <a:pt x="15" y="22"/>
                  </a:cubicBezTo>
                  <a:cubicBezTo>
                    <a:pt x="15" y="22"/>
                    <a:pt x="15" y="22"/>
                    <a:pt x="15" y="22"/>
                  </a:cubicBezTo>
                  <a:cubicBezTo>
                    <a:pt x="16" y="22"/>
                    <a:pt x="17" y="21"/>
                    <a:pt x="18" y="21"/>
                  </a:cubicBezTo>
                  <a:cubicBezTo>
                    <a:pt x="18" y="20"/>
                    <a:pt x="18" y="20"/>
                    <a:pt x="18" y="20"/>
                  </a:cubicBezTo>
                  <a:cubicBezTo>
                    <a:pt x="18" y="20"/>
                    <a:pt x="19" y="20"/>
                    <a:pt x="19" y="19"/>
                  </a:cubicBezTo>
                  <a:cubicBezTo>
                    <a:pt x="19" y="19"/>
                    <a:pt x="19" y="19"/>
                    <a:pt x="19" y="19"/>
                  </a:cubicBezTo>
                  <a:cubicBezTo>
                    <a:pt x="19" y="18"/>
                    <a:pt x="19" y="18"/>
                    <a:pt x="19" y="18"/>
                  </a:cubicBezTo>
                  <a:cubicBezTo>
                    <a:pt x="19" y="18"/>
                    <a:pt x="19" y="18"/>
                    <a:pt x="19" y="18"/>
                  </a:cubicBezTo>
                  <a:cubicBezTo>
                    <a:pt x="19" y="18"/>
                    <a:pt x="19" y="18"/>
                    <a:pt x="19" y="18"/>
                  </a:cubicBezTo>
                  <a:cubicBezTo>
                    <a:pt x="19" y="17"/>
                    <a:pt x="19" y="17"/>
                    <a:pt x="19" y="17"/>
                  </a:cubicBezTo>
                  <a:cubicBezTo>
                    <a:pt x="19" y="17"/>
                    <a:pt x="19" y="17"/>
                    <a:pt x="20" y="17"/>
                  </a:cubicBezTo>
                  <a:cubicBezTo>
                    <a:pt x="20" y="17"/>
                    <a:pt x="20" y="17"/>
                    <a:pt x="21" y="17"/>
                  </a:cubicBezTo>
                  <a:cubicBezTo>
                    <a:pt x="21" y="17"/>
                    <a:pt x="21" y="17"/>
                    <a:pt x="21" y="17"/>
                  </a:cubicBezTo>
                  <a:cubicBezTo>
                    <a:pt x="21" y="16"/>
                    <a:pt x="22" y="15"/>
                    <a:pt x="22" y="15"/>
                  </a:cubicBezTo>
                  <a:cubicBezTo>
                    <a:pt x="22" y="15"/>
                    <a:pt x="22" y="15"/>
                    <a:pt x="22" y="15"/>
                  </a:cubicBezTo>
                  <a:cubicBezTo>
                    <a:pt x="22" y="14"/>
                    <a:pt x="22" y="13"/>
                    <a:pt x="23" y="11"/>
                  </a:cubicBezTo>
                  <a:cubicBezTo>
                    <a:pt x="22" y="11"/>
                    <a:pt x="22" y="11"/>
                    <a:pt x="22" y="11"/>
                  </a:cubicBezTo>
                  <a:cubicBezTo>
                    <a:pt x="21" y="11"/>
                    <a:pt x="21" y="11"/>
                    <a:pt x="21" y="11"/>
                  </a:cubicBezTo>
                  <a:cubicBezTo>
                    <a:pt x="21" y="10"/>
                    <a:pt x="21" y="10"/>
                    <a:pt x="21" y="9"/>
                  </a:cubicBezTo>
                  <a:cubicBezTo>
                    <a:pt x="21" y="9"/>
                    <a:pt x="21" y="9"/>
                    <a:pt x="21" y="9"/>
                  </a:cubicBezTo>
                  <a:cubicBezTo>
                    <a:pt x="21" y="9"/>
                    <a:pt x="21" y="9"/>
                    <a:pt x="21" y="9"/>
                  </a:cubicBezTo>
                  <a:cubicBezTo>
                    <a:pt x="21" y="9"/>
                    <a:pt x="21" y="9"/>
                    <a:pt x="21" y="9"/>
                  </a:cubicBezTo>
                  <a:cubicBezTo>
                    <a:pt x="21" y="8"/>
                    <a:pt x="22" y="8"/>
                    <a:pt x="22" y="7"/>
                  </a:cubicBezTo>
                  <a:cubicBezTo>
                    <a:pt x="22" y="7"/>
                    <a:pt x="22" y="7"/>
                    <a:pt x="22" y="7"/>
                  </a:cubicBezTo>
                  <a:cubicBezTo>
                    <a:pt x="22" y="7"/>
                    <a:pt x="22" y="7"/>
                    <a:pt x="22" y="7"/>
                  </a:cubicBezTo>
                  <a:cubicBezTo>
                    <a:pt x="22" y="6"/>
                    <a:pt x="22" y="6"/>
                    <a:pt x="22" y="6"/>
                  </a:cubicBezTo>
                  <a:cubicBezTo>
                    <a:pt x="21" y="6"/>
                    <a:pt x="21" y="6"/>
                    <a:pt x="21" y="6"/>
                  </a:cubicBezTo>
                  <a:cubicBezTo>
                    <a:pt x="21" y="6"/>
                    <a:pt x="20" y="4"/>
                    <a:pt x="20" y="3"/>
                  </a:cubicBezTo>
                  <a:cubicBezTo>
                    <a:pt x="19" y="3"/>
                    <a:pt x="19" y="3"/>
                    <a:pt x="19" y="3"/>
                  </a:cubicBezTo>
                  <a:cubicBezTo>
                    <a:pt x="18" y="4"/>
                    <a:pt x="18" y="4"/>
                    <a:pt x="18" y="4"/>
                  </a:cubicBezTo>
                  <a:cubicBezTo>
                    <a:pt x="18" y="4"/>
                    <a:pt x="17" y="3"/>
                    <a:pt x="16" y="3"/>
                  </a:cubicBezTo>
                  <a:cubicBezTo>
                    <a:pt x="16" y="1"/>
                    <a:pt x="16" y="1"/>
                    <a:pt x="16" y="1"/>
                  </a:cubicBezTo>
                  <a:cubicBezTo>
                    <a:pt x="16" y="1"/>
                    <a:pt x="16" y="1"/>
                    <a:pt x="16" y="1"/>
                  </a:cubicBezTo>
                  <a:cubicBezTo>
                    <a:pt x="15" y="0"/>
                    <a:pt x="14"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51" name="Freeform 37"/>
            <p:cNvSpPr>
              <a:spLocks noEditPoints="1"/>
            </p:cNvSpPr>
            <p:nvPr/>
          </p:nvSpPr>
          <p:spPr bwMode="auto">
            <a:xfrm>
              <a:off x="3439" y="2008"/>
              <a:ext cx="38" cy="26"/>
            </a:xfrm>
            <a:custGeom>
              <a:gdLst>
                <a:gd fmla="*/ 7 w 16" name="T0"/>
                <a:gd fmla="*/ 10 h 11" name="T1"/>
                <a:gd fmla="*/ 6 w 16" name="T2"/>
                <a:gd fmla="*/ 9 h 11" name="T3"/>
                <a:gd fmla="*/ 7 w 16" name="T4"/>
                <a:gd fmla="*/ 8 h 11" name="T5"/>
                <a:gd fmla="*/ 8 w 16" name="T6"/>
                <a:gd fmla="*/ 9 h 11" name="T7"/>
                <a:gd fmla="*/ 8 w 16" name="T8"/>
                <a:gd fmla="*/ 10 h 11" name="T9"/>
                <a:gd fmla="*/ 7 w 16" name="T10"/>
                <a:gd fmla="*/ 10 h 11" name="T11"/>
                <a:gd fmla="*/ 1 w 16" name="T12"/>
                <a:gd fmla="*/ 0 h 11" name="T13"/>
                <a:gd fmla="*/ 1 w 16" name="T14"/>
                <a:gd fmla="*/ 0 h 11" name="T15"/>
                <a:gd fmla="*/ 1 w 16" name="T16"/>
                <a:gd fmla="*/ 3 h 11" name="T17"/>
                <a:gd fmla="*/ 7 w 16" name="T18"/>
                <a:gd fmla="*/ 11 h 11" name="T19"/>
                <a:gd fmla="*/ 7 w 16" name="T20"/>
                <a:gd fmla="*/ 11 h 11" name="T21"/>
                <a:gd fmla="*/ 15 w 16" name="T22"/>
                <a:gd fmla="*/ 6 h 11" name="T23"/>
                <a:gd fmla="*/ 14 w 16" name="T24"/>
                <a:gd fmla="*/ 4 h 11" name="T25"/>
                <a:gd fmla="*/ 7 w 16" name="T26"/>
                <a:gd fmla="*/ 8 h 11" name="T27"/>
                <a:gd fmla="*/ 3 w 16" name="T28"/>
                <a:gd fmla="*/ 1 h 11" name="T29"/>
                <a:gd fmla="*/ 1 w 16" name="T30"/>
                <a:gd fmla="*/ 0 h 1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 w="16">
                  <a:moveTo>
                    <a:pt x="7" y="10"/>
                  </a:moveTo>
                  <a:cubicBezTo>
                    <a:pt x="7" y="10"/>
                    <a:pt x="6" y="10"/>
                    <a:pt x="6" y="9"/>
                  </a:cubicBezTo>
                  <a:cubicBezTo>
                    <a:pt x="6" y="9"/>
                    <a:pt x="6" y="8"/>
                    <a:pt x="7" y="8"/>
                  </a:cubicBezTo>
                  <a:cubicBezTo>
                    <a:pt x="8" y="9"/>
                    <a:pt x="8" y="9"/>
                    <a:pt x="8" y="9"/>
                  </a:cubicBezTo>
                  <a:cubicBezTo>
                    <a:pt x="8" y="10"/>
                    <a:pt x="8" y="10"/>
                    <a:pt x="8" y="10"/>
                  </a:cubicBezTo>
                  <a:cubicBezTo>
                    <a:pt x="7" y="10"/>
                    <a:pt x="7" y="10"/>
                    <a:pt x="7" y="10"/>
                  </a:cubicBezTo>
                  <a:moveTo>
                    <a:pt x="1" y="0"/>
                  </a:moveTo>
                  <a:cubicBezTo>
                    <a:pt x="1" y="0"/>
                    <a:pt x="1" y="0"/>
                    <a:pt x="1" y="0"/>
                  </a:cubicBezTo>
                  <a:cubicBezTo>
                    <a:pt x="0" y="0"/>
                    <a:pt x="1" y="3"/>
                    <a:pt x="1" y="3"/>
                  </a:cubicBezTo>
                  <a:cubicBezTo>
                    <a:pt x="3" y="5"/>
                    <a:pt x="6" y="10"/>
                    <a:pt x="7" y="11"/>
                  </a:cubicBezTo>
                  <a:cubicBezTo>
                    <a:pt x="7" y="11"/>
                    <a:pt x="7" y="11"/>
                    <a:pt x="7" y="11"/>
                  </a:cubicBezTo>
                  <a:cubicBezTo>
                    <a:pt x="8" y="11"/>
                    <a:pt x="15" y="6"/>
                    <a:pt x="15" y="6"/>
                  </a:cubicBezTo>
                  <a:cubicBezTo>
                    <a:pt x="16" y="5"/>
                    <a:pt x="14" y="4"/>
                    <a:pt x="14" y="4"/>
                  </a:cubicBezTo>
                  <a:cubicBezTo>
                    <a:pt x="14" y="4"/>
                    <a:pt x="9" y="7"/>
                    <a:pt x="7" y="8"/>
                  </a:cubicBezTo>
                  <a:cubicBezTo>
                    <a:pt x="7" y="7"/>
                    <a:pt x="4" y="3"/>
                    <a:pt x="3" y="1"/>
                  </a:cubicBezTo>
                  <a:cubicBezTo>
                    <a:pt x="3" y="1"/>
                    <a:pt x="2"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52" name="Freeform 38"/>
            <p:cNvSpPr>
              <a:spLocks noEditPoints="1"/>
            </p:cNvSpPr>
            <p:nvPr/>
          </p:nvSpPr>
          <p:spPr bwMode="auto">
            <a:xfrm>
              <a:off x="3989" y="2270"/>
              <a:ext cx="133" cy="123"/>
            </a:xfrm>
            <a:custGeom>
              <a:gdLst>
                <a:gd fmla="*/ 24 w 56" name="T0"/>
                <a:gd fmla="*/ 40 h 52" name="T1"/>
                <a:gd fmla="*/ 32 w 56" name="T2"/>
                <a:gd fmla="*/ 42 h 52" name="T3"/>
                <a:gd fmla="*/ 23 w 56" name="T4"/>
                <a:gd fmla="*/ 39 h 52" name="T5"/>
                <a:gd fmla="*/ 40 w 56" name="T6"/>
                <a:gd fmla="*/ 50 h 52" name="T7"/>
                <a:gd fmla="*/ 23 w 56" name="T8"/>
                <a:gd fmla="*/ 39 h 52" name="T9"/>
                <a:gd fmla="*/ 43 w 56" name="T10"/>
                <a:gd fmla="*/ 44 h 52" name="T11"/>
                <a:gd fmla="*/ 42 w 56" name="T12"/>
                <a:gd fmla="*/ 49 h 52" name="T13"/>
                <a:gd fmla="*/ 43 w 56" name="T14"/>
                <a:gd fmla="*/ 44 h 52" name="T15"/>
                <a:gd fmla="*/ 45 w 56" name="T16"/>
                <a:gd fmla="*/ 39 h 52" name="T17"/>
                <a:gd fmla="*/ 53 w 56" name="T18"/>
                <a:gd fmla="*/ 27 h 52" name="T19"/>
                <a:gd fmla="*/ 26 w 56" name="T20"/>
                <a:gd fmla="*/ 35 h 52" name="T21"/>
                <a:gd fmla="*/ 44 w 56" name="T22"/>
                <a:gd fmla="*/ 39 h 52" name="T23"/>
                <a:gd fmla="*/ 44 w 56" name="T24"/>
                <a:gd fmla="*/ 39 h 52" name="T25"/>
                <a:gd fmla="*/ 2 w 56" name="T26"/>
                <a:gd fmla="*/ 26 h 52" name="T27"/>
                <a:gd fmla="*/ 17 w 56" name="T28"/>
                <a:gd fmla="*/ 36 h 52" name="T29"/>
                <a:gd fmla="*/ 9 w 56" name="T30"/>
                <a:gd fmla="*/ 27 h 52" name="T31"/>
                <a:gd fmla="*/ 20 w 56" name="T32"/>
                <a:gd fmla="*/ 36 h 52" name="T33"/>
                <a:gd fmla="*/ 23 w 56" name="T34"/>
                <a:gd fmla="*/ 35 h 52" name="T35"/>
                <a:gd fmla="*/ 55 w 56" name="T36"/>
                <a:gd fmla="*/ 21 h 52" name="T37"/>
                <a:gd fmla="*/ 52 w 56" name="T38"/>
                <a:gd fmla="*/ 26 h 52" name="T39"/>
                <a:gd fmla="*/ 23 w 56" name="T40"/>
                <a:gd fmla="*/ 35 h 52" name="T41"/>
                <a:gd fmla="*/ 2 w 56" name="T42"/>
                <a:gd fmla="*/ 23 h 52" name="T43"/>
                <a:gd fmla="*/ 10 w 56" name="T44"/>
                <a:gd fmla="*/ 11 h 52" name="T45"/>
                <a:gd fmla="*/ 5 w 56" name="T46"/>
                <a:gd fmla="*/ 21 h 52" name="T47"/>
                <a:gd fmla="*/ 6 w 56" name="T48"/>
                <a:gd fmla="*/ 20 h 52" name="T49"/>
                <a:gd fmla="*/ 15 w 56" name="T50"/>
                <a:gd fmla="*/ 5 h 52" name="T51"/>
                <a:gd fmla="*/ 9 w 56" name="T52"/>
                <a:gd fmla="*/ 17 h 52" name="T53"/>
                <a:gd fmla="*/ 10 w 56" name="T54"/>
                <a:gd fmla="*/ 18 h 52" name="T55"/>
                <a:gd fmla="*/ 10 w 56" name="T56"/>
                <a:gd fmla="*/ 17 h 52" name="T57"/>
                <a:gd fmla="*/ 33 w 56" name="T58"/>
                <a:gd fmla="*/ 16 h 52" name="T59"/>
                <a:gd fmla="*/ 20 w 56" name="T60"/>
                <a:gd fmla="*/ 0 h 52" name="T61"/>
                <a:gd fmla="*/ 15 w 56" name="T62"/>
                <a:gd fmla="*/ 4 h 52" name="T63"/>
                <a:gd fmla="*/ 11 w 56" name="T64"/>
                <a:gd fmla="*/ 7 h 52" name="T65"/>
                <a:gd fmla="*/ 1 w 56" name="T66"/>
                <a:gd fmla="*/ 24 h 52" name="T67"/>
                <a:gd fmla="*/ 0 w 56" name="T68"/>
                <a:gd fmla="*/ 28 h 52" name="T69"/>
                <a:gd fmla="*/ 17 w 56" name="T70"/>
                <a:gd fmla="*/ 37 h 52" name="T71"/>
                <a:gd fmla="*/ 17 w 56" name="T72"/>
                <a:gd fmla="*/ 37 h 52" name="T73"/>
                <a:gd fmla="*/ 23 w 56" name="T74"/>
                <a:gd fmla="*/ 41 h 52" name="T75"/>
                <a:gd fmla="*/ 23 w 56" name="T76"/>
                <a:gd fmla="*/ 41 h 52" name="T77"/>
                <a:gd fmla="*/ 38 w 56" name="T78"/>
                <a:gd fmla="*/ 52 h 52" name="T79"/>
                <a:gd fmla="*/ 42 w 56" name="T80"/>
                <a:gd fmla="*/ 50 h 52" name="T81"/>
                <a:gd fmla="*/ 55 w 56" name="T82"/>
                <a:gd fmla="*/ 31 h 52" name="T83"/>
                <a:gd fmla="*/ 54 w 56" name="T84"/>
                <a:gd fmla="*/ 29 h 52" name="T85"/>
                <a:gd fmla="*/ 53 w 56" name="T86"/>
                <a:gd fmla="*/ 26 h 52" name="T87"/>
                <a:gd fmla="*/ 56 w 56" name="T88"/>
                <a:gd fmla="*/ 20 h 52" name="T89"/>
                <a:gd fmla="*/ 21 w 56" name="T90"/>
                <a:gd fmla="*/ 0 h 5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52" w="56">
                  <a:moveTo>
                    <a:pt x="39" y="51"/>
                  </a:moveTo>
                  <a:cubicBezTo>
                    <a:pt x="34" y="43"/>
                    <a:pt x="26" y="41"/>
                    <a:pt x="24" y="41"/>
                  </a:cubicBezTo>
                  <a:cubicBezTo>
                    <a:pt x="24" y="40"/>
                    <a:pt x="24" y="40"/>
                    <a:pt x="24" y="40"/>
                  </a:cubicBezTo>
                  <a:cubicBezTo>
                    <a:pt x="24" y="39"/>
                    <a:pt x="24" y="39"/>
                    <a:pt x="24" y="39"/>
                  </a:cubicBezTo>
                  <a:cubicBezTo>
                    <a:pt x="24" y="39"/>
                    <a:pt x="24" y="39"/>
                    <a:pt x="24" y="39"/>
                  </a:cubicBezTo>
                  <a:cubicBezTo>
                    <a:pt x="27" y="40"/>
                    <a:pt x="29" y="41"/>
                    <a:pt x="32" y="42"/>
                  </a:cubicBezTo>
                  <a:cubicBezTo>
                    <a:pt x="35" y="44"/>
                    <a:pt x="38" y="47"/>
                    <a:pt x="39" y="50"/>
                  </a:cubicBezTo>
                  <a:cubicBezTo>
                    <a:pt x="39" y="51"/>
                    <a:pt x="39" y="51"/>
                    <a:pt x="39" y="51"/>
                  </a:cubicBezTo>
                  <a:moveTo>
                    <a:pt x="23" y="39"/>
                  </a:moveTo>
                  <a:cubicBezTo>
                    <a:pt x="23" y="38"/>
                    <a:pt x="23" y="38"/>
                    <a:pt x="23" y="37"/>
                  </a:cubicBezTo>
                  <a:cubicBezTo>
                    <a:pt x="35" y="40"/>
                    <a:pt x="40" y="48"/>
                    <a:pt x="41" y="49"/>
                  </a:cubicBezTo>
                  <a:cubicBezTo>
                    <a:pt x="40" y="50"/>
                    <a:pt x="40" y="50"/>
                    <a:pt x="40" y="50"/>
                  </a:cubicBezTo>
                  <a:cubicBezTo>
                    <a:pt x="38" y="46"/>
                    <a:pt x="36" y="43"/>
                    <a:pt x="32" y="42"/>
                  </a:cubicBezTo>
                  <a:cubicBezTo>
                    <a:pt x="30" y="40"/>
                    <a:pt x="27" y="39"/>
                    <a:pt x="24" y="39"/>
                  </a:cubicBezTo>
                  <a:cubicBezTo>
                    <a:pt x="23" y="39"/>
                    <a:pt x="23" y="39"/>
                    <a:pt x="23" y="39"/>
                  </a:cubicBezTo>
                  <a:cubicBezTo>
                    <a:pt x="23" y="39"/>
                    <a:pt x="23" y="39"/>
                    <a:pt x="23" y="39"/>
                  </a:cubicBezTo>
                  <a:moveTo>
                    <a:pt x="43" y="44"/>
                  </a:moveTo>
                  <a:cubicBezTo>
                    <a:pt x="43" y="44"/>
                    <a:pt x="43" y="44"/>
                    <a:pt x="43" y="44"/>
                  </a:cubicBezTo>
                  <a:cubicBezTo>
                    <a:pt x="48" y="39"/>
                    <a:pt x="51" y="34"/>
                    <a:pt x="54" y="30"/>
                  </a:cubicBezTo>
                  <a:cubicBezTo>
                    <a:pt x="54" y="31"/>
                    <a:pt x="54" y="31"/>
                    <a:pt x="54" y="31"/>
                  </a:cubicBezTo>
                  <a:cubicBezTo>
                    <a:pt x="42" y="49"/>
                    <a:pt x="42" y="49"/>
                    <a:pt x="42" y="49"/>
                  </a:cubicBezTo>
                  <a:cubicBezTo>
                    <a:pt x="41" y="46"/>
                    <a:pt x="36" y="39"/>
                    <a:pt x="24" y="37"/>
                  </a:cubicBezTo>
                  <a:cubicBezTo>
                    <a:pt x="25" y="37"/>
                    <a:pt x="25" y="37"/>
                    <a:pt x="26" y="37"/>
                  </a:cubicBezTo>
                  <a:cubicBezTo>
                    <a:pt x="30" y="37"/>
                    <a:pt x="38" y="38"/>
                    <a:pt x="43" y="44"/>
                  </a:cubicBezTo>
                  <a:cubicBezTo>
                    <a:pt x="43" y="44"/>
                    <a:pt x="43" y="44"/>
                    <a:pt x="43" y="44"/>
                  </a:cubicBezTo>
                  <a:moveTo>
                    <a:pt x="44" y="39"/>
                  </a:moveTo>
                  <a:cubicBezTo>
                    <a:pt x="45" y="39"/>
                    <a:pt x="45" y="39"/>
                    <a:pt x="45" y="39"/>
                  </a:cubicBezTo>
                  <a:cubicBezTo>
                    <a:pt x="45" y="39"/>
                    <a:pt x="45" y="39"/>
                    <a:pt x="45" y="39"/>
                  </a:cubicBezTo>
                  <a:cubicBezTo>
                    <a:pt x="45" y="39"/>
                    <a:pt x="45" y="39"/>
                    <a:pt x="45" y="39"/>
                  </a:cubicBezTo>
                  <a:cubicBezTo>
                    <a:pt x="48" y="34"/>
                    <a:pt x="50" y="31"/>
                    <a:pt x="53" y="27"/>
                  </a:cubicBezTo>
                  <a:cubicBezTo>
                    <a:pt x="54" y="28"/>
                    <a:pt x="54" y="28"/>
                    <a:pt x="54" y="28"/>
                  </a:cubicBezTo>
                  <a:cubicBezTo>
                    <a:pt x="51" y="33"/>
                    <a:pt x="48" y="37"/>
                    <a:pt x="43" y="43"/>
                  </a:cubicBezTo>
                  <a:cubicBezTo>
                    <a:pt x="38" y="37"/>
                    <a:pt x="30" y="35"/>
                    <a:pt x="26" y="35"/>
                  </a:cubicBezTo>
                  <a:cubicBezTo>
                    <a:pt x="25" y="35"/>
                    <a:pt x="25" y="35"/>
                    <a:pt x="25" y="35"/>
                  </a:cubicBezTo>
                  <a:cubicBezTo>
                    <a:pt x="27" y="35"/>
                    <a:pt x="30" y="34"/>
                    <a:pt x="33" y="34"/>
                  </a:cubicBezTo>
                  <a:cubicBezTo>
                    <a:pt x="36" y="34"/>
                    <a:pt x="40" y="35"/>
                    <a:pt x="44" y="39"/>
                  </a:cubicBezTo>
                  <a:cubicBezTo>
                    <a:pt x="44" y="39"/>
                    <a:pt x="44" y="39"/>
                    <a:pt x="44" y="39"/>
                  </a:cubicBezTo>
                  <a:cubicBezTo>
                    <a:pt x="44" y="39"/>
                    <a:pt x="44" y="39"/>
                    <a:pt x="44" y="39"/>
                  </a:cubicBezTo>
                  <a:cubicBezTo>
                    <a:pt x="44" y="39"/>
                    <a:pt x="44" y="39"/>
                    <a:pt x="44" y="39"/>
                  </a:cubicBezTo>
                  <a:moveTo>
                    <a:pt x="17" y="36"/>
                  </a:moveTo>
                  <a:cubicBezTo>
                    <a:pt x="14" y="31"/>
                    <a:pt x="10" y="28"/>
                    <a:pt x="1" y="27"/>
                  </a:cubicBezTo>
                  <a:cubicBezTo>
                    <a:pt x="1" y="27"/>
                    <a:pt x="2" y="27"/>
                    <a:pt x="2" y="26"/>
                  </a:cubicBezTo>
                  <a:cubicBezTo>
                    <a:pt x="3" y="26"/>
                    <a:pt x="6" y="27"/>
                    <a:pt x="9" y="28"/>
                  </a:cubicBezTo>
                  <a:cubicBezTo>
                    <a:pt x="13" y="30"/>
                    <a:pt x="16" y="33"/>
                    <a:pt x="18" y="36"/>
                  </a:cubicBezTo>
                  <a:cubicBezTo>
                    <a:pt x="17" y="36"/>
                    <a:pt x="17" y="36"/>
                    <a:pt x="17" y="36"/>
                  </a:cubicBezTo>
                  <a:moveTo>
                    <a:pt x="18" y="36"/>
                  </a:moveTo>
                  <a:cubicBezTo>
                    <a:pt x="18" y="36"/>
                    <a:pt x="18" y="36"/>
                    <a:pt x="18" y="36"/>
                  </a:cubicBezTo>
                  <a:cubicBezTo>
                    <a:pt x="16" y="32"/>
                    <a:pt x="13" y="30"/>
                    <a:pt x="9" y="27"/>
                  </a:cubicBezTo>
                  <a:cubicBezTo>
                    <a:pt x="7" y="26"/>
                    <a:pt x="3" y="26"/>
                    <a:pt x="2" y="25"/>
                  </a:cubicBezTo>
                  <a:cubicBezTo>
                    <a:pt x="2" y="25"/>
                    <a:pt x="2" y="25"/>
                    <a:pt x="2" y="25"/>
                  </a:cubicBezTo>
                  <a:cubicBezTo>
                    <a:pt x="4" y="25"/>
                    <a:pt x="15" y="26"/>
                    <a:pt x="20" y="36"/>
                  </a:cubicBezTo>
                  <a:cubicBezTo>
                    <a:pt x="20" y="36"/>
                    <a:pt x="19" y="36"/>
                    <a:pt x="19" y="36"/>
                  </a:cubicBezTo>
                  <a:cubicBezTo>
                    <a:pt x="19" y="36"/>
                    <a:pt x="19" y="36"/>
                    <a:pt x="18" y="36"/>
                  </a:cubicBezTo>
                  <a:moveTo>
                    <a:pt x="23" y="35"/>
                  </a:moveTo>
                  <a:cubicBezTo>
                    <a:pt x="34" y="17"/>
                    <a:pt x="34" y="17"/>
                    <a:pt x="34" y="17"/>
                  </a:cubicBezTo>
                  <a:cubicBezTo>
                    <a:pt x="36" y="16"/>
                    <a:pt x="39" y="16"/>
                    <a:pt x="42" y="16"/>
                  </a:cubicBezTo>
                  <a:cubicBezTo>
                    <a:pt x="47" y="16"/>
                    <a:pt x="51" y="17"/>
                    <a:pt x="55" y="21"/>
                  </a:cubicBezTo>
                  <a:cubicBezTo>
                    <a:pt x="54" y="23"/>
                    <a:pt x="53" y="24"/>
                    <a:pt x="52" y="26"/>
                  </a:cubicBezTo>
                  <a:cubicBezTo>
                    <a:pt x="52" y="26"/>
                    <a:pt x="52" y="26"/>
                    <a:pt x="52" y="26"/>
                  </a:cubicBezTo>
                  <a:cubicBezTo>
                    <a:pt x="52" y="26"/>
                    <a:pt x="52" y="26"/>
                    <a:pt x="52" y="26"/>
                  </a:cubicBezTo>
                  <a:cubicBezTo>
                    <a:pt x="50" y="30"/>
                    <a:pt x="47" y="33"/>
                    <a:pt x="44" y="38"/>
                  </a:cubicBezTo>
                  <a:cubicBezTo>
                    <a:pt x="41" y="34"/>
                    <a:pt x="36" y="33"/>
                    <a:pt x="33" y="33"/>
                  </a:cubicBezTo>
                  <a:cubicBezTo>
                    <a:pt x="29" y="33"/>
                    <a:pt x="25" y="34"/>
                    <a:pt x="23" y="35"/>
                  </a:cubicBezTo>
                  <a:cubicBezTo>
                    <a:pt x="23" y="35"/>
                    <a:pt x="23" y="35"/>
                    <a:pt x="23" y="35"/>
                  </a:cubicBezTo>
                  <a:moveTo>
                    <a:pt x="19" y="32"/>
                  </a:moveTo>
                  <a:cubicBezTo>
                    <a:pt x="13" y="25"/>
                    <a:pt x="5" y="24"/>
                    <a:pt x="2" y="23"/>
                  </a:cubicBezTo>
                  <a:cubicBezTo>
                    <a:pt x="11" y="8"/>
                    <a:pt x="11" y="8"/>
                    <a:pt x="11" y="8"/>
                  </a:cubicBezTo>
                  <a:cubicBezTo>
                    <a:pt x="12" y="8"/>
                    <a:pt x="12" y="8"/>
                    <a:pt x="12" y="8"/>
                  </a:cubicBezTo>
                  <a:cubicBezTo>
                    <a:pt x="11" y="9"/>
                    <a:pt x="11" y="10"/>
                    <a:pt x="10" y="11"/>
                  </a:cubicBezTo>
                  <a:cubicBezTo>
                    <a:pt x="9" y="14"/>
                    <a:pt x="7" y="16"/>
                    <a:pt x="5" y="20"/>
                  </a:cubicBezTo>
                  <a:cubicBezTo>
                    <a:pt x="4" y="21"/>
                    <a:pt x="4" y="21"/>
                    <a:pt x="4" y="21"/>
                  </a:cubicBezTo>
                  <a:cubicBezTo>
                    <a:pt x="5" y="21"/>
                    <a:pt x="5" y="21"/>
                    <a:pt x="5" y="21"/>
                  </a:cubicBezTo>
                  <a:cubicBezTo>
                    <a:pt x="13" y="24"/>
                    <a:pt x="16" y="28"/>
                    <a:pt x="19" y="32"/>
                  </a:cubicBezTo>
                  <a:moveTo>
                    <a:pt x="21" y="34"/>
                  </a:moveTo>
                  <a:cubicBezTo>
                    <a:pt x="19" y="29"/>
                    <a:pt x="16" y="24"/>
                    <a:pt x="6" y="20"/>
                  </a:cubicBezTo>
                  <a:cubicBezTo>
                    <a:pt x="8" y="17"/>
                    <a:pt x="10" y="14"/>
                    <a:pt x="11" y="12"/>
                  </a:cubicBezTo>
                  <a:cubicBezTo>
                    <a:pt x="12" y="9"/>
                    <a:pt x="13" y="8"/>
                    <a:pt x="15" y="5"/>
                  </a:cubicBezTo>
                  <a:cubicBezTo>
                    <a:pt x="15" y="5"/>
                    <a:pt x="15" y="5"/>
                    <a:pt x="15" y="5"/>
                  </a:cubicBezTo>
                  <a:cubicBezTo>
                    <a:pt x="16" y="6"/>
                    <a:pt x="16" y="6"/>
                    <a:pt x="16" y="6"/>
                  </a:cubicBezTo>
                  <a:cubicBezTo>
                    <a:pt x="15" y="7"/>
                    <a:pt x="14" y="9"/>
                    <a:pt x="14" y="10"/>
                  </a:cubicBezTo>
                  <a:cubicBezTo>
                    <a:pt x="12" y="12"/>
                    <a:pt x="11" y="14"/>
                    <a:pt x="9" y="17"/>
                  </a:cubicBezTo>
                  <a:cubicBezTo>
                    <a:pt x="9" y="18"/>
                    <a:pt x="9" y="18"/>
                    <a:pt x="9" y="18"/>
                  </a:cubicBezTo>
                  <a:cubicBezTo>
                    <a:pt x="10" y="18"/>
                    <a:pt x="10" y="18"/>
                    <a:pt x="10" y="18"/>
                  </a:cubicBezTo>
                  <a:cubicBezTo>
                    <a:pt x="10" y="18"/>
                    <a:pt x="10" y="18"/>
                    <a:pt x="10" y="18"/>
                  </a:cubicBezTo>
                  <a:cubicBezTo>
                    <a:pt x="20" y="24"/>
                    <a:pt x="21" y="31"/>
                    <a:pt x="21" y="34"/>
                  </a:cubicBezTo>
                  <a:moveTo>
                    <a:pt x="22" y="34"/>
                  </a:moveTo>
                  <a:cubicBezTo>
                    <a:pt x="22" y="31"/>
                    <a:pt x="21" y="24"/>
                    <a:pt x="10" y="17"/>
                  </a:cubicBezTo>
                  <a:cubicBezTo>
                    <a:pt x="12" y="15"/>
                    <a:pt x="13" y="13"/>
                    <a:pt x="14" y="11"/>
                  </a:cubicBezTo>
                  <a:cubicBezTo>
                    <a:pt x="17" y="7"/>
                    <a:pt x="18" y="4"/>
                    <a:pt x="21" y="1"/>
                  </a:cubicBezTo>
                  <a:cubicBezTo>
                    <a:pt x="30" y="3"/>
                    <a:pt x="33" y="12"/>
                    <a:pt x="33" y="16"/>
                  </a:cubicBezTo>
                  <a:cubicBezTo>
                    <a:pt x="22" y="34"/>
                    <a:pt x="22" y="34"/>
                    <a:pt x="22" y="34"/>
                  </a:cubicBezTo>
                  <a:moveTo>
                    <a:pt x="21" y="0"/>
                  </a:moveTo>
                  <a:cubicBezTo>
                    <a:pt x="20" y="0"/>
                    <a:pt x="20" y="0"/>
                    <a:pt x="20" y="0"/>
                  </a:cubicBezTo>
                  <a:cubicBezTo>
                    <a:pt x="19" y="2"/>
                    <a:pt x="18" y="3"/>
                    <a:pt x="17" y="5"/>
                  </a:cubicBezTo>
                  <a:cubicBezTo>
                    <a:pt x="16" y="4"/>
                    <a:pt x="16" y="4"/>
                    <a:pt x="16" y="4"/>
                  </a:cubicBezTo>
                  <a:cubicBezTo>
                    <a:pt x="16" y="4"/>
                    <a:pt x="15" y="4"/>
                    <a:pt x="15" y="4"/>
                  </a:cubicBezTo>
                  <a:cubicBezTo>
                    <a:pt x="14" y="4"/>
                    <a:pt x="14" y="4"/>
                    <a:pt x="14" y="4"/>
                  </a:cubicBezTo>
                  <a:cubicBezTo>
                    <a:pt x="14" y="5"/>
                    <a:pt x="13" y="6"/>
                    <a:pt x="12" y="7"/>
                  </a:cubicBezTo>
                  <a:cubicBezTo>
                    <a:pt x="11" y="7"/>
                    <a:pt x="11" y="7"/>
                    <a:pt x="11" y="7"/>
                  </a:cubicBezTo>
                  <a:cubicBezTo>
                    <a:pt x="10" y="7"/>
                    <a:pt x="10" y="7"/>
                    <a:pt x="10" y="7"/>
                  </a:cubicBezTo>
                  <a:cubicBezTo>
                    <a:pt x="1" y="24"/>
                    <a:pt x="1" y="24"/>
                    <a:pt x="1" y="24"/>
                  </a:cubicBezTo>
                  <a:cubicBezTo>
                    <a:pt x="1" y="24"/>
                    <a:pt x="1" y="24"/>
                    <a:pt x="1" y="24"/>
                  </a:cubicBezTo>
                  <a:cubicBezTo>
                    <a:pt x="1" y="24"/>
                    <a:pt x="1" y="24"/>
                    <a:pt x="1" y="24"/>
                  </a:cubicBezTo>
                  <a:cubicBezTo>
                    <a:pt x="1" y="24"/>
                    <a:pt x="1" y="24"/>
                    <a:pt x="1" y="24"/>
                  </a:cubicBezTo>
                  <a:cubicBezTo>
                    <a:pt x="1" y="24"/>
                    <a:pt x="0" y="27"/>
                    <a:pt x="0" y="28"/>
                  </a:cubicBezTo>
                  <a:cubicBezTo>
                    <a:pt x="0" y="28"/>
                    <a:pt x="0" y="28"/>
                    <a:pt x="0" y="28"/>
                  </a:cubicBezTo>
                  <a:cubicBezTo>
                    <a:pt x="1" y="28"/>
                    <a:pt x="1" y="28"/>
                    <a:pt x="1" y="28"/>
                  </a:cubicBezTo>
                  <a:cubicBezTo>
                    <a:pt x="9" y="29"/>
                    <a:pt x="13" y="32"/>
                    <a:pt x="17" y="37"/>
                  </a:cubicBezTo>
                  <a:cubicBezTo>
                    <a:pt x="17" y="37"/>
                    <a:pt x="17" y="37"/>
                    <a:pt x="17" y="37"/>
                  </a:cubicBezTo>
                  <a:cubicBezTo>
                    <a:pt x="17" y="37"/>
                    <a:pt x="17" y="37"/>
                    <a:pt x="17" y="37"/>
                  </a:cubicBezTo>
                  <a:cubicBezTo>
                    <a:pt x="17" y="37"/>
                    <a:pt x="17" y="37"/>
                    <a:pt x="17" y="37"/>
                  </a:cubicBezTo>
                  <a:cubicBezTo>
                    <a:pt x="18" y="37"/>
                    <a:pt x="19" y="37"/>
                    <a:pt x="19" y="37"/>
                  </a:cubicBezTo>
                  <a:cubicBezTo>
                    <a:pt x="20" y="37"/>
                    <a:pt x="20" y="37"/>
                    <a:pt x="21" y="37"/>
                  </a:cubicBezTo>
                  <a:cubicBezTo>
                    <a:pt x="22" y="38"/>
                    <a:pt x="23" y="39"/>
                    <a:pt x="23" y="41"/>
                  </a:cubicBezTo>
                  <a:cubicBezTo>
                    <a:pt x="23" y="41"/>
                    <a:pt x="23" y="41"/>
                    <a:pt x="23" y="41"/>
                  </a:cubicBezTo>
                  <a:cubicBezTo>
                    <a:pt x="22" y="41"/>
                    <a:pt x="22" y="41"/>
                    <a:pt x="22" y="41"/>
                  </a:cubicBezTo>
                  <a:cubicBezTo>
                    <a:pt x="23" y="41"/>
                    <a:pt x="23" y="41"/>
                    <a:pt x="23" y="41"/>
                  </a:cubicBezTo>
                  <a:cubicBezTo>
                    <a:pt x="23" y="42"/>
                    <a:pt x="32" y="43"/>
                    <a:pt x="38" y="51"/>
                  </a:cubicBezTo>
                  <a:cubicBezTo>
                    <a:pt x="38" y="51"/>
                    <a:pt x="38" y="51"/>
                    <a:pt x="38" y="51"/>
                  </a:cubicBezTo>
                  <a:cubicBezTo>
                    <a:pt x="38" y="52"/>
                    <a:pt x="38" y="52"/>
                    <a:pt x="38" y="52"/>
                  </a:cubicBezTo>
                  <a:cubicBezTo>
                    <a:pt x="39" y="52"/>
                    <a:pt x="39" y="52"/>
                    <a:pt x="39" y="52"/>
                  </a:cubicBezTo>
                  <a:cubicBezTo>
                    <a:pt x="39" y="52"/>
                    <a:pt x="39" y="52"/>
                    <a:pt x="39" y="52"/>
                  </a:cubicBezTo>
                  <a:cubicBezTo>
                    <a:pt x="42" y="50"/>
                    <a:pt x="42" y="50"/>
                    <a:pt x="42" y="50"/>
                  </a:cubicBezTo>
                  <a:cubicBezTo>
                    <a:pt x="42" y="50"/>
                    <a:pt x="42" y="50"/>
                    <a:pt x="42" y="50"/>
                  </a:cubicBezTo>
                  <a:cubicBezTo>
                    <a:pt x="42" y="50"/>
                    <a:pt x="42" y="50"/>
                    <a:pt x="42" y="50"/>
                  </a:cubicBezTo>
                  <a:cubicBezTo>
                    <a:pt x="55" y="31"/>
                    <a:pt x="55" y="31"/>
                    <a:pt x="55" y="31"/>
                  </a:cubicBezTo>
                  <a:cubicBezTo>
                    <a:pt x="55" y="31"/>
                    <a:pt x="55" y="31"/>
                    <a:pt x="55" y="31"/>
                  </a:cubicBezTo>
                  <a:cubicBezTo>
                    <a:pt x="54" y="29"/>
                    <a:pt x="54" y="29"/>
                    <a:pt x="54" y="29"/>
                  </a:cubicBezTo>
                  <a:cubicBezTo>
                    <a:pt x="54" y="29"/>
                    <a:pt x="54" y="29"/>
                    <a:pt x="54" y="29"/>
                  </a:cubicBezTo>
                  <a:cubicBezTo>
                    <a:pt x="54" y="29"/>
                    <a:pt x="55" y="28"/>
                    <a:pt x="55" y="28"/>
                  </a:cubicBezTo>
                  <a:cubicBezTo>
                    <a:pt x="55" y="27"/>
                    <a:pt x="55" y="27"/>
                    <a:pt x="55" y="27"/>
                  </a:cubicBezTo>
                  <a:cubicBezTo>
                    <a:pt x="53" y="26"/>
                    <a:pt x="53" y="26"/>
                    <a:pt x="53" y="26"/>
                  </a:cubicBezTo>
                  <a:cubicBezTo>
                    <a:pt x="54" y="24"/>
                    <a:pt x="55" y="23"/>
                    <a:pt x="56" y="21"/>
                  </a:cubicBezTo>
                  <a:cubicBezTo>
                    <a:pt x="56" y="20"/>
                    <a:pt x="56" y="20"/>
                    <a:pt x="56" y="20"/>
                  </a:cubicBezTo>
                  <a:cubicBezTo>
                    <a:pt x="56" y="20"/>
                    <a:pt x="56" y="20"/>
                    <a:pt x="56" y="20"/>
                  </a:cubicBezTo>
                  <a:cubicBezTo>
                    <a:pt x="52" y="16"/>
                    <a:pt x="47" y="15"/>
                    <a:pt x="42" y="15"/>
                  </a:cubicBezTo>
                  <a:cubicBezTo>
                    <a:pt x="39" y="15"/>
                    <a:pt x="37" y="15"/>
                    <a:pt x="35" y="16"/>
                  </a:cubicBezTo>
                  <a:cubicBezTo>
                    <a:pt x="34" y="11"/>
                    <a:pt x="31" y="2"/>
                    <a:pt x="21" y="0"/>
                  </a:cubicBezTo>
                  <a:cubicBezTo>
                    <a:pt x="21" y="0"/>
                    <a:pt x="21" y="0"/>
                    <a:pt x="2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53" name="Freeform 39"/>
            <p:cNvSpPr/>
            <p:nvPr/>
          </p:nvSpPr>
          <p:spPr bwMode="auto">
            <a:xfrm>
              <a:off x="4041" y="2284"/>
              <a:ext cx="21" cy="26"/>
            </a:xfrm>
            <a:custGeom>
              <a:gdLst>
                <a:gd fmla="*/ 1 w 9" name="T0"/>
                <a:gd fmla="*/ 0 h 11" name="T1"/>
                <a:gd fmla="*/ 0 w 9" name="T2"/>
                <a:gd fmla="*/ 0 h 11" name="T3"/>
                <a:gd fmla="*/ 0 w 9" name="T4"/>
                <a:gd fmla="*/ 1 h 11" name="T5"/>
                <a:gd fmla="*/ 8 w 9" name="T6"/>
                <a:gd fmla="*/ 11 h 11" name="T7"/>
                <a:gd fmla="*/ 8 w 9" name="T8"/>
                <a:gd fmla="*/ 11 h 11" name="T9"/>
                <a:gd fmla="*/ 8 w 9" name="T10"/>
                <a:gd fmla="*/ 11 h 11" name="T11"/>
                <a:gd fmla="*/ 9 w 9" name="T12"/>
                <a:gd fmla="*/ 11 h 11" name="T13"/>
                <a:gd fmla="*/ 1 w 9" name="T14"/>
                <a:gd fmla="*/ 0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9">
                  <a:moveTo>
                    <a:pt x="1" y="0"/>
                  </a:moveTo>
                  <a:cubicBezTo>
                    <a:pt x="0" y="0"/>
                    <a:pt x="0" y="0"/>
                    <a:pt x="0" y="0"/>
                  </a:cubicBezTo>
                  <a:cubicBezTo>
                    <a:pt x="0" y="1"/>
                    <a:pt x="0" y="1"/>
                    <a:pt x="0" y="1"/>
                  </a:cubicBezTo>
                  <a:cubicBezTo>
                    <a:pt x="4" y="3"/>
                    <a:pt x="7" y="7"/>
                    <a:pt x="8" y="11"/>
                  </a:cubicBezTo>
                  <a:cubicBezTo>
                    <a:pt x="8" y="11"/>
                    <a:pt x="8" y="11"/>
                    <a:pt x="8" y="11"/>
                  </a:cubicBezTo>
                  <a:cubicBezTo>
                    <a:pt x="8" y="11"/>
                    <a:pt x="8" y="11"/>
                    <a:pt x="8" y="11"/>
                  </a:cubicBezTo>
                  <a:cubicBezTo>
                    <a:pt x="9" y="11"/>
                    <a:pt x="9" y="11"/>
                    <a:pt x="9" y="11"/>
                  </a:cubicBezTo>
                  <a:cubicBezTo>
                    <a:pt x="8" y="6"/>
                    <a:pt x="5" y="3"/>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54" name="Freeform 40"/>
            <p:cNvSpPr/>
            <p:nvPr/>
          </p:nvSpPr>
          <p:spPr bwMode="auto">
            <a:xfrm>
              <a:off x="4036" y="2293"/>
              <a:ext cx="19" cy="24"/>
            </a:xfrm>
            <a:custGeom>
              <a:gdLst>
                <a:gd fmla="*/ 1 w 8" name="T0"/>
                <a:gd fmla="*/ 0 h 10" name="T1"/>
                <a:gd fmla="*/ 0 w 8" name="T2"/>
                <a:gd fmla="*/ 0 h 10" name="T3"/>
                <a:gd fmla="*/ 0 w 8" name="T4"/>
                <a:gd fmla="*/ 1 h 10" name="T5"/>
                <a:gd fmla="*/ 7 w 8" name="T6"/>
                <a:gd fmla="*/ 10 h 10" name="T7"/>
                <a:gd fmla="*/ 8 w 8" name="T8"/>
                <a:gd fmla="*/ 10 h 10" name="T9"/>
                <a:gd fmla="*/ 8 w 8" name="T10"/>
                <a:gd fmla="*/ 10 h 10" name="T11"/>
                <a:gd fmla="*/ 8 w 8" name="T12"/>
                <a:gd fmla="*/ 10 h 10" name="T13"/>
                <a:gd fmla="*/ 1 w 8"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8">
                  <a:moveTo>
                    <a:pt x="1" y="0"/>
                  </a:moveTo>
                  <a:cubicBezTo>
                    <a:pt x="0" y="0"/>
                    <a:pt x="0" y="0"/>
                    <a:pt x="0" y="0"/>
                  </a:cubicBezTo>
                  <a:cubicBezTo>
                    <a:pt x="0" y="1"/>
                    <a:pt x="0" y="1"/>
                    <a:pt x="0" y="1"/>
                  </a:cubicBezTo>
                  <a:cubicBezTo>
                    <a:pt x="4" y="3"/>
                    <a:pt x="6" y="6"/>
                    <a:pt x="7" y="10"/>
                  </a:cubicBezTo>
                  <a:cubicBezTo>
                    <a:pt x="8" y="10"/>
                    <a:pt x="8" y="10"/>
                    <a:pt x="8" y="10"/>
                  </a:cubicBezTo>
                  <a:cubicBezTo>
                    <a:pt x="8" y="10"/>
                    <a:pt x="8" y="10"/>
                    <a:pt x="8" y="10"/>
                  </a:cubicBezTo>
                  <a:cubicBezTo>
                    <a:pt x="8" y="10"/>
                    <a:pt x="8" y="10"/>
                    <a:pt x="8" y="10"/>
                  </a:cubicBezTo>
                  <a:cubicBezTo>
                    <a:pt x="7" y="6"/>
                    <a:pt x="5" y="2"/>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55" name="Freeform 41"/>
            <p:cNvSpPr/>
            <p:nvPr/>
          </p:nvSpPr>
          <p:spPr bwMode="auto">
            <a:xfrm>
              <a:off x="4032" y="2301"/>
              <a:ext cx="19" cy="26"/>
            </a:xfrm>
            <a:custGeom>
              <a:gdLst>
                <a:gd fmla="*/ 1 w 8" name="T0"/>
                <a:gd fmla="*/ 0 h 11" name="T1"/>
                <a:gd fmla="*/ 0 w 8" name="T2"/>
                <a:gd fmla="*/ 0 h 11" name="T3"/>
                <a:gd fmla="*/ 0 w 8" name="T4"/>
                <a:gd fmla="*/ 1 h 11" name="T5"/>
                <a:gd fmla="*/ 7 w 8" name="T6"/>
                <a:gd fmla="*/ 10 h 11" name="T7"/>
                <a:gd fmla="*/ 8 w 8" name="T8"/>
                <a:gd fmla="*/ 11 h 11" name="T9"/>
                <a:gd fmla="*/ 8 w 8" name="T10"/>
                <a:gd fmla="*/ 11 h 11" name="T11"/>
                <a:gd fmla="*/ 8 w 8" name="T12"/>
                <a:gd fmla="*/ 10 h 11" name="T13"/>
                <a:gd fmla="*/ 1 w 8" name="T14"/>
                <a:gd fmla="*/ 0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8">
                  <a:moveTo>
                    <a:pt x="1" y="0"/>
                  </a:moveTo>
                  <a:cubicBezTo>
                    <a:pt x="0" y="0"/>
                    <a:pt x="0" y="0"/>
                    <a:pt x="0" y="0"/>
                  </a:cubicBezTo>
                  <a:cubicBezTo>
                    <a:pt x="0" y="1"/>
                    <a:pt x="0" y="1"/>
                    <a:pt x="0" y="1"/>
                  </a:cubicBezTo>
                  <a:cubicBezTo>
                    <a:pt x="4" y="3"/>
                    <a:pt x="6" y="6"/>
                    <a:pt x="7" y="10"/>
                  </a:cubicBezTo>
                  <a:cubicBezTo>
                    <a:pt x="8" y="11"/>
                    <a:pt x="8" y="11"/>
                    <a:pt x="8" y="11"/>
                  </a:cubicBezTo>
                  <a:cubicBezTo>
                    <a:pt x="8" y="11"/>
                    <a:pt x="8" y="11"/>
                    <a:pt x="8" y="11"/>
                  </a:cubicBezTo>
                  <a:cubicBezTo>
                    <a:pt x="8" y="10"/>
                    <a:pt x="8" y="10"/>
                    <a:pt x="8" y="10"/>
                  </a:cubicBezTo>
                  <a:cubicBezTo>
                    <a:pt x="7" y="6"/>
                    <a:pt x="5" y="3"/>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56" name="Freeform 42"/>
            <p:cNvSpPr/>
            <p:nvPr/>
          </p:nvSpPr>
          <p:spPr bwMode="auto">
            <a:xfrm>
              <a:off x="4034" y="2315"/>
              <a:ext cx="12" cy="19"/>
            </a:xfrm>
            <a:custGeom>
              <a:gdLst>
                <a:gd fmla="*/ 0 w 5" name="T0"/>
                <a:gd fmla="*/ 0 h 8" name="T1"/>
                <a:gd fmla="*/ 0 w 5" name="T2"/>
                <a:gd fmla="*/ 0 h 8" name="T3"/>
                <a:gd fmla="*/ 0 w 5" name="T4"/>
                <a:gd fmla="*/ 1 h 8" name="T5"/>
                <a:gd fmla="*/ 4 w 5" name="T6"/>
                <a:gd fmla="*/ 7 h 8" name="T7"/>
                <a:gd fmla="*/ 4 w 5" name="T8"/>
                <a:gd fmla="*/ 8 h 8" name="T9"/>
                <a:gd fmla="*/ 4 w 5" name="T10"/>
                <a:gd fmla="*/ 8 h 8" name="T11"/>
                <a:gd fmla="*/ 5 w 5" name="T12"/>
                <a:gd fmla="*/ 7 h 8" name="T13"/>
                <a:gd fmla="*/ 0 w 5" name="T14"/>
                <a:gd fmla="*/ 0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5">
                  <a:moveTo>
                    <a:pt x="0" y="0"/>
                  </a:moveTo>
                  <a:cubicBezTo>
                    <a:pt x="0" y="0"/>
                    <a:pt x="0" y="0"/>
                    <a:pt x="0" y="0"/>
                  </a:cubicBezTo>
                  <a:cubicBezTo>
                    <a:pt x="0" y="1"/>
                    <a:pt x="0" y="1"/>
                    <a:pt x="0" y="1"/>
                  </a:cubicBezTo>
                  <a:cubicBezTo>
                    <a:pt x="2" y="3"/>
                    <a:pt x="3" y="4"/>
                    <a:pt x="4" y="7"/>
                  </a:cubicBezTo>
                  <a:cubicBezTo>
                    <a:pt x="4" y="8"/>
                    <a:pt x="4" y="8"/>
                    <a:pt x="4" y="8"/>
                  </a:cubicBezTo>
                  <a:cubicBezTo>
                    <a:pt x="4" y="8"/>
                    <a:pt x="4" y="8"/>
                    <a:pt x="4" y="8"/>
                  </a:cubicBezTo>
                  <a:cubicBezTo>
                    <a:pt x="5" y="7"/>
                    <a:pt x="5" y="7"/>
                    <a:pt x="5" y="7"/>
                  </a:cubicBezTo>
                  <a:cubicBezTo>
                    <a:pt x="4" y="4"/>
                    <a:pt x="3" y="2"/>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57" name="Freeform 43"/>
            <p:cNvSpPr/>
            <p:nvPr/>
          </p:nvSpPr>
          <p:spPr bwMode="auto">
            <a:xfrm>
              <a:off x="4074" y="2312"/>
              <a:ext cx="31" cy="10"/>
            </a:xfrm>
            <a:custGeom>
              <a:gdLst>
                <a:gd fmla="*/ 4 w 13" name="T0"/>
                <a:gd fmla="*/ 0 h 4" name="T1"/>
                <a:gd fmla="*/ 0 w 13" name="T2"/>
                <a:gd fmla="*/ 1 h 4" name="T3"/>
                <a:gd fmla="*/ 0 w 13" name="T4"/>
                <a:gd fmla="*/ 1 h 4" name="T5"/>
                <a:gd fmla="*/ 0 w 13" name="T6"/>
                <a:gd fmla="*/ 2 h 4" name="T7"/>
                <a:gd fmla="*/ 4 w 13" name="T8"/>
                <a:gd fmla="*/ 1 h 4" name="T9"/>
                <a:gd fmla="*/ 12 w 13" name="T10"/>
                <a:gd fmla="*/ 4 h 4" name="T11"/>
                <a:gd fmla="*/ 13 w 13" name="T12"/>
                <a:gd fmla="*/ 4 h 4" name="T13"/>
                <a:gd fmla="*/ 13 w 13" name="T14"/>
                <a:gd fmla="*/ 4 h 4" name="T15"/>
                <a:gd fmla="*/ 13 w 13" name="T16"/>
                <a:gd fmla="*/ 3 h 4" name="T17"/>
                <a:gd fmla="*/ 4 w 13"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13">
                  <a:moveTo>
                    <a:pt x="4" y="0"/>
                  </a:moveTo>
                  <a:cubicBezTo>
                    <a:pt x="3" y="0"/>
                    <a:pt x="1" y="0"/>
                    <a:pt x="0" y="1"/>
                  </a:cubicBezTo>
                  <a:cubicBezTo>
                    <a:pt x="0" y="1"/>
                    <a:pt x="0" y="1"/>
                    <a:pt x="0" y="1"/>
                  </a:cubicBezTo>
                  <a:cubicBezTo>
                    <a:pt x="0" y="2"/>
                    <a:pt x="0" y="2"/>
                    <a:pt x="0" y="2"/>
                  </a:cubicBezTo>
                  <a:cubicBezTo>
                    <a:pt x="2" y="2"/>
                    <a:pt x="3" y="1"/>
                    <a:pt x="4" y="1"/>
                  </a:cubicBezTo>
                  <a:cubicBezTo>
                    <a:pt x="7" y="1"/>
                    <a:pt x="10" y="2"/>
                    <a:pt x="12" y="4"/>
                  </a:cubicBezTo>
                  <a:cubicBezTo>
                    <a:pt x="13" y="4"/>
                    <a:pt x="13" y="4"/>
                    <a:pt x="13"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58" name="Freeform 44"/>
            <p:cNvSpPr/>
            <p:nvPr/>
          </p:nvSpPr>
          <p:spPr bwMode="auto">
            <a:xfrm>
              <a:off x="4070" y="2322"/>
              <a:ext cx="31" cy="7"/>
            </a:xfrm>
            <a:custGeom>
              <a:gdLst>
                <a:gd fmla="*/ 4 w 13" name="T0"/>
                <a:gd fmla="*/ 0 h 3" name="T1"/>
                <a:gd fmla="*/ 1 w 13" name="T2"/>
                <a:gd fmla="*/ 0 h 3" name="T3"/>
                <a:gd fmla="*/ 0 w 13" name="T4"/>
                <a:gd fmla="*/ 1 h 3" name="T5"/>
                <a:gd fmla="*/ 1 w 13" name="T6"/>
                <a:gd fmla="*/ 1 h 3" name="T7"/>
                <a:gd fmla="*/ 4 w 13" name="T8"/>
                <a:gd fmla="*/ 1 h 3" name="T9"/>
                <a:gd fmla="*/ 12 w 13" name="T10"/>
                <a:gd fmla="*/ 3 h 3" name="T11"/>
                <a:gd fmla="*/ 13 w 13" name="T12"/>
                <a:gd fmla="*/ 3 h 3" name="T13"/>
                <a:gd fmla="*/ 13 w 13" name="T14"/>
                <a:gd fmla="*/ 3 h 3" name="T15"/>
                <a:gd fmla="*/ 13 w 13" name="T16"/>
                <a:gd fmla="*/ 2 h 3" name="T17"/>
                <a:gd fmla="*/ 4 w 13" name="T18"/>
                <a:gd fmla="*/ 0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13">
                  <a:moveTo>
                    <a:pt x="4" y="0"/>
                  </a:moveTo>
                  <a:cubicBezTo>
                    <a:pt x="3" y="0"/>
                    <a:pt x="2" y="0"/>
                    <a:pt x="1" y="0"/>
                  </a:cubicBezTo>
                  <a:cubicBezTo>
                    <a:pt x="0" y="1"/>
                    <a:pt x="0" y="1"/>
                    <a:pt x="0" y="1"/>
                  </a:cubicBezTo>
                  <a:cubicBezTo>
                    <a:pt x="1" y="1"/>
                    <a:pt x="1" y="1"/>
                    <a:pt x="1" y="1"/>
                  </a:cubicBezTo>
                  <a:cubicBezTo>
                    <a:pt x="2" y="1"/>
                    <a:pt x="3" y="1"/>
                    <a:pt x="4" y="1"/>
                  </a:cubicBezTo>
                  <a:cubicBezTo>
                    <a:pt x="7" y="1"/>
                    <a:pt x="10" y="2"/>
                    <a:pt x="12" y="3"/>
                  </a:cubicBezTo>
                  <a:cubicBezTo>
                    <a:pt x="13" y="3"/>
                    <a:pt x="13" y="3"/>
                    <a:pt x="13" y="3"/>
                  </a:cubicBezTo>
                  <a:cubicBezTo>
                    <a:pt x="13" y="3"/>
                    <a:pt x="13" y="3"/>
                    <a:pt x="13" y="3"/>
                  </a:cubicBezTo>
                  <a:cubicBezTo>
                    <a:pt x="13" y="2"/>
                    <a:pt x="13" y="2"/>
                    <a:pt x="13" y="2"/>
                  </a:cubicBezTo>
                  <a:cubicBezTo>
                    <a:pt x="10" y="1"/>
                    <a:pt x="7"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59" name="Freeform 45"/>
            <p:cNvSpPr/>
            <p:nvPr/>
          </p:nvSpPr>
          <p:spPr bwMode="auto">
            <a:xfrm>
              <a:off x="4065" y="2329"/>
              <a:ext cx="31" cy="10"/>
            </a:xfrm>
            <a:custGeom>
              <a:gdLst>
                <a:gd fmla="*/ 4 w 13" name="T0"/>
                <a:gd fmla="*/ 0 h 4" name="T1"/>
                <a:gd fmla="*/ 1 w 13" name="T2"/>
                <a:gd fmla="*/ 0 h 4" name="T3"/>
                <a:gd fmla="*/ 0 w 13" name="T4"/>
                <a:gd fmla="*/ 1 h 4" name="T5"/>
                <a:gd fmla="*/ 1 w 13" name="T6"/>
                <a:gd fmla="*/ 2 h 4" name="T7"/>
                <a:gd fmla="*/ 4 w 13" name="T8"/>
                <a:gd fmla="*/ 1 h 4" name="T9"/>
                <a:gd fmla="*/ 12 w 13" name="T10"/>
                <a:gd fmla="*/ 4 h 4" name="T11"/>
                <a:gd fmla="*/ 12 w 13" name="T12"/>
                <a:gd fmla="*/ 4 h 4" name="T13"/>
                <a:gd fmla="*/ 13 w 13" name="T14"/>
                <a:gd fmla="*/ 4 h 4" name="T15"/>
                <a:gd fmla="*/ 13 w 13" name="T16"/>
                <a:gd fmla="*/ 3 h 4" name="T17"/>
                <a:gd fmla="*/ 4 w 13"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13">
                  <a:moveTo>
                    <a:pt x="4" y="0"/>
                  </a:moveTo>
                  <a:cubicBezTo>
                    <a:pt x="3" y="0"/>
                    <a:pt x="2" y="0"/>
                    <a:pt x="1" y="0"/>
                  </a:cubicBezTo>
                  <a:cubicBezTo>
                    <a:pt x="0" y="1"/>
                    <a:pt x="0" y="1"/>
                    <a:pt x="0" y="1"/>
                  </a:cubicBezTo>
                  <a:cubicBezTo>
                    <a:pt x="1" y="2"/>
                    <a:pt x="1" y="2"/>
                    <a:pt x="1" y="2"/>
                  </a:cubicBezTo>
                  <a:cubicBezTo>
                    <a:pt x="2" y="1"/>
                    <a:pt x="3" y="1"/>
                    <a:pt x="4" y="1"/>
                  </a:cubicBezTo>
                  <a:cubicBezTo>
                    <a:pt x="7" y="1"/>
                    <a:pt x="9" y="2"/>
                    <a:pt x="12" y="4"/>
                  </a:cubicBezTo>
                  <a:cubicBezTo>
                    <a:pt x="12" y="4"/>
                    <a:pt x="12" y="4"/>
                    <a:pt x="12"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60" name="Freeform 46"/>
            <p:cNvSpPr/>
            <p:nvPr/>
          </p:nvSpPr>
          <p:spPr bwMode="auto">
            <a:xfrm>
              <a:off x="4060" y="2336"/>
              <a:ext cx="21" cy="5"/>
            </a:xfrm>
            <a:custGeom>
              <a:gdLst>
                <a:gd fmla="*/ 4 w 9" name="T0"/>
                <a:gd fmla="*/ 0 h 2" name="T1"/>
                <a:gd fmla="*/ 1 w 9" name="T2"/>
                <a:gd fmla="*/ 1 h 2" name="T3"/>
                <a:gd fmla="*/ 0 w 9" name="T4"/>
                <a:gd fmla="*/ 1 h 2" name="T5"/>
                <a:gd fmla="*/ 1 w 9" name="T6"/>
                <a:gd fmla="*/ 2 h 2" name="T7"/>
                <a:gd fmla="*/ 4 w 9" name="T8"/>
                <a:gd fmla="*/ 1 h 2" name="T9"/>
                <a:gd fmla="*/ 8 w 9" name="T10"/>
                <a:gd fmla="*/ 2 h 2" name="T11"/>
                <a:gd fmla="*/ 8 w 9" name="T12"/>
                <a:gd fmla="*/ 2 h 2" name="T13"/>
                <a:gd fmla="*/ 9 w 9" name="T14"/>
                <a:gd fmla="*/ 2 h 2" name="T15"/>
                <a:gd fmla="*/ 8 w 9" name="T16"/>
                <a:gd fmla="*/ 1 h 2" name="T17"/>
                <a:gd fmla="*/ 4 w 9"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9">
                  <a:moveTo>
                    <a:pt x="4" y="0"/>
                  </a:moveTo>
                  <a:cubicBezTo>
                    <a:pt x="3" y="0"/>
                    <a:pt x="2" y="0"/>
                    <a:pt x="1" y="1"/>
                  </a:cubicBezTo>
                  <a:cubicBezTo>
                    <a:pt x="0" y="1"/>
                    <a:pt x="0" y="1"/>
                    <a:pt x="0" y="1"/>
                  </a:cubicBezTo>
                  <a:cubicBezTo>
                    <a:pt x="1" y="2"/>
                    <a:pt x="1" y="2"/>
                    <a:pt x="1" y="2"/>
                  </a:cubicBezTo>
                  <a:cubicBezTo>
                    <a:pt x="2" y="1"/>
                    <a:pt x="3" y="1"/>
                    <a:pt x="4" y="1"/>
                  </a:cubicBezTo>
                  <a:cubicBezTo>
                    <a:pt x="5" y="1"/>
                    <a:pt x="7" y="2"/>
                    <a:pt x="8" y="2"/>
                  </a:cubicBezTo>
                  <a:cubicBezTo>
                    <a:pt x="8" y="2"/>
                    <a:pt x="8" y="2"/>
                    <a:pt x="8" y="2"/>
                  </a:cubicBezTo>
                  <a:cubicBezTo>
                    <a:pt x="9" y="2"/>
                    <a:pt x="9" y="2"/>
                    <a:pt x="9" y="2"/>
                  </a:cubicBezTo>
                  <a:cubicBezTo>
                    <a:pt x="8" y="1"/>
                    <a:pt x="8" y="1"/>
                    <a:pt x="8" y="1"/>
                  </a:cubicBezTo>
                  <a:cubicBezTo>
                    <a:pt x="7" y="0"/>
                    <a:pt x="5"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61" name="Freeform 47"/>
            <p:cNvSpPr>
              <a:spLocks noEditPoints="1"/>
            </p:cNvSpPr>
            <p:nvPr/>
          </p:nvSpPr>
          <p:spPr bwMode="auto">
            <a:xfrm>
              <a:off x="4067" y="1946"/>
              <a:ext cx="124" cy="126"/>
            </a:xfrm>
            <a:custGeom>
              <a:gdLst>
                <a:gd fmla="*/ 34 w 52" name="T0"/>
                <a:gd fmla="*/ 48 h 53" name="T1"/>
                <a:gd fmla="*/ 22 w 52" name="T2"/>
                <a:gd fmla="*/ 51 h 53" name="T3"/>
                <a:gd fmla="*/ 28 w 52" name="T4"/>
                <a:gd fmla="*/ 51 h 53" name="T5"/>
                <a:gd fmla="*/ 31 w 52" name="T6"/>
                <a:gd fmla="*/ 46 h 53" name="T7"/>
                <a:gd fmla="*/ 14 w 52" name="T8"/>
                <a:gd fmla="*/ 49 h 53" name="T9"/>
                <a:gd fmla="*/ 34 w 52" name="T10"/>
                <a:gd fmla="*/ 45 h 53" name="T11"/>
                <a:gd fmla="*/ 38 w 52" name="T12"/>
                <a:gd fmla="*/ 44 h 53" name="T13"/>
                <a:gd fmla="*/ 13 w 52" name="T14"/>
                <a:gd fmla="*/ 48 h 53" name="T15"/>
                <a:gd fmla="*/ 10 w 52" name="T16"/>
                <a:gd fmla="*/ 47 h 53" name="T17"/>
                <a:gd fmla="*/ 42 w 52" name="T18"/>
                <a:gd fmla="*/ 41 h 53" name="T19"/>
                <a:gd fmla="*/ 34 w 52" name="T20"/>
                <a:gd fmla="*/ 41 h 53" name="T21"/>
                <a:gd fmla="*/ 7 w 52" name="T22"/>
                <a:gd fmla="*/ 44 h 53" name="T23"/>
                <a:gd fmla="*/ 43 w 52" name="T24"/>
                <a:gd fmla="*/ 45 h 53" name="T25"/>
                <a:gd fmla="*/ 32 w 52" name="T26"/>
                <a:gd fmla="*/ 43 h 53" name="T27"/>
                <a:gd fmla="*/ 5 w 52" name="T28"/>
                <a:gd fmla="*/ 37 h 53" name="T29"/>
                <a:gd fmla="*/ 44 w 52" name="T30"/>
                <a:gd fmla="*/ 43 h 53" name="T31"/>
                <a:gd fmla="*/ 3 w 52" name="T32"/>
                <a:gd fmla="*/ 35 h 53" name="T33"/>
                <a:gd fmla="*/ 30 w 52" name="T34"/>
                <a:gd fmla="*/ 35 h 53" name="T35"/>
                <a:gd fmla="*/ 47 w 52" name="T36"/>
                <a:gd fmla="*/ 34 h 53" name="T37"/>
                <a:gd fmla="*/ 28 w 52" name="T38"/>
                <a:gd fmla="*/ 33 h 53" name="T39"/>
                <a:gd fmla="*/ 45 w 52" name="T40"/>
                <a:gd fmla="*/ 32 h 53" name="T41"/>
                <a:gd fmla="*/ 43 w 52" name="T42"/>
                <a:gd fmla="*/ 33 h 53" name="T43"/>
                <a:gd fmla="*/ 40 w 52" name="T44"/>
                <a:gd fmla="*/ 30 h 53" name="T45"/>
                <a:gd fmla="*/ 37 w 52" name="T46"/>
                <a:gd fmla="*/ 30 h 53" name="T47"/>
                <a:gd fmla="*/ 49 w 52" name="T48"/>
                <a:gd fmla="*/ 37 h 53" name="T49"/>
                <a:gd fmla="*/ 27 w 52" name="T50"/>
                <a:gd fmla="*/ 30 h 53" name="T51"/>
                <a:gd fmla="*/ 36 w 52" name="T52"/>
                <a:gd fmla="*/ 43 h 53" name="T53"/>
                <a:gd fmla="*/ 38 w 52" name="T54"/>
                <a:gd fmla="*/ 32 h 53" name="T55"/>
                <a:gd fmla="*/ 47 w 52" name="T56"/>
                <a:gd fmla="*/ 35 h 53" name="T57"/>
                <a:gd fmla="*/ 30 w 52" name="T58"/>
                <a:gd fmla="*/ 27 h 53" name="T59"/>
                <a:gd fmla="*/ 29 w 52" name="T60"/>
                <a:gd fmla="*/ 26 h 53" name="T61"/>
                <a:gd fmla="*/ 27 w 52" name="T62"/>
                <a:gd fmla="*/ 24 h 53" name="T63"/>
                <a:gd fmla="*/ 31 w 52" name="T64"/>
                <a:gd fmla="*/ 23 h 53" name="T65"/>
                <a:gd fmla="*/ 48 w 52" name="T66"/>
                <a:gd fmla="*/ 32 h 53" name="T67"/>
                <a:gd fmla="*/ 31 w 52" name="T68"/>
                <a:gd fmla="*/ 26 h 53" name="T69"/>
                <a:gd fmla="*/ 34 w 52" name="T70"/>
                <a:gd fmla="*/ 19 h 53" name="T71"/>
                <a:gd fmla="*/ 36 w 52" name="T72"/>
                <a:gd fmla="*/ 21 h 53" name="T73"/>
                <a:gd fmla="*/ 42 w 52" name="T74"/>
                <a:gd fmla="*/ 18 h 53" name="T75"/>
                <a:gd fmla="*/ 47 w 52" name="T76"/>
                <a:gd fmla="*/ 12 h 53" name="T77"/>
                <a:gd fmla="*/ 47 w 52" name="T78"/>
                <a:gd fmla="*/ 16 h 53" name="T79"/>
                <a:gd fmla="*/ 1 w 52" name="T80"/>
                <a:gd fmla="*/ 25 h 53" name="T81"/>
                <a:gd fmla="*/ 26 w 52" name="T82"/>
                <a:gd fmla="*/ 31 h 53" name="T83"/>
                <a:gd fmla="*/ 31 w 52" name="T84"/>
                <a:gd fmla="*/ 45 h 53" name="T85"/>
                <a:gd fmla="*/ 27 w 52" name="T86"/>
                <a:gd fmla="*/ 21 h 53" name="T87"/>
                <a:gd fmla="*/ 29 w 52" name="T88"/>
                <a:gd fmla="*/ 20 h 53" name="T89"/>
                <a:gd fmla="*/ 26 w 52" name="T90"/>
                <a:gd fmla="*/ 24 h 53" name="T91"/>
                <a:gd fmla="*/ 26 w 52" name="T92"/>
                <a:gd fmla="*/ 2 h 53" name="T93"/>
                <a:gd fmla="*/ 1 w 52" name="T94"/>
                <a:gd fmla="*/ 34 h 53" name="T95"/>
                <a:gd fmla="*/ 3 w 52" name="T96"/>
                <a:gd fmla="*/ 40 h 53" name="T97"/>
                <a:gd fmla="*/ 6 w 52" name="T98"/>
                <a:gd fmla="*/ 44 h 53" name="T99"/>
                <a:gd fmla="*/ 16 w 52" name="T100"/>
                <a:gd fmla="*/ 52 h 53" name="T101"/>
                <a:gd fmla="*/ 22 w 52" name="T102"/>
                <a:gd fmla="*/ 52 h 53" name="T103"/>
                <a:gd fmla="*/ 29 w 52" name="T104"/>
                <a:gd fmla="*/ 52 h 53" name="T105"/>
                <a:gd fmla="*/ 35 w 52" name="T106"/>
                <a:gd fmla="*/ 51 h 53" name="T107"/>
                <a:gd fmla="*/ 41 w 52" name="T108"/>
                <a:gd fmla="*/ 48 h 53" name="T109"/>
                <a:gd fmla="*/ 52 w 52" name="T110"/>
                <a:gd fmla="*/ 28 h 53" name="T111"/>
                <a:gd fmla="*/ 48 w 52" name="T112"/>
                <a:gd fmla="*/ 16 h 5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52" w="52">
                  <a:moveTo>
                    <a:pt x="31" y="51"/>
                  </a:moveTo>
                  <a:cubicBezTo>
                    <a:pt x="31" y="50"/>
                    <a:pt x="31" y="50"/>
                    <a:pt x="31" y="50"/>
                  </a:cubicBezTo>
                  <a:cubicBezTo>
                    <a:pt x="31" y="51"/>
                    <a:pt x="31" y="51"/>
                    <a:pt x="31" y="51"/>
                  </a:cubicBezTo>
                  <a:cubicBezTo>
                    <a:pt x="31" y="51"/>
                    <a:pt x="31" y="51"/>
                    <a:pt x="31" y="51"/>
                  </a:cubicBezTo>
                  <a:cubicBezTo>
                    <a:pt x="31" y="51"/>
                    <a:pt x="31" y="51"/>
                    <a:pt x="31" y="51"/>
                  </a:cubicBezTo>
                  <a:moveTo>
                    <a:pt x="34" y="49"/>
                  </a:moveTo>
                  <a:cubicBezTo>
                    <a:pt x="34" y="49"/>
                    <a:pt x="34" y="49"/>
                    <a:pt x="34" y="49"/>
                  </a:cubicBezTo>
                  <a:cubicBezTo>
                    <a:pt x="34" y="48"/>
                    <a:pt x="34" y="48"/>
                    <a:pt x="34" y="48"/>
                  </a:cubicBezTo>
                  <a:cubicBezTo>
                    <a:pt x="34" y="48"/>
                    <a:pt x="34" y="49"/>
                    <a:pt x="34" y="49"/>
                  </a:cubicBezTo>
                  <a:moveTo>
                    <a:pt x="25" y="46"/>
                  </a:moveTo>
                  <a:cubicBezTo>
                    <a:pt x="26" y="46"/>
                    <a:pt x="26" y="46"/>
                    <a:pt x="27" y="46"/>
                  </a:cubicBezTo>
                  <a:cubicBezTo>
                    <a:pt x="25" y="51"/>
                    <a:pt x="25" y="51"/>
                    <a:pt x="25" y="51"/>
                  </a:cubicBezTo>
                  <a:cubicBezTo>
                    <a:pt x="24" y="51"/>
                    <a:pt x="24" y="51"/>
                    <a:pt x="23" y="51"/>
                  </a:cubicBezTo>
                  <a:cubicBezTo>
                    <a:pt x="25" y="46"/>
                    <a:pt x="25" y="46"/>
                    <a:pt x="25" y="46"/>
                  </a:cubicBezTo>
                  <a:cubicBezTo>
                    <a:pt x="25" y="46"/>
                    <a:pt x="25" y="46"/>
                    <a:pt x="25" y="46"/>
                  </a:cubicBezTo>
                  <a:moveTo>
                    <a:pt x="22" y="51"/>
                  </a:moveTo>
                  <a:cubicBezTo>
                    <a:pt x="21" y="51"/>
                    <a:pt x="21" y="51"/>
                    <a:pt x="20" y="51"/>
                  </a:cubicBezTo>
                  <a:cubicBezTo>
                    <a:pt x="21" y="49"/>
                    <a:pt x="21" y="48"/>
                    <a:pt x="22" y="46"/>
                  </a:cubicBezTo>
                  <a:cubicBezTo>
                    <a:pt x="23" y="46"/>
                    <a:pt x="23" y="46"/>
                    <a:pt x="24" y="46"/>
                  </a:cubicBezTo>
                  <a:cubicBezTo>
                    <a:pt x="22" y="51"/>
                    <a:pt x="22" y="51"/>
                    <a:pt x="22" y="51"/>
                  </a:cubicBezTo>
                  <a:moveTo>
                    <a:pt x="26" y="51"/>
                  </a:moveTo>
                  <a:cubicBezTo>
                    <a:pt x="28" y="46"/>
                    <a:pt x="28" y="46"/>
                    <a:pt x="28" y="46"/>
                  </a:cubicBezTo>
                  <a:cubicBezTo>
                    <a:pt x="29" y="46"/>
                    <a:pt x="29" y="46"/>
                    <a:pt x="30" y="46"/>
                  </a:cubicBezTo>
                  <a:cubicBezTo>
                    <a:pt x="29" y="48"/>
                    <a:pt x="28" y="49"/>
                    <a:pt x="28" y="51"/>
                  </a:cubicBezTo>
                  <a:cubicBezTo>
                    <a:pt x="27" y="51"/>
                    <a:pt x="27" y="51"/>
                    <a:pt x="26" y="51"/>
                  </a:cubicBezTo>
                  <a:moveTo>
                    <a:pt x="19" y="51"/>
                  </a:moveTo>
                  <a:cubicBezTo>
                    <a:pt x="18" y="51"/>
                    <a:pt x="18" y="50"/>
                    <a:pt x="17" y="50"/>
                  </a:cubicBezTo>
                  <a:cubicBezTo>
                    <a:pt x="18" y="49"/>
                    <a:pt x="19" y="47"/>
                    <a:pt x="19" y="46"/>
                  </a:cubicBezTo>
                  <a:cubicBezTo>
                    <a:pt x="20" y="46"/>
                    <a:pt x="20" y="46"/>
                    <a:pt x="21" y="46"/>
                  </a:cubicBezTo>
                  <a:cubicBezTo>
                    <a:pt x="20" y="47"/>
                    <a:pt x="20" y="49"/>
                    <a:pt x="19" y="51"/>
                  </a:cubicBezTo>
                  <a:moveTo>
                    <a:pt x="29" y="51"/>
                  </a:moveTo>
                  <a:cubicBezTo>
                    <a:pt x="30" y="49"/>
                    <a:pt x="30" y="47"/>
                    <a:pt x="31" y="46"/>
                  </a:cubicBezTo>
                  <a:cubicBezTo>
                    <a:pt x="31" y="46"/>
                    <a:pt x="31" y="46"/>
                    <a:pt x="31" y="46"/>
                  </a:cubicBezTo>
                  <a:cubicBezTo>
                    <a:pt x="31" y="46"/>
                    <a:pt x="31" y="47"/>
                    <a:pt x="31" y="47"/>
                  </a:cubicBezTo>
                  <a:cubicBezTo>
                    <a:pt x="31" y="47"/>
                    <a:pt x="31" y="47"/>
                    <a:pt x="31" y="47"/>
                  </a:cubicBezTo>
                  <a:cubicBezTo>
                    <a:pt x="30" y="51"/>
                    <a:pt x="30" y="51"/>
                    <a:pt x="30" y="51"/>
                  </a:cubicBezTo>
                  <a:cubicBezTo>
                    <a:pt x="29" y="51"/>
                    <a:pt x="29" y="51"/>
                    <a:pt x="29" y="51"/>
                  </a:cubicBezTo>
                  <a:moveTo>
                    <a:pt x="16" y="50"/>
                  </a:moveTo>
                  <a:cubicBezTo>
                    <a:pt x="15" y="50"/>
                    <a:pt x="14" y="49"/>
                    <a:pt x="14" y="49"/>
                  </a:cubicBezTo>
                  <a:cubicBezTo>
                    <a:pt x="14" y="49"/>
                    <a:pt x="14" y="49"/>
                    <a:pt x="14" y="49"/>
                  </a:cubicBezTo>
                  <a:cubicBezTo>
                    <a:pt x="16" y="45"/>
                    <a:pt x="16" y="45"/>
                    <a:pt x="16" y="45"/>
                  </a:cubicBezTo>
                  <a:cubicBezTo>
                    <a:pt x="17" y="45"/>
                    <a:pt x="18" y="45"/>
                    <a:pt x="18" y="45"/>
                  </a:cubicBezTo>
                  <a:cubicBezTo>
                    <a:pt x="17" y="47"/>
                    <a:pt x="17" y="48"/>
                    <a:pt x="16" y="50"/>
                  </a:cubicBezTo>
                  <a:moveTo>
                    <a:pt x="33" y="48"/>
                  </a:moveTo>
                  <a:cubicBezTo>
                    <a:pt x="33" y="47"/>
                    <a:pt x="33" y="47"/>
                    <a:pt x="33" y="47"/>
                  </a:cubicBezTo>
                  <a:cubicBezTo>
                    <a:pt x="33" y="47"/>
                    <a:pt x="33" y="47"/>
                    <a:pt x="33" y="47"/>
                  </a:cubicBezTo>
                  <a:cubicBezTo>
                    <a:pt x="33" y="46"/>
                    <a:pt x="34" y="46"/>
                    <a:pt x="34" y="45"/>
                  </a:cubicBezTo>
                  <a:cubicBezTo>
                    <a:pt x="34" y="45"/>
                    <a:pt x="34" y="45"/>
                    <a:pt x="34" y="45"/>
                  </a:cubicBezTo>
                  <a:cubicBezTo>
                    <a:pt x="35" y="44"/>
                    <a:pt x="35" y="44"/>
                    <a:pt x="35" y="44"/>
                  </a:cubicBezTo>
                  <a:cubicBezTo>
                    <a:pt x="35" y="44"/>
                    <a:pt x="35" y="45"/>
                    <a:pt x="35" y="46"/>
                  </a:cubicBezTo>
                  <a:cubicBezTo>
                    <a:pt x="34" y="46"/>
                    <a:pt x="34" y="46"/>
                    <a:pt x="34" y="46"/>
                  </a:cubicBezTo>
                  <a:cubicBezTo>
                    <a:pt x="33" y="48"/>
                    <a:pt x="33" y="48"/>
                    <a:pt x="33" y="48"/>
                  </a:cubicBezTo>
                  <a:moveTo>
                    <a:pt x="35" y="50"/>
                  </a:moveTo>
                  <a:cubicBezTo>
                    <a:pt x="35" y="49"/>
                    <a:pt x="35" y="48"/>
                    <a:pt x="35" y="48"/>
                  </a:cubicBezTo>
                  <a:cubicBezTo>
                    <a:pt x="36" y="46"/>
                    <a:pt x="36" y="45"/>
                    <a:pt x="36" y="45"/>
                  </a:cubicBezTo>
                  <a:cubicBezTo>
                    <a:pt x="36" y="44"/>
                    <a:pt x="37" y="44"/>
                    <a:pt x="38" y="44"/>
                  </a:cubicBezTo>
                  <a:cubicBezTo>
                    <a:pt x="36" y="49"/>
                    <a:pt x="36" y="49"/>
                    <a:pt x="36" y="49"/>
                  </a:cubicBezTo>
                  <a:cubicBezTo>
                    <a:pt x="36" y="49"/>
                    <a:pt x="36" y="49"/>
                    <a:pt x="36" y="49"/>
                  </a:cubicBezTo>
                  <a:cubicBezTo>
                    <a:pt x="35" y="50"/>
                    <a:pt x="35" y="50"/>
                    <a:pt x="35" y="50"/>
                  </a:cubicBezTo>
                  <a:moveTo>
                    <a:pt x="13" y="48"/>
                  </a:moveTo>
                  <a:cubicBezTo>
                    <a:pt x="12" y="48"/>
                    <a:pt x="11" y="48"/>
                    <a:pt x="11" y="47"/>
                  </a:cubicBezTo>
                  <a:cubicBezTo>
                    <a:pt x="11" y="46"/>
                    <a:pt x="12" y="45"/>
                    <a:pt x="13" y="43"/>
                  </a:cubicBezTo>
                  <a:cubicBezTo>
                    <a:pt x="14" y="44"/>
                    <a:pt x="14" y="44"/>
                    <a:pt x="15" y="44"/>
                  </a:cubicBezTo>
                  <a:cubicBezTo>
                    <a:pt x="13" y="48"/>
                    <a:pt x="13" y="48"/>
                    <a:pt x="13" y="48"/>
                  </a:cubicBezTo>
                  <a:cubicBezTo>
                    <a:pt x="13" y="48"/>
                    <a:pt x="13" y="48"/>
                    <a:pt x="13" y="48"/>
                  </a:cubicBezTo>
                  <a:moveTo>
                    <a:pt x="37" y="49"/>
                  </a:moveTo>
                  <a:cubicBezTo>
                    <a:pt x="39" y="43"/>
                    <a:pt x="39" y="43"/>
                    <a:pt x="39" y="43"/>
                  </a:cubicBezTo>
                  <a:cubicBezTo>
                    <a:pt x="39" y="43"/>
                    <a:pt x="39" y="43"/>
                    <a:pt x="39" y="43"/>
                  </a:cubicBezTo>
                  <a:cubicBezTo>
                    <a:pt x="40" y="43"/>
                    <a:pt x="40" y="43"/>
                    <a:pt x="40" y="43"/>
                  </a:cubicBezTo>
                  <a:cubicBezTo>
                    <a:pt x="39" y="45"/>
                    <a:pt x="38" y="47"/>
                    <a:pt x="38" y="48"/>
                  </a:cubicBezTo>
                  <a:cubicBezTo>
                    <a:pt x="37" y="49"/>
                    <a:pt x="37" y="49"/>
                    <a:pt x="37" y="49"/>
                  </a:cubicBezTo>
                  <a:moveTo>
                    <a:pt x="10" y="47"/>
                  </a:moveTo>
                  <a:cubicBezTo>
                    <a:pt x="9" y="46"/>
                    <a:pt x="9" y="46"/>
                    <a:pt x="9" y="45"/>
                  </a:cubicBezTo>
                  <a:cubicBezTo>
                    <a:pt x="9" y="44"/>
                    <a:pt x="10" y="43"/>
                    <a:pt x="10" y="42"/>
                  </a:cubicBezTo>
                  <a:cubicBezTo>
                    <a:pt x="11" y="42"/>
                    <a:pt x="11" y="43"/>
                    <a:pt x="12" y="43"/>
                  </a:cubicBezTo>
                  <a:cubicBezTo>
                    <a:pt x="11" y="44"/>
                    <a:pt x="11" y="45"/>
                    <a:pt x="10" y="47"/>
                  </a:cubicBezTo>
                  <a:moveTo>
                    <a:pt x="39" y="48"/>
                  </a:moveTo>
                  <a:cubicBezTo>
                    <a:pt x="40" y="46"/>
                    <a:pt x="40" y="44"/>
                    <a:pt x="41" y="42"/>
                  </a:cubicBezTo>
                  <a:cubicBezTo>
                    <a:pt x="41" y="42"/>
                    <a:pt x="41" y="42"/>
                    <a:pt x="41" y="42"/>
                  </a:cubicBezTo>
                  <a:cubicBezTo>
                    <a:pt x="42" y="41"/>
                    <a:pt x="42" y="41"/>
                    <a:pt x="42" y="41"/>
                  </a:cubicBezTo>
                  <a:cubicBezTo>
                    <a:pt x="41" y="43"/>
                    <a:pt x="41" y="45"/>
                    <a:pt x="40" y="47"/>
                  </a:cubicBezTo>
                  <a:cubicBezTo>
                    <a:pt x="39" y="48"/>
                    <a:pt x="39" y="48"/>
                    <a:pt x="39" y="48"/>
                  </a:cubicBezTo>
                  <a:moveTo>
                    <a:pt x="33" y="46"/>
                  </a:moveTo>
                  <a:cubicBezTo>
                    <a:pt x="33" y="45"/>
                    <a:pt x="33" y="45"/>
                    <a:pt x="33" y="45"/>
                  </a:cubicBezTo>
                  <a:cubicBezTo>
                    <a:pt x="32" y="44"/>
                    <a:pt x="32" y="44"/>
                    <a:pt x="32" y="44"/>
                  </a:cubicBezTo>
                  <a:cubicBezTo>
                    <a:pt x="32" y="44"/>
                    <a:pt x="32" y="44"/>
                    <a:pt x="32" y="44"/>
                  </a:cubicBezTo>
                  <a:cubicBezTo>
                    <a:pt x="32" y="44"/>
                    <a:pt x="32" y="44"/>
                    <a:pt x="32" y="44"/>
                  </a:cubicBezTo>
                  <a:cubicBezTo>
                    <a:pt x="33" y="43"/>
                    <a:pt x="33" y="42"/>
                    <a:pt x="34" y="41"/>
                  </a:cubicBezTo>
                  <a:cubicBezTo>
                    <a:pt x="34" y="42"/>
                    <a:pt x="34" y="42"/>
                    <a:pt x="34" y="42"/>
                  </a:cubicBezTo>
                  <a:cubicBezTo>
                    <a:pt x="34" y="43"/>
                    <a:pt x="34" y="43"/>
                    <a:pt x="34" y="43"/>
                  </a:cubicBezTo>
                  <a:cubicBezTo>
                    <a:pt x="34" y="43"/>
                    <a:pt x="34" y="43"/>
                    <a:pt x="33" y="44"/>
                  </a:cubicBezTo>
                  <a:cubicBezTo>
                    <a:pt x="33" y="44"/>
                    <a:pt x="33" y="44"/>
                    <a:pt x="33" y="44"/>
                  </a:cubicBezTo>
                  <a:cubicBezTo>
                    <a:pt x="33" y="45"/>
                    <a:pt x="33" y="45"/>
                    <a:pt x="33" y="46"/>
                  </a:cubicBezTo>
                  <a:moveTo>
                    <a:pt x="8" y="45"/>
                  </a:moveTo>
                  <a:cubicBezTo>
                    <a:pt x="7" y="44"/>
                    <a:pt x="7" y="44"/>
                    <a:pt x="7" y="44"/>
                  </a:cubicBezTo>
                  <a:cubicBezTo>
                    <a:pt x="7" y="44"/>
                    <a:pt x="7" y="44"/>
                    <a:pt x="7" y="44"/>
                  </a:cubicBezTo>
                  <a:cubicBezTo>
                    <a:pt x="8" y="40"/>
                    <a:pt x="8" y="40"/>
                    <a:pt x="8" y="40"/>
                  </a:cubicBezTo>
                  <a:cubicBezTo>
                    <a:pt x="9" y="41"/>
                    <a:pt x="9" y="41"/>
                    <a:pt x="9" y="41"/>
                  </a:cubicBezTo>
                  <a:cubicBezTo>
                    <a:pt x="9" y="42"/>
                    <a:pt x="8" y="43"/>
                    <a:pt x="8" y="45"/>
                  </a:cubicBezTo>
                  <a:moveTo>
                    <a:pt x="42" y="46"/>
                  </a:moveTo>
                  <a:cubicBezTo>
                    <a:pt x="42" y="44"/>
                    <a:pt x="43" y="42"/>
                    <a:pt x="43" y="41"/>
                  </a:cubicBezTo>
                  <a:cubicBezTo>
                    <a:pt x="43" y="41"/>
                    <a:pt x="43" y="41"/>
                    <a:pt x="43" y="41"/>
                  </a:cubicBezTo>
                  <a:cubicBezTo>
                    <a:pt x="44" y="40"/>
                    <a:pt x="44" y="40"/>
                    <a:pt x="44" y="40"/>
                  </a:cubicBezTo>
                  <a:cubicBezTo>
                    <a:pt x="44" y="42"/>
                    <a:pt x="43" y="43"/>
                    <a:pt x="43" y="45"/>
                  </a:cubicBezTo>
                  <a:cubicBezTo>
                    <a:pt x="43" y="45"/>
                    <a:pt x="43" y="45"/>
                    <a:pt x="43" y="45"/>
                  </a:cubicBezTo>
                  <a:cubicBezTo>
                    <a:pt x="42" y="45"/>
                    <a:pt x="42" y="46"/>
                    <a:pt x="42" y="46"/>
                  </a:cubicBezTo>
                  <a:moveTo>
                    <a:pt x="32" y="43"/>
                  </a:moveTo>
                  <a:cubicBezTo>
                    <a:pt x="31" y="42"/>
                    <a:pt x="31" y="42"/>
                    <a:pt x="31" y="41"/>
                  </a:cubicBezTo>
                  <a:cubicBezTo>
                    <a:pt x="31" y="41"/>
                    <a:pt x="31" y="41"/>
                    <a:pt x="31" y="41"/>
                  </a:cubicBezTo>
                  <a:cubicBezTo>
                    <a:pt x="31" y="41"/>
                    <a:pt x="32" y="40"/>
                    <a:pt x="32" y="39"/>
                  </a:cubicBezTo>
                  <a:cubicBezTo>
                    <a:pt x="33" y="39"/>
                    <a:pt x="33" y="40"/>
                    <a:pt x="33" y="40"/>
                  </a:cubicBezTo>
                  <a:cubicBezTo>
                    <a:pt x="32" y="41"/>
                    <a:pt x="32" y="42"/>
                    <a:pt x="32" y="43"/>
                  </a:cubicBezTo>
                  <a:moveTo>
                    <a:pt x="6" y="43"/>
                  </a:moveTo>
                  <a:cubicBezTo>
                    <a:pt x="6" y="42"/>
                    <a:pt x="5" y="42"/>
                    <a:pt x="5" y="41"/>
                  </a:cubicBezTo>
                  <a:cubicBezTo>
                    <a:pt x="5" y="40"/>
                    <a:pt x="6" y="40"/>
                    <a:pt x="6" y="39"/>
                  </a:cubicBezTo>
                  <a:cubicBezTo>
                    <a:pt x="7" y="40"/>
                    <a:pt x="7" y="40"/>
                    <a:pt x="7" y="40"/>
                  </a:cubicBezTo>
                  <a:cubicBezTo>
                    <a:pt x="6" y="43"/>
                    <a:pt x="6" y="43"/>
                    <a:pt x="6" y="43"/>
                  </a:cubicBezTo>
                  <a:moveTo>
                    <a:pt x="4" y="40"/>
                  </a:moveTo>
                  <a:cubicBezTo>
                    <a:pt x="4" y="39"/>
                    <a:pt x="4" y="39"/>
                    <a:pt x="4" y="39"/>
                  </a:cubicBezTo>
                  <a:cubicBezTo>
                    <a:pt x="5" y="37"/>
                    <a:pt x="5" y="37"/>
                    <a:pt x="5" y="37"/>
                  </a:cubicBezTo>
                  <a:cubicBezTo>
                    <a:pt x="5" y="38"/>
                    <a:pt x="5" y="38"/>
                    <a:pt x="5" y="38"/>
                  </a:cubicBezTo>
                  <a:cubicBezTo>
                    <a:pt x="5" y="39"/>
                    <a:pt x="5" y="39"/>
                    <a:pt x="4" y="40"/>
                  </a:cubicBezTo>
                  <a:moveTo>
                    <a:pt x="44" y="43"/>
                  </a:moveTo>
                  <a:cubicBezTo>
                    <a:pt x="45" y="42"/>
                    <a:pt x="45" y="40"/>
                    <a:pt x="46" y="38"/>
                  </a:cubicBezTo>
                  <a:cubicBezTo>
                    <a:pt x="47" y="37"/>
                    <a:pt x="47" y="37"/>
                    <a:pt x="47" y="37"/>
                  </a:cubicBezTo>
                  <a:cubicBezTo>
                    <a:pt x="47" y="38"/>
                    <a:pt x="46" y="40"/>
                    <a:pt x="46" y="40"/>
                  </a:cubicBezTo>
                  <a:cubicBezTo>
                    <a:pt x="46" y="40"/>
                    <a:pt x="46" y="40"/>
                    <a:pt x="46" y="40"/>
                  </a:cubicBezTo>
                  <a:cubicBezTo>
                    <a:pt x="46" y="41"/>
                    <a:pt x="45" y="42"/>
                    <a:pt x="44" y="43"/>
                  </a:cubicBezTo>
                  <a:moveTo>
                    <a:pt x="31" y="40"/>
                  </a:moveTo>
                  <a:cubicBezTo>
                    <a:pt x="30" y="40"/>
                    <a:pt x="30" y="39"/>
                    <a:pt x="30" y="39"/>
                  </a:cubicBezTo>
                  <a:cubicBezTo>
                    <a:pt x="31" y="37"/>
                    <a:pt x="31" y="37"/>
                    <a:pt x="31" y="37"/>
                  </a:cubicBezTo>
                  <a:cubicBezTo>
                    <a:pt x="31" y="37"/>
                    <a:pt x="31" y="37"/>
                    <a:pt x="32" y="38"/>
                  </a:cubicBezTo>
                  <a:cubicBezTo>
                    <a:pt x="31" y="39"/>
                    <a:pt x="31" y="39"/>
                    <a:pt x="31" y="40"/>
                  </a:cubicBezTo>
                  <a:moveTo>
                    <a:pt x="3" y="38"/>
                  </a:moveTo>
                  <a:cubicBezTo>
                    <a:pt x="3" y="38"/>
                    <a:pt x="3" y="37"/>
                    <a:pt x="3" y="37"/>
                  </a:cubicBezTo>
                  <a:cubicBezTo>
                    <a:pt x="3" y="36"/>
                    <a:pt x="3" y="36"/>
                    <a:pt x="3" y="35"/>
                  </a:cubicBezTo>
                  <a:cubicBezTo>
                    <a:pt x="4" y="36"/>
                    <a:pt x="4" y="36"/>
                    <a:pt x="4" y="36"/>
                  </a:cubicBezTo>
                  <a:cubicBezTo>
                    <a:pt x="4" y="37"/>
                    <a:pt x="4" y="37"/>
                    <a:pt x="4" y="37"/>
                  </a:cubicBezTo>
                  <a:cubicBezTo>
                    <a:pt x="3" y="38"/>
                    <a:pt x="3" y="38"/>
                    <a:pt x="3" y="38"/>
                  </a:cubicBezTo>
                  <a:moveTo>
                    <a:pt x="29" y="37"/>
                  </a:moveTo>
                  <a:cubicBezTo>
                    <a:pt x="29" y="37"/>
                    <a:pt x="29" y="36"/>
                    <a:pt x="29" y="36"/>
                  </a:cubicBezTo>
                  <a:cubicBezTo>
                    <a:pt x="29" y="36"/>
                    <a:pt x="29" y="36"/>
                    <a:pt x="29" y="36"/>
                  </a:cubicBezTo>
                  <a:cubicBezTo>
                    <a:pt x="30" y="34"/>
                    <a:pt x="30" y="34"/>
                    <a:pt x="30" y="34"/>
                  </a:cubicBezTo>
                  <a:cubicBezTo>
                    <a:pt x="30" y="35"/>
                    <a:pt x="30" y="35"/>
                    <a:pt x="30" y="35"/>
                  </a:cubicBezTo>
                  <a:cubicBezTo>
                    <a:pt x="29" y="37"/>
                    <a:pt x="29" y="37"/>
                    <a:pt x="29" y="37"/>
                  </a:cubicBezTo>
                  <a:moveTo>
                    <a:pt x="2" y="36"/>
                  </a:moveTo>
                  <a:cubicBezTo>
                    <a:pt x="2" y="35"/>
                    <a:pt x="2" y="35"/>
                    <a:pt x="2" y="34"/>
                  </a:cubicBezTo>
                  <a:cubicBezTo>
                    <a:pt x="2" y="33"/>
                    <a:pt x="2" y="33"/>
                    <a:pt x="2" y="33"/>
                  </a:cubicBezTo>
                  <a:cubicBezTo>
                    <a:pt x="2" y="34"/>
                    <a:pt x="3" y="34"/>
                    <a:pt x="3" y="34"/>
                  </a:cubicBezTo>
                  <a:cubicBezTo>
                    <a:pt x="3" y="34"/>
                    <a:pt x="3" y="34"/>
                    <a:pt x="3" y="34"/>
                  </a:cubicBezTo>
                  <a:cubicBezTo>
                    <a:pt x="3" y="35"/>
                    <a:pt x="2" y="35"/>
                    <a:pt x="2" y="36"/>
                  </a:cubicBezTo>
                  <a:moveTo>
                    <a:pt x="47" y="34"/>
                  </a:moveTo>
                  <a:cubicBezTo>
                    <a:pt x="46" y="34"/>
                    <a:pt x="46" y="34"/>
                    <a:pt x="46" y="34"/>
                  </a:cubicBezTo>
                  <a:cubicBezTo>
                    <a:pt x="47" y="34"/>
                    <a:pt x="47" y="33"/>
                    <a:pt x="47" y="33"/>
                  </a:cubicBezTo>
                  <a:cubicBezTo>
                    <a:pt x="48" y="33"/>
                    <a:pt x="48" y="33"/>
                    <a:pt x="48" y="33"/>
                  </a:cubicBezTo>
                  <a:cubicBezTo>
                    <a:pt x="48" y="33"/>
                    <a:pt x="48" y="33"/>
                    <a:pt x="48" y="33"/>
                  </a:cubicBezTo>
                  <a:cubicBezTo>
                    <a:pt x="48" y="33"/>
                    <a:pt x="48" y="33"/>
                    <a:pt x="48" y="33"/>
                  </a:cubicBezTo>
                  <a:cubicBezTo>
                    <a:pt x="48" y="34"/>
                    <a:pt x="47" y="34"/>
                    <a:pt x="47" y="34"/>
                  </a:cubicBezTo>
                  <a:moveTo>
                    <a:pt x="29" y="34"/>
                  </a:moveTo>
                  <a:cubicBezTo>
                    <a:pt x="28" y="33"/>
                    <a:pt x="28" y="33"/>
                    <a:pt x="28" y="33"/>
                  </a:cubicBezTo>
                  <a:cubicBezTo>
                    <a:pt x="28" y="33"/>
                    <a:pt x="28" y="33"/>
                    <a:pt x="28" y="33"/>
                  </a:cubicBezTo>
                  <a:cubicBezTo>
                    <a:pt x="29" y="32"/>
                    <a:pt x="29" y="32"/>
                    <a:pt x="29" y="32"/>
                  </a:cubicBezTo>
                  <a:cubicBezTo>
                    <a:pt x="29" y="33"/>
                    <a:pt x="29" y="33"/>
                    <a:pt x="29" y="33"/>
                  </a:cubicBezTo>
                  <a:cubicBezTo>
                    <a:pt x="29" y="34"/>
                    <a:pt x="29" y="34"/>
                    <a:pt x="29" y="34"/>
                  </a:cubicBezTo>
                  <a:moveTo>
                    <a:pt x="45" y="34"/>
                  </a:moveTo>
                  <a:cubicBezTo>
                    <a:pt x="45" y="33"/>
                    <a:pt x="45" y="33"/>
                    <a:pt x="44" y="33"/>
                  </a:cubicBezTo>
                  <a:cubicBezTo>
                    <a:pt x="44" y="33"/>
                    <a:pt x="45" y="32"/>
                    <a:pt x="45" y="32"/>
                  </a:cubicBezTo>
                  <a:cubicBezTo>
                    <a:pt x="45" y="32"/>
                    <a:pt x="45" y="32"/>
                    <a:pt x="45" y="32"/>
                  </a:cubicBezTo>
                  <a:cubicBezTo>
                    <a:pt x="45" y="32"/>
                    <a:pt x="46" y="32"/>
                    <a:pt x="46" y="32"/>
                  </a:cubicBezTo>
                  <a:cubicBezTo>
                    <a:pt x="46" y="33"/>
                    <a:pt x="46" y="33"/>
                    <a:pt x="45" y="34"/>
                  </a:cubicBezTo>
                  <a:moveTo>
                    <a:pt x="28" y="32"/>
                  </a:moveTo>
                  <a:cubicBezTo>
                    <a:pt x="28" y="31"/>
                    <a:pt x="28" y="31"/>
                    <a:pt x="28" y="31"/>
                  </a:cubicBezTo>
                  <a:cubicBezTo>
                    <a:pt x="28" y="31"/>
                    <a:pt x="28" y="31"/>
                    <a:pt x="28" y="31"/>
                  </a:cubicBezTo>
                  <a:cubicBezTo>
                    <a:pt x="28" y="31"/>
                    <a:pt x="28" y="31"/>
                    <a:pt x="28" y="31"/>
                  </a:cubicBezTo>
                  <a:cubicBezTo>
                    <a:pt x="28" y="32"/>
                    <a:pt x="28" y="32"/>
                    <a:pt x="28" y="32"/>
                  </a:cubicBezTo>
                  <a:moveTo>
                    <a:pt x="43" y="33"/>
                  </a:moveTo>
                  <a:cubicBezTo>
                    <a:pt x="42" y="32"/>
                    <a:pt x="42" y="32"/>
                    <a:pt x="41" y="32"/>
                  </a:cubicBezTo>
                  <a:cubicBezTo>
                    <a:pt x="41" y="31"/>
                    <a:pt x="42" y="31"/>
                    <a:pt x="42" y="31"/>
                  </a:cubicBezTo>
                  <a:cubicBezTo>
                    <a:pt x="42" y="31"/>
                    <a:pt x="43" y="31"/>
                    <a:pt x="43" y="31"/>
                  </a:cubicBezTo>
                  <a:cubicBezTo>
                    <a:pt x="44" y="31"/>
                    <a:pt x="44" y="31"/>
                    <a:pt x="44" y="31"/>
                  </a:cubicBezTo>
                  <a:cubicBezTo>
                    <a:pt x="44" y="32"/>
                    <a:pt x="43" y="32"/>
                    <a:pt x="43" y="33"/>
                  </a:cubicBezTo>
                  <a:moveTo>
                    <a:pt x="40" y="31"/>
                  </a:moveTo>
                  <a:cubicBezTo>
                    <a:pt x="39" y="31"/>
                    <a:pt x="39" y="31"/>
                    <a:pt x="39" y="31"/>
                  </a:cubicBezTo>
                  <a:cubicBezTo>
                    <a:pt x="40" y="30"/>
                    <a:pt x="40" y="30"/>
                    <a:pt x="40" y="30"/>
                  </a:cubicBezTo>
                  <a:cubicBezTo>
                    <a:pt x="41" y="30"/>
                    <a:pt x="41" y="30"/>
                    <a:pt x="41" y="30"/>
                  </a:cubicBezTo>
                  <a:cubicBezTo>
                    <a:pt x="40" y="31"/>
                    <a:pt x="40" y="31"/>
                    <a:pt x="40" y="31"/>
                  </a:cubicBezTo>
                  <a:moveTo>
                    <a:pt x="1" y="32"/>
                  </a:moveTo>
                  <a:cubicBezTo>
                    <a:pt x="1" y="32"/>
                    <a:pt x="1" y="31"/>
                    <a:pt x="1" y="30"/>
                  </a:cubicBezTo>
                  <a:cubicBezTo>
                    <a:pt x="1" y="31"/>
                    <a:pt x="1" y="31"/>
                    <a:pt x="2" y="32"/>
                  </a:cubicBezTo>
                  <a:cubicBezTo>
                    <a:pt x="1" y="32"/>
                    <a:pt x="1" y="32"/>
                    <a:pt x="1" y="32"/>
                  </a:cubicBezTo>
                  <a:moveTo>
                    <a:pt x="38" y="31"/>
                  </a:moveTo>
                  <a:cubicBezTo>
                    <a:pt x="38" y="30"/>
                    <a:pt x="37" y="30"/>
                    <a:pt x="37" y="30"/>
                  </a:cubicBezTo>
                  <a:cubicBezTo>
                    <a:pt x="37" y="29"/>
                    <a:pt x="37" y="29"/>
                    <a:pt x="37" y="29"/>
                  </a:cubicBezTo>
                  <a:cubicBezTo>
                    <a:pt x="38" y="29"/>
                    <a:pt x="38" y="29"/>
                    <a:pt x="39" y="30"/>
                  </a:cubicBezTo>
                  <a:cubicBezTo>
                    <a:pt x="38" y="31"/>
                    <a:pt x="38" y="31"/>
                    <a:pt x="38" y="31"/>
                  </a:cubicBezTo>
                  <a:moveTo>
                    <a:pt x="49" y="37"/>
                  </a:moveTo>
                  <a:cubicBezTo>
                    <a:pt x="49" y="33"/>
                    <a:pt x="49" y="33"/>
                    <a:pt x="49" y="33"/>
                  </a:cubicBezTo>
                  <a:cubicBezTo>
                    <a:pt x="49" y="33"/>
                    <a:pt x="49" y="33"/>
                    <a:pt x="49" y="33"/>
                  </a:cubicBezTo>
                  <a:cubicBezTo>
                    <a:pt x="50" y="31"/>
                    <a:pt x="50" y="30"/>
                    <a:pt x="50" y="29"/>
                  </a:cubicBezTo>
                  <a:cubicBezTo>
                    <a:pt x="50" y="32"/>
                    <a:pt x="50" y="35"/>
                    <a:pt x="49" y="37"/>
                  </a:cubicBezTo>
                  <a:moveTo>
                    <a:pt x="36" y="29"/>
                  </a:moveTo>
                  <a:cubicBezTo>
                    <a:pt x="35" y="29"/>
                    <a:pt x="35" y="29"/>
                    <a:pt x="35" y="29"/>
                  </a:cubicBezTo>
                  <a:cubicBezTo>
                    <a:pt x="35" y="28"/>
                    <a:pt x="35" y="28"/>
                    <a:pt x="35" y="28"/>
                  </a:cubicBezTo>
                  <a:cubicBezTo>
                    <a:pt x="35" y="28"/>
                    <a:pt x="36" y="29"/>
                    <a:pt x="36" y="29"/>
                  </a:cubicBezTo>
                  <a:cubicBezTo>
                    <a:pt x="36" y="29"/>
                    <a:pt x="36" y="29"/>
                    <a:pt x="36" y="29"/>
                  </a:cubicBezTo>
                  <a:moveTo>
                    <a:pt x="27" y="30"/>
                  </a:moveTo>
                  <a:cubicBezTo>
                    <a:pt x="27" y="29"/>
                    <a:pt x="27" y="29"/>
                    <a:pt x="26" y="28"/>
                  </a:cubicBezTo>
                  <a:cubicBezTo>
                    <a:pt x="27" y="29"/>
                    <a:pt x="27" y="29"/>
                    <a:pt x="27" y="30"/>
                  </a:cubicBezTo>
                  <a:cubicBezTo>
                    <a:pt x="27" y="30"/>
                    <a:pt x="27" y="30"/>
                    <a:pt x="27" y="30"/>
                  </a:cubicBezTo>
                  <a:cubicBezTo>
                    <a:pt x="27" y="30"/>
                    <a:pt x="27" y="30"/>
                    <a:pt x="27" y="30"/>
                  </a:cubicBezTo>
                  <a:moveTo>
                    <a:pt x="34" y="29"/>
                  </a:moveTo>
                  <a:cubicBezTo>
                    <a:pt x="33" y="28"/>
                    <a:pt x="33" y="28"/>
                    <a:pt x="32" y="28"/>
                  </a:cubicBezTo>
                  <a:cubicBezTo>
                    <a:pt x="32" y="27"/>
                    <a:pt x="32" y="27"/>
                    <a:pt x="32" y="27"/>
                  </a:cubicBezTo>
                  <a:cubicBezTo>
                    <a:pt x="33" y="28"/>
                    <a:pt x="33" y="28"/>
                    <a:pt x="34" y="28"/>
                  </a:cubicBezTo>
                  <a:cubicBezTo>
                    <a:pt x="34" y="29"/>
                    <a:pt x="34" y="29"/>
                    <a:pt x="34" y="29"/>
                  </a:cubicBezTo>
                  <a:moveTo>
                    <a:pt x="36" y="43"/>
                  </a:moveTo>
                  <a:cubicBezTo>
                    <a:pt x="36" y="43"/>
                    <a:pt x="35" y="42"/>
                    <a:pt x="34" y="40"/>
                  </a:cubicBezTo>
                  <a:cubicBezTo>
                    <a:pt x="34" y="40"/>
                    <a:pt x="34" y="40"/>
                    <a:pt x="34" y="40"/>
                  </a:cubicBezTo>
                  <a:cubicBezTo>
                    <a:pt x="33" y="39"/>
                    <a:pt x="33" y="37"/>
                    <a:pt x="32" y="36"/>
                  </a:cubicBezTo>
                  <a:cubicBezTo>
                    <a:pt x="31" y="34"/>
                    <a:pt x="30" y="32"/>
                    <a:pt x="29" y="31"/>
                  </a:cubicBezTo>
                  <a:cubicBezTo>
                    <a:pt x="29" y="31"/>
                    <a:pt x="29" y="31"/>
                    <a:pt x="29" y="31"/>
                  </a:cubicBezTo>
                  <a:cubicBezTo>
                    <a:pt x="28" y="29"/>
                    <a:pt x="28" y="28"/>
                    <a:pt x="27" y="27"/>
                  </a:cubicBezTo>
                  <a:cubicBezTo>
                    <a:pt x="30" y="28"/>
                    <a:pt x="34" y="30"/>
                    <a:pt x="38" y="32"/>
                  </a:cubicBezTo>
                  <a:cubicBezTo>
                    <a:pt x="38" y="32"/>
                    <a:pt x="38" y="32"/>
                    <a:pt x="38" y="32"/>
                  </a:cubicBezTo>
                  <a:cubicBezTo>
                    <a:pt x="39" y="32"/>
                    <a:pt x="39" y="32"/>
                    <a:pt x="39" y="32"/>
                  </a:cubicBezTo>
                  <a:cubicBezTo>
                    <a:pt x="39" y="32"/>
                    <a:pt x="39" y="32"/>
                    <a:pt x="39" y="32"/>
                  </a:cubicBezTo>
                  <a:cubicBezTo>
                    <a:pt x="40" y="33"/>
                    <a:pt x="42" y="33"/>
                    <a:pt x="44" y="34"/>
                  </a:cubicBezTo>
                  <a:cubicBezTo>
                    <a:pt x="44" y="34"/>
                    <a:pt x="45" y="35"/>
                    <a:pt x="45" y="35"/>
                  </a:cubicBezTo>
                  <a:cubicBezTo>
                    <a:pt x="46" y="35"/>
                    <a:pt x="46" y="35"/>
                    <a:pt x="46" y="35"/>
                  </a:cubicBezTo>
                  <a:cubicBezTo>
                    <a:pt x="46" y="35"/>
                    <a:pt x="46" y="35"/>
                    <a:pt x="46" y="35"/>
                  </a:cubicBezTo>
                  <a:cubicBezTo>
                    <a:pt x="46" y="35"/>
                    <a:pt x="46" y="35"/>
                    <a:pt x="46" y="35"/>
                  </a:cubicBezTo>
                  <a:cubicBezTo>
                    <a:pt x="47" y="35"/>
                    <a:pt x="47" y="35"/>
                    <a:pt x="47" y="35"/>
                  </a:cubicBezTo>
                  <a:cubicBezTo>
                    <a:pt x="46" y="35"/>
                    <a:pt x="46" y="35"/>
                    <a:pt x="46" y="35"/>
                  </a:cubicBezTo>
                  <a:cubicBezTo>
                    <a:pt x="47" y="36"/>
                    <a:pt x="47" y="36"/>
                    <a:pt x="47" y="36"/>
                  </a:cubicBezTo>
                  <a:cubicBezTo>
                    <a:pt x="46" y="36"/>
                    <a:pt x="46" y="37"/>
                    <a:pt x="45" y="38"/>
                  </a:cubicBezTo>
                  <a:cubicBezTo>
                    <a:pt x="45" y="38"/>
                    <a:pt x="45" y="38"/>
                    <a:pt x="45" y="38"/>
                  </a:cubicBezTo>
                  <a:cubicBezTo>
                    <a:pt x="43" y="40"/>
                    <a:pt x="40" y="42"/>
                    <a:pt x="36" y="43"/>
                  </a:cubicBezTo>
                  <a:moveTo>
                    <a:pt x="31" y="28"/>
                  </a:moveTo>
                  <a:cubicBezTo>
                    <a:pt x="30" y="27"/>
                    <a:pt x="30" y="27"/>
                    <a:pt x="30" y="27"/>
                  </a:cubicBezTo>
                  <a:cubicBezTo>
                    <a:pt x="30" y="27"/>
                    <a:pt x="30" y="27"/>
                    <a:pt x="30" y="27"/>
                  </a:cubicBezTo>
                  <a:cubicBezTo>
                    <a:pt x="30" y="27"/>
                    <a:pt x="30" y="27"/>
                    <a:pt x="30" y="27"/>
                  </a:cubicBezTo>
                  <a:cubicBezTo>
                    <a:pt x="31" y="27"/>
                    <a:pt x="31" y="27"/>
                    <a:pt x="31" y="27"/>
                  </a:cubicBezTo>
                  <a:cubicBezTo>
                    <a:pt x="31" y="28"/>
                    <a:pt x="31" y="28"/>
                    <a:pt x="31" y="28"/>
                  </a:cubicBezTo>
                  <a:moveTo>
                    <a:pt x="29" y="27"/>
                  </a:moveTo>
                  <a:cubicBezTo>
                    <a:pt x="28" y="26"/>
                    <a:pt x="27" y="26"/>
                    <a:pt x="27" y="26"/>
                  </a:cubicBezTo>
                  <a:cubicBezTo>
                    <a:pt x="27" y="25"/>
                    <a:pt x="27" y="25"/>
                    <a:pt x="27" y="25"/>
                  </a:cubicBezTo>
                  <a:cubicBezTo>
                    <a:pt x="27" y="25"/>
                    <a:pt x="27" y="25"/>
                    <a:pt x="27" y="25"/>
                  </a:cubicBezTo>
                  <a:cubicBezTo>
                    <a:pt x="27" y="26"/>
                    <a:pt x="28" y="26"/>
                    <a:pt x="29" y="26"/>
                  </a:cubicBezTo>
                  <a:cubicBezTo>
                    <a:pt x="29" y="27"/>
                    <a:pt x="29" y="27"/>
                    <a:pt x="29" y="27"/>
                  </a:cubicBezTo>
                  <a:moveTo>
                    <a:pt x="27" y="24"/>
                  </a:moveTo>
                  <a:cubicBezTo>
                    <a:pt x="27" y="24"/>
                    <a:pt x="27" y="24"/>
                    <a:pt x="27" y="24"/>
                  </a:cubicBezTo>
                  <a:cubicBezTo>
                    <a:pt x="27" y="23"/>
                    <a:pt x="27" y="23"/>
                    <a:pt x="27" y="23"/>
                  </a:cubicBezTo>
                  <a:cubicBezTo>
                    <a:pt x="27" y="23"/>
                    <a:pt x="28" y="22"/>
                    <a:pt x="29" y="22"/>
                  </a:cubicBezTo>
                  <a:cubicBezTo>
                    <a:pt x="29" y="22"/>
                    <a:pt x="29" y="23"/>
                    <a:pt x="28" y="24"/>
                  </a:cubicBezTo>
                  <a:cubicBezTo>
                    <a:pt x="28" y="24"/>
                    <a:pt x="27" y="24"/>
                    <a:pt x="27" y="24"/>
                  </a:cubicBezTo>
                  <a:cubicBezTo>
                    <a:pt x="27" y="24"/>
                    <a:pt x="27" y="24"/>
                    <a:pt x="27" y="24"/>
                  </a:cubicBezTo>
                  <a:cubicBezTo>
                    <a:pt x="27" y="24"/>
                    <a:pt x="27" y="24"/>
                    <a:pt x="27" y="24"/>
                  </a:cubicBezTo>
                  <a:cubicBezTo>
                    <a:pt x="27" y="24"/>
                    <a:pt x="27" y="24"/>
                    <a:pt x="27" y="24"/>
                  </a:cubicBezTo>
                  <a:moveTo>
                    <a:pt x="30" y="24"/>
                  </a:moveTo>
                  <a:cubicBezTo>
                    <a:pt x="30" y="23"/>
                    <a:pt x="30" y="22"/>
                    <a:pt x="31" y="21"/>
                  </a:cubicBezTo>
                  <a:cubicBezTo>
                    <a:pt x="31" y="21"/>
                    <a:pt x="31" y="21"/>
                    <a:pt x="31" y="21"/>
                  </a:cubicBezTo>
                  <a:cubicBezTo>
                    <a:pt x="31" y="20"/>
                    <a:pt x="32" y="20"/>
                    <a:pt x="33" y="20"/>
                  </a:cubicBezTo>
                  <a:cubicBezTo>
                    <a:pt x="32" y="21"/>
                    <a:pt x="32" y="22"/>
                    <a:pt x="31" y="23"/>
                  </a:cubicBezTo>
                  <a:cubicBezTo>
                    <a:pt x="31" y="23"/>
                    <a:pt x="31" y="23"/>
                    <a:pt x="31" y="23"/>
                  </a:cubicBezTo>
                  <a:cubicBezTo>
                    <a:pt x="30" y="23"/>
                    <a:pt x="30" y="23"/>
                    <a:pt x="30" y="23"/>
                  </a:cubicBezTo>
                  <a:cubicBezTo>
                    <a:pt x="30" y="24"/>
                    <a:pt x="30" y="24"/>
                    <a:pt x="30" y="24"/>
                  </a:cubicBezTo>
                  <a:moveTo>
                    <a:pt x="34" y="23"/>
                  </a:moveTo>
                  <a:cubicBezTo>
                    <a:pt x="34" y="23"/>
                    <a:pt x="34" y="23"/>
                    <a:pt x="34" y="23"/>
                  </a:cubicBezTo>
                  <a:cubicBezTo>
                    <a:pt x="35" y="23"/>
                    <a:pt x="36" y="23"/>
                    <a:pt x="37" y="22"/>
                  </a:cubicBezTo>
                  <a:cubicBezTo>
                    <a:pt x="41" y="21"/>
                    <a:pt x="46" y="19"/>
                    <a:pt x="49" y="18"/>
                  </a:cubicBezTo>
                  <a:cubicBezTo>
                    <a:pt x="50" y="23"/>
                    <a:pt x="50" y="28"/>
                    <a:pt x="49" y="32"/>
                  </a:cubicBezTo>
                  <a:cubicBezTo>
                    <a:pt x="48" y="32"/>
                    <a:pt x="48" y="32"/>
                    <a:pt x="48" y="32"/>
                  </a:cubicBezTo>
                  <a:cubicBezTo>
                    <a:pt x="47" y="31"/>
                    <a:pt x="45" y="31"/>
                    <a:pt x="43" y="30"/>
                  </a:cubicBezTo>
                  <a:cubicBezTo>
                    <a:pt x="43" y="30"/>
                    <a:pt x="42" y="30"/>
                    <a:pt x="42" y="30"/>
                  </a:cubicBezTo>
                  <a:cubicBezTo>
                    <a:pt x="42" y="29"/>
                    <a:pt x="42" y="29"/>
                    <a:pt x="42" y="29"/>
                  </a:cubicBezTo>
                  <a:cubicBezTo>
                    <a:pt x="41" y="29"/>
                    <a:pt x="41" y="29"/>
                    <a:pt x="41" y="29"/>
                  </a:cubicBezTo>
                  <a:cubicBezTo>
                    <a:pt x="38" y="28"/>
                    <a:pt x="35" y="27"/>
                    <a:pt x="33" y="26"/>
                  </a:cubicBezTo>
                  <a:cubicBezTo>
                    <a:pt x="32" y="26"/>
                    <a:pt x="32" y="26"/>
                    <a:pt x="32" y="26"/>
                  </a:cubicBezTo>
                  <a:cubicBezTo>
                    <a:pt x="32" y="26"/>
                    <a:pt x="32" y="26"/>
                    <a:pt x="32" y="26"/>
                  </a:cubicBezTo>
                  <a:cubicBezTo>
                    <a:pt x="31" y="26"/>
                    <a:pt x="31" y="26"/>
                    <a:pt x="31" y="26"/>
                  </a:cubicBezTo>
                  <a:cubicBezTo>
                    <a:pt x="31" y="26"/>
                    <a:pt x="31" y="26"/>
                    <a:pt x="31" y="26"/>
                  </a:cubicBezTo>
                  <a:cubicBezTo>
                    <a:pt x="30" y="25"/>
                    <a:pt x="30" y="25"/>
                    <a:pt x="30" y="25"/>
                  </a:cubicBezTo>
                  <a:cubicBezTo>
                    <a:pt x="30" y="25"/>
                    <a:pt x="29" y="25"/>
                    <a:pt x="29" y="25"/>
                  </a:cubicBezTo>
                  <a:cubicBezTo>
                    <a:pt x="30" y="25"/>
                    <a:pt x="32" y="24"/>
                    <a:pt x="34" y="23"/>
                  </a:cubicBezTo>
                  <a:cubicBezTo>
                    <a:pt x="34" y="23"/>
                    <a:pt x="34" y="23"/>
                    <a:pt x="34" y="23"/>
                  </a:cubicBezTo>
                  <a:moveTo>
                    <a:pt x="33" y="22"/>
                  </a:moveTo>
                  <a:cubicBezTo>
                    <a:pt x="33" y="21"/>
                    <a:pt x="34" y="20"/>
                    <a:pt x="34" y="19"/>
                  </a:cubicBezTo>
                  <a:cubicBezTo>
                    <a:pt x="34" y="19"/>
                    <a:pt x="34" y="19"/>
                    <a:pt x="34" y="19"/>
                  </a:cubicBezTo>
                  <a:cubicBezTo>
                    <a:pt x="34" y="18"/>
                    <a:pt x="35" y="18"/>
                    <a:pt x="35" y="18"/>
                  </a:cubicBezTo>
                  <a:cubicBezTo>
                    <a:pt x="35" y="19"/>
                    <a:pt x="34" y="20"/>
                    <a:pt x="34" y="22"/>
                  </a:cubicBezTo>
                  <a:cubicBezTo>
                    <a:pt x="33" y="22"/>
                    <a:pt x="33" y="22"/>
                    <a:pt x="33" y="22"/>
                  </a:cubicBezTo>
                  <a:moveTo>
                    <a:pt x="35" y="21"/>
                  </a:moveTo>
                  <a:cubicBezTo>
                    <a:pt x="36" y="20"/>
                    <a:pt x="36" y="19"/>
                    <a:pt x="37" y="18"/>
                  </a:cubicBezTo>
                  <a:cubicBezTo>
                    <a:pt x="37" y="17"/>
                    <a:pt x="37" y="17"/>
                    <a:pt x="37" y="17"/>
                  </a:cubicBezTo>
                  <a:cubicBezTo>
                    <a:pt x="37" y="17"/>
                    <a:pt x="38" y="17"/>
                    <a:pt x="38" y="16"/>
                  </a:cubicBezTo>
                  <a:cubicBezTo>
                    <a:pt x="36" y="21"/>
                    <a:pt x="36" y="21"/>
                    <a:pt x="36" y="21"/>
                  </a:cubicBezTo>
                  <a:cubicBezTo>
                    <a:pt x="36" y="21"/>
                    <a:pt x="36" y="21"/>
                    <a:pt x="35" y="21"/>
                  </a:cubicBezTo>
                  <a:moveTo>
                    <a:pt x="38" y="20"/>
                  </a:moveTo>
                  <a:cubicBezTo>
                    <a:pt x="40" y="16"/>
                    <a:pt x="40" y="16"/>
                    <a:pt x="40" y="16"/>
                  </a:cubicBezTo>
                  <a:cubicBezTo>
                    <a:pt x="40" y="15"/>
                    <a:pt x="40" y="15"/>
                    <a:pt x="40" y="15"/>
                  </a:cubicBezTo>
                  <a:cubicBezTo>
                    <a:pt x="40" y="15"/>
                    <a:pt x="41" y="15"/>
                    <a:pt x="42" y="14"/>
                  </a:cubicBezTo>
                  <a:cubicBezTo>
                    <a:pt x="41" y="16"/>
                    <a:pt x="41" y="17"/>
                    <a:pt x="40" y="19"/>
                  </a:cubicBezTo>
                  <a:cubicBezTo>
                    <a:pt x="39" y="19"/>
                    <a:pt x="39" y="20"/>
                    <a:pt x="38" y="20"/>
                  </a:cubicBezTo>
                  <a:moveTo>
                    <a:pt x="42" y="18"/>
                  </a:moveTo>
                  <a:cubicBezTo>
                    <a:pt x="42" y="17"/>
                    <a:pt x="43" y="15"/>
                    <a:pt x="43" y="14"/>
                  </a:cubicBezTo>
                  <a:cubicBezTo>
                    <a:pt x="44" y="13"/>
                    <a:pt x="44" y="13"/>
                    <a:pt x="45" y="13"/>
                  </a:cubicBezTo>
                  <a:cubicBezTo>
                    <a:pt x="44" y="14"/>
                    <a:pt x="43" y="16"/>
                    <a:pt x="43" y="17"/>
                  </a:cubicBezTo>
                  <a:cubicBezTo>
                    <a:pt x="43" y="18"/>
                    <a:pt x="43" y="18"/>
                    <a:pt x="43" y="18"/>
                  </a:cubicBezTo>
                  <a:cubicBezTo>
                    <a:pt x="42" y="18"/>
                    <a:pt x="42" y="18"/>
                    <a:pt x="42" y="18"/>
                  </a:cubicBezTo>
                  <a:moveTo>
                    <a:pt x="44" y="17"/>
                  </a:moveTo>
                  <a:cubicBezTo>
                    <a:pt x="45" y="15"/>
                    <a:pt x="45" y="14"/>
                    <a:pt x="46" y="12"/>
                  </a:cubicBezTo>
                  <a:cubicBezTo>
                    <a:pt x="47" y="12"/>
                    <a:pt x="47" y="12"/>
                    <a:pt x="47" y="12"/>
                  </a:cubicBezTo>
                  <a:cubicBezTo>
                    <a:pt x="46" y="13"/>
                    <a:pt x="46" y="15"/>
                    <a:pt x="45" y="16"/>
                  </a:cubicBezTo>
                  <a:cubicBezTo>
                    <a:pt x="44" y="17"/>
                    <a:pt x="44" y="17"/>
                    <a:pt x="44" y="17"/>
                  </a:cubicBezTo>
                  <a:cubicBezTo>
                    <a:pt x="44" y="17"/>
                    <a:pt x="44" y="17"/>
                    <a:pt x="44" y="17"/>
                  </a:cubicBezTo>
                  <a:moveTo>
                    <a:pt x="47" y="16"/>
                  </a:moveTo>
                  <a:cubicBezTo>
                    <a:pt x="47" y="14"/>
                    <a:pt x="48" y="13"/>
                    <a:pt x="48" y="12"/>
                  </a:cubicBezTo>
                  <a:cubicBezTo>
                    <a:pt x="48" y="12"/>
                    <a:pt x="48" y="12"/>
                    <a:pt x="48" y="12"/>
                  </a:cubicBezTo>
                  <a:cubicBezTo>
                    <a:pt x="48" y="13"/>
                    <a:pt x="47" y="14"/>
                    <a:pt x="47" y="16"/>
                  </a:cubicBezTo>
                  <a:cubicBezTo>
                    <a:pt x="47" y="16"/>
                    <a:pt x="47" y="16"/>
                    <a:pt x="47" y="16"/>
                  </a:cubicBezTo>
                  <a:moveTo>
                    <a:pt x="19" y="44"/>
                  </a:moveTo>
                  <a:cubicBezTo>
                    <a:pt x="17" y="44"/>
                    <a:pt x="15" y="43"/>
                    <a:pt x="13" y="42"/>
                  </a:cubicBezTo>
                  <a:cubicBezTo>
                    <a:pt x="13" y="42"/>
                    <a:pt x="13" y="42"/>
                    <a:pt x="13" y="42"/>
                  </a:cubicBezTo>
                  <a:cubicBezTo>
                    <a:pt x="13" y="42"/>
                    <a:pt x="13" y="42"/>
                    <a:pt x="13" y="42"/>
                  </a:cubicBezTo>
                  <a:cubicBezTo>
                    <a:pt x="11" y="41"/>
                    <a:pt x="10" y="40"/>
                    <a:pt x="8" y="39"/>
                  </a:cubicBezTo>
                  <a:cubicBezTo>
                    <a:pt x="6" y="37"/>
                    <a:pt x="4" y="35"/>
                    <a:pt x="3" y="32"/>
                  </a:cubicBezTo>
                  <a:cubicBezTo>
                    <a:pt x="3" y="31"/>
                    <a:pt x="3" y="31"/>
                    <a:pt x="3" y="31"/>
                  </a:cubicBezTo>
                  <a:cubicBezTo>
                    <a:pt x="2" y="29"/>
                    <a:pt x="1" y="27"/>
                    <a:pt x="1" y="25"/>
                  </a:cubicBezTo>
                  <a:cubicBezTo>
                    <a:pt x="2" y="24"/>
                    <a:pt x="2" y="24"/>
                    <a:pt x="2" y="24"/>
                  </a:cubicBezTo>
                  <a:cubicBezTo>
                    <a:pt x="1" y="24"/>
                    <a:pt x="1" y="24"/>
                    <a:pt x="1" y="24"/>
                  </a:cubicBezTo>
                  <a:cubicBezTo>
                    <a:pt x="1" y="20"/>
                    <a:pt x="2" y="17"/>
                    <a:pt x="5" y="13"/>
                  </a:cubicBezTo>
                  <a:cubicBezTo>
                    <a:pt x="9" y="7"/>
                    <a:pt x="16" y="3"/>
                    <a:pt x="25" y="3"/>
                  </a:cubicBezTo>
                  <a:cubicBezTo>
                    <a:pt x="24" y="7"/>
                    <a:pt x="24" y="22"/>
                    <a:pt x="24" y="25"/>
                  </a:cubicBezTo>
                  <a:cubicBezTo>
                    <a:pt x="25" y="25"/>
                    <a:pt x="25" y="25"/>
                    <a:pt x="25" y="25"/>
                  </a:cubicBezTo>
                  <a:cubicBezTo>
                    <a:pt x="25" y="26"/>
                    <a:pt x="25" y="26"/>
                    <a:pt x="25" y="26"/>
                  </a:cubicBezTo>
                  <a:cubicBezTo>
                    <a:pt x="25" y="26"/>
                    <a:pt x="25" y="29"/>
                    <a:pt x="26" y="31"/>
                  </a:cubicBezTo>
                  <a:cubicBezTo>
                    <a:pt x="26" y="32"/>
                    <a:pt x="26" y="32"/>
                    <a:pt x="26" y="32"/>
                  </a:cubicBezTo>
                  <a:cubicBezTo>
                    <a:pt x="27" y="32"/>
                    <a:pt x="27" y="32"/>
                    <a:pt x="27" y="32"/>
                  </a:cubicBezTo>
                  <a:cubicBezTo>
                    <a:pt x="27" y="32"/>
                    <a:pt x="27" y="32"/>
                    <a:pt x="27" y="32"/>
                  </a:cubicBezTo>
                  <a:cubicBezTo>
                    <a:pt x="27" y="34"/>
                    <a:pt x="28" y="37"/>
                    <a:pt x="29" y="39"/>
                  </a:cubicBezTo>
                  <a:cubicBezTo>
                    <a:pt x="29" y="39"/>
                    <a:pt x="29" y="39"/>
                    <a:pt x="29" y="39"/>
                  </a:cubicBezTo>
                  <a:cubicBezTo>
                    <a:pt x="30" y="41"/>
                    <a:pt x="30" y="43"/>
                    <a:pt x="31" y="44"/>
                  </a:cubicBezTo>
                  <a:cubicBezTo>
                    <a:pt x="31" y="45"/>
                    <a:pt x="31" y="45"/>
                    <a:pt x="31" y="45"/>
                  </a:cubicBezTo>
                  <a:cubicBezTo>
                    <a:pt x="31" y="45"/>
                    <a:pt x="31" y="45"/>
                    <a:pt x="31" y="45"/>
                  </a:cubicBezTo>
                  <a:cubicBezTo>
                    <a:pt x="29" y="45"/>
                    <a:pt x="27" y="45"/>
                    <a:pt x="25" y="45"/>
                  </a:cubicBezTo>
                  <a:cubicBezTo>
                    <a:pt x="25" y="45"/>
                    <a:pt x="25" y="45"/>
                    <a:pt x="25" y="45"/>
                  </a:cubicBezTo>
                  <a:cubicBezTo>
                    <a:pt x="25" y="45"/>
                    <a:pt x="25" y="45"/>
                    <a:pt x="25" y="45"/>
                  </a:cubicBezTo>
                  <a:cubicBezTo>
                    <a:pt x="24" y="45"/>
                    <a:pt x="24" y="45"/>
                    <a:pt x="24" y="45"/>
                  </a:cubicBezTo>
                  <a:cubicBezTo>
                    <a:pt x="23" y="45"/>
                    <a:pt x="21" y="45"/>
                    <a:pt x="20" y="44"/>
                  </a:cubicBezTo>
                  <a:cubicBezTo>
                    <a:pt x="19" y="44"/>
                    <a:pt x="19" y="44"/>
                    <a:pt x="19" y="44"/>
                  </a:cubicBezTo>
                  <a:cubicBezTo>
                    <a:pt x="19" y="44"/>
                    <a:pt x="19" y="44"/>
                    <a:pt x="19" y="44"/>
                  </a:cubicBezTo>
                  <a:moveTo>
                    <a:pt x="27" y="21"/>
                  </a:moveTo>
                  <a:cubicBezTo>
                    <a:pt x="28" y="16"/>
                    <a:pt x="28" y="13"/>
                    <a:pt x="29" y="8"/>
                  </a:cubicBezTo>
                  <a:cubicBezTo>
                    <a:pt x="29" y="6"/>
                    <a:pt x="29" y="4"/>
                    <a:pt x="30" y="1"/>
                  </a:cubicBezTo>
                  <a:cubicBezTo>
                    <a:pt x="31" y="1"/>
                    <a:pt x="31" y="1"/>
                    <a:pt x="32" y="1"/>
                  </a:cubicBezTo>
                  <a:cubicBezTo>
                    <a:pt x="39" y="2"/>
                    <a:pt x="44" y="4"/>
                    <a:pt x="47" y="8"/>
                  </a:cubicBezTo>
                  <a:cubicBezTo>
                    <a:pt x="47" y="8"/>
                    <a:pt x="48" y="9"/>
                    <a:pt x="48" y="10"/>
                  </a:cubicBezTo>
                  <a:cubicBezTo>
                    <a:pt x="47" y="10"/>
                    <a:pt x="47" y="11"/>
                    <a:pt x="46" y="11"/>
                  </a:cubicBezTo>
                  <a:cubicBezTo>
                    <a:pt x="45" y="11"/>
                    <a:pt x="45" y="11"/>
                    <a:pt x="45" y="11"/>
                  </a:cubicBezTo>
                  <a:cubicBezTo>
                    <a:pt x="40" y="14"/>
                    <a:pt x="33" y="18"/>
                    <a:pt x="29" y="20"/>
                  </a:cubicBezTo>
                  <a:cubicBezTo>
                    <a:pt x="28" y="21"/>
                    <a:pt x="28" y="21"/>
                    <a:pt x="27" y="21"/>
                  </a:cubicBezTo>
                  <a:moveTo>
                    <a:pt x="30" y="0"/>
                  </a:moveTo>
                  <a:cubicBezTo>
                    <a:pt x="29" y="0"/>
                    <a:pt x="29" y="0"/>
                    <a:pt x="29" y="0"/>
                  </a:cubicBezTo>
                  <a:cubicBezTo>
                    <a:pt x="29" y="0"/>
                    <a:pt x="29" y="0"/>
                    <a:pt x="29" y="0"/>
                  </a:cubicBezTo>
                  <a:cubicBezTo>
                    <a:pt x="28" y="3"/>
                    <a:pt x="28" y="6"/>
                    <a:pt x="28" y="8"/>
                  </a:cubicBezTo>
                  <a:cubicBezTo>
                    <a:pt x="27" y="12"/>
                    <a:pt x="27" y="16"/>
                    <a:pt x="26" y="22"/>
                  </a:cubicBezTo>
                  <a:cubicBezTo>
                    <a:pt x="26" y="22"/>
                    <a:pt x="26" y="22"/>
                    <a:pt x="26" y="22"/>
                  </a:cubicBezTo>
                  <a:cubicBezTo>
                    <a:pt x="26" y="22"/>
                    <a:pt x="26" y="23"/>
                    <a:pt x="26" y="24"/>
                  </a:cubicBezTo>
                  <a:cubicBezTo>
                    <a:pt x="26" y="24"/>
                    <a:pt x="26" y="25"/>
                    <a:pt x="26" y="25"/>
                  </a:cubicBezTo>
                  <a:cubicBezTo>
                    <a:pt x="26" y="25"/>
                    <a:pt x="26" y="25"/>
                    <a:pt x="26" y="25"/>
                  </a:cubicBezTo>
                  <a:cubicBezTo>
                    <a:pt x="26" y="25"/>
                    <a:pt x="26" y="25"/>
                    <a:pt x="26" y="25"/>
                  </a:cubicBezTo>
                  <a:cubicBezTo>
                    <a:pt x="25" y="22"/>
                    <a:pt x="25" y="4"/>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5" y="2"/>
                    <a:pt x="25" y="2"/>
                    <a:pt x="25" y="2"/>
                  </a:cubicBezTo>
                  <a:cubicBezTo>
                    <a:pt x="25" y="2"/>
                    <a:pt x="25" y="2"/>
                    <a:pt x="25" y="2"/>
                  </a:cubicBezTo>
                  <a:cubicBezTo>
                    <a:pt x="25" y="2"/>
                    <a:pt x="25" y="2"/>
                    <a:pt x="25" y="2"/>
                  </a:cubicBezTo>
                  <a:cubicBezTo>
                    <a:pt x="16" y="2"/>
                    <a:pt x="8" y="6"/>
                    <a:pt x="4" y="13"/>
                  </a:cubicBezTo>
                  <a:cubicBezTo>
                    <a:pt x="1" y="16"/>
                    <a:pt x="0" y="21"/>
                    <a:pt x="0" y="25"/>
                  </a:cubicBezTo>
                  <a:cubicBezTo>
                    <a:pt x="0" y="28"/>
                    <a:pt x="0" y="31"/>
                    <a:pt x="1" y="34"/>
                  </a:cubicBezTo>
                  <a:cubicBezTo>
                    <a:pt x="1" y="34"/>
                    <a:pt x="1" y="34"/>
                    <a:pt x="1" y="34"/>
                  </a:cubicBezTo>
                  <a:cubicBezTo>
                    <a:pt x="1" y="35"/>
                    <a:pt x="1" y="35"/>
                    <a:pt x="1" y="35"/>
                  </a:cubicBezTo>
                  <a:cubicBezTo>
                    <a:pt x="1" y="35"/>
                    <a:pt x="1" y="35"/>
                    <a:pt x="1" y="35"/>
                  </a:cubicBezTo>
                  <a:cubicBezTo>
                    <a:pt x="1" y="35"/>
                    <a:pt x="1" y="36"/>
                    <a:pt x="1" y="37"/>
                  </a:cubicBezTo>
                  <a:cubicBezTo>
                    <a:pt x="2" y="37"/>
                    <a:pt x="2" y="37"/>
                    <a:pt x="2" y="37"/>
                  </a:cubicBezTo>
                  <a:cubicBezTo>
                    <a:pt x="2" y="37"/>
                    <a:pt x="2" y="37"/>
                    <a:pt x="2" y="37"/>
                  </a:cubicBezTo>
                  <a:cubicBezTo>
                    <a:pt x="2" y="38"/>
                    <a:pt x="2" y="39"/>
                    <a:pt x="3" y="39"/>
                  </a:cubicBezTo>
                  <a:cubicBezTo>
                    <a:pt x="3" y="39"/>
                    <a:pt x="3" y="39"/>
                    <a:pt x="3" y="39"/>
                  </a:cubicBezTo>
                  <a:cubicBezTo>
                    <a:pt x="3" y="40"/>
                    <a:pt x="3" y="40"/>
                    <a:pt x="3" y="40"/>
                  </a:cubicBezTo>
                  <a:cubicBezTo>
                    <a:pt x="3" y="40"/>
                    <a:pt x="3" y="40"/>
                    <a:pt x="3" y="40"/>
                  </a:cubicBezTo>
                  <a:cubicBezTo>
                    <a:pt x="3" y="41"/>
                    <a:pt x="3" y="41"/>
                    <a:pt x="4" y="41"/>
                  </a:cubicBezTo>
                  <a:cubicBezTo>
                    <a:pt x="4" y="42"/>
                    <a:pt x="4" y="42"/>
                    <a:pt x="4" y="42"/>
                  </a:cubicBezTo>
                  <a:cubicBezTo>
                    <a:pt x="4" y="42"/>
                    <a:pt x="4" y="42"/>
                    <a:pt x="4" y="42"/>
                  </a:cubicBezTo>
                  <a:cubicBezTo>
                    <a:pt x="5" y="43"/>
                    <a:pt x="5" y="43"/>
                    <a:pt x="5" y="44"/>
                  </a:cubicBezTo>
                  <a:cubicBezTo>
                    <a:pt x="6" y="44"/>
                    <a:pt x="6" y="44"/>
                    <a:pt x="6" y="44"/>
                  </a:cubicBezTo>
                  <a:cubicBezTo>
                    <a:pt x="6" y="44"/>
                    <a:pt x="6" y="44"/>
                    <a:pt x="6" y="44"/>
                  </a:cubicBezTo>
                  <a:cubicBezTo>
                    <a:pt x="6" y="44"/>
                    <a:pt x="6" y="44"/>
                    <a:pt x="6" y="44"/>
                  </a:cubicBezTo>
                  <a:cubicBezTo>
                    <a:pt x="7" y="45"/>
                    <a:pt x="7" y="45"/>
                    <a:pt x="7" y="45"/>
                  </a:cubicBezTo>
                  <a:cubicBezTo>
                    <a:pt x="8" y="47"/>
                    <a:pt x="10" y="48"/>
                    <a:pt x="13" y="50"/>
                  </a:cubicBezTo>
                  <a:cubicBezTo>
                    <a:pt x="13" y="50"/>
                    <a:pt x="13" y="50"/>
                    <a:pt x="13" y="50"/>
                  </a:cubicBezTo>
                  <a:cubicBezTo>
                    <a:pt x="13" y="50"/>
                    <a:pt x="13" y="50"/>
                    <a:pt x="13" y="50"/>
                  </a:cubicBezTo>
                  <a:cubicBezTo>
                    <a:pt x="13" y="50"/>
                    <a:pt x="13" y="50"/>
                    <a:pt x="13" y="50"/>
                  </a:cubicBezTo>
                  <a:cubicBezTo>
                    <a:pt x="13" y="50"/>
                    <a:pt x="13" y="50"/>
                    <a:pt x="13" y="50"/>
                  </a:cubicBezTo>
                  <a:cubicBezTo>
                    <a:pt x="14" y="50"/>
                    <a:pt x="15" y="51"/>
                    <a:pt x="16" y="51"/>
                  </a:cubicBezTo>
                  <a:cubicBezTo>
                    <a:pt x="16" y="52"/>
                    <a:pt x="16" y="52"/>
                    <a:pt x="16" y="52"/>
                  </a:cubicBezTo>
                  <a:cubicBezTo>
                    <a:pt x="16" y="52"/>
                    <a:pt x="16" y="52"/>
                    <a:pt x="16" y="52"/>
                  </a:cubicBezTo>
                  <a:cubicBezTo>
                    <a:pt x="17" y="51"/>
                    <a:pt x="17" y="51"/>
                    <a:pt x="17" y="51"/>
                  </a:cubicBezTo>
                  <a:cubicBezTo>
                    <a:pt x="17" y="51"/>
                    <a:pt x="18" y="52"/>
                    <a:pt x="19" y="52"/>
                  </a:cubicBezTo>
                  <a:cubicBezTo>
                    <a:pt x="19" y="52"/>
                    <a:pt x="19" y="52"/>
                    <a:pt x="19" y="52"/>
                  </a:cubicBezTo>
                  <a:cubicBezTo>
                    <a:pt x="19" y="52"/>
                    <a:pt x="19" y="52"/>
                    <a:pt x="19" y="52"/>
                  </a:cubicBezTo>
                  <a:cubicBezTo>
                    <a:pt x="20" y="52"/>
                    <a:pt x="20" y="52"/>
                    <a:pt x="20" y="52"/>
                  </a:cubicBezTo>
                  <a:cubicBezTo>
                    <a:pt x="20" y="52"/>
                    <a:pt x="20" y="52"/>
                    <a:pt x="20" y="52"/>
                  </a:cubicBezTo>
                  <a:cubicBezTo>
                    <a:pt x="20" y="52"/>
                    <a:pt x="21" y="52"/>
                    <a:pt x="22" y="52"/>
                  </a:cubicBezTo>
                  <a:cubicBezTo>
                    <a:pt x="22" y="53"/>
                    <a:pt x="22" y="53"/>
                    <a:pt x="22" y="53"/>
                  </a:cubicBezTo>
                  <a:cubicBezTo>
                    <a:pt x="22" y="53"/>
                    <a:pt x="22" y="53"/>
                    <a:pt x="22" y="53"/>
                  </a:cubicBezTo>
                  <a:cubicBezTo>
                    <a:pt x="22" y="52"/>
                    <a:pt x="22" y="52"/>
                    <a:pt x="22" y="52"/>
                  </a:cubicBezTo>
                  <a:cubicBezTo>
                    <a:pt x="23" y="52"/>
                    <a:pt x="24" y="52"/>
                    <a:pt x="25" y="52"/>
                  </a:cubicBezTo>
                  <a:cubicBezTo>
                    <a:pt x="26" y="52"/>
                    <a:pt x="27" y="52"/>
                    <a:pt x="28" y="52"/>
                  </a:cubicBezTo>
                  <a:cubicBezTo>
                    <a:pt x="28" y="53"/>
                    <a:pt x="28" y="53"/>
                    <a:pt x="28" y="53"/>
                  </a:cubicBezTo>
                  <a:cubicBezTo>
                    <a:pt x="28" y="53"/>
                    <a:pt x="28" y="53"/>
                    <a:pt x="28" y="53"/>
                  </a:cubicBezTo>
                  <a:cubicBezTo>
                    <a:pt x="29" y="52"/>
                    <a:pt x="29" y="52"/>
                    <a:pt x="29" y="52"/>
                  </a:cubicBezTo>
                  <a:cubicBezTo>
                    <a:pt x="29" y="52"/>
                    <a:pt x="29" y="52"/>
                    <a:pt x="29" y="52"/>
                  </a:cubicBezTo>
                  <a:cubicBezTo>
                    <a:pt x="30" y="52"/>
                    <a:pt x="31" y="52"/>
                    <a:pt x="32" y="52"/>
                  </a:cubicBezTo>
                  <a:cubicBezTo>
                    <a:pt x="32" y="51"/>
                    <a:pt x="32" y="51"/>
                    <a:pt x="32" y="51"/>
                  </a:cubicBezTo>
                  <a:cubicBezTo>
                    <a:pt x="32" y="51"/>
                    <a:pt x="32" y="51"/>
                    <a:pt x="32" y="51"/>
                  </a:cubicBezTo>
                  <a:cubicBezTo>
                    <a:pt x="32" y="50"/>
                    <a:pt x="32" y="49"/>
                    <a:pt x="32" y="48"/>
                  </a:cubicBezTo>
                  <a:cubicBezTo>
                    <a:pt x="33" y="49"/>
                    <a:pt x="33" y="49"/>
                    <a:pt x="33" y="49"/>
                  </a:cubicBezTo>
                  <a:cubicBezTo>
                    <a:pt x="33" y="50"/>
                    <a:pt x="34" y="50"/>
                    <a:pt x="34"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7" y="50"/>
                    <a:pt x="39" y="49"/>
                    <a:pt x="41" y="48"/>
                  </a:cubicBezTo>
                  <a:cubicBezTo>
                    <a:pt x="41" y="48"/>
                    <a:pt x="41" y="48"/>
                    <a:pt x="41" y="48"/>
                  </a:cubicBezTo>
                  <a:cubicBezTo>
                    <a:pt x="41" y="48"/>
                    <a:pt x="41" y="48"/>
                    <a:pt x="41" y="48"/>
                  </a:cubicBezTo>
                  <a:cubicBezTo>
                    <a:pt x="41" y="48"/>
                    <a:pt x="41" y="48"/>
                    <a:pt x="41" y="48"/>
                  </a:cubicBezTo>
                  <a:cubicBezTo>
                    <a:pt x="44" y="46"/>
                    <a:pt x="46" y="44"/>
                    <a:pt x="47" y="41"/>
                  </a:cubicBezTo>
                  <a:cubicBezTo>
                    <a:pt x="47" y="41"/>
                    <a:pt x="47" y="41"/>
                    <a:pt x="48" y="38"/>
                  </a:cubicBezTo>
                  <a:cubicBezTo>
                    <a:pt x="48" y="38"/>
                    <a:pt x="48" y="38"/>
                    <a:pt x="48" y="38"/>
                  </a:cubicBezTo>
                  <a:cubicBezTo>
                    <a:pt x="48" y="39"/>
                    <a:pt x="48" y="39"/>
                    <a:pt x="48" y="39"/>
                  </a:cubicBezTo>
                  <a:cubicBezTo>
                    <a:pt x="49" y="39"/>
                    <a:pt x="49" y="39"/>
                    <a:pt x="49" y="39"/>
                  </a:cubicBezTo>
                  <a:cubicBezTo>
                    <a:pt x="49" y="39"/>
                    <a:pt x="49" y="39"/>
                    <a:pt x="49" y="39"/>
                  </a:cubicBezTo>
                  <a:cubicBezTo>
                    <a:pt x="51" y="36"/>
                    <a:pt x="52" y="32"/>
                    <a:pt x="52" y="28"/>
                  </a:cubicBezTo>
                  <a:cubicBezTo>
                    <a:pt x="52" y="24"/>
                    <a:pt x="51" y="21"/>
                    <a:pt x="50" y="17"/>
                  </a:cubicBezTo>
                  <a:cubicBezTo>
                    <a:pt x="50" y="17"/>
                    <a:pt x="50" y="17"/>
                    <a:pt x="50" y="17"/>
                  </a:cubicBezTo>
                  <a:cubicBezTo>
                    <a:pt x="49" y="17"/>
                    <a:pt x="49" y="17"/>
                    <a:pt x="49" y="17"/>
                  </a:cubicBezTo>
                  <a:cubicBezTo>
                    <a:pt x="49" y="17"/>
                    <a:pt x="49" y="17"/>
                    <a:pt x="49" y="17"/>
                  </a:cubicBezTo>
                  <a:cubicBezTo>
                    <a:pt x="47" y="17"/>
                    <a:pt x="45" y="18"/>
                    <a:pt x="42" y="19"/>
                  </a:cubicBezTo>
                  <a:cubicBezTo>
                    <a:pt x="43" y="19"/>
                    <a:pt x="44" y="18"/>
                    <a:pt x="45" y="18"/>
                  </a:cubicBezTo>
                  <a:cubicBezTo>
                    <a:pt x="48" y="16"/>
                    <a:pt x="48" y="16"/>
                    <a:pt x="48" y="16"/>
                  </a:cubicBezTo>
                  <a:cubicBezTo>
                    <a:pt x="48" y="16"/>
                    <a:pt x="48" y="16"/>
                    <a:pt x="48" y="16"/>
                  </a:cubicBezTo>
                  <a:cubicBezTo>
                    <a:pt x="48" y="15"/>
                    <a:pt x="49" y="13"/>
                    <a:pt x="49" y="12"/>
                  </a:cubicBezTo>
                  <a:cubicBezTo>
                    <a:pt x="49" y="11"/>
                    <a:pt x="49" y="11"/>
                    <a:pt x="49" y="11"/>
                  </a:cubicBezTo>
                  <a:cubicBezTo>
                    <a:pt x="50" y="10"/>
                    <a:pt x="50" y="10"/>
                    <a:pt x="50" y="10"/>
                  </a:cubicBezTo>
                  <a:cubicBezTo>
                    <a:pt x="49" y="9"/>
                    <a:pt x="49" y="8"/>
                    <a:pt x="48" y="7"/>
                  </a:cubicBezTo>
                  <a:cubicBezTo>
                    <a:pt x="45" y="3"/>
                    <a:pt x="39" y="1"/>
                    <a:pt x="32" y="0"/>
                  </a:cubicBezTo>
                  <a:cubicBezTo>
                    <a:pt x="31" y="0"/>
                    <a:pt x="31" y="0"/>
                    <a:pt x="3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62" name="Freeform 48"/>
            <p:cNvSpPr>
              <a:spLocks noEditPoints="1"/>
            </p:cNvSpPr>
            <p:nvPr/>
          </p:nvSpPr>
          <p:spPr bwMode="auto">
            <a:xfrm>
              <a:off x="4117" y="1856"/>
              <a:ext cx="50" cy="78"/>
            </a:xfrm>
            <a:custGeom>
              <a:gdLst>
                <a:gd fmla="*/ 3 w 21" name="T0"/>
                <a:gd fmla="*/ 31 h 33" name="T1"/>
                <a:gd fmla="*/ 3 w 21" name="T2"/>
                <a:gd fmla="*/ 30 h 33" name="T3"/>
                <a:gd fmla="*/ 4 w 21" name="T4"/>
                <a:gd fmla="*/ 31 h 33" name="T5"/>
                <a:gd fmla="*/ 2 w 21" name="T6"/>
                <a:gd fmla="*/ 30 h 33" name="T7"/>
                <a:gd fmla="*/ 3 w 21" name="T8"/>
                <a:gd fmla="*/ 28 h 33" name="T9"/>
                <a:gd fmla="*/ 1 w 21" name="T10"/>
                <a:gd fmla="*/ 29 h 33" name="T11"/>
                <a:gd fmla="*/ 1 w 21" name="T12"/>
                <a:gd fmla="*/ 29 h 33" name="T13"/>
                <a:gd fmla="*/ 2 w 21" name="T14"/>
                <a:gd fmla="*/ 27 h 33" name="T15"/>
                <a:gd fmla="*/ 1 w 21" name="T16"/>
                <a:gd fmla="*/ 27 h 33" name="T17"/>
                <a:gd fmla="*/ 1 w 21" name="T18"/>
                <a:gd fmla="*/ 27 h 33" name="T19"/>
                <a:gd fmla="*/ 5 w 21" name="T20"/>
                <a:gd fmla="*/ 31 h 33" name="T21"/>
                <a:gd fmla="*/ 20 w 21" name="T22"/>
                <a:gd fmla="*/ 5 h 33" name="T23"/>
                <a:gd fmla="*/ 20 w 21" name="T24"/>
                <a:gd fmla="*/ 7 h 33" name="T25"/>
                <a:gd fmla="*/ 4 w 21" name="T26"/>
                <a:gd fmla="*/ 28 h 33" name="T27"/>
                <a:gd fmla="*/ 9 w 21" name="T28"/>
                <a:gd fmla="*/ 14 h 33" name="T29"/>
                <a:gd fmla="*/ 19 w 21" name="T30"/>
                <a:gd fmla="*/ 3 h 33" name="T31"/>
                <a:gd fmla="*/ 4 w 21" name="T32"/>
                <a:gd fmla="*/ 28 h 33" name="T33"/>
                <a:gd fmla="*/ 16 w 21" name="T34"/>
                <a:gd fmla="*/ 1 h 33" name="T35"/>
                <a:gd fmla="*/ 0 w 21" name="T36"/>
                <a:gd fmla="*/ 25 h 33" name="T37"/>
                <a:gd fmla="*/ 0 w 21" name="T38"/>
                <a:gd fmla="*/ 25 h 33" name="T39"/>
                <a:gd fmla="*/ 0 w 21" name="T40"/>
                <a:gd fmla="*/ 25 h 33" name="T41"/>
                <a:gd fmla="*/ 0 w 21" name="T42"/>
                <a:gd fmla="*/ 29 h 33" name="T43"/>
                <a:gd fmla="*/ 0 w 21" name="T44"/>
                <a:gd fmla="*/ 29 h 33" name="T45"/>
                <a:gd fmla="*/ 1 w 21" name="T46"/>
                <a:gd fmla="*/ 30 h 33" name="T47"/>
                <a:gd fmla="*/ 4 w 21" name="T48"/>
                <a:gd fmla="*/ 33 h 33" name="T49"/>
                <a:gd fmla="*/ 4 w 21" name="T50"/>
                <a:gd fmla="*/ 33 h 33" name="T51"/>
                <a:gd fmla="*/ 5 w 21" name="T52"/>
                <a:gd fmla="*/ 33 h 33" name="T53"/>
                <a:gd fmla="*/ 5 w 21" name="T54"/>
                <a:gd fmla="*/ 33 h 33" name="T55"/>
                <a:gd fmla="*/ 21 w 21" name="T56"/>
                <a:gd fmla="*/ 7 h 33" name="T57"/>
                <a:gd fmla="*/ 21 w 21" name="T58"/>
                <a:gd fmla="*/ 3 h 33" name="T59"/>
                <a:gd fmla="*/ 21 w 21" name="T60"/>
                <a:gd fmla="*/ 3 h 33" name="T61"/>
                <a:gd fmla="*/ 20 w 21" name="T62"/>
                <a:gd fmla="*/ 3 h 33" name="T63"/>
                <a:gd fmla="*/ 17 w 21" name="T64"/>
                <a:gd fmla="*/ 0 h 3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3" w="21">
                  <a:moveTo>
                    <a:pt x="4" y="31"/>
                  </a:moveTo>
                  <a:cubicBezTo>
                    <a:pt x="3" y="31"/>
                    <a:pt x="3" y="31"/>
                    <a:pt x="3" y="31"/>
                  </a:cubicBezTo>
                  <a:cubicBezTo>
                    <a:pt x="3" y="31"/>
                    <a:pt x="3" y="31"/>
                    <a:pt x="3" y="31"/>
                  </a:cubicBezTo>
                  <a:cubicBezTo>
                    <a:pt x="3" y="30"/>
                    <a:pt x="3" y="30"/>
                    <a:pt x="3" y="30"/>
                  </a:cubicBezTo>
                  <a:cubicBezTo>
                    <a:pt x="4" y="29"/>
                    <a:pt x="4" y="29"/>
                    <a:pt x="4" y="29"/>
                  </a:cubicBezTo>
                  <a:cubicBezTo>
                    <a:pt x="4" y="31"/>
                    <a:pt x="4" y="31"/>
                    <a:pt x="4" y="31"/>
                  </a:cubicBezTo>
                  <a:moveTo>
                    <a:pt x="3" y="30"/>
                  </a:moveTo>
                  <a:cubicBezTo>
                    <a:pt x="2" y="30"/>
                    <a:pt x="2" y="30"/>
                    <a:pt x="2" y="30"/>
                  </a:cubicBezTo>
                  <a:cubicBezTo>
                    <a:pt x="3" y="28"/>
                    <a:pt x="3" y="28"/>
                    <a:pt x="3" y="28"/>
                  </a:cubicBezTo>
                  <a:cubicBezTo>
                    <a:pt x="3" y="28"/>
                    <a:pt x="3" y="28"/>
                    <a:pt x="3" y="28"/>
                  </a:cubicBezTo>
                  <a:cubicBezTo>
                    <a:pt x="3" y="30"/>
                    <a:pt x="3" y="30"/>
                    <a:pt x="3" y="30"/>
                  </a:cubicBezTo>
                  <a:moveTo>
                    <a:pt x="1" y="29"/>
                  </a:moveTo>
                  <a:cubicBezTo>
                    <a:pt x="1" y="29"/>
                    <a:pt x="1" y="29"/>
                    <a:pt x="1" y="29"/>
                  </a:cubicBezTo>
                  <a:cubicBezTo>
                    <a:pt x="1" y="29"/>
                    <a:pt x="1" y="29"/>
                    <a:pt x="1" y="29"/>
                  </a:cubicBezTo>
                  <a:cubicBezTo>
                    <a:pt x="2" y="27"/>
                    <a:pt x="2" y="27"/>
                    <a:pt x="2" y="27"/>
                  </a:cubicBezTo>
                  <a:cubicBezTo>
                    <a:pt x="2" y="27"/>
                    <a:pt x="2" y="27"/>
                    <a:pt x="2" y="27"/>
                  </a:cubicBezTo>
                  <a:cubicBezTo>
                    <a:pt x="1" y="29"/>
                    <a:pt x="1" y="29"/>
                    <a:pt x="1" y="29"/>
                  </a:cubicBezTo>
                  <a:moveTo>
                    <a:pt x="1" y="27"/>
                  </a:moveTo>
                  <a:cubicBezTo>
                    <a:pt x="1" y="27"/>
                    <a:pt x="1" y="27"/>
                    <a:pt x="1" y="26"/>
                  </a:cubicBezTo>
                  <a:cubicBezTo>
                    <a:pt x="1" y="27"/>
                    <a:pt x="1" y="27"/>
                    <a:pt x="1" y="27"/>
                  </a:cubicBezTo>
                  <a:cubicBezTo>
                    <a:pt x="1" y="27"/>
                    <a:pt x="1" y="27"/>
                    <a:pt x="1" y="27"/>
                  </a:cubicBezTo>
                  <a:moveTo>
                    <a:pt x="5" y="31"/>
                  </a:moveTo>
                  <a:cubicBezTo>
                    <a:pt x="5" y="29"/>
                    <a:pt x="5" y="29"/>
                    <a:pt x="5" y="29"/>
                  </a:cubicBezTo>
                  <a:cubicBezTo>
                    <a:pt x="9" y="22"/>
                    <a:pt x="15" y="13"/>
                    <a:pt x="20" y="5"/>
                  </a:cubicBezTo>
                  <a:cubicBezTo>
                    <a:pt x="20" y="5"/>
                    <a:pt x="20" y="5"/>
                    <a:pt x="20" y="5"/>
                  </a:cubicBezTo>
                  <a:cubicBezTo>
                    <a:pt x="20" y="6"/>
                    <a:pt x="20" y="6"/>
                    <a:pt x="20" y="7"/>
                  </a:cubicBezTo>
                  <a:cubicBezTo>
                    <a:pt x="15" y="15"/>
                    <a:pt x="9" y="24"/>
                    <a:pt x="5" y="31"/>
                  </a:cubicBezTo>
                  <a:moveTo>
                    <a:pt x="4" y="28"/>
                  </a:moveTo>
                  <a:cubicBezTo>
                    <a:pt x="3" y="27"/>
                    <a:pt x="2" y="26"/>
                    <a:pt x="1" y="25"/>
                  </a:cubicBezTo>
                  <a:cubicBezTo>
                    <a:pt x="4" y="22"/>
                    <a:pt x="7" y="18"/>
                    <a:pt x="9" y="14"/>
                  </a:cubicBezTo>
                  <a:cubicBezTo>
                    <a:pt x="17" y="2"/>
                    <a:pt x="17" y="2"/>
                    <a:pt x="17" y="2"/>
                  </a:cubicBezTo>
                  <a:cubicBezTo>
                    <a:pt x="17" y="2"/>
                    <a:pt x="18" y="2"/>
                    <a:pt x="19" y="3"/>
                  </a:cubicBezTo>
                  <a:cubicBezTo>
                    <a:pt x="19" y="3"/>
                    <a:pt x="19" y="3"/>
                    <a:pt x="19" y="3"/>
                  </a:cubicBezTo>
                  <a:cubicBezTo>
                    <a:pt x="15" y="12"/>
                    <a:pt x="9" y="21"/>
                    <a:pt x="4" y="28"/>
                  </a:cubicBezTo>
                  <a:moveTo>
                    <a:pt x="17" y="0"/>
                  </a:moveTo>
                  <a:cubicBezTo>
                    <a:pt x="16" y="1"/>
                    <a:pt x="16" y="1"/>
                    <a:pt x="16" y="1"/>
                  </a:cubicBezTo>
                  <a:cubicBezTo>
                    <a:pt x="8" y="13"/>
                    <a:pt x="8" y="13"/>
                    <a:pt x="8" y="13"/>
                  </a:cubicBezTo>
                  <a:cubicBezTo>
                    <a:pt x="6" y="17"/>
                    <a:pt x="3" y="21"/>
                    <a:pt x="0" y="25"/>
                  </a:cubicBezTo>
                  <a:cubicBezTo>
                    <a:pt x="0" y="25"/>
                    <a:pt x="0" y="25"/>
                    <a:pt x="0" y="25"/>
                  </a:cubicBezTo>
                  <a:cubicBezTo>
                    <a:pt x="0" y="25"/>
                    <a:pt x="0" y="25"/>
                    <a:pt x="0" y="25"/>
                  </a:cubicBezTo>
                  <a:cubicBezTo>
                    <a:pt x="0" y="25"/>
                    <a:pt x="0" y="25"/>
                    <a:pt x="0" y="25"/>
                  </a:cubicBezTo>
                  <a:cubicBezTo>
                    <a:pt x="0" y="25"/>
                    <a:pt x="0" y="25"/>
                    <a:pt x="0" y="25"/>
                  </a:cubicBezTo>
                  <a:cubicBezTo>
                    <a:pt x="0" y="25"/>
                    <a:pt x="0" y="25"/>
                    <a:pt x="0" y="25"/>
                  </a:cubicBezTo>
                  <a:cubicBezTo>
                    <a:pt x="0" y="26"/>
                    <a:pt x="0" y="27"/>
                    <a:pt x="0" y="29"/>
                  </a:cubicBezTo>
                  <a:cubicBezTo>
                    <a:pt x="0" y="29"/>
                    <a:pt x="0" y="29"/>
                    <a:pt x="0" y="29"/>
                  </a:cubicBezTo>
                  <a:cubicBezTo>
                    <a:pt x="0" y="29"/>
                    <a:pt x="0" y="29"/>
                    <a:pt x="0" y="29"/>
                  </a:cubicBezTo>
                  <a:cubicBezTo>
                    <a:pt x="0" y="30"/>
                    <a:pt x="0" y="30"/>
                    <a:pt x="0" y="30"/>
                  </a:cubicBezTo>
                  <a:cubicBezTo>
                    <a:pt x="1" y="30"/>
                    <a:pt x="1" y="30"/>
                    <a:pt x="1" y="30"/>
                  </a:cubicBezTo>
                  <a:cubicBezTo>
                    <a:pt x="1" y="30"/>
                    <a:pt x="1" y="30"/>
                    <a:pt x="1" y="30"/>
                  </a:cubicBezTo>
                  <a:cubicBezTo>
                    <a:pt x="2" y="31"/>
                    <a:pt x="3" y="32"/>
                    <a:pt x="4" y="33"/>
                  </a:cubicBezTo>
                  <a:cubicBezTo>
                    <a:pt x="4" y="33"/>
                    <a:pt x="4" y="33"/>
                    <a:pt x="4" y="33"/>
                  </a:cubicBezTo>
                  <a:cubicBezTo>
                    <a:pt x="4" y="33"/>
                    <a:pt x="4" y="33"/>
                    <a:pt x="4" y="33"/>
                  </a:cubicBezTo>
                  <a:cubicBezTo>
                    <a:pt x="4" y="33"/>
                    <a:pt x="4" y="33"/>
                    <a:pt x="4" y="33"/>
                  </a:cubicBezTo>
                  <a:cubicBezTo>
                    <a:pt x="5" y="33"/>
                    <a:pt x="5" y="33"/>
                    <a:pt x="5" y="33"/>
                  </a:cubicBezTo>
                  <a:cubicBezTo>
                    <a:pt x="5" y="33"/>
                    <a:pt x="5" y="33"/>
                    <a:pt x="5" y="33"/>
                  </a:cubicBezTo>
                  <a:cubicBezTo>
                    <a:pt x="5" y="33"/>
                    <a:pt x="5" y="33"/>
                    <a:pt x="5" y="33"/>
                  </a:cubicBezTo>
                  <a:cubicBezTo>
                    <a:pt x="10" y="25"/>
                    <a:pt x="16" y="16"/>
                    <a:pt x="21" y="7"/>
                  </a:cubicBezTo>
                  <a:cubicBezTo>
                    <a:pt x="21" y="7"/>
                    <a:pt x="21" y="7"/>
                    <a:pt x="21" y="7"/>
                  </a:cubicBezTo>
                  <a:cubicBezTo>
                    <a:pt x="21" y="6"/>
                    <a:pt x="21" y="6"/>
                    <a:pt x="21" y="5"/>
                  </a:cubicBezTo>
                  <a:cubicBezTo>
                    <a:pt x="21" y="5"/>
                    <a:pt x="21" y="4"/>
                    <a:pt x="21" y="3"/>
                  </a:cubicBezTo>
                  <a:cubicBezTo>
                    <a:pt x="21" y="3"/>
                    <a:pt x="21" y="3"/>
                    <a:pt x="21" y="3"/>
                  </a:cubicBezTo>
                  <a:cubicBezTo>
                    <a:pt x="21" y="3"/>
                    <a:pt x="21" y="3"/>
                    <a:pt x="21" y="3"/>
                  </a:cubicBezTo>
                  <a:cubicBezTo>
                    <a:pt x="20" y="3"/>
                    <a:pt x="20" y="3"/>
                    <a:pt x="20" y="3"/>
                  </a:cubicBezTo>
                  <a:cubicBezTo>
                    <a:pt x="20" y="3"/>
                    <a:pt x="20" y="3"/>
                    <a:pt x="20" y="3"/>
                  </a:cubicBezTo>
                  <a:cubicBezTo>
                    <a:pt x="20" y="2"/>
                    <a:pt x="19" y="2"/>
                    <a:pt x="19" y="2"/>
                  </a:cubicBezTo>
                  <a:cubicBezTo>
                    <a:pt x="18" y="1"/>
                    <a:pt x="18" y="1"/>
                    <a:pt x="1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63" name="Freeform 49"/>
            <p:cNvSpPr>
              <a:spLocks noEditPoints="1"/>
            </p:cNvSpPr>
            <p:nvPr/>
          </p:nvSpPr>
          <p:spPr bwMode="auto">
            <a:xfrm>
              <a:off x="4115" y="1865"/>
              <a:ext cx="14" cy="17"/>
            </a:xfrm>
            <a:custGeom>
              <a:gdLst>
                <a:gd fmla="*/ 2 w 6" name="T0"/>
                <a:gd fmla="*/ 6 h 7" name="T1"/>
                <a:gd fmla="*/ 2 w 6" name="T2"/>
                <a:gd fmla="*/ 6 h 7" name="T3"/>
                <a:gd fmla="*/ 1 w 6" name="T4"/>
                <a:gd fmla="*/ 5 h 7" name="T5"/>
                <a:gd fmla="*/ 1 w 6" name="T6"/>
                <a:gd fmla="*/ 5 h 7" name="T7"/>
                <a:gd fmla="*/ 2 w 6" name="T8"/>
                <a:gd fmla="*/ 3 h 7" name="T9"/>
                <a:gd fmla="*/ 3 w 6" name="T10"/>
                <a:gd fmla="*/ 3 h 7" name="T11"/>
                <a:gd fmla="*/ 4 w 6" name="T12"/>
                <a:gd fmla="*/ 3 h 7" name="T13"/>
                <a:gd fmla="*/ 4 w 6" name="T14"/>
                <a:gd fmla="*/ 3 h 7" name="T15"/>
                <a:gd fmla="*/ 4 w 6" name="T16"/>
                <a:gd fmla="*/ 4 h 7" name="T17"/>
                <a:gd fmla="*/ 4 w 6" name="T18"/>
                <a:gd fmla="*/ 5 h 7" name="T19"/>
                <a:gd fmla="*/ 2 w 6" name="T20"/>
                <a:gd fmla="*/ 6 h 7" name="T21"/>
                <a:gd fmla="*/ 5 w 6" name="T22"/>
                <a:gd fmla="*/ 2 h 7" name="T23"/>
                <a:gd fmla="*/ 4 w 6" name="T24"/>
                <a:gd fmla="*/ 2 h 7" name="T25"/>
                <a:gd fmla="*/ 5 w 6" name="T26"/>
                <a:gd fmla="*/ 2 h 7" name="T27"/>
                <a:gd fmla="*/ 5 w 6" name="T28"/>
                <a:gd fmla="*/ 2 h 7" name="T29"/>
                <a:gd fmla="*/ 5 w 6" name="T30"/>
                <a:gd fmla="*/ 2 h 7" name="T31"/>
                <a:gd fmla="*/ 1 w 6" name="T32"/>
                <a:gd fmla="*/ 3 h 7" name="T33"/>
                <a:gd fmla="*/ 1 w 6" name="T34"/>
                <a:gd fmla="*/ 3 h 7" name="T35"/>
                <a:gd fmla="*/ 2 w 6" name="T36"/>
                <a:gd fmla="*/ 2 h 7" name="T37"/>
                <a:gd fmla="*/ 1 w 6" name="T38"/>
                <a:gd fmla="*/ 3 h 7" name="T39"/>
                <a:gd fmla="*/ 1 w 6" name="T40"/>
                <a:gd fmla="*/ 3 h 7" name="T41"/>
                <a:gd fmla="*/ 2 w 6" name="T42"/>
                <a:gd fmla="*/ 2 h 7" name="T43"/>
                <a:gd fmla="*/ 3 w 6" name="T44"/>
                <a:gd fmla="*/ 1 h 7" name="T45"/>
                <a:gd fmla="*/ 3 w 6" name="T46"/>
                <a:gd fmla="*/ 1 h 7" name="T47"/>
                <a:gd fmla="*/ 2 w 6" name="T48"/>
                <a:gd fmla="*/ 2 h 7" name="T49"/>
                <a:gd fmla="*/ 2 w 6" name="T50"/>
                <a:gd fmla="*/ 2 h 7" name="T51"/>
                <a:gd fmla="*/ 4 w 6" name="T52"/>
                <a:gd fmla="*/ 2 h 7" name="T53"/>
                <a:gd fmla="*/ 3 w 6" name="T54"/>
                <a:gd fmla="*/ 2 h 7" name="T55"/>
                <a:gd fmla="*/ 4 w 6" name="T56"/>
                <a:gd fmla="*/ 1 h 7" name="T57"/>
                <a:gd fmla="*/ 4 w 6" name="T58"/>
                <a:gd fmla="*/ 1 h 7" name="T59"/>
                <a:gd fmla="*/ 4 w 6" name="T60"/>
                <a:gd fmla="*/ 2 h 7" name="T61"/>
                <a:gd fmla="*/ 3 w 6" name="T62"/>
                <a:gd fmla="*/ 0 h 7" name="T63"/>
                <a:gd fmla="*/ 2 w 6" name="T64"/>
                <a:gd fmla="*/ 0 h 7" name="T65"/>
                <a:gd fmla="*/ 0 w 6" name="T66"/>
                <a:gd fmla="*/ 3 h 7" name="T67"/>
                <a:gd fmla="*/ 1 w 6" name="T68"/>
                <a:gd fmla="*/ 7 h 7" name="T69"/>
                <a:gd fmla="*/ 2 w 6" name="T70"/>
                <a:gd fmla="*/ 7 h 7" name="T71"/>
                <a:gd fmla="*/ 5 w 6" name="T72"/>
                <a:gd fmla="*/ 6 h 7" name="T73"/>
                <a:gd fmla="*/ 6 w 6" name="T74"/>
                <a:gd fmla="*/ 2 h 7" name="T75"/>
                <a:gd fmla="*/ 5 w 6" name="T76"/>
                <a:gd fmla="*/ 1 h 7" name="T77"/>
                <a:gd fmla="*/ 3 w 6" name="T78"/>
                <a:gd fmla="*/ 0 h 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 w="6">
                  <a:moveTo>
                    <a:pt x="2" y="6"/>
                  </a:moveTo>
                  <a:cubicBezTo>
                    <a:pt x="2" y="6"/>
                    <a:pt x="2" y="6"/>
                    <a:pt x="2" y="6"/>
                  </a:cubicBezTo>
                  <a:cubicBezTo>
                    <a:pt x="1" y="5"/>
                    <a:pt x="1" y="5"/>
                    <a:pt x="1" y="5"/>
                  </a:cubicBezTo>
                  <a:cubicBezTo>
                    <a:pt x="1" y="5"/>
                    <a:pt x="1" y="5"/>
                    <a:pt x="1" y="5"/>
                  </a:cubicBezTo>
                  <a:cubicBezTo>
                    <a:pt x="1" y="4"/>
                    <a:pt x="2" y="4"/>
                    <a:pt x="2" y="3"/>
                  </a:cubicBezTo>
                  <a:cubicBezTo>
                    <a:pt x="3" y="3"/>
                    <a:pt x="3" y="3"/>
                    <a:pt x="3" y="3"/>
                  </a:cubicBezTo>
                  <a:cubicBezTo>
                    <a:pt x="3" y="3"/>
                    <a:pt x="4" y="3"/>
                    <a:pt x="4" y="3"/>
                  </a:cubicBezTo>
                  <a:cubicBezTo>
                    <a:pt x="4" y="3"/>
                    <a:pt x="4" y="3"/>
                    <a:pt x="4" y="3"/>
                  </a:cubicBezTo>
                  <a:cubicBezTo>
                    <a:pt x="4" y="4"/>
                    <a:pt x="4" y="4"/>
                    <a:pt x="4" y="4"/>
                  </a:cubicBezTo>
                  <a:cubicBezTo>
                    <a:pt x="4" y="4"/>
                    <a:pt x="4" y="5"/>
                    <a:pt x="4" y="5"/>
                  </a:cubicBezTo>
                  <a:cubicBezTo>
                    <a:pt x="4" y="6"/>
                    <a:pt x="3" y="6"/>
                    <a:pt x="2" y="6"/>
                  </a:cubicBezTo>
                  <a:moveTo>
                    <a:pt x="5" y="2"/>
                  </a:moveTo>
                  <a:cubicBezTo>
                    <a:pt x="4" y="2"/>
                    <a:pt x="4" y="2"/>
                    <a:pt x="4" y="2"/>
                  </a:cubicBezTo>
                  <a:cubicBezTo>
                    <a:pt x="5" y="2"/>
                    <a:pt x="5" y="2"/>
                    <a:pt x="5" y="2"/>
                  </a:cubicBezTo>
                  <a:cubicBezTo>
                    <a:pt x="5" y="2"/>
                    <a:pt x="5" y="2"/>
                    <a:pt x="5" y="2"/>
                  </a:cubicBezTo>
                  <a:cubicBezTo>
                    <a:pt x="5" y="2"/>
                    <a:pt x="5" y="2"/>
                    <a:pt x="5"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3"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1" y="2"/>
                    <a:pt x="0" y="3"/>
                  </a:cubicBezTo>
                  <a:cubicBezTo>
                    <a:pt x="0" y="4"/>
                    <a:pt x="0" y="6"/>
                    <a:pt x="1" y="7"/>
                  </a:cubicBezTo>
                  <a:cubicBezTo>
                    <a:pt x="1" y="7"/>
                    <a:pt x="2" y="7"/>
                    <a:pt x="2" y="7"/>
                  </a:cubicBezTo>
                  <a:cubicBezTo>
                    <a:pt x="3" y="7"/>
                    <a:pt x="4" y="7"/>
                    <a:pt x="5" y="6"/>
                  </a:cubicBezTo>
                  <a:cubicBezTo>
                    <a:pt x="5" y="5"/>
                    <a:pt x="6" y="4"/>
                    <a:pt x="6" y="2"/>
                  </a:cubicBezTo>
                  <a:cubicBezTo>
                    <a:pt x="6" y="2"/>
                    <a:pt x="6" y="1"/>
                    <a:pt x="5" y="1"/>
                  </a:cubicBezTo>
                  <a:cubicBezTo>
                    <a:pt x="5"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64" name="Freeform 50"/>
            <p:cNvSpPr>
              <a:spLocks noEditPoints="1"/>
            </p:cNvSpPr>
            <p:nvPr/>
          </p:nvSpPr>
          <p:spPr bwMode="auto">
            <a:xfrm>
              <a:off x="4158" y="1903"/>
              <a:ext cx="12" cy="17"/>
            </a:xfrm>
            <a:custGeom>
              <a:gdLst>
                <a:gd fmla="*/ 2 w 5" name="T0"/>
                <a:gd fmla="*/ 6 h 7" name="T1"/>
                <a:gd fmla="*/ 1 w 5" name="T2"/>
                <a:gd fmla="*/ 6 h 7" name="T3"/>
                <a:gd fmla="*/ 1 w 5" name="T4"/>
                <a:gd fmla="*/ 5 h 7" name="T5"/>
                <a:gd fmla="*/ 1 w 5" name="T6"/>
                <a:gd fmla="*/ 5 h 7" name="T7"/>
                <a:gd fmla="*/ 2 w 5" name="T8"/>
                <a:gd fmla="*/ 3 h 7" name="T9"/>
                <a:gd fmla="*/ 3 w 5" name="T10"/>
                <a:gd fmla="*/ 3 h 7" name="T11"/>
                <a:gd fmla="*/ 4 w 5" name="T12"/>
                <a:gd fmla="*/ 3 h 7" name="T13"/>
                <a:gd fmla="*/ 4 w 5" name="T14"/>
                <a:gd fmla="*/ 4 h 7" name="T15"/>
                <a:gd fmla="*/ 4 w 5" name="T16"/>
                <a:gd fmla="*/ 4 h 7" name="T17"/>
                <a:gd fmla="*/ 4 w 5" name="T18"/>
                <a:gd fmla="*/ 5 h 7" name="T19"/>
                <a:gd fmla="*/ 2 w 5" name="T20"/>
                <a:gd fmla="*/ 6 h 7" name="T21"/>
                <a:gd fmla="*/ 4 w 5" name="T22"/>
                <a:gd fmla="*/ 2 h 7" name="T23"/>
                <a:gd fmla="*/ 4 w 5" name="T24"/>
                <a:gd fmla="*/ 2 h 7" name="T25"/>
                <a:gd fmla="*/ 4 w 5" name="T26"/>
                <a:gd fmla="*/ 2 h 7" name="T27"/>
                <a:gd fmla="*/ 4 w 5" name="T28"/>
                <a:gd fmla="*/ 2 h 7" name="T29"/>
                <a:gd fmla="*/ 4 w 5" name="T30"/>
                <a:gd fmla="*/ 2 h 7" name="T31"/>
                <a:gd fmla="*/ 1 w 5" name="T32"/>
                <a:gd fmla="*/ 3 h 7" name="T33"/>
                <a:gd fmla="*/ 1 w 5" name="T34"/>
                <a:gd fmla="*/ 3 h 7" name="T35"/>
                <a:gd fmla="*/ 2 w 5" name="T36"/>
                <a:gd fmla="*/ 2 h 7" name="T37"/>
                <a:gd fmla="*/ 1 w 5" name="T38"/>
                <a:gd fmla="*/ 3 h 7" name="T39"/>
                <a:gd fmla="*/ 1 w 5" name="T40"/>
                <a:gd fmla="*/ 3 h 7" name="T41"/>
                <a:gd fmla="*/ 2 w 5" name="T42"/>
                <a:gd fmla="*/ 2 h 7" name="T43"/>
                <a:gd fmla="*/ 3 w 5" name="T44"/>
                <a:gd fmla="*/ 1 h 7" name="T45"/>
                <a:gd fmla="*/ 3 w 5" name="T46"/>
                <a:gd fmla="*/ 1 h 7" name="T47"/>
                <a:gd fmla="*/ 2 w 5" name="T48"/>
                <a:gd fmla="*/ 2 h 7" name="T49"/>
                <a:gd fmla="*/ 2 w 5" name="T50"/>
                <a:gd fmla="*/ 2 h 7" name="T51"/>
                <a:gd fmla="*/ 4 w 5" name="T52"/>
                <a:gd fmla="*/ 2 h 7" name="T53"/>
                <a:gd fmla="*/ 3 w 5" name="T54"/>
                <a:gd fmla="*/ 2 h 7" name="T55"/>
                <a:gd fmla="*/ 4 w 5" name="T56"/>
                <a:gd fmla="*/ 1 h 7" name="T57"/>
                <a:gd fmla="*/ 4 w 5" name="T58"/>
                <a:gd fmla="*/ 1 h 7" name="T59"/>
                <a:gd fmla="*/ 4 w 5" name="T60"/>
                <a:gd fmla="*/ 2 h 7" name="T61"/>
                <a:gd fmla="*/ 3 w 5" name="T62"/>
                <a:gd fmla="*/ 0 h 7" name="T63"/>
                <a:gd fmla="*/ 2 w 5" name="T64"/>
                <a:gd fmla="*/ 0 h 7" name="T65"/>
                <a:gd fmla="*/ 0 w 5" name="T66"/>
                <a:gd fmla="*/ 3 h 7" name="T67"/>
                <a:gd fmla="*/ 1 w 5" name="T68"/>
                <a:gd fmla="*/ 7 h 7" name="T69"/>
                <a:gd fmla="*/ 2 w 5" name="T70"/>
                <a:gd fmla="*/ 7 h 7" name="T71"/>
                <a:gd fmla="*/ 5 w 5" name="T72"/>
                <a:gd fmla="*/ 6 h 7" name="T73"/>
                <a:gd fmla="*/ 5 w 5" name="T74"/>
                <a:gd fmla="*/ 2 h 7" name="T75"/>
                <a:gd fmla="*/ 5 w 5" name="T76"/>
                <a:gd fmla="*/ 1 h 7" name="T77"/>
                <a:gd fmla="*/ 3 w 5" name="T78"/>
                <a:gd fmla="*/ 0 h 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 w="5">
                  <a:moveTo>
                    <a:pt x="2" y="6"/>
                  </a:moveTo>
                  <a:cubicBezTo>
                    <a:pt x="2" y="6"/>
                    <a:pt x="2" y="6"/>
                    <a:pt x="1" y="6"/>
                  </a:cubicBezTo>
                  <a:cubicBezTo>
                    <a:pt x="1" y="5"/>
                    <a:pt x="1" y="5"/>
                    <a:pt x="1" y="5"/>
                  </a:cubicBezTo>
                  <a:cubicBezTo>
                    <a:pt x="1" y="5"/>
                    <a:pt x="1" y="5"/>
                    <a:pt x="1" y="5"/>
                  </a:cubicBezTo>
                  <a:cubicBezTo>
                    <a:pt x="1" y="5"/>
                    <a:pt x="2" y="4"/>
                    <a:pt x="2" y="3"/>
                  </a:cubicBezTo>
                  <a:cubicBezTo>
                    <a:pt x="3" y="3"/>
                    <a:pt x="3" y="3"/>
                    <a:pt x="3" y="3"/>
                  </a:cubicBezTo>
                  <a:cubicBezTo>
                    <a:pt x="3" y="3"/>
                    <a:pt x="3" y="3"/>
                    <a:pt x="4" y="3"/>
                  </a:cubicBezTo>
                  <a:cubicBezTo>
                    <a:pt x="4" y="4"/>
                    <a:pt x="4" y="4"/>
                    <a:pt x="4" y="4"/>
                  </a:cubicBezTo>
                  <a:cubicBezTo>
                    <a:pt x="4" y="4"/>
                    <a:pt x="4" y="4"/>
                    <a:pt x="4" y="4"/>
                  </a:cubicBezTo>
                  <a:cubicBezTo>
                    <a:pt x="4" y="5"/>
                    <a:pt x="4" y="5"/>
                    <a:pt x="4" y="5"/>
                  </a:cubicBezTo>
                  <a:cubicBezTo>
                    <a:pt x="3" y="6"/>
                    <a:pt x="3" y="6"/>
                    <a:pt x="2" y="6"/>
                  </a:cubicBezTo>
                  <a:moveTo>
                    <a:pt x="4" y="2"/>
                  </a:moveTo>
                  <a:cubicBezTo>
                    <a:pt x="4" y="2"/>
                    <a:pt x="4" y="2"/>
                    <a:pt x="4" y="2"/>
                  </a:cubicBezTo>
                  <a:cubicBezTo>
                    <a:pt x="4" y="2"/>
                    <a:pt x="4" y="2"/>
                    <a:pt x="4" y="2"/>
                  </a:cubicBezTo>
                  <a:cubicBezTo>
                    <a:pt x="4" y="2"/>
                    <a:pt x="4" y="2"/>
                    <a:pt x="4" y="2"/>
                  </a:cubicBezTo>
                  <a:cubicBezTo>
                    <a:pt x="4" y="2"/>
                    <a:pt x="4" y="2"/>
                    <a:pt x="4"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2"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0" y="2"/>
                    <a:pt x="0" y="3"/>
                  </a:cubicBezTo>
                  <a:cubicBezTo>
                    <a:pt x="0" y="4"/>
                    <a:pt x="0" y="6"/>
                    <a:pt x="1" y="7"/>
                  </a:cubicBezTo>
                  <a:cubicBezTo>
                    <a:pt x="1" y="7"/>
                    <a:pt x="2" y="7"/>
                    <a:pt x="2" y="7"/>
                  </a:cubicBezTo>
                  <a:cubicBezTo>
                    <a:pt x="3" y="7"/>
                    <a:pt x="4" y="7"/>
                    <a:pt x="5" y="6"/>
                  </a:cubicBezTo>
                  <a:cubicBezTo>
                    <a:pt x="5" y="5"/>
                    <a:pt x="5" y="4"/>
                    <a:pt x="5" y="2"/>
                  </a:cubicBezTo>
                  <a:cubicBezTo>
                    <a:pt x="5" y="2"/>
                    <a:pt x="5" y="1"/>
                    <a:pt x="5" y="1"/>
                  </a:cubicBezTo>
                  <a:cubicBezTo>
                    <a:pt x="5"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65" name="Freeform 51"/>
            <p:cNvSpPr>
              <a:spLocks noEditPoints="1"/>
            </p:cNvSpPr>
            <p:nvPr/>
          </p:nvSpPr>
          <p:spPr bwMode="auto">
            <a:xfrm>
              <a:off x="4148" y="1894"/>
              <a:ext cx="31" cy="40"/>
            </a:xfrm>
            <a:custGeom>
              <a:gdLst>
                <a:gd fmla="*/ 5 w 13" name="T0"/>
                <a:gd fmla="*/ 16 h 17" name="T1"/>
                <a:gd fmla="*/ 6 w 13" name="T2"/>
                <a:gd fmla="*/ 15 h 17" name="T3"/>
                <a:gd fmla="*/ 6 w 13" name="T4"/>
                <a:gd fmla="*/ 16 h 17" name="T5"/>
                <a:gd fmla="*/ 4 w 13" name="T6"/>
                <a:gd fmla="*/ 16 h 17" name="T7"/>
                <a:gd fmla="*/ 4 w 13" name="T8"/>
                <a:gd fmla="*/ 15 h 17" name="T9"/>
                <a:gd fmla="*/ 4 w 13" name="T10"/>
                <a:gd fmla="*/ 14 h 17" name="T11"/>
                <a:gd fmla="*/ 4 w 13" name="T12"/>
                <a:gd fmla="*/ 16 h 17" name="T13"/>
                <a:gd fmla="*/ 7 w 13" name="T14"/>
                <a:gd fmla="*/ 15 h 17" name="T15"/>
                <a:gd fmla="*/ 8 w 13" name="T16"/>
                <a:gd fmla="*/ 14 h 17" name="T17"/>
                <a:gd fmla="*/ 8 w 13" name="T18"/>
                <a:gd fmla="*/ 16 h 17" name="T19"/>
                <a:gd fmla="*/ 8 w 13" name="T20"/>
                <a:gd fmla="*/ 16 h 17" name="T21"/>
                <a:gd fmla="*/ 3 w 13" name="T22"/>
                <a:gd fmla="*/ 15 h 17" name="T23"/>
                <a:gd fmla="*/ 3 w 13" name="T24"/>
                <a:gd fmla="*/ 13 h 17" name="T25"/>
                <a:gd fmla="*/ 3 w 13" name="T26"/>
                <a:gd fmla="*/ 15 h 17" name="T27"/>
                <a:gd fmla="*/ 9 w 13" name="T28"/>
                <a:gd fmla="*/ 14 h 17" name="T29"/>
                <a:gd fmla="*/ 9 w 13" name="T30"/>
                <a:gd fmla="*/ 14 h 17" name="T31"/>
                <a:gd fmla="*/ 9 w 13" name="T32"/>
                <a:gd fmla="*/ 15 h 17" name="T33"/>
                <a:gd fmla="*/ 2 w 13" name="T34"/>
                <a:gd fmla="*/ 14 h 17" name="T35"/>
                <a:gd fmla="*/ 2 w 13" name="T36"/>
                <a:gd fmla="*/ 13 h 17" name="T37"/>
                <a:gd fmla="*/ 10 w 13" name="T38"/>
                <a:gd fmla="*/ 13 h 17" name="T39"/>
                <a:gd fmla="*/ 11 w 13" name="T40"/>
                <a:gd fmla="*/ 12 h 17" name="T41"/>
                <a:gd fmla="*/ 11 w 13" name="T42"/>
                <a:gd fmla="*/ 12 h 17" name="T43"/>
                <a:gd fmla="*/ 1 w 13" name="T44"/>
                <a:gd fmla="*/ 12 h 17" name="T45"/>
                <a:gd fmla="*/ 1 w 13" name="T46"/>
                <a:gd fmla="*/ 12 h 17" name="T47"/>
                <a:gd fmla="*/ 6 w 13" name="T48"/>
                <a:gd fmla="*/ 14 h 17" name="T49"/>
                <a:gd fmla="*/ 2 w 13" name="T50"/>
                <a:gd fmla="*/ 6 h 17" name="T51"/>
                <a:gd fmla="*/ 7 w 13" name="T52"/>
                <a:gd fmla="*/ 1 h 17" name="T53"/>
                <a:gd fmla="*/ 11 w 13" name="T54"/>
                <a:gd fmla="*/ 3 h 17" name="T55"/>
                <a:gd fmla="*/ 8 w 13" name="T56"/>
                <a:gd fmla="*/ 13 h 17" name="T57"/>
                <a:gd fmla="*/ 7 w 13" name="T58"/>
                <a:gd fmla="*/ 0 h 17" name="T59"/>
                <a:gd fmla="*/ 1 w 13" name="T60"/>
                <a:gd fmla="*/ 6 h 17" name="T61"/>
                <a:gd fmla="*/ 1 w 13" name="T62"/>
                <a:gd fmla="*/ 9 h 17" name="T63"/>
                <a:gd fmla="*/ 1 w 13" name="T64"/>
                <a:gd fmla="*/ 14 h 17" name="T65"/>
                <a:gd fmla="*/ 6 w 13" name="T66"/>
                <a:gd fmla="*/ 17 h 17" name="T67"/>
                <a:gd fmla="*/ 6 w 13" name="T68"/>
                <a:gd fmla="*/ 17 h 17" name="T69"/>
                <a:gd fmla="*/ 6 w 13" name="T70"/>
                <a:gd fmla="*/ 17 h 17" name="T71"/>
                <a:gd fmla="*/ 12 w 13" name="T72"/>
                <a:gd fmla="*/ 13 h 17" name="T73"/>
                <a:gd fmla="*/ 12 w 13" name="T74"/>
                <a:gd fmla="*/ 7 h 17" name="T75"/>
                <a:gd fmla="*/ 10 w 13" name="T76"/>
                <a:gd fmla="*/ 2 h 1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7" w="13">
                  <a:moveTo>
                    <a:pt x="6" y="16"/>
                  </a:moveTo>
                  <a:cubicBezTo>
                    <a:pt x="5" y="16"/>
                    <a:pt x="5" y="16"/>
                    <a:pt x="5" y="16"/>
                  </a:cubicBezTo>
                  <a:cubicBezTo>
                    <a:pt x="5" y="15"/>
                    <a:pt x="5" y="15"/>
                    <a:pt x="5" y="15"/>
                  </a:cubicBezTo>
                  <a:cubicBezTo>
                    <a:pt x="6" y="15"/>
                    <a:pt x="6" y="15"/>
                    <a:pt x="6" y="15"/>
                  </a:cubicBezTo>
                  <a:cubicBezTo>
                    <a:pt x="6" y="15"/>
                    <a:pt x="6" y="15"/>
                    <a:pt x="6" y="15"/>
                  </a:cubicBezTo>
                  <a:cubicBezTo>
                    <a:pt x="6" y="16"/>
                    <a:pt x="6" y="16"/>
                    <a:pt x="6" y="16"/>
                  </a:cubicBezTo>
                  <a:cubicBezTo>
                    <a:pt x="6" y="16"/>
                    <a:pt x="6" y="16"/>
                    <a:pt x="6" y="16"/>
                  </a:cubicBezTo>
                  <a:moveTo>
                    <a:pt x="4" y="16"/>
                  </a:moveTo>
                  <a:cubicBezTo>
                    <a:pt x="4" y="16"/>
                    <a:pt x="4" y="16"/>
                    <a:pt x="4" y="16"/>
                  </a:cubicBezTo>
                  <a:cubicBezTo>
                    <a:pt x="4" y="15"/>
                    <a:pt x="4" y="15"/>
                    <a:pt x="4" y="15"/>
                  </a:cubicBezTo>
                  <a:cubicBezTo>
                    <a:pt x="4" y="15"/>
                    <a:pt x="4" y="15"/>
                    <a:pt x="4" y="15"/>
                  </a:cubicBezTo>
                  <a:cubicBezTo>
                    <a:pt x="4" y="14"/>
                    <a:pt x="4" y="14"/>
                    <a:pt x="4" y="14"/>
                  </a:cubicBezTo>
                  <a:cubicBezTo>
                    <a:pt x="5" y="14"/>
                    <a:pt x="5" y="14"/>
                    <a:pt x="5" y="14"/>
                  </a:cubicBezTo>
                  <a:cubicBezTo>
                    <a:pt x="4"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3" y="14"/>
                    <a:pt x="3" y="14"/>
                    <a:pt x="3"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5"/>
                    <a:pt x="9" y="15"/>
                    <a:pt x="9" y="15"/>
                  </a:cubicBezTo>
                  <a:cubicBezTo>
                    <a:pt x="9" y="15"/>
                    <a:pt x="9" y="15"/>
                    <a:pt x="9" y="15"/>
                  </a:cubicBezTo>
                  <a:moveTo>
                    <a:pt x="2" y="14"/>
                  </a:moveTo>
                  <a:cubicBezTo>
                    <a:pt x="2" y="14"/>
                    <a:pt x="2" y="14"/>
                    <a:pt x="2" y="14"/>
                  </a:cubicBezTo>
                  <a:cubicBezTo>
                    <a:pt x="2" y="13"/>
                    <a:pt x="2" y="13"/>
                    <a:pt x="2" y="13"/>
                  </a:cubicBezTo>
                  <a:cubicBezTo>
                    <a:pt x="2" y="13"/>
                    <a:pt x="2" y="13"/>
                    <a:pt x="2" y="13"/>
                  </a:cubicBezTo>
                  <a:cubicBezTo>
                    <a:pt x="2" y="14"/>
                    <a:pt x="2" y="14"/>
                    <a:pt x="2" y="14"/>
                  </a:cubicBezTo>
                  <a:moveTo>
                    <a:pt x="10" y="13"/>
                  </a:moveTo>
                  <a:cubicBezTo>
                    <a:pt x="11" y="12"/>
                    <a:pt x="11" y="12"/>
                    <a:pt x="11" y="12"/>
                  </a:cubicBezTo>
                  <a:cubicBezTo>
                    <a:pt x="11" y="12"/>
                    <a:pt x="11" y="12"/>
                    <a:pt x="11" y="12"/>
                  </a:cubicBezTo>
                  <a:cubicBezTo>
                    <a:pt x="11" y="12"/>
                    <a:pt x="11" y="12"/>
                    <a:pt x="11" y="12"/>
                  </a:cubicBezTo>
                  <a:cubicBezTo>
                    <a:pt x="11" y="12"/>
                    <a:pt x="11" y="12"/>
                    <a:pt x="11" y="12"/>
                  </a:cubicBezTo>
                  <a:cubicBezTo>
                    <a:pt x="10" y="13"/>
                    <a:pt x="10" y="13"/>
                    <a:pt x="10" y="13"/>
                  </a:cubicBezTo>
                  <a:moveTo>
                    <a:pt x="1" y="12"/>
                  </a:moveTo>
                  <a:cubicBezTo>
                    <a:pt x="1" y="12"/>
                    <a:pt x="1" y="12"/>
                    <a:pt x="1" y="12"/>
                  </a:cubicBezTo>
                  <a:cubicBezTo>
                    <a:pt x="1" y="12"/>
                    <a:pt x="1" y="12"/>
                    <a:pt x="1" y="12"/>
                  </a:cubicBezTo>
                  <a:cubicBezTo>
                    <a:pt x="1" y="12"/>
                    <a:pt x="1" y="12"/>
                    <a:pt x="1" y="12"/>
                  </a:cubicBezTo>
                  <a:moveTo>
                    <a:pt x="6" y="14"/>
                  </a:moveTo>
                  <a:cubicBezTo>
                    <a:pt x="5" y="14"/>
                    <a:pt x="4" y="13"/>
                    <a:pt x="3" y="12"/>
                  </a:cubicBezTo>
                  <a:cubicBezTo>
                    <a:pt x="1" y="11"/>
                    <a:pt x="2" y="8"/>
                    <a:pt x="2" y="6"/>
                  </a:cubicBezTo>
                  <a:cubicBezTo>
                    <a:pt x="3" y="5"/>
                    <a:pt x="4" y="3"/>
                    <a:pt x="5" y="2"/>
                  </a:cubicBezTo>
                  <a:cubicBezTo>
                    <a:pt x="6" y="2"/>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6" y="0"/>
                    <a:pt x="6" y="1"/>
                    <a:pt x="5" y="1"/>
                  </a:cubicBezTo>
                  <a:cubicBezTo>
                    <a:pt x="3" y="2"/>
                    <a:pt x="2" y="4"/>
                    <a:pt x="1" y="6"/>
                  </a:cubicBezTo>
                  <a:cubicBezTo>
                    <a:pt x="1" y="6"/>
                    <a:pt x="1" y="7"/>
                    <a:pt x="1" y="8"/>
                  </a:cubicBezTo>
                  <a:cubicBezTo>
                    <a:pt x="1" y="9"/>
                    <a:pt x="1" y="9"/>
                    <a:pt x="1" y="9"/>
                  </a:cubicBezTo>
                  <a:cubicBezTo>
                    <a:pt x="0" y="10"/>
                    <a:pt x="0" y="12"/>
                    <a:pt x="1" y="14"/>
                  </a:cubicBezTo>
                  <a:cubicBezTo>
                    <a:pt x="1" y="14"/>
                    <a:pt x="1" y="14"/>
                    <a:pt x="1" y="14"/>
                  </a:cubicBezTo>
                  <a:cubicBezTo>
                    <a:pt x="1" y="15"/>
                    <a:pt x="1" y="15"/>
                    <a:pt x="1" y="15"/>
                  </a:cubicBezTo>
                  <a:cubicBezTo>
                    <a:pt x="3" y="17"/>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10"/>
                    <a:pt x="13" y="7"/>
                  </a:cubicBezTo>
                  <a:cubicBezTo>
                    <a:pt x="12" y="7"/>
                    <a:pt x="12" y="7"/>
                    <a:pt x="12" y="7"/>
                  </a:cubicBezTo>
                  <a:cubicBezTo>
                    <a:pt x="12" y="5"/>
                    <a:pt x="12" y="4"/>
                    <a:pt x="11" y="3"/>
                  </a:cubicBezTo>
                  <a:cubicBezTo>
                    <a:pt x="11" y="2"/>
                    <a:pt x="11" y="2"/>
                    <a:pt x="10" y="2"/>
                  </a:cubicBezTo>
                  <a:cubicBezTo>
                    <a:pt x="10" y="1"/>
                    <a:pt x="9"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66" name="Freeform 52"/>
            <p:cNvSpPr>
              <a:spLocks noEditPoints="1"/>
            </p:cNvSpPr>
            <p:nvPr/>
          </p:nvSpPr>
          <p:spPr bwMode="auto">
            <a:xfrm>
              <a:off x="4236" y="2334"/>
              <a:ext cx="91" cy="133"/>
            </a:xfrm>
            <a:custGeom>
              <a:gdLst>
                <a:gd fmla="*/ 4 w 38" name="T0"/>
                <a:gd fmla="*/ 48 h 56" name="T1"/>
                <a:gd fmla="*/ 8 w 38" name="T2"/>
                <a:gd fmla="*/ 49 h 56" name="T3"/>
                <a:gd fmla="*/ 9 w 38" name="T4"/>
                <a:gd fmla="*/ 49 h 56" name="T5"/>
                <a:gd fmla="*/ 7 w 38" name="T6"/>
                <a:gd fmla="*/ 55 h 56" name="T7"/>
                <a:gd fmla="*/ 13 w 38" name="T8"/>
                <a:gd fmla="*/ 48 h 56" name="T9"/>
                <a:gd fmla="*/ 8 w 38" name="T10"/>
                <a:gd fmla="*/ 55 h 56" name="T11"/>
                <a:gd fmla="*/ 18 w 38" name="T12"/>
                <a:gd fmla="*/ 47 h 56" name="T13"/>
                <a:gd fmla="*/ 15 w 38" name="T14"/>
                <a:gd fmla="*/ 53 h 56" name="T15"/>
                <a:gd fmla="*/ 18 w 38" name="T16"/>
                <a:gd fmla="*/ 52 h 56" name="T17"/>
                <a:gd fmla="*/ 22 w 38" name="T18"/>
                <a:gd fmla="*/ 46 h 56" name="T19"/>
                <a:gd fmla="*/ 21 w 38" name="T20"/>
                <a:gd fmla="*/ 51 h 56" name="T21"/>
                <a:gd fmla="*/ 28 w 38" name="T22"/>
                <a:gd fmla="*/ 44 h 56" name="T23"/>
                <a:gd fmla="*/ 26 w 38" name="T24"/>
                <a:gd fmla="*/ 44 h 56" name="T25"/>
                <a:gd fmla="*/ 24 w 38" name="T26"/>
                <a:gd fmla="*/ 49 h 56" name="T27"/>
                <a:gd fmla="*/ 4 w 38" name="T28"/>
                <a:gd fmla="*/ 43 h 56" name="T29"/>
                <a:gd fmla="*/ 3 w 38" name="T30"/>
                <a:gd fmla="*/ 47 h 56" name="T31"/>
                <a:gd fmla="*/ 6 w 38" name="T32"/>
                <a:gd fmla="*/ 39 h 56" name="T33"/>
                <a:gd fmla="*/ 5 w 38" name="T34"/>
                <a:gd fmla="*/ 39 h 56" name="T35"/>
                <a:gd fmla="*/ 6 w 38" name="T36"/>
                <a:gd fmla="*/ 38 h 56" name="T37"/>
                <a:gd fmla="*/ 7 w 38" name="T38"/>
                <a:gd fmla="*/ 35 h 56" name="T39"/>
                <a:gd fmla="*/ 17 w 38" name="T40"/>
                <a:gd fmla="*/ 31 h 56" name="T41"/>
                <a:gd fmla="*/ 15 w 38" name="T42"/>
                <a:gd fmla="*/ 32 h 56" name="T43"/>
                <a:gd fmla="*/ 19 w 38" name="T44"/>
                <a:gd fmla="*/ 27 h 56" name="T45"/>
                <a:gd fmla="*/ 19 w 38" name="T46"/>
                <a:gd fmla="*/ 24 h 56" name="T47"/>
                <a:gd fmla="*/ 19 w 38" name="T48"/>
                <a:gd fmla="*/ 26 h 56" name="T49"/>
                <a:gd fmla="*/ 21 w 38" name="T50"/>
                <a:gd fmla="*/ 20 h 56" name="T51"/>
                <a:gd fmla="*/ 19 w 38" name="T52"/>
                <a:gd fmla="*/ 20 h 56" name="T53"/>
                <a:gd fmla="*/ 21 w 38" name="T54"/>
                <a:gd fmla="*/ 19 h 56" name="T55"/>
                <a:gd fmla="*/ 20 w 38" name="T56"/>
                <a:gd fmla="*/ 15 h 56" name="T57"/>
                <a:gd fmla="*/ 20 w 38" name="T58"/>
                <a:gd fmla="*/ 14 h 56" name="T59"/>
                <a:gd fmla="*/ 20 w 38" name="T60"/>
                <a:gd fmla="*/ 14 h 56" name="T61"/>
                <a:gd fmla="*/ 21 w 38" name="T62"/>
                <a:gd fmla="*/ 10 h 56" name="T63"/>
                <a:gd fmla="*/ 20 w 38" name="T64"/>
                <a:gd fmla="*/ 7 h 56" name="T65"/>
                <a:gd fmla="*/ 18 w 38" name="T66"/>
                <a:gd fmla="*/ 6 h 56" name="T67"/>
                <a:gd fmla="*/ 19 w 38" name="T68"/>
                <a:gd fmla="*/ 7 h 56" name="T69"/>
                <a:gd fmla="*/ 18 w 38" name="T70"/>
                <a:gd fmla="*/ 2 h 56" name="T71"/>
                <a:gd fmla="*/ 24 w 38" name="T72"/>
                <a:gd fmla="*/ 1 h 56" name="T73"/>
                <a:gd fmla="*/ 25 w 38" name="T74"/>
                <a:gd fmla="*/ 40 h 56" name="T75"/>
                <a:gd fmla="*/ 6 w 38" name="T76"/>
                <a:gd fmla="*/ 44 h 56" name="T77"/>
                <a:gd fmla="*/ 13 w 38" name="T78"/>
                <a:gd fmla="*/ 34 h 56" name="T79"/>
                <a:gd fmla="*/ 16 w 38" name="T80"/>
                <a:gd fmla="*/ 35 h 56" name="T81"/>
                <a:gd fmla="*/ 24 w 38" name="T82"/>
                <a:gd fmla="*/ 0 h 56" name="T83"/>
                <a:gd fmla="*/ 18 w 38" name="T84"/>
                <a:gd fmla="*/ 0 h 56" name="T85"/>
                <a:gd fmla="*/ 17 w 38" name="T86"/>
                <a:gd fmla="*/ 3 h 56" name="T87"/>
                <a:gd fmla="*/ 16 w 38" name="T88"/>
                <a:gd fmla="*/ 4 h 56" name="T89"/>
                <a:gd fmla="*/ 18 w 38" name="T90"/>
                <a:gd fmla="*/ 8 h 56" name="T91"/>
                <a:gd fmla="*/ 7 w 38" name="T92"/>
                <a:gd fmla="*/ 30 h 56" name="T93"/>
                <a:gd fmla="*/ 7 w 38" name="T94"/>
                <a:gd fmla="*/ 31 h 56" name="T95"/>
                <a:gd fmla="*/ 4 w 38" name="T96"/>
                <a:gd fmla="*/ 39 h 56" name="T97"/>
                <a:gd fmla="*/ 1 w 38" name="T98"/>
                <a:gd fmla="*/ 55 h 56" name="T99"/>
                <a:gd fmla="*/ 0 w 38" name="T100"/>
                <a:gd fmla="*/ 56 h 56" name="T101"/>
                <a:gd fmla="*/ 2 w 38" name="T102"/>
                <a:gd fmla="*/ 56 h 56" name="T103"/>
                <a:gd fmla="*/ 7 w 38" name="T104"/>
                <a:gd fmla="*/ 56 h 56" name="T105"/>
                <a:gd fmla="*/ 11 w 38" name="T106"/>
                <a:gd fmla="*/ 55 h 56" name="T107"/>
                <a:gd fmla="*/ 31 w 38" name="T108"/>
                <a:gd fmla="*/ 41 h 56" name="T109"/>
                <a:gd fmla="*/ 25 w 38" name="T110"/>
                <a:gd fmla="*/ 0 h 5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6" w="38">
                  <a:moveTo>
                    <a:pt x="2" y="55"/>
                  </a:moveTo>
                  <a:cubicBezTo>
                    <a:pt x="2" y="55"/>
                    <a:pt x="2" y="55"/>
                    <a:pt x="2" y="55"/>
                  </a:cubicBezTo>
                  <a:cubicBezTo>
                    <a:pt x="2" y="54"/>
                    <a:pt x="2" y="53"/>
                    <a:pt x="3" y="52"/>
                  </a:cubicBezTo>
                  <a:cubicBezTo>
                    <a:pt x="3" y="50"/>
                    <a:pt x="4" y="49"/>
                    <a:pt x="4" y="48"/>
                  </a:cubicBezTo>
                  <a:cubicBezTo>
                    <a:pt x="4" y="48"/>
                    <a:pt x="4" y="48"/>
                    <a:pt x="4" y="48"/>
                  </a:cubicBezTo>
                  <a:cubicBezTo>
                    <a:pt x="5" y="48"/>
                    <a:pt x="6" y="48"/>
                    <a:pt x="7" y="48"/>
                  </a:cubicBezTo>
                  <a:cubicBezTo>
                    <a:pt x="8" y="48"/>
                    <a:pt x="8" y="48"/>
                    <a:pt x="8" y="48"/>
                  </a:cubicBezTo>
                  <a:cubicBezTo>
                    <a:pt x="8" y="49"/>
                    <a:pt x="8" y="49"/>
                    <a:pt x="8" y="49"/>
                  </a:cubicBezTo>
                  <a:cubicBezTo>
                    <a:pt x="6" y="51"/>
                    <a:pt x="4" y="54"/>
                    <a:pt x="3" y="55"/>
                  </a:cubicBezTo>
                  <a:cubicBezTo>
                    <a:pt x="3" y="55"/>
                    <a:pt x="2" y="55"/>
                    <a:pt x="2" y="55"/>
                  </a:cubicBezTo>
                  <a:moveTo>
                    <a:pt x="4" y="55"/>
                  </a:moveTo>
                  <a:cubicBezTo>
                    <a:pt x="5" y="54"/>
                    <a:pt x="6" y="52"/>
                    <a:pt x="9" y="49"/>
                  </a:cubicBezTo>
                  <a:cubicBezTo>
                    <a:pt x="9" y="48"/>
                    <a:pt x="9" y="48"/>
                    <a:pt x="9" y="48"/>
                  </a:cubicBezTo>
                  <a:cubicBezTo>
                    <a:pt x="9" y="48"/>
                    <a:pt x="9" y="48"/>
                    <a:pt x="9" y="48"/>
                  </a:cubicBezTo>
                  <a:cubicBezTo>
                    <a:pt x="10" y="48"/>
                    <a:pt x="11" y="48"/>
                    <a:pt x="12" y="48"/>
                  </a:cubicBezTo>
                  <a:cubicBezTo>
                    <a:pt x="7" y="55"/>
                    <a:pt x="7" y="55"/>
                    <a:pt x="7" y="55"/>
                  </a:cubicBezTo>
                  <a:cubicBezTo>
                    <a:pt x="6" y="55"/>
                    <a:pt x="6" y="55"/>
                    <a:pt x="6" y="55"/>
                  </a:cubicBezTo>
                  <a:cubicBezTo>
                    <a:pt x="5" y="55"/>
                    <a:pt x="5" y="55"/>
                    <a:pt x="4" y="55"/>
                  </a:cubicBezTo>
                  <a:moveTo>
                    <a:pt x="8" y="55"/>
                  </a:moveTo>
                  <a:cubicBezTo>
                    <a:pt x="13" y="48"/>
                    <a:pt x="13" y="48"/>
                    <a:pt x="13" y="48"/>
                  </a:cubicBezTo>
                  <a:cubicBezTo>
                    <a:pt x="14" y="48"/>
                    <a:pt x="14" y="48"/>
                    <a:pt x="15" y="48"/>
                  </a:cubicBezTo>
                  <a:cubicBezTo>
                    <a:pt x="11" y="54"/>
                    <a:pt x="11" y="54"/>
                    <a:pt x="11" y="54"/>
                  </a:cubicBezTo>
                  <a:cubicBezTo>
                    <a:pt x="10" y="54"/>
                    <a:pt x="10" y="54"/>
                    <a:pt x="10" y="54"/>
                  </a:cubicBezTo>
                  <a:cubicBezTo>
                    <a:pt x="10" y="54"/>
                    <a:pt x="9" y="54"/>
                    <a:pt x="8" y="55"/>
                  </a:cubicBezTo>
                  <a:moveTo>
                    <a:pt x="12" y="54"/>
                  </a:moveTo>
                  <a:cubicBezTo>
                    <a:pt x="15" y="48"/>
                    <a:pt x="15" y="48"/>
                    <a:pt x="15" y="48"/>
                  </a:cubicBezTo>
                  <a:cubicBezTo>
                    <a:pt x="15" y="48"/>
                    <a:pt x="15" y="48"/>
                    <a:pt x="15" y="48"/>
                  </a:cubicBezTo>
                  <a:cubicBezTo>
                    <a:pt x="16" y="47"/>
                    <a:pt x="17" y="47"/>
                    <a:pt x="18" y="47"/>
                  </a:cubicBezTo>
                  <a:cubicBezTo>
                    <a:pt x="14" y="52"/>
                    <a:pt x="14" y="52"/>
                    <a:pt x="14" y="52"/>
                  </a:cubicBezTo>
                  <a:cubicBezTo>
                    <a:pt x="14" y="53"/>
                    <a:pt x="14" y="53"/>
                    <a:pt x="14" y="53"/>
                  </a:cubicBezTo>
                  <a:cubicBezTo>
                    <a:pt x="14" y="53"/>
                    <a:pt x="13" y="53"/>
                    <a:pt x="12" y="54"/>
                  </a:cubicBezTo>
                  <a:moveTo>
                    <a:pt x="15" y="53"/>
                  </a:moveTo>
                  <a:cubicBezTo>
                    <a:pt x="19" y="47"/>
                    <a:pt x="19" y="47"/>
                    <a:pt x="19" y="47"/>
                  </a:cubicBezTo>
                  <a:cubicBezTo>
                    <a:pt x="19" y="47"/>
                    <a:pt x="19" y="47"/>
                    <a:pt x="19" y="47"/>
                  </a:cubicBezTo>
                  <a:cubicBezTo>
                    <a:pt x="20" y="47"/>
                    <a:pt x="20" y="46"/>
                    <a:pt x="21" y="46"/>
                  </a:cubicBezTo>
                  <a:cubicBezTo>
                    <a:pt x="18" y="52"/>
                    <a:pt x="18" y="52"/>
                    <a:pt x="18" y="52"/>
                  </a:cubicBezTo>
                  <a:cubicBezTo>
                    <a:pt x="18" y="52"/>
                    <a:pt x="18" y="52"/>
                    <a:pt x="18" y="52"/>
                  </a:cubicBezTo>
                  <a:cubicBezTo>
                    <a:pt x="17" y="52"/>
                    <a:pt x="16" y="52"/>
                    <a:pt x="15" y="53"/>
                  </a:cubicBezTo>
                  <a:moveTo>
                    <a:pt x="19" y="51"/>
                  </a:moveTo>
                  <a:cubicBezTo>
                    <a:pt x="22" y="46"/>
                    <a:pt x="22" y="46"/>
                    <a:pt x="22" y="46"/>
                  </a:cubicBezTo>
                  <a:cubicBezTo>
                    <a:pt x="22" y="46"/>
                    <a:pt x="22" y="46"/>
                    <a:pt x="22" y="46"/>
                  </a:cubicBezTo>
                  <a:cubicBezTo>
                    <a:pt x="23" y="45"/>
                    <a:pt x="24" y="45"/>
                    <a:pt x="24" y="45"/>
                  </a:cubicBezTo>
                  <a:cubicBezTo>
                    <a:pt x="23" y="47"/>
                    <a:pt x="22" y="49"/>
                    <a:pt x="21" y="51"/>
                  </a:cubicBezTo>
                  <a:cubicBezTo>
                    <a:pt x="21" y="51"/>
                    <a:pt x="21" y="51"/>
                    <a:pt x="21" y="51"/>
                  </a:cubicBezTo>
                  <a:cubicBezTo>
                    <a:pt x="20" y="51"/>
                    <a:pt x="20" y="51"/>
                    <a:pt x="19" y="51"/>
                  </a:cubicBezTo>
                  <a:moveTo>
                    <a:pt x="25" y="49"/>
                  </a:moveTo>
                  <a:cubicBezTo>
                    <a:pt x="28" y="44"/>
                    <a:pt x="28" y="44"/>
                    <a:pt x="28" y="44"/>
                  </a:cubicBezTo>
                  <a:cubicBezTo>
                    <a:pt x="28" y="44"/>
                    <a:pt x="28" y="44"/>
                    <a:pt x="28" y="44"/>
                  </a:cubicBezTo>
                  <a:cubicBezTo>
                    <a:pt x="28" y="45"/>
                    <a:pt x="27" y="47"/>
                    <a:pt x="27" y="48"/>
                  </a:cubicBezTo>
                  <a:cubicBezTo>
                    <a:pt x="26" y="48"/>
                    <a:pt x="25" y="49"/>
                    <a:pt x="25" y="49"/>
                  </a:cubicBezTo>
                  <a:moveTo>
                    <a:pt x="22" y="50"/>
                  </a:moveTo>
                  <a:cubicBezTo>
                    <a:pt x="23" y="48"/>
                    <a:pt x="25" y="46"/>
                    <a:pt x="26" y="44"/>
                  </a:cubicBezTo>
                  <a:cubicBezTo>
                    <a:pt x="27" y="44"/>
                    <a:pt x="27" y="43"/>
                    <a:pt x="28" y="43"/>
                  </a:cubicBezTo>
                  <a:cubicBezTo>
                    <a:pt x="27" y="43"/>
                    <a:pt x="27" y="43"/>
                    <a:pt x="27" y="43"/>
                  </a:cubicBezTo>
                  <a:cubicBezTo>
                    <a:pt x="24" y="49"/>
                    <a:pt x="24" y="49"/>
                    <a:pt x="24" y="49"/>
                  </a:cubicBezTo>
                  <a:cubicBezTo>
                    <a:pt x="24" y="49"/>
                    <a:pt x="24" y="49"/>
                    <a:pt x="24" y="49"/>
                  </a:cubicBezTo>
                  <a:cubicBezTo>
                    <a:pt x="23" y="50"/>
                    <a:pt x="23" y="50"/>
                    <a:pt x="22" y="50"/>
                  </a:cubicBezTo>
                  <a:moveTo>
                    <a:pt x="3" y="48"/>
                  </a:moveTo>
                  <a:cubicBezTo>
                    <a:pt x="3" y="48"/>
                    <a:pt x="3" y="48"/>
                    <a:pt x="3" y="47"/>
                  </a:cubicBezTo>
                  <a:cubicBezTo>
                    <a:pt x="4" y="46"/>
                    <a:pt x="4" y="44"/>
                    <a:pt x="4" y="43"/>
                  </a:cubicBezTo>
                  <a:cubicBezTo>
                    <a:pt x="5" y="42"/>
                    <a:pt x="5" y="42"/>
                    <a:pt x="5" y="42"/>
                  </a:cubicBezTo>
                  <a:cubicBezTo>
                    <a:pt x="5" y="43"/>
                    <a:pt x="5" y="43"/>
                    <a:pt x="5" y="44"/>
                  </a:cubicBezTo>
                  <a:cubicBezTo>
                    <a:pt x="4" y="46"/>
                    <a:pt x="4" y="47"/>
                    <a:pt x="4" y="47"/>
                  </a:cubicBezTo>
                  <a:cubicBezTo>
                    <a:pt x="3" y="47"/>
                    <a:pt x="3" y="47"/>
                    <a:pt x="3" y="47"/>
                  </a:cubicBezTo>
                  <a:cubicBezTo>
                    <a:pt x="3" y="48"/>
                    <a:pt x="3" y="48"/>
                    <a:pt x="3" y="48"/>
                  </a:cubicBezTo>
                  <a:moveTo>
                    <a:pt x="4" y="42"/>
                  </a:moveTo>
                  <a:cubicBezTo>
                    <a:pt x="5" y="41"/>
                    <a:pt x="5" y="41"/>
                    <a:pt x="5" y="40"/>
                  </a:cubicBezTo>
                  <a:cubicBezTo>
                    <a:pt x="5" y="40"/>
                    <a:pt x="5" y="40"/>
                    <a:pt x="6" y="39"/>
                  </a:cubicBezTo>
                  <a:cubicBezTo>
                    <a:pt x="6" y="40"/>
                    <a:pt x="5" y="41"/>
                    <a:pt x="5" y="41"/>
                  </a:cubicBezTo>
                  <a:cubicBezTo>
                    <a:pt x="5" y="41"/>
                    <a:pt x="5" y="41"/>
                    <a:pt x="5" y="41"/>
                  </a:cubicBezTo>
                  <a:cubicBezTo>
                    <a:pt x="4" y="42"/>
                    <a:pt x="4" y="42"/>
                    <a:pt x="4" y="42"/>
                  </a:cubicBezTo>
                  <a:moveTo>
                    <a:pt x="5" y="39"/>
                  </a:moveTo>
                  <a:cubicBezTo>
                    <a:pt x="5" y="38"/>
                    <a:pt x="5" y="38"/>
                    <a:pt x="5" y="37"/>
                  </a:cubicBezTo>
                  <a:cubicBezTo>
                    <a:pt x="6" y="36"/>
                    <a:pt x="6" y="36"/>
                    <a:pt x="6" y="36"/>
                  </a:cubicBezTo>
                  <a:cubicBezTo>
                    <a:pt x="6" y="37"/>
                    <a:pt x="6" y="38"/>
                    <a:pt x="6" y="38"/>
                  </a:cubicBezTo>
                  <a:cubicBezTo>
                    <a:pt x="6" y="38"/>
                    <a:pt x="6" y="38"/>
                    <a:pt x="6" y="38"/>
                  </a:cubicBezTo>
                  <a:cubicBezTo>
                    <a:pt x="5" y="39"/>
                    <a:pt x="5" y="39"/>
                    <a:pt x="5" y="39"/>
                  </a:cubicBezTo>
                  <a:moveTo>
                    <a:pt x="6" y="36"/>
                  </a:moveTo>
                  <a:cubicBezTo>
                    <a:pt x="6" y="35"/>
                    <a:pt x="6" y="34"/>
                    <a:pt x="7" y="33"/>
                  </a:cubicBezTo>
                  <a:cubicBezTo>
                    <a:pt x="7" y="34"/>
                    <a:pt x="7" y="34"/>
                    <a:pt x="7" y="35"/>
                  </a:cubicBezTo>
                  <a:cubicBezTo>
                    <a:pt x="6" y="36"/>
                    <a:pt x="6" y="36"/>
                    <a:pt x="6" y="36"/>
                  </a:cubicBezTo>
                  <a:moveTo>
                    <a:pt x="15" y="32"/>
                  </a:moveTo>
                  <a:cubicBezTo>
                    <a:pt x="15" y="32"/>
                    <a:pt x="15" y="32"/>
                    <a:pt x="15" y="32"/>
                  </a:cubicBezTo>
                  <a:cubicBezTo>
                    <a:pt x="17" y="31"/>
                    <a:pt x="17" y="31"/>
                    <a:pt x="17" y="31"/>
                  </a:cubicBezTo>
                  <a:cubicBezTo>
                    <a:pt x="16" y="32"/>
                    <a:pt x="16" y="32"/>
                    <a:pt x="16" y="33"/>
                  </a:cubicBezTo>
                  <a:cubicBezTo>
                    <a:pt x="15" y="33"/>
                    <a:pt x="15" y="33"/>
                    <a:pt x="14" y="33"/>
                  </a:cubicBezTo>
                  <a:cubicBezTo>
                    <a:pt x="14" y="33"/>
                    <a:pt x="14" y="33"/>
                    <a:pt x="14" y="33"/>
                  </a:cubicBezTo>
                  <a:cubicBezTo>
                    <a:pt x="14" y="33"/>
                    <a:pt x="15" y="33"/>
                    <a:pt x="15" y="32"/>
                  </a:cubicBezTo>
                  <a:cubicBezTo>
                    <a:pt x="15" y="32"/>
                    <a:pt x="15" y="32"/>
                    <a:pt x="15" y="32"/>
                  </a:cubicBezTo>
                  <a:moveTo>
                    <a:pt x="16" y="31"/>
                  </a:moveTo>
                  <a:cubicBezTo>
                    <a:pt x="16" y="30"/>
                    <a:pt x="17" y="29"/>
                    <a:pt x="17" y="28"/>
                  </a:cubicBezTo>
                  <a:cubicBezTo>
                    <a:pt x="19" y="27"/>
                    <a:pt x="19" y="27"/>
                    <a:pt x="19" y="27"/>
                  </a:cubicBezTo>
                  <a:cubicBezTo>
                    <a:pt x="18" y="28"/>
                    <a:pt x="18" y="29"/>
                    <a:pt x="18" y="29"/>
                  </a:cubicBezTo>
                  <a:cubicBezTo>
                    <a:pt x="16" y="31"/>
                    <a:pt x="16" y="31"/>
                    <a:pt x="16" y="31"/>
                  </a:cubicBezTo>
                  <a:moveTo>
                    <a:pt x="18" y="27"/>
                  </a:moveTo>
                  <a:cubicBezTo>
                    <a:pt x="18" y="26"/>
                    <a:pt x="18" y="25"/>
                    <a:pt x="19" y="24"/>
                  </a:cubicBezTo>
                  <a:cubicBezTo>
                    <a:pt x="19" y="24"/>
                    <a:pt x="19" y="24"/>
                    <a:pt x="19" y="24"/>
                  </a:cubicBezTo>
                  <a:cubicBezTo>
                    <a:pt x="20" y="23"/>
                    <a:pt x="20" y="23"/>
                    <a:pt x="20" y="23"/>
                  </a:cubicBezTo>
                  <a:cubicBezTo>
                    <a:pt x="20" y="24"/>
                    <a:pt x="20" y="25"/>
                    <a:pt x="19" y="26"/>
                  </a:cubicBezTo>
                  <a:cubicBezTo>
                    <a:pt x="19" y="26"/>
                    <a:pt x="19" y="26"/>
                    <a:pt x="19" y="26"/>
                  </a:cubicBezTo>
                  <a:cubicBezTo>
                    <a:pt x="18" y="27"/>
                    <a:pt x="18" y="27"/>
                    <a:pt x="18" y="27"/>
                  </a:cubicBezTo>
                  <a:moveTo>
                    <a:pt x="19" y="23"/>
                  </a:moveTo>
                  <a:cubicBezTo>
                    <a:pt x="19" y="22"/>
                    <a:pt x="19" y="22"/>
                    <a:pt x="19" y="21"/>
                  </a:cubicBezTo>
                  <a:cubicBezTo>
                    <a:pt x="21" y="20"/>
                    <a:pt x="21" y="20"/>
                    <a:pt x="21" y="20"/>
                  </a:cubicBezTo>
                  <a:cubicBezTo>
                    <a:pt x="21" y="21"/>
                    <a:pt x="21" y="21"/>
                    <a:pt x="20" y="22"/>
                  </a:cubicBezTo>
                  <a:cubicBezTo>
                    <a:pt x="20" y="22"/>
                    <a:pt x="20" y="22"/>
                    <a:pt x="20" y="22"/>
                  </a:cubicBezTo>
                  <a:cubicBezTo>
                    <a:pt x="19" y="23"/>
                    <a:pt x="19" y="23"/>
                    <a:pt x="19" y="23"/>
                  </a:cubicBezTo>
                  <a:moveTo>
                    <a:pt x="19" y="20"/>
                  </a:moveTo>
                  <a:cubicBezTo>
                    <a:pt x="20" y="19"/>
                    <a:pt x="20" y="19"/>
                    <a:pt x="20" y="18"/>
                  </a:cubicBezTo>
                  <a:cubicBezTo>
                    <a:pt x="20" y="18"/>
                    <a:pt x="20" y="18"/>
                    <a:pt x="20" y="18"/>
                  </a:cubicBezTo>
                  <a:cubicBezTo>
                    <a:pt x="20" y="18"/>
                    <a:pt x="21" y="17"/>
                    <a:pt x="21" y="17"/>
                  </a:cubicBezTo>
                  <a:cubicBezTo>
                    <a:pt x="21" y="18"/>
                    <a:pt x="21" y="19"/>
                    <a:pt x="21" y="19"/>
                  </a:cubicBezTo>
                  <a:cubicBezTo>
                    <a:pt x="19" y="20"/>
                    <a:pt x="19" y="20"/>
                    <a:pt x="19" y="20"/>
                  </a:cubicBezTo>
                  <a:moveTo>
                    <a:pt x="20" y="17"/>
                  </a:moveTo>
                  <a:cubicBezTo>
                    <a:pt x="20" y="16"/>
                    <a:pt x="20" y="16"/>
                    <a:pt x="20" y="15"/>
                  </a:cubicBezTo>
                  <a:cubicBezTo>
                    <a:pt x="20" y="15"/>
                    <a:pt x="20" y="15"/>
                    <a:pt x="20" y="15"/>
                  </a:cubicBezTo>
                  <a:cubicBezTo>
                    <a:pt x="20" y="15"/>
                    <a:pt x="21" y="14"/>
                    <a:pt x="21" y="14"/>
                  </a:cubicBezTo>
                  <a:cubicBezTo>
                    <a:pt x="21" y="15"/>
                    <a:pt x="21" y="15"/>
                    <a:pt x="21" y="16"/>
                  </a:cubicBezTo>
                  <a:cubicBezTo>
                    <a:pt x="21" y="16"/>
                    <a:pt x="20" y="17"/>
                    <a:pt x="20" y="17"/>
                  </a:cubicBezTo>
                  <a:moveTo>
                    <a:pt x="20" y="14"/>
                  </a:moveTo>
                  <a:cubicBezTo>
                    <a:pt x="20" y="13"/>
                    <a:pt x="20" y="13"/>
                    <a:pt x="20" y="12"/>
                  </a:cubicBezTo>
                  <a:cubicBezTo>
                    <a:pt x="21" y="11"/>
                    <a:pt x="21" y="11"/>
                    <a:pt x="21" y="11"/>
                  </a:cubicBezTo>
                  <a:cubicBezTo>
                    <a:pt x="21" y="12"/>
                    <a:pt x="21" y="12"/>
                    <a:pt x="21" y="13"/>
                  </a:cubicBezTo>
                  <a:cubicBezTo>
                    <a:pt x="21" y="13"/>
                    <a:pt x="20" y="14"/>
                    <a:pt x="20" y="14"/>
                  </a:cubicBezTo>
                  <a:moveTo>
                    <a:pt x="20" y="11"/>
                  </a:moveTo>
                  <a:cubicBezTo>
                    <a:pt x="19" y="11"/>
                    <a:pt x="19" y="10"/>
                    <a:pt x="19" y="9"/>
                  </a:cubicBezTo>
                  <a:cubicBezTo>
                    <a:pt x="21" y="9"/>
                    <a:pt x="21" y="9"/>
                    <a:pt x="21" y="9"/>
                  </a:cubicBezTo>
                  <a:cubicBezTo>
                    <a:pt x="21" y="9"/>
                    <a:pt x="21" y="10"/>
                    <a:pt x="21" y="10"/>
                  </a:cubicBezTo>
                  <a:cubicBezTo>
                    <a:pt x="20" y="11"/>
                    <a:pt x="20" y="11"/>
                    <a:pt x="20" y="11"/>
                  </a:cubicBezTo>
                  <a:moveTo>
                    <a:pt x="19" y="9"/>
                  </a:moveTo>
                  <a:cubicBezTo>
                    <a:pt x="19" y="8"/>
                    <a:pt x="19" y="8"/>
                    <a:pt x="19" y="8"/>
                  </a:cubicBezTo>
                  <a:cubicBezTo>
                    <a:pt x="19" y="7"/>
                    <a:pt x="20" y="7"/>
                    <a:pt x="20" y="7"/>
                  </a:cubicBezTo>
                  <a:cubicBezTo>
                    <a:pt x="20" y="8"/>
                    <a:pt x="20" y="8"/>
                    <a:pt x="20" y="8"/>
                  </a:cubicBezTo>
                  <a:cubicBezTo>
                    <a:pt x="19" y="9"/>
                    <a:pt x="19" y="9"/>
                    <a:pt x="19" y="9"/>
                  </a:cubicBezTo>
                  <a:moveTo>
                    <a:pt x="19" y="7"/>
                  </a:moveTo>
                  <a:cubicBezTo>
                    <a:pt x="18" y="6"/>
                    <a:pt x="18" y="6"/>
                    <a:pt x="18" y="6"/>
                  </a:cubicBezTo>
                  <a:cubicBezTo>
                    <a:pt x="19" y="6"/>
                    <a:pt x="19" y="5"/>
                    <a:pt x="20" y="5"/>
                  </a:cubicBezTo>
                  <a:cubicBezTo>
                    <a:pt x="20" y="6"/>
                    <a:pt x="20" y="6"/>
                    <a:pt x="20" y="6"/>
                  </a:cubicBezTo>
                  <a:cubicBezTo>
                    <a:pt x="20" y="6"/>
                    <a:pt x="20" y="6"/>
                    <a:pt x="20" y="6"/>
                  </a:cubicBezTo>
                  <a:cubicBezTo>
                    <a:pt x="19" y="6"/>
                    <a:pt x="19" y="7"/>
                    <a:pt x="19" y="7"/>
                  </a:cubicBezTo>
                  <a:moveTo>
                    <a:pt x="18" y="5"/>
                  </a:moveTo>
                  <a:cubicBezTo>
                    <a:pt x="18" y="5"/>
                    <a:pt x="18" y="4"/>
                    <a:pt x="18" y="4"/>
                  </a:cubicBezTo>
                  <a:cubicBezTo>
                    <a:pt x="18" y="4"/>
                    <a:pt x="18" y="4"/>
                    <a:pt x="18" y="4"/>
                  </a:cubicBezTo>
                  <a:cubicBezTo>
                    <a:pt x="18" y="3"/>
                    <a:pt x="18" y="3"/>
                    <a:pt x="18" y="2"/>
                  </a:cubicBezTo>
                  <a:cubicBezTo>
                    <a:pt x="19" y="3"/>
                    <a:pt x="19" y="4"/>
                    <a:pt x="19" y="4"/>
                  </a:cubicBezTo>
                  <a:cubicBezTo>
                    <a:pt x="19" y="5"/>
                    <a:pt x="18" y="5"/>
                    <a:pt x="18" y="5"/>
                  </a:cubicBezTo>
                  <a:moveTo>
                    <a:pt x="20" y="2"/>
                  </a:moveTo>
                  <a:cubicBezTo>
                    <a:pt x="21" y="2"/>
                    <a:pt x="23" y="1"/>
                    <a:pt x="24" y="1"/>
                  </a:cubicBezTo>
                  <a:cubicBezTo>
                    <a:pt x="25" y="1"/>
                    <a:pt x="25" y="1"/>
                    <a:pt x="25" y="1"/>
                  </a:cubicBezTo>
                  <a:cubicBezTo>
                    <a:pt x="27" y="5"/>
                    <a:pt x="37" y="22"/>
                    <a:pt x="24" y="39"/>
                  </a:cubicBezTo>
                  <a:cubicBezTo>
                    <a:pt x="24" y="39"/>
                    <a:pt x="24" y="39"/>
                    <a:pt x="24" y="39"/>
                  </a:cubicBezTo>
                  <a:cubicBezTo>
                    <a:pt x="25" y="40"/>
                    <a:pt x="25" y="40"/>
                    <a:pt x="25" y="40"/>
                  </a:cubicBezTo>
                  <a:cubicBezTo>
                    <a:pt x="29" y="41"/>
                    <a:pt x="29" y="41"/>
                    <a:pt x="29" y="41"/>
                  </a:cubicBezTo>
                  <a:cubicBezTo>
                    <a:pt x="24" y="45"/>
                    <a:pt x="17" y="47"/>
                    <a:pt x="7" y="47"/>
                  </a:cubicBezTo>
                  <a:cubicBezTo>
                    <a:pt x="6" y="47"/>
                    <a:pt x="6" y="47"/>
                    <a:pt x="5" y="47"/>
                  </a:cubicBezTo>
                  <a:cubicBezTo>
                    <a:pt x="5" y="46"/>
                    <a:pt x="5" y="45"/>
                    <a:pt x="6" y="44"/>
                  </a:cubicBezTo>
                  <a:cubicBezTo>
                    <a:pt x="7" y="40"/>
                    <a:pt x="8" y="35"/>
                    <a:pt x="8" y="32"/>
                  </a:cubicBezTo>
                  <a:cubicBezTo>
                    <a:pt x="9" y="32"/>
                    <a:pt x="10" y="33"/>
                    <a:pt x="11" y="33"/>
                  </a:cubicBezTo>
                  <a:cubicBezTo>
                    <a:pt x="12" y="33"/>
                    <a:pt x="12" y="34"/>
                    <a:pt x="13" y="34"/>
                  </a:cubicBezTo>
                  <a:cubicBezTo>
                    <a:pt x="13" y="34"/>
                    <a:pt x="13" y="34"/>
                    <a:pt x="13" y="34"/>
                  </a:cubicBezTo>
                  <a:cubicBezTo>
                    <a:pt x="13" y="34"/>
                    <a:pt x="13" y="34"/>
                    <a:pt x="13" y="34"/>
                  </a:cubicBezTo>
                  <a:cubicBezTo>
                    <a:pt x="14" y="34"/>
                    <a:pt x="14" y="34"/>
                    <a:pt x="14" y="34"/>
                  </a:cubicBezTo>
                  <a:cubicBezTo>
                    <a:pt x="14" y="35"/>
                    <a:pt x="15" y="35"/>
                    <a:pt x="15" y="35"/>
                  </a:cubicBezTo>
                  <a:cubicBezTo>
                    <a:pt x="16" y="35"/>
                    <a:pt x="16" y="35"/>
                    <a:pt x="16" y="35"/>
                  </a:cubicBezTo>
                  <a:cubicBezTo>
                    <a:pt x="23" y="24"/>
                    <a:pt x="24" y="13"/>
                    <a:pt x="19" y="2"/>
                  </a:cubicBezTo>
                  <a:cubicBezTo>
                    <a:pt x="19" y="2"/>
                    <a:pt x="20" y="2"/>
                    <a:pt x="20" y="2"/>
                  </a:cubicBezTo>
                  <a:moveTo>
                    <a:pt x="25" y="0"/>
                  </a:moveTo>
                  <a:cubicBezTo>
                    <a:pt x="24" y="0"/>
                    <a:pt x="24" y="0"/>
                    <a:pt x="24" y="0"/>
                  </a:cubicBezTo>
                  <a:cubicBezTo>
                    <a:pt x="23" y="0"/>
                    <a:pt x="21" y="0"/>
                    <a:pt x="20" y="0"/>
                  </a:cubicBezTo>
                  <a:cubicBezTo>
                    <a:pt x="19" y="0"/>
                    <a:pt x="19" y="0"/>
                    <a:pt x="19" y="0"/>
                  </a:cubicBezTo>
                  <a:cubicBezTo>
                    <a:pt x="19" y="0"/>
                    <a:pt x="19" y="0"/>
                    <a:pt x="19" y="0"/>
                  </a:cubicBezTo>
                  <a:cubicBezTo>
                    <a:pt x="18" y="0"/>
                    <a:pt x="18" y="0"/>
                    <a:pt x="18" y="0"/>
                  </a:cubicBezTo>
                  <a:cubicBezTo>
                    <a:pt x="18" y="0"/>
                    <a:pt x="18" y="0"/>
                    <a:pt x="18" y="0"/>
                  </a:cubicBezTo>
                  <a:cubicBezTo>
                    <a:pt x="18" y="0"/>
                    <a:pt x="18" y="0"/>
                    <a:pt x="18" y="0"/>
                  </a:cubicBezTo>
                  <a:cubicBezTo>
                    <a:pt x="18" y="1"/>
                    <a:pt x="18" y="1"/>
                    <a:pt x="18" y="1"/>
                  </a:cubicBezTo>
                  <a:cubicBezTo>
                    <a:pt x="17" y="2"/>
                    <a:pt x="17" y="3"/>
                    <a:pt x="17" y="3"/>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7" y="5"/>
                    <a:pt x="17" y="6"/>
                    <a:pt x="18" y="8"/>
                  </a:cubicBezTo>
                  <a:cubicBezTo>
                    <a:pt x="18" y="8"/>
                    <a:pt x="18" y="8"/>
                    <a:pt x="18" y="8"/>
                  </a:cubicBezTo>
                  <a:cubicBezTo>
                    <a:pt x="18" y="8"/>
                    <a:pt x="18" y="8"/>
                    <a:pt x="18" y="8"/>
                  </a:cubicBezTo>
                  <a:cubicBezTo>
                    <a:pt x="19" y="13"/>
                    <a:pt x="20" y="22"/>
                    <a:pt x="13" y="33"/>
                  </a:cubicBezTo>
                  <a:cubicBezTo>
                    <a:pt x="13" y="33"/>
                    <a:pt x="12" y="32"/>
                    <a:pt x="11" y="32"/>
                  </a:cubicBezTo>
                  <a:cubicBezTo>
                    <a:pt x="10" y="31"/>
                    <a:pt x="8" y="31"/>
                    <a:pt x="7" y="30"/>
                  </a:cubicBezTo>
                  <a:cubicBezTo>
                    <a:pt x="7" y="30"/>
                    <a:pt x="7" y="30"/>
                    <a:pt x="7" y="30"/>
                  </a:cubicBezTo>
                  <a:cubicBezTo>
                    <a:pt x="7" y="30"/>
                    <a:pt x="7" y="30"/>
                    <a:pt x="7" y="30"/>
                  </a:cubicBezTo>
                  <a:cubicBezTo>
                    <a:pt x="7" y="30"/>
                    <a:pt x="7" y="30"/>
                    <a:pt x="7" y="30"/>
                  </a:cubicBezTo>
                  <a:cubicBezTo>
                    <a:pt x="7" y="30"/>
                    <a:pt x="7" y="30"/>
                    <a:pt x="7" y="30"/>
                  </a:cubicBezTo>
                  <a:cubicBezTo>
                    <a:pt x="7" y="31"/>
                    <a:pt x="7" y="31"/>
                    <a:pt x="7" y="31"/>
                  </a:cubicBezTo>
                  <a:cubicBezTo>
                    <a:pt x="7" y="31"/>
                    <a:pt x="7" y="31"/>
                    <a:pt x="7" y="31"/>
                  </a:cubicBezTo>
                  <a:cubicBezTo>
                    <a:pt x="6" y="33"/>
                    <a:pt x="5" y="35"/>
                    <a:pt x="4" y="38"/>
                  </a:cubicBezTo>
                  <a:cubicBezTo>
                    <a:pt x="4" y="39"/>
                    <a:pt x="4" y="39"/>
                    <a:pt x="4" y="39"/>
                  </a:cubicBezTo>
                  <a:cubicBezTo>
                    <a:pt x="4" y="39"/>
                    <a:pt x="4" y="39"/>
                    <a:pt x="4" y="39"/>
                  </a:cubicBezTo>
                  <a:cubicBezTo>
                    <a:pt x="4" y="41"/>
                    <a:pt x="3" y="44"/>
                    <a:pt x="2" y="47"/>
                  </a:cubicBezTo>
                  <a:cubicBezTo>
                    <a:pt x="2" y="50"/>
                    <a:pt x="1" y="52"/>
                    <a:pt x="1" y="53"/>
                  </a:cubicBezTo>
                  <a:cubicBezTo>
                    <a:pt x="1" y="53"/>
                    <a:pt x="1" y="53"/>
                    <a:pt x="1" y="53"/>
                  </a:cubicBezTo>
                  <a:cubicBezTo>
                    <a:pt x="1" y="53"/>
                    <a:pt x="1" y="54"/>
                    <a:pt x="1" y="55"/>
                  </a:cubicBezTo>
                  <a:cubicBezTo>
                    <a:pt x="0" y="55"/>
                    <a:pt x="0" y="55"/>
                    <a:pt x="0" y="55"/>
                  </a:cubicBezTo>
                  <a:cubicBezTo>
                    <a:pt x="0" y="56"/>
                    <a:pt x="0" y="56"/>
                    <a:pt x="0" y="56"/>
                  </a:cubicBezTo>
                  <a:cubicBezTo>
                    <a:pt x="0" y="56"/>
                    <a:pt x="0" y="56"/>
                    <a:pt x="0" y="56"/>
                  </a:cubicBezTo>
                  <a:cubicBezTo>
                    <a:pt x="0" y="56"/>
                    <a:pt x="0" y="56"/>
                    <a:pt x="0" y="56"/>
                  </a:cubicBezTo>
                  <a:cubicBezTo>
                    <a:pt x="0" y="56"/>
                    <a:pt x="0" y="56"/>
                    <a:pt x="0" y="56"/>
                  </a:cubicBezTo>
                  <a:cubicBezTo>
                    <a:pt x="1" y="56"/>
                    <a:pt x="1" y="56"/>
                    <a:pt x="1" y="56"/>
                  </a:cubicBezTo>
                  <a:cubicBezTo>
                    <a:pt x="1" y="56"/>
                    <a:pt x="1" y="56"/>
                    <a:pt x="1" y="56"/>
                  </a:cubicBezTo>
                  <a:cubicBezTo>
                    <a:pt x="2" y="56"/>
                    <a:pt x="2" y="56"/>
                    <a:pt x="2" y="56"/>
                  </a:cubicBezTo>
                  <a:cubicBezTo>
                    <a:pt x="3" y="56"/>
                    <a:pt x="5" y="56"/>
                    <a:pt x="6" y="56"/>
                  </a:cubicBezTo>
                  <a:cubicBezTo>
                    <a:pt x="7" y="56"/>
                    <a:pt x="7" y="56"/>
                    <a:pt x="7" y="56"/>
                  </a:cubicBezTo>
                  <a:cubicBezTo>
                    <a:pt x="7" y="56"/>
                    <a:pt x="7" y="56"/>
                    <a:pt x="7" y="56"/>
                  </a:cubicBezTo>
                  <a:cubicBezTo>
                    <a:pt x="7" y="56"/>
                    <a:pt x="7" y="56"/>
                    <a:pt x="7" y="56"/>
                  </a:cubicBezTo>
                  <a:cubicBezTo>
                    <a:pt x="8" y="56"/>
                    <a:pt x="9" y="55"/>
                    <a:pt x="10" y="55"/>
                  </a:cubicBezTo>
                  <a:cubicBezTo>
                    <a:pt x="10" y="55"/>
                    <a:pt x="10" y="55"/>
                    <a:pt x="10" y="55"/>
                  </a:cubicBezTo>
                  <a:cubicBezTo>
                    <a:pt x="10" y="55"/>
                    <a:pt x="10" y="55"/>
                    <a:pt x="10" y="55"/>
                  </a:cubicBezTo>
                  <a:cubicBezTo>
                    <a:pt x="11" y="55"/>
                    <a:pt x="11" y="55"/>
                    <a:pt x="11" y="55"/>
                  </a:cubicBezTo>
                  <a:cubicBezTo>
                    <a:pt x="11" y="55"/>
                    <a:pt x="11" y="55"/>
                    <a:pt x="11" y="55"/>
                  </a:cubicBezTo>
                  <a:cubicBezTo>
                    <a:pt x="17" y="54"/>
                    <a:pt x="23" y="51"/>
                    <a:pt x="27" y="49"/>
                  </a:cubicBezTo>
                  <a:cubicBezTo>
                    <a:pt x="27" y="49"/>
                    <a:pt x="27" y="49"/>
                    <a:pt x="27" y="49"/>
                  </a:cubicBezTo>
                  <a:cubicBezTo>
                    <a:pt x="29" y="46"/>
                    <a:pt x="30" y="43"/>
                    <a:pt x="31" y="41"/>
                  </a:cubicBezTo>
                  <a:cubicBezTo>
                    <a:pt x="30" y="40"/>
                    <a:pt x="30" y="40"/>
                    <a:pt x="30" y="40"/>
                  </a:cubicBezTo>
                  <a:cubicBezTo>
                    <a:pt x="30" y="40"/>
                    <a:pt x="30" y="40"/>
                    <a:pt x="30" y="40"/>
                  </a:cubicBezTo>
                  <a:cubicBezTo>
                    <a:pt x="26" y="39"/>
                    <a:pt x="26" y="39"/>
                    <a:pt x="26" y="39"/>
                  </a:cubicBezTo>
                  <a:cubicBezTo>
                    <a:pt x="38" y="21"/>
                    <a:pt x="28" y="3"/>
                    <a:pt x="25" y="0"/>
                  </a:cubicBezTo>
                  <a:cubicBezTo>
                    <a:pt x="25" y="0"/>
                    <a:pt x="25" y="0"/>
                    <a:pt x="25"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67" name="Freeform 53"/>
            <p:cNvSpPr>
              <a:spLocks noEditPoints="1"/>
            </p:cNvSpPr>
            <p:nvPr/>
          </p:nvSpPr>
          <p:spPr bwMode="auto">
            <a:xfrm>
              <a:off x="4039" y="2391"/>
              <a:ext cx="107" cy="128"/>
            </a:xfrm>
            <a:custGeom>
              <a:gdLst>
                <a:gd fmla="*/ 43 w 45" name="T0"/>
                <a:gd fmla="*/ 25 h 54" name="T1"/>
                <a:gd fmla="*/ 39 w 45" name="T2"/>
                <a:gd fmla="*/ 23 h 54" name="T3"/>
                <a:gd fmla="*/ 35 w 45" name="T4"/>
                <a:gd fmla="*/ 22 h 54" name="T5"/>
                <a:gd fmla="*/ 34 w 45" name="T6"/>
                <a:gd fmla="*/ 21 h 54" name="T7"/>
                <a:gd fmla="*/ 35 w 45" name="T8"/>
                <a:gd fmla="*/ 20 h 54" name="T9"/>
                <a:gd fmla="*/ 30 w 45" name="T10"/>
                <a:gd fmla="*/ 19 h 54" name="T11"/>
                <a:gd fmla="*/ 31 w 45" name="T12"/>
                <a:gd fmla="*/ 19 h 54" name="T13"/>
                <a:gd fmla="*/ 33 w 45" name="T14"/>
                <a:gd fmla="*/ 20 h 54" name="T15"/>
                <a:gd fmla="*/ 33 w 45" name="T16"/>
                <a:gd fmla="*/ 18 h 54" name="T17"/>
                <a:gd fmla="*/ 28 w 45" name="T18"/>
                <a:gd fmla="*/ 19 h 54" name="T19"/>
                <a:gd fmla="*/ 29 w 45" name="T20"/>
                <a:gd fmla="*/ 18 h 54" name="T21"/>
                <a:gd fmla="*/ 35 w 45" name="T22"/>
                <a:gd fmla="*/ 18 h 54" name="T23"/>
                <a:gd fmla="*/ 36 w 45" name="T24"/>
                <a:gd fmla="*/ 19 h 54" name="T25"/>
                <a:gd fmla="*/ 40 w 45" name="T26"/>
                <a:gd fmla="*/ 17 h 54" name="T27"/>
                <a:gd fmla="*/ 34 w 45" name="T28"/>
                <a:gd fmla="*/ 17 h 54" name="T29"/>
                <a:gd fmla="*/ 34 w 45" name="T30"/>
                <a:gd fmla="*/ 18 h 54" name="T31"/>
                <a:gd fmla="*/ 2 w 45" name="T32"/>
                <a:gd fmla="*/ 41 h 54" name="T33"/>
                <a:gd fmla="*/ 14 w 45" name="T34"/>
                <a:gd fmla="*/ 20 h 54" name="T35"/>
                <a:gd fmla="*/ 32 w 45" name="T36"/>
                <a:gd fmla="*/ 25 h 54" name="T37"/>
                <a:gd fmla="*/ 31 w 45" name="T38"/>
                <a:gd fmla="*/ 49 h 54" name="T39"/>
                <a:gd fmla="*/ 29 w 45" name="T40"/>
                <a:gd fmla="*/ 51 h 54" name="T41"/>
                <a:gd fmla="*/ 16 w 45" name="T42"/>
                <a:gd fmla="*/ 48 h 54" name="T43"/>
                <a:gd fmla="*/ 3 w 45" name="T44"/>
                <a:gd fmla="*/ 43 h 54" name="T45"/>
                <a:gd fmla="*/ 25 w 45" name="T46"/>
                <a:gd fmla="*/ 17 h 54" name="T47"/>
                <a:gd fmla="*/ 23 w 45" name="T48"/>
                <a:gd fmla="*/ 17 h 54" name="T49"/>
                <a:gd fmla="*/ 21 w 45" name="T50"/>
                <a:gd fmla="*/ 16 h 54" name="T51"/>
                <a:gd fmla="*/ 32 w 45" name="T52"/>
                <a:gd fmla="*/ 17 h 54" name="T53"/>
                <a:gd fmla="*/ 33 w 45" name="T54"/>
                <a:gd fmla="*/ 16 h 54" name="T55"/>
                <a:gd fmla="*/ 19 w 45" name="T56"/>
                <a:gd fmla="*/ 15 h 54" name="T57"/>
                <a:gd fmla="*/ 20 w 45" name="T58"/>
                <a:gd fmla="*/ 15 h 54" name="T59"/>
                <a:gd fmla="*/ 29 w 45" name="T60"/>
                <a:gd fmla="*/ 14 h 54" name="T61"/>
                <a:gd fmla="*/ 24 w 45" name="T62"/>
                <a:gd fmla="*/ 15 h 54" name="T63"/>
                <a:gd fmla="*/ 23 w 45" name="T64"/>
                <a:gd fmla="*/ 15 h 54" name="T65"/>
                <a:gd fmla="*/ 23 w 45" name="T66"/>
                <a:gd fmla="*/ 15 h 54" name="T67"/>
                <a:gd fmla="*/ 20 w 45" name="T68"/>
                <a:gd fmla="*/ 12 h 54" name="T69"/>
                <a:gd fmla="*/ 21 w 45" name="T70"/>
                <a:gd fmla="*/ 12 h 54" name="T71"/>
                <a:gd fmla="*/ 25 w 45" name="T72"/>
                <a:gd fmla="*/ 10 h 54" name="T73"/>
                <a:gd fmla="*/ 25 w 45" name="T74"/>
                <a:gd fmla="*/ 2 h 54" name="T75"/>
                <a:gd fmla="*/ 32 w 45" name="T76"/>
                <a:gd fmla="*/ 4 h 54" name="T77"/>
                <a:gd fmla="*/ 29 w 45" name="T78"/>
                <a:gd fmla="*/ 11 h 54" name="T79"/>
                <a:gd fmla="*/ 32 w 45" name="T80"/>
                <a:gd fmla="*/ 8 h 54" name="T81"/>
                <a:gd fmla="*/ 35 w 45" name="T82"/>
                <a:gd fmla="*/ 7 h 54" name="T83"/>
                <a:gd fmla="*/ 21 w 45" name="T84"/>
                <a:gd fmla="*/ 11 h 54" name="T85"/>
                <a:gd fmla="*/ 22 w 45" name="T86"/>
                <a:gd fmla="*/ 3 h 54" name="T87"/>
                <a:gd fmla="*/ 25 w 45" name="T88"/>
                <a:gd fmla="*/ 0 h 54" name="T89"/>
                <a:gd fmla="*/ 23 w 45" name="T90"/>
                <a:gd fmla="*/ 2 h 54" name="T91"/>
                <a:gd fmla="*/ 17 w 45" name="T92"/>
                <a:gd fmla="*/ 3 h 54" name="T93"/>
                <a:gd fmla="*/ 18 w 45" name="T94"/>
                <a:gd fmla="*/ 12 h 54" name="T95"/>
                <a:gd fmla="*/ 13 w 45" name="T96"/>
                <a:gd fmla="*/ 18 h 54" name="T97"/>
                <a:gd fmla="*/ 1 w 45" name="T98"/>
                <a:gd fmla="*/ 41 h 54" name="T99"/>
                <a:gd fmla="*/ 3 w 45" name="T100"/>
                <a:gd fmla="*/ 45 h 54" name="T101"/>
                <a:gd fmla="*/ 15 w 45" name="T102"/>
                <a:gd fmla="*/ 49 h 54" name="T103"/>
                <a:gd fmla="*/ 28 w 45" name="T104"/>
                <a:gd fmla="*/ 52 h 54" name="T105"/>
                <a:gd fmla="*/ 33 w 45" name="T106"/>
                <a:gd fmla="*/ 50 h 54" name="T107"/>
                <a:gd fmla="*/ 34 w 45" name="T108"/>
                <a:gd fmla="*/ 24 h 54" name="T109"/>
                <a:gd fmla="*/ 44 w 45" name="T110"/>
                <a:gd fmla="*/ 27 h 54" name="T111"/>
                <a:gd fmla="*/ 37 w 45" name="T112"/>
                <a:gd fmla="*/ 20 h 54" name="T113"/>
                <a:gd fmla="*/ 41 w 45" name="T114"/>
                <a:gd fmla="*/ 19 h 54" name="T115"/>
                <a:gd fmla="*/ 41 w 45" name="T116"/>
                <a:gd fmla="*/ 16 h 54" name="T117"/>
                <a:gd fmla="*/ 40 w 45" name="T118"/>
                <a:gd fmla="*/ 10 h 54" name="T119"/>
                <a:gd fmla="*/ 37 w 45" name="T120"/>
                <a:gd fmla="*/ 5 h 54" name="T121"/>
                <a:gd fmla="*/ 33 w 45" name="T122"/>
                <a:gd fmla="*/ 5 h 54" name="T123"/>
                <a:gd fmla="*/ 26 w 45" name="T124"/>
                <a:gd fmla="*/ 0 h 5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4" w="45">
                  <a:moveTo>
                    <a:pt x="43" y="26"/>
                  </a:moveTo>
                  <a:cubicBezTo>
                    <a:pt x="42" y="26"/>
                    <a:pt x="41" y="26"/>
                    <a:pt x="40" y="25"/>
                  </a:cubicBezTo>
                  <a:cubicBezTo>
                    <a:pt x="42" y="24"/>
                    <a:pt x="42" y="24"/>
                    <a:pt x="42" y="24"/>
                  </a:cubicBezTo>
                  <a:cubicBezTo>
                    <a:pt x="42" y="24"/>
                    <a:pt x="43" y="24"/>
                    <a:pt x="43" y="25"/>
                  </a:cubicBezTo>
                  <a:cubicBezTo>
                    <a:pt x="43" y="25"/>
                    <a:pt x="43" y="25"/>
                    <a:pt x="43" y="26"/>
                  </a:cubicBezTo>
                  <a:moveTo>
                    <a:pt x="39" y="24"/>
                  </a:moveTo>
                  <a:cubicBezTo>
                    <a:pt x="39" y="24"/>
                    <a:pt x="38" y="24"/>
                    <a:pt x="38" y="24"/>
                  </a:cubicBezTo>
                  <a:cubicBezTo>
                    <a:pt x="39" y="23"/>
                    <a:pt x="39" y="23"/>
                    <a:pt x="39" y="23"/>
                  </a:cubicBezTo>
                  <a:cubicBezTo>
                    <a:pt x="40" y="23"/>
                    <a:pt x="40" y="23"/>
                    <a:pt x="41" y="23"/>
                  </a:cubicBezTo>
                  <a:cubicBezTo>
                    <a:pt x="39" y="24"/>
                    <a:pt x="39" y="24"/>
                    <a:pt x="39" y="24"/>
                  </a:cubicBezTo>
                  <a:moveTo>
                    <a:pt x="36" y="23"/>
                  </a:moveTo>
                  <a:cubicBezTo>
                    <a:pt x="36" y="23"/>
                    <a:pt x="36" y="22"/>
                    <a:pt x="35" y="22"/>
                  </a:cubicBezTo>
                  <a:cubicBezTo>
                    <a:pt x="37" y="21"/>
                    <a:pt x="37" y="21"/>
                    <a:pt x="37" y="21"/>
                  </a:cubicBezTo>
                  <a:cubicBezTo>
                    <a:pt x="37" y="21"/>
                    <a:pt x="37" y="22"/>
                    <a:pt x="38" y="22"/>
                  </a:cubicBezTo>
                  <a:cubicBezTo>
                    <a:pt x="36" y="23"/>
                    <a:pt x="36" y="23"/>
                    <a:pt x="36" y="23"/>
                  </a:cubicBezTo>
                  <a:moveTo>
                    <a:pt x="34" y="21"/>
                  </a:moveTo>
                  <a:cubicBezTo>
                    <a:pt x="33" y="21"/>
                    <a:pt x="33" y="21"/>
                    <a:pt x="33" y="21"/>
                  </a:cubicBezTo>
                  <a:cubicBezTo>
                    <a:pt x="34" y="20"/>
                    <a:pt x="34" y="20"/>
                    <a:pt x="35" y="20"/>
                  </a:cubicBezTo>
                  <a:cubicBezTo>
                    <a:pt x="35" y="20"/>
                    <a:pt x="35" y="20"/>
                    <a:pt x="35" y="20"/>
                  </a:cubicBezTo>
                  <a:cubicBezTo>
                    <a:pt x="35" y="20"/>
                    <a:pt x="35" y="20"/>
                    <a:pt x="35" y="20"/>
                  </a:cubicBezTo>
                  <a:cubicBezTo>
                    <a:pt x="34" y="21"/>
                    <a:pt x="34" y="21"/>
                    <a:pt x="34" y="21"/>
                  </a:cubicBezTo>
                  <a:moveTo>
                    <a:pt x="30" y="19"/>
                  </a:moveTo>
                  <a:cubicBezTo>
                    <a:pt x="30" y="19"/>
                    <a:pt x="30" y="19"/>
                    <a:pt x="30" y="19"/>
                  </a:cubicBezTo>
                  <a:cubicBezTo>
                    <a:pt x="30" y="19"/>
                    <a:pt x="30" y="19"/>
                    <a:pt x="30" y="19"/>
                  </a:cubicBezTo>
                  <a:cubicBezTo>
                    <a:pt x="31" y="18"/>
                    <a:pt x="31" y="18"/>
                    <a:pt x="31" y="18"/>
                  </a:cubicBezTo>
                  <a:cubicBezTo>
                    <a:pt x="31" y="18"/>
                    <a:pt x="31" y="18"/>
                    <a:pt x="31" y="18"/>
                  </a:cubicBezTo>
                  <a:cubicBezTo>
                    <a:pt x="31" y="19"/>
                    <a:pt x="31" y="19"/>
                    <a:pt x="31" y="19"/>
                  </a:cubicBezTo>
                  <a:cubicBezTo>
                    <a:pt x="31" y="19"/>
                    <a:pt x="31" y="19"/>
                    <a:pt x="31" y="19"/>
                  </a:cubicBezTo>
                  <a:cubicBezTo>
                    <a:pt x="31" y="19"/>
                    <a:pt x="31" y="19"/>
                    <a:pt x="31" y="19"/>
                  </a:cubicBezTo>
                  <a:cubicBezTo>
                    <a:pt x="30" y="19"/>
                    <a:pt x="30" y="19"/>
                    <a:pt x="30" y="19"/>
                  </a:cubicBezTo>
                  <a:cubicBezTo>
                    <a:pt x="30" y="19"/>
                    <a:pt x="30" y="19"/>
                    <a:pt x="30" y="19"/>
                  </a:cubicBezTo>
                  <a:moveTo>
                    <a:pt x="33" y="20"/>
                  </a:moveTo>
                  <a:cubicBezTo>
                    <a:pt x="32" y="20"/>
                    <a:pt x="32" y="20"/>
                    <a:pt x="32" y="20"/>
                  </a:cubicBezTo>
                  <a:cubicBezTo>
                    <a:pt x="33" y="19"/>
                    <a:pt x="33" y="19"/>
                    <a:pt x="33" y="19"/>
                  </a:cubicBezTo>
                  <a:cubicBezTo>
                    <a:pt x="33" y="18"/>
                    <a:pt x="33" y="18"/>
                    <a:pt x="33" y="18"/>
                  </a:cubicBezTo>
                  <a:cubicBezTo>
                    <a:pt x="33" y="18"/>
                    <a:pt x="33" y="18"/>
                    <a:pt x="33" y="18"/>
                  </a:cubicBezTo>
                  <a:cubicBezTo>
                    <a:pt x="33" y="18"/>
                    <a:pt x="33" y="18"/>
                    <a:pt x="33" y="18"/>
                  </a:cubicBezTo>
                  <a:cubicBezTo>
                    <a:pt x="34" y="19"/>
                    <a:pt x="34" y="19"/>
                    <a:pt x="34" y="19"/>
                  </a:cubicBezTo>
                  <a:cubicBezTo>
                    <a:pt x="33" y="19"/>
                    <a:pt x="33" y="19"/>
                    <a:pt x="33" y="20"/>
                  </a:cubicBezTo>
                  <a:moveTo>
                    <a:pt x="28" y="19"/>
                  </a:moveTo>
                  <a:cubicBezTo>
                    <a:pt x="28" y="19"/>
                    <a:pt x="28" y="18"/>
                    <a:pt x="27" y="18"/>
                  </a:cubicBezTo>
                  <a:cubicBezTo>
                    <a:pt x="28" y="18"/>
                    <a:pt x="28" y="18"/>
                    <a:pt x="28" y="18"/>
                  </a:cubicBezTo>
                  <a:cubicBezTo>
                    <a:pt x="28" y="17"/>
                    <a:pt x="28" y="17"/>
                    <a:pt x="28" y="17"/>
                  </a:cubicBezTo>
                  <a:cubicBezTo>
                    <a:pt x="29" y="18"/>
                    <a:pt x="29" y="18"/>
                    <a:pt x="29" y="18"/>
                  </a:cubicBezTo>
                  <a:cubicBezTo>
                    <a:pt x="28" y="19"/>
                    <a:pt x="28" y="19"/>
                    <a:pt x="28" y="19"/>
                  </a:cubicBezTo>
                  <a:cubicBezTo>
                    <a:pt x="28" y="19"/>
                    <a:pt x="28" y="19"/>
                    <a:pt x="28" y="19"/>
                  </a:cubicBezTo>
                  <a:moveTo>
                    <a:pt x="35" y="19"/>
                  </a:moveTo>
                  <a:cubicBezTo>
                    <a:pt x="35" y="18"/>
                    <a:pt x="35" y="18"/>
                    <a:pt x="35" y="18"/>
                  </a:cubicBezTo>
                  <a:cubicBezTo>
                    <a:pt x="35" y="18"/>
                    <a:pt x="35" y="18"/>
                    <a:pt x="36" y="17"/>
                  </a:cubicBezTo>
                  <a:cubicBezTo>
                    <a:pt x="36" y="17"/>
                    <a:pt x="36" y="17"/>
                    <a:pt x="37" y="17"/>
                  </a:cubicBezTo>
                  <a:cubicBezTo>
                    <a:pt x="37" y="17"/>
                    <a:pt x="37" y="17"/>
                    <a:pt x="37" y="17"/>
                  </a:cubicBezTo>
                  <a:cubicBezTo>
                    <a:pt x="36" y="19"/>
                    <a:pt x="36" y="19"/>
                    <a:pt x="36" y="19"/>
                  </a:cubicBezTo>
                  <a:cubicBezTo>
                    <a:pt x="36" y="19"/>
                    <a:pt x="36" y="19"/>
                    <a:pt x="35" y="19"/>
                  </a:cubicBezTo>
                  <a:moveTo>
                    <a:pt x="38" y="18"/>
                  </a:moveTo>
                  <a:cubicBezTo>
                    <a:pt x="38" y="17"/>
                    <a:pt x="38" y="17"/>
                    <a:pt x="38" y="17"/>
                  </a:cubicBezTo>
                  <a:cubicBezTo>
                    <a:pt x="39" y="17"/>
                    <a:pt x="40" y="17"/>
                    <a:pt x="40" y="17"/>
                  </a:cubicBezTo>
                  <a:cubicBezTo>
                    <a:pt x="40" y="18"/>
                    <a:pt x="40" y="18"/>
                    <a:pt x="40" y="18"/>
                  </a:cubicBezTo>
                  <a:cubicBezTo>
                    <a:pt x="39" y="18"/>
                    <a:pt x="39" y="18"/>
                    <a:pt x="38" y="18"/>
                  </a:cubicBezTo>
                  <a:moveTo>
                    <a:pt x="34" y="18"/>
                  </a:moveTo>
                  <a:cubicBezTo>
                    <a:pt x="34" y="17"/>
                    <a:pt x="34" y="17"/>
                    <a:pt x="34" y="17"/>
                  </a:cubicBezTo>
                  <a:cubicBezTo>
                    <a:pt x="34" y="17"/>
                    <a:pt x="34" y="17"/>
                    <a:pt x="34" y="17"/>
                  </a:cubicBezTo>
                  <a:cubicBezTo>
                    <a:pt x="34" y="17"/>
                    <a:pt x="34" y="17"/>
                    <a:pt x="34" y="17"/>
                  </a:cubicBezTo>
                  <a:cubicBezTo>
                    <a:pt x="34" y="17"/>
                    <a:pt x="34" y="17"/>
                    <a:pt x="34" y="17"/>
                  </a:cubicBezTo>
                  <a:cubicBezTo>
                    <a:pt x="34" y="18"/>
                    <a:pt x="34" y="18"/>
                    <a:pt x="34" y="18"/>
                  </a:cubicBezTo>
                  <a:moveTo>
                    <a:pt x="2" y="43"/>
                  </a:moveTo>
                  <a:cubicBezTo>
                    <a:pt x="2" y="43"/>
                    <a:pt x="1" y="43"/>
                    <a:pt x="1" y="43"/>
                  </a:cubicBezTo>
                  <a:cubicBezTo>
                    <a:pt x="2" y="42"/>
                    <a:pt x="2" y="42"/>
                    <a:pt x="2" y="42"/>
                  </a:cubicBezTo>
                  <a:cubicBezTo>
                    <a:pt x="2" y="42"/>
                    <a:pt x="2" y="41"/>
                    <a:pt x="2" y="41"/>
                  </a:cubicBezTo>
                  <a:cubicBezTo>
                    <a:pt x="2" y="40"/>
                    <a:pt x="2" y="39"/>
                    <a:pt x="2" y="39"/>
                  </a:cubicBezTo>
                  <a:cubicBezTo>
                    <a:pt x="2" y="36"/>
                    <a:pt x="2" y="34"/>
                    <a:pt x="3" y="31"/>
                  </a:cubicBezTo>
                  <a:cubicBezTo>
                    <a:pt x="5" y="27"/>
                    <a:pt x="7" y="23"/>
                    <a:pt x="10" y="21"/>
                  </a:cubicBezTo>
                  <a:cubicBezTo>
                    <a:pt x="11" y="21"/>
                    <a:pt x="12" y="20"/>
                    <a:pt x="14" y="20"/>
                  </a:cubicBezTo>
                  <a:cubicBezTo>
                    <a:pt x="15" y="19"/>
                    <a:pt x="17" y="19"/>
                    <a:pt x="19" y="17"/>
                  </a:cubicBezTo>
                  <a:cubicBezTo>
                    <a:pt x="19" y="17"/>
                    <a:pt x="20" y="17"/>
                    <a:pt x="20" y="18"/>
                  </a:cubicBezTo>
                  <a:cubicBezTo>
                    <a:pt x="24" y="19"/>
                    <a:pt x="27" y="20"/>
                    <a:pt x="30" y="20"/>
                  </a:cubicBezTo>
                  <a:cubicBezTo>
                    <a:pt x="30" y="21"/>
                    <a:pt x="31" y="23"/>
                    <a:pt x="32" y="25"/>
                  </a:cubicBezTo>
                  <a:cubicBezTo>
                    <a:pt x="34" y="28"/>
                    <a:pt x="36" y="31"/>
                    <a:pt x="37" y="34"/>
                  </a:cubicBezTo>
                  <a:cubicBezTo>
                    <a:pt x="38" y="37"/>
                    <a:pt x="37" y="42"/>
                    <a:pt x="35" y="45"/>
                  </a:cubicBezTo>
                  <a:cubicBezTo>
                    <a:pt x="34" y="45"/>
                    <a:pt x="34" y="46"/>
                    <a:pt x="33" y="46"/>
                  </a:cubicBezTo>
                  <a:cubicBezTo>
                    <a:pt x="33" y="47"/>
                    <a:pt x="32" y="48"/>
                    <a:pt x="31" y="49"/>
                  </a:cubicBezTo>
                  <a:cubicBezTo>
                    <a:pt x="31" y="50"/>
                    <a:pt x="31" y="50"/>
                    <a:pt x="31" y="51"/>
                  </a:cubicBezTo>
                  <a:cubicBezTo>
                    <a:pt x="31" y="52"/>
                    <a:pt x="31" y="53"/>
                    <a:pt x="31" y="53"/>
                  </a:cubicBezTo>
                  <a:cubicBezTo>
                    <a:pt x="31" y="53"/>
                    <a:pt x="31" y="53"/>
                    <a:pt x="31" y="53"/>
                  </a:cubicBezTo>
                  <a:cubicBezTo>
                    <a:pt x="30" y="53"/>
                    <a:pt x="30" y="52"/>
                    <a:pt x="29" y="51"/>
                  </a:cubicBezTo>
                  <a:cubicBezTo>
                    <a:pt x="28" y="51"/>
                    <a:pt x="28" y="51"/>
                    <a:pt x="28" y="51"/>
                  </a:cubicBezTo>
                  <a:cubicBezTo>
                    <a:pt x="27" y="51"/>
                    <a:pt x="26" y="50"/>
                    <a:pt x="25" y="50"/>
                  </a:cubicBezTo>
                  <a:cubicBezTo>
                    <a:pt x="24" y="50"/>
                    <a:pt x="23" y="50"/>
                    <a:pt x="22" y="50"/>
                  </a:cubicBezTo>
                  <a:cubicBezTo>
                    <a:pt x="20" y="49"/>
                    <a:pt x="18" y="48"/>
                    <a:pt x="16" y="48"/>
                  </a:cubicBezTo>
                  <a:cubicBezTo>
                    <a:pt x="14" y="47"/>
                    <a:pt x="11" y="46"/>
                    <a:pt x="9" y="45"/>
                  </a:cubicBezTo>
                  <a:cubicBezTo>
                    <a:pt x="9" y="45"/>
                    <a:pt x="9" y="45"/>
                    <a:pt x="9" y="45"/>
                  </a:cubicBezTo>
                  <a:cubicBezTo>
                    <a:pt x="7" y="44"/>
                    <a:pt x="6" y="43"/>
                    <a:pt x="4" y="43"/>
                  </a:cubicBezTo>
                  <a:cubicBezTo>
                    <a:pt x="3" y="43"/>
                    <a:pt x="3" y="43"/>
                    <a:pt x="3" y="43"/>
                  </a:cubicBezTo>
                  <a:cubicBezTo>
                    <a:pt x="2" y="43"/>
                    <a:pt x="2" y="43"/>
                    <a:pt x="2" y="43"/>
                  </a:cubicBezTo>
                  <a:moveTo>
                    <a:pt x="26" y="18"/>
                  </a:moveTo>
                  <a:cubicBezTo>
                    <a:pt x="25" y="18"/>
                    <a:pt x="25" y="18"/>
                    <a:pt x="24" y="17"/>
                  </a:cubicBezTo>
                  <a:cubicBezTo>
                    <a:pt x="25" y="17"/>
                    <a:pt x="25" y="17"/>
                    <a:pt x="25" y="17"/>
                  </a:cubicBezTo>
                  <a:cubicBezTo>
                    <a:pt x="25" y="17"/>
                    <a:pt x="26" y="17"/>
                    <a:pt x="27" y="17"/>
                  </a:cubicBezTo>
                  <a:cubicBezTo>
                    <a:pt x="26" y="18"/>
                    <a:pt x="26" y="18"/>
                    <a:pt x="26" y="18"/>
                  </a:cubicBezTo>
                  <a:cubicBezTo>
                    <a:pt x="26" y="18"/>
                    <a:pt x="26" y="18"/>
                    <a:pt x="26" y="18"/>
                  </a:cubicBezTo>
                  <a:moveTo>
                    <a:pt x="23" y="17"/>
                  </a:moveTo>
                  <a:cubicBezTo>
                    <a:pt x="22" y="17"/>
                    <a:pt x="22" y="17"/>
                    <a:pt x="21" y="16"/>
                  </a:cubicBezTo>
                  <a:cubicBezTo>
                    <a:pt x="21" y="16"/>
                    <a:pt x="21" y="16"/>
                    <a:pt x="21" y="16"/>
                  </a:cubicBezTo>
                  <a:cubicBezTo>
                    <a:pt x="21" y="16"/>
                    <a:pt x="21" y="16"/>
                    <a:pt x="21" y="16"/>
                  </a:cubicBezTo>
                  <a:cubicBezTo>
                    <a:pt x="21" y="16"/>
                    <a:pt x="21" y="16"/>
                    <a:pt x="21" y="16"/>
                  </a:cubicBezTo>
                  <a:cubicBezTo>
                    <a:pt x="22" y="16"/>
                    <a:pt x="23" y="16"/>
                    <a:pt x="23" y="16"/>
                  </a:cubicBezTo>
                  <a:cubicBezTo>
                    <a:pt x="23" y="17"/>
                    <a:pt x="23" y="17"/>
                    <a:pt x="23" y="17"/>
                  </a:cubicBezTo>
                  <a:cubicBezTo>
                    <a:pt x="23" y="17"/>
                    <a:pt x="23" y="17"/>
                    <a:pt x="23" y="17"/>
                  </a:cubicBezTo>
                  <a:moveTo>
                    <a:pt x="32" y="17"/>
                  </a:moveTo>
                  <a:cubicBezTo>
                    <a:pt x="32" y="17"/>
                    <a:pt x="31" y="17"/>
                    <a:pt x="31" y="17"/>
                  </a:cubicBezTo>
                  <a:cubicBezTo>
                    <a:pt x="32" y="15"/>
                    <a:pt x="32" y="15"/>
                    <a:pt x="32" y="15"/>
                  </a:cubicBezTo>
                  <a:cubicBezTo>
                    <a:pt x="33" y="16"/>
                    <a:pt x="33" y="16"/>
                    <a:pt x="33" y="16"/>
                  </a:cubicBezTo>
                  <a:cubicBezTo>
                    <a:pt x="33" y="16"/>
                    <a:pt x="33" y="16"/>
                    <a:pt x="33" y="16"/>
                  </a:cubicBezTo>
                  <a:cubicBezTo>
                    <a:pt x="32" y="17"/>
                    <a:pt x="32" y="17"/>
                    <a:pt x="32" y="17"/>
                  </a:cubicBezTo>
                  <a:moveTo>
                    <a:pt x="19" y="16"/>
                  </a:moveTo>
                  <a:cubicBezTo>
                    <a:pt x="19" y="16"/>
                    <a:pt x="19" y="15"/>
                    <a:pt x="19" y="15"/>
                  </a:cubicBezTo>
                  <a:cubicBezTo>
                    <a:pt x="19" y="15"/>
                    <a:pt x="19" y="15"/>
                    <a:pt x="19" y="15"/>
                  </a:cubicBezTo>
                  <a:cubicBezTo>
                    <a:pt x="19" y="15"/>
                    <a:pt x="19" y="15"/>
                    <a:pt x="19" y="15"/>
                  </a:cubicBezTo>
                  <a:cubicBezTo>
                    <a:pt x="19" y="15"/>
                    <a:pt x="19" y="15"/>
                    <a:pt x="19" y="15"/>
                  </a:cubicBezTo>
                  <a:cubicBezTo>
                    <a:pt x="20" y="15"/>
                    <a:pt x="20" y="15"/>
                    <a:pt x="20" y="15"/>
                  </a:cubicBezTo>
                  <a:cubicBezTo>
                    <a:pt x="20" y="15"/>
                    <a:pt x="20" y="15"/>
                    <a:pt x="20" y="15"/>
                  </a:cubicBezTo>
                  <a:cubicBezTo>
                    <a:pt x="19" y="16"/>
                    <a:pt x="19" y="16"/>
                    <a:pt x="19" y="16"/>
                  </a:cubicBezTo>
                  <a:moveTo>
                    <a:pt x="29" y="16"/>
                  </a:moveTo>
                  <a:cubicBezTo>
                    <a:pt x="29" y="16"/>
                    <a:pt x="28" y="16"/>
                    <a:pt x="28" y="16"/>
                  </a:cubicBezTo>
                  <a:cubicBezTo>
                    <a:pt x="29" y="14"/>
                    <a:pt x="29" y="14"/>
                    <a:pt x="29" y="14"/>
                  </a:cubicBezTo>
                  <a:cubicBezTo>
                    <a:pt x="30" y="15"/>
                    <a:pt x="30" y="15"/>
                    <a:pt x="31" y="15"/>
                  </a:cubicBezTo>
                  <a:cubicBezTo>
                    <a:pt x="29" y="16"/>
                    <a:pt x="29" y="16"/>
                    <a:pt x="29" y="16"/>
                  </a:cubicBezTo>
                  <a:moveTo>
                    <a:pt x="26" y="16"/>
                  </a:moveTo>
                  <a:cubicBezTo>
                    <a:pt x="26" y="16"/>
                    <a:pt x="25" y="15"/>
                    <a:pt x="24" y="15"/>
                  </a:cubicBezTo>
                  <a:cubicBezTo>
                    <a:pt x="26" y="14"/>
                    <a:pt x="26" y="14"/>
                    <a:pt x="26" y="14"/>
                  </a:cubicBezTo>
                  <a:cubicBezTo>
                    <a:pt x="27" y="14"/>
                    <a:pt x="27" y="14"/>
                    <a:pt x="28" y="14"/>
                  </a:cubicBezTo>
                  <a:cubicBezTo>
                    <a:pt x="26" y="16"/>
                    <a:pt x="26" y="16"/>
                    <a:pt x="26" y="16"/>
                  </a:cubicBezTo>
                  <a:moveTo>
                    <a:pt x="23" y="15"/>
                  </a:moveTo>
                  <a:cubicBezTo>
                    <a:pt x="22" y="15"/>
                    <a:pt x="22" y="15"/>
                    <a:pt x="21" y="14"/>
                  </a:cubicBezTo>
                  <a:cubicBezTo>
                    <a:pt x="22" y="14"/>
                    <a:pt x="22" y="13"/>
                    <a:pt x="22" y="13"/>
                  </a:cubicBezTo>
                  <a:cubicBezTo>
                    <a:pt x="23" y="13"/>
                    <a:pt x="24" y="13"/>
                    <a:pt x="25" y="13"/>
                  </a:cubicBezTo>
                  <a:cubicBezTo>
                    <a:pt x="23" y="15"/>
                    <a:pt x="23" y="15"/>
                    <a:pt x="23" y="15"/>
                  </a:cubicBezTo>
                  <a:cubicBezTo>
                    <a:pt x="23" y="15"/>
                    <a:pt x="23" y="15"/>
                    <a:pt x="23" y="15"/>
                  </a:cubicBezTo>
                  <a:moveTo>
                    <a:pt x="20" y="14"/>
                  </a:moveTo>
                  <a:cubicBezTo>
                    <a:pt x="19" y="14"/>
                    <a:pt x="19" y="13"/>
                    <a:pt x="19" y="13"/>
                  </a:cubicBezTo>
                  <a:cubicBezTo>
                    <a:pt x="19" y="12"/>
                    <a:pt x="20" y="12"/>
                    <a:pt x="20" y="12"/>
                  </a:cubicBezTo>
                  <a:cubicBezTo>
                    <a:pt x="20" y="12"/>
                    <a:pt x="20" y="12"/>
                    <a:pt x="20" y="12"/>
                  </a:cubicBezTo>
                  <a:cubicBezTo>
                    <a:pt x="20" y="12"/>
                    <a:pt x="20" y="12"/>
                    <a:pt x="20" y="12"/>
                  </a:cubicBezTo>
                  <a:cubicBezTo>
                    <a:pt x="21" y="12"/>
                    <a:pt x="21" y="12"/>
                    <a:pt x="21" y="12"/>
                  </a:cubicBezTo>
                  <a:cubicBezTo>
                    <a:pt x="21" y="12"/>
                    <a:pt x="21" y="12"/>
                    <a:pt x="21" y="12"/>
                  </a:cubicBezTo>
                  <a:cubicBezTo>
                    <a:pt x="21" y="13"/>
                    <a:pt x="20" y="13"/>
                    <a:pt x="20" y="14"/>
                  </a:cubicBezTo>
                  <a:cubicBezTo>
                    <a:pt x="20" y="14"/>
                    <a:pt x="20" y="14"/>
                    <a:pt x="20" y="14"/>
                  </a:cubicBezTo>
                  <a:moveTo>
                    <a:pt x="24" y="10"/>
                  </a:moveTo>
                  <a:cubicBezTo>
                    <a:pt x="25" y="10"/>
                    <a:pt x="25" y="10"/>
                    <a:pt x="25" y="10"/>
                  </a:cubicBezTo>
                  <a:cubicBezTo>
                    <a:pt x="26" y="9"/>
                    <a:pt x="25" y="9"/>
                    <a:pt x="25" y="8"/>
                  </a:cubicBezTo>
                  <a:cubicBezTo>
                    <a:pt x="25" y="7"/>
                    <a:pt x="25" y="6"/>
                    <a:pt x="25" y="5"/>
                  </a:cubicBezTo>
                  <a:cubicBezTo>
                    <a:pt x="25" y="4"/>
                    <a:pt x="25" y="3"/>
                    <a:pt x="25" y="2"/>
                  </a:cubicBezTo>
                  <a:cubicBezTo>
                    <a:pt x="25" y="2"/>
                    <a:pt x="25" y="2"/>
                    <a:pt x="25" y="2"/>
                  </a:cubicBezTo>
                  <a:cubicBezTo>
                    <a:pt x="25" y="2"/>
                    <a:pt x="25" y="2"/>
                    <a:pt x="25" y="2"/>
                  </a:cubicBezTo>
                  <a:cubicBezTo>
                    <a:pt x="27" y="2"/>
                    <a:pt x="28" y="3"/>
                    <a:pt x="29" y="3"/>
                  </a:cubicBezTo>
                  <a:cubicBezTo>
                    <a:pt x="30" y="3"/>
                    <a:pt x="31" y="4"/>
                    <a:pt x="32" y="4"/>
                  </a:cubicBezTo>
                  <a:cubicBezTo>
                    <a:pt x="32" y="4"/>
                    <a:pt x="32" y="4"/>
                    <a:pt x="32" y="4"/>
                  </a:cubicBezTo>
                  <a:cubicBezTo>
                    <a:pt x="32" y="4"/>
                    <a:pt x="32" y="4"/>
                    <a:pt x="32" y="4"/>
                  </a:cubicBezTo>
                  <a:cubicBezTo>
                    <a:pt x="31" y="5"/>
                    <a:pt x="31" y="5"/>
                    <a:pt x="30" y="6"/>
                  </a:cubicBezTo>
                  <a:cubicBezTo>
                    <a:pt x="29" y="7"/>
                    <a:pt x="28" y="9"/>
                    <a:pt x="29" y="10"/>
                  </a:cubicBezTo>
                  <a:cubicBezTo>
                    <a:pt x="29" y="11"/>
                    <a:pt x="29" y="11"/>
                    <a:pt x="29" y="11"/>
                  </a:cubicBezTo>
                  <a:cubicBezTo>
                    <a:pt x="29" y="11"/>
                    <a:pt x="29" y="11"/>
                    <a:pt x="29" y="11"/>
                  </a:cubicBezTo>
                  <a:cubicBezTo>
                    <a:pt x="30" y="11"/>
                    <a:pt x="30" y="11"/>
                    <a:pt x="30" y="11"/>
                  </a:cubicBezTo>
                  <a:cubicBezTo>
                    <a:pt x="30" y="10"/>
                    <a:pt x="31" y="9"/>
                    <a:pt x="31" y="9"/>
                  </a:cubicBezTo>
                  <a:cubicBezTo>
                    <a:pt x="32" y="8"/>
                    <a:pt x="32" y="8"/>
                    <a:pt x="32" y="8"/>
                  </a:cubicBezTo>
                  <a:cubicBezTo>
                    <a:pt x="32" y="7"/>
                    <a:pt x="33" y="7"/>
                    <a:pt x="34" y="6"/>
                  </a:cubicBezTo>
                  <a:cubicBezTo>
                    <a:pt x="34" y="6"/>
                    <a:pt x="34" y="6"/>
                    <a:pt x="34" y="6"/>
                  </a:cubicBezTo>
                  <a:cubicBezTo>
                    <a:pt x="34" y="6"/>
                    <a:pt x="35" y="6"/>
                    <a:pt x="35" y="6"/>
                  </a:cubicBezTo>
                  <a:cubicBezTo>
                    <a:pt x="35" y="7"/>
                    <a:pt x="35" y="7"/>
                    <a:pt x="35" y="7"/>
                  </a:cubicBezTo>
                  <a:cubicBezTo>
                    <a:pt x="36" y="7"/>
                    <a:pt x="38" y="8"/>
                    <a:pt x="38" y="9"/>
                  </a:cubicBezTo>
                  <a:cubicBezTo>
                    <a:pt x="36" y="10"/>
                    <a:pt x="33" y="12"/>
                    <a:pt x="32" y="14"/>
                  </a:cubicBezTo>
                  <a:cubicBezTo>
                    <a:pt x="32" y="14"/>
                    <a:pt x="32" y="14"/>
                    <a:pt x="32" y="14"/>
                  </a:cubicBezTo>
                  <a:cubicBezTo>
                    <a:pt x="30" y="13"/>
                    <a:pt x="24" y="12"/>
                    <a:pt x="21" y="11"/>
                  </a:cubicBezTo>
                  <a:cubicBezTo>
                    <a:pt x="21" y="10"/>
                    <a:pt x="21" y="10"/>
                    <a:pt x="21" y="10"/>
                  </a:cubicBezTo>
                  <a:cubicBezTo>
                    <a:pt x="22" y="8"/>
                    <a:pt x="21" y="5"/>
                    <a:pt x="19" y="3"/>
                  </a:cubicBezTo>
                  <a:cubicBezTo>
                    <a:pt x="20" y="3"/>
                    <a:pt x="20" y="3"/>
                    <a:pt x="21" y="3"/>
                  </a:cubicBezTo>
                  <a:cubicBezTo>
                    <a:pt x="21" y="3"/>
                    <a:pt x="22" y="3"/>
                    <a:pt x="22" y="3"/>
                  </a:cubicBezTo>
                  <a:cubicBezTo>
                    <a:pt x="22" y="3"/>
                    <a:pt x="22" y="4"/>
                    <a:pt x="22" y="5"/>
                  </a:cubicBezTo>
                  <a:cubicBezTo>
                    <a:pt x="23" y="6"/>
                    <a:pt x="23" y="7"/>
                    <a:pt x="23" y="8"/>
                  </a:cubicBezTo>
                  <a:cubicBezTo>
                    <a:pt x="23" y="9"/>
                    <a:pt x="24" y="10"/>
                    <a:pt x="24" y="10"/>
                  </a:cubicBezTo>
                  <a:moveTo>
                    <a:pt x="25" y="0"/>
                  </a:moveTo>
                  <a:cubicBezTo>
                    <a:pt x="25" y="0"/>
                    <a:pt x="24" y="0"/>
                    <a:pt x="24" y="1"/>
                  </a:cubicBezTo>
                  <a:cubicBezTo>
                    <a:pt x="24" y="1"/>
                    <a:pt x="23" y="1"/>
                    <a:pt x="23" y="2"/>
                  </a:cubicBezTo>
                  <a:cubicBezTo>
                    <a:pt x="23" y="2"/>
                    <a:pt x="23" y="2"/>
                    <a:pt x="23" y="2"/>
                  </a:cubicBezTo>
                  <a:cubicBezTo>
                    <a:pt x="23" y="2"/>
                    <a:pt x="23" y="2"/>
                    <a:pt x="23" y="2"/>
                  </a:cubicBezTo>
                  <a:cubicBezTo>
                    <a:pt x="23" y="2"/>
                    <a:pt x="23" y="2"/>
                    <a:pt x="23" y="2"/>
                  </a:cubicBezTo>
                  <a:cubicBezTo>
                    <a:pt x="22" y="1"/>
                    <a:pt x="22" y="1"/>
                    <a:pt x="21" y="1"/>
                  </a:cubicBezTo>
                  <a:cubicBezTo>
                    <a:pt x="20" y="1"/>
                    <a:pt x="19" y="2"/>
                    <a:pt x="18" y="2"/>
                  </a:cubicBezTo>
                  <a:cubicBezTo>
                    <a:pt x="17" y="3"/>
                    <a:pt x="17" y="3"/>
                    <a:pt x="17" y="3"/>
                  </a:cubicBezTo>
                  <a:cubicBezTo>
                    <a:pt x="18" y="4"/>
                    <a:pt x="18" y="4"/>
                    <a:pt x="18" y="4"/>
                  </a:cubicBezTo>
                  <a:cubicBezTo>
                    <a:pt x="20" y="6"/>
                    <a:pt x="20" y="8"/>
                    <a:pt x="20" y="10"/>
                  </a:cubicBezTo>
                  <a:cubicBezTo>
                    <a:pt x="20" y="11"/>
                    <a:pt x="20" y="11"/>
                    <a:pt x="20" y="11"/>
                  </a:cubicBezTo>
                  <a:cubicBezTo>
                    <a:pt x="19" y="11"/>
                    <a:pt x="18" y="12"/>
                    <a:pt x="18" y="12"/>
                  </a:cubicBezTo>
                  <a:cubicBezTo>
                    <a:pt x="18" y="13"/>
                    <a:pt x="18" y="13"/>
                    <a:pt x="18" y="14"/>
                  </a:cubicBezTo>
                  <a:cubicBezTo>
                    <a:pt x="17" y="14"/>
                    <a:pt x="17" y="14"/>
                    <a:pt x="17" y="14"/>
                  </a:cubicBezTo>
                  <a:cubicBezTo>
                    <a:pt x="17" y="15"/>
                    <a:pt x="17" y="16"/>
                    <a:pt x="18" y="16"/>
                  </a:cubicBezTo>
                  <a:cubicBezTo>
                    <a:pt x="16" y="17"/>
                    <a:pt x="15" y="18"/>
                    <a:pt x="13" y="18"/>
                  </a:cubicBezTo>
                  <a:cubicBezTo>
                    <a:pt x="12" y="19"/>
                    <a:pt x="11" y="19"/>
                    <a:pt x="9" y="20"/>
                  </a:cubicBezTo>
                  <a:cubicBezTo>
                    <a:pt x="6" y="22"/>
                    <a:pt x="3" y="26"/>
                    <a:pt x="2" y="30"/>
                  </a:cubicBezTo>
                  <a:cubicBezTo>
                    <a:pt x="1" y="33"/>
                    <a:pt x="1" y="36"/>
                    <a:pt x="1" y="39"/>
                  </a:cubicBezTo>
                  <a:cubicBezTo>
                    <a:pt x="1" y="39"/>
                    <a:pt x="1" y="40"/>
                    <a:pt x="1" y="41"/>
                  </a:cubicBezTo>
                  <a:cubicBezTo>
                    <a:pt x="0" y="42"/>
                    <a:pt x="0" y="42"/>
                    <a:pt x="0" y="42"/>
                  </a:cubicBezTo>
                  <a:cubicBezTo>
                    <a:pt x="0" y="43"/>
                    <a:pt x="0" y="43"/>
                    <a:pt x="0" y="44"/>
                  </a:cubicBezTo>
                  <a:cubicBezTo>
                    <a:pt x="0" y="45"/>
                    <a:pt x="1" y="45"/>
                    <a:pt x="2" y="45"/>
                  </a:cubicBezTo>
                  <a:cubicBezTo>
                    <a:pt x="2" y="45"/>
                    <a:pt x="3" y="45"/>
                    <a:pt x="3" y="45"/>
                  </a:cubicBezTo>
                  <a:cubicBezTo>
                    <a:pt x="3" y="45"/>
                    <a:pt x="3" y="45"/>
                    <a:pt x="4" y="45"/>
                  </a:cubicBezTo>
                  <a:cubicBezTo>
                    <a:pt x="5" y="45"/>
                    <a:pt x="7" y="45"/>
                    <a:pt x="8" y="46"/>
                  </a:cubicBezTo>
                  <a:cubicBezTo>
                    <a:pt x="9" y="46"/>
                    <a:pt x="9" y="46"/>
                    <a:pt x="9" y="46"/>
                  </a:cubicBezTo>
                  <a:cubicBezTo>
                    <a:pt x="11" y="47"/>
                    <a:pt x="13" y="48"/>
                    <a:pt x="15" y="49"/>
                  </a:cubicBezTo>
                  <a:cubicBezTo>
                    <a:pt x="17" y="50"/>
                    <a:pt x="20" y="50"/>
                    <a:pt x="22" y="51"/>
                  </a:cubicBezTo>
                  <a:cubicBezTo>
                    <a:pt x="23" y="51"/>
                    <a:pt x="24" y="52"/>
                    <a:pt x="25" y="52"/>
                  </a:cubicBezTo>
                  <a:cubicBezTo>
                    <a:pt x="25" y="52"/>
                    <a:pt x="26" y="52"/>
                    <a:pt x="27" y="52"/>
                  </a:cubicBezTo>
                  <a:cubicBezTo>
                    <a:pt x="28" y="52"/>
                    <a:pt x="28" y="52"/>
                    <a:pt x="28" y="52"/>
                  </a:cubicBezTo>
                  <a:cubicBezTo>
                    <a:pt x="28" y="53"/>
                    <a:pt x="29" y="54"/>
                    <a:pt x="31" y="54"/>
                  </a:cubicBezTo>
                  <a:cubicBezTo>
                    <a:pt x="31" y="54"/>
                    <a:pt x="31" y="54"/>
                    <a:pt x="31" y="54"/>
                  </a:cubicBezTo>
                  <a:cubicBezTo>
                    <a:pt x="32" y="54"/>
                    <a:pt x="32" y="52"/>
                    <a:pt x="33" y="51"/>
                  </a:cubicBezTo>
                  <a:cubicBezTo>
                    <a:pt x="33" y="51"/>
                    <a:pt x="33" y="50"/>
                    <a:pt x="33" y="50"/>
                  </a:cubicBezTo>
                  <a:cubicBezTo>
                    <a:pt x="33" y="49"/>
                    <a:pt x="34" y="48"/>
                    <a:pt x="34" y="47"/>
                  </a:cubicBezTo>
                  <a:cubicBezTo>
                    <a:pt x="35" y="47"/>
                    <a:pt x="35" y="46"/>
                    <a:pt x="36" y="46"/>
                  </a:cubicBezTo>
                  <a:cubicBezTo>
                    <a:pt x="38" y="42"/>
                    <a:pt x="39" y="38"/>
                    <a:pt x="38" y="33"/>
                  </a:cubicBezTo>
                  <a:cubicBezTo>
                    <a:pt x="37" y="30"/>
                    <a:pt x="35" y="27"/>
                    <a:pt x="34" y="24"/>
                  </a:cubicBezTo>
                  <a:cubicBezTo>
                    <a:pt x="33" y="23"/>
                    <a:pt x="32" y="21"/>
                    <a:pt x="31" y="20"/>
                  </a:cubicBezTo>
                  <a:cubicBezTo>
                    <a:pt x="34" y="23"/>
                    <a:pt x="39" y="27"/>
                    <a:pt x="43" y="27"/>
                  </a:cubicBezTo>
                  <a:cubicBezTo>
                    <a:pt x="43" y="27"/>
                    <a:pt x="43" y="27"/>
                    <a:pt x="43" y="27"/>
                  </a:cubicBezTo>
                  <a:cubicBezTo>
                    <a:pt x="44" y="27"/>
                    <a:pt x="44" y="27"/>
                    <a:pt x="44" y="27"/>
                  </a:cubicBezTo>
                  <a:cubicBezTo>
                    <a:pt x="44" y="26"/>
                    <a:pt x="44" y="25"/>
                    <a:pt x="45" y="25"/>
                  </a:cubicBezTo>
                  <a:cubicBezTo>
                    <a:pt x="45" y="24"/>
                    <a:pt x="45" y="24"/>
                    <a:pt x="45" y="24"/>
                  </a:cubicBezTo>
                  <a:cubicBezTo>
                    <a:pt x="45" y="24"/>
                    <a:pt x="45" y="24"/>
                    <a:pt x="45" y="24"/>
                  </a:cubicBezTo>
                  <a:cubicBezTo>
                    <a:pt x="42" y="23"/>
                    <a:pt x="39" y="21"/>
                    <a:pt x="37" y="20"/>
                  </a:cubicBezTo>
                  <a:cubicBezTo>
                    <a:pt x="37" y="20"/>
                    <a:pt x="37" y="20"/>
                    <a:pt x="37" y="20"/>
                  </a:cubicBezTo>
                  <a:cubicBezTo>
                    <a:pt x="37" y="20"/>
                    <a:pt x="37" y="20"/>
                    <a:pt x="37" y="20"/>
                  </a:cubicBezTo>
                  <a:cubicBezTo>
                    <a:pt x="38" y="20"/>
                    <a:pt x="39" y="19"/>
                    <a:pt x="41" y="19"/>
                  </a:cubicBezTo>
                  <a:cubicBezTo>
                    <a:pt x="41" y="19"/>
                    <a:pt x="41" y="19"/>
                    <a:pt x="41" y="19"/>
                  </a:cubicBezTo>
                  <a:cubicBezTo>
                    <a:pt x="41" y="18"/>
                    <a:pt x="41" y="18"/>
                    <a:pt x="41" y="18"/>
                  </a:cubicBezTo>
                  <a:cubicBezTo>
                    <a:pt x="41" y="18"/>
                    <a:pt x="41" y="17"/>
                    <a:pt x="41" y="16"/>
                  </a:cubicBezTo>
                  <a:cubicBezTo>
                    <a:pt x="41" y="16"/>
                    <a:pt x="41" y="16"/>
                    <a:pt x="41" y="16"/>
                  </a:cubicBezTo>
                  <a:cubicBezTo>
                    <a:pt x="41" y="16"/>
                    <a:pt x="41" y="16"/>
                    <a:pt x="41" y="16"/>
                  </a:cubicBezTo>
                  <a:cubicBezTo>
                    <a:pt x="39" y="16"/>
                    <a:pt x="38" y="16"/>
                    <a:pt x="36" y="16"/>
                  </a:cubicBezTo>
                  <a:cubicBezTo>
                    <a:pt x="36" y="16"/>
                    <a:pt x="35" y="16"/>
                    <a:pt x="34" y="16"/>
                  </a:cubicBezTo>
                  <a:cubicBezTo>
                    <a:pt x="34" y="15"/>
                    <a:pt x="34" y="15"/>
                    <a:pt x="33" y="15"/>
                  </a:cubicBezTo>
                  <a:cubicBezTo>
                    <a:pt x="34" y="13"/>
                    <a:pt x="37" y="11"/>
                    <a:pt x="40" y="10"/>
                  </a:cubicBezTo>
                  <a:cubicBezTo>
                    <a:pt x="40" y="10"/>
                    <a:pt x="40" y="10"/>
                    <a:pt x="40" y="10"/>
                  </a:cubicBezTo>
                  <a:cubicBezTo>
                    <a:pt x="40" y="9"/>
                    <a:pt x="40" y="9"/>
                    <a:pt x="40" y="9"/>
                  </a:cubicBezTo>
                  <a:cubicBezTo>
                    <a:pt x="39" y="8"/>
                    <a:pt x="38" y="7"/>
                    <a:pt x="37" y="6"/>
                  </a:cubicBezTo>
                  <a:cubicBezTo>
                    <a:pt x="37" y="5"/>
                    <a:pt x="37" y="5"/>
                    <a:pt x="37" y="5"/>
                  </a:cubicBezTo>
                  <a:cubicBezTo>
                    <a:pt x="36" y="5"/>
                    <a:pt x="36" y="5"/>
                    <a:pt x="36" y="5"/>
                  </a:cubicBezTo>
                  <a:cubicBezTo>
                    <a:pt x="36" y="5"/>
                    <a:pt x="36" y="5"/>
                    <a:pt x="36" y="5"/>
                  </a:cubicBezTo>
                  <a:cubicBezTo>
                    <a:pt x="35" y="5"/>
                    <a:pt x="35" y="5"/>
                    <a:pt x="34" y="5"/>
                  </a:cubicBezTo>
                  <a:cubicBezTo>
                    <a:pt x="34" y="5"/>
                    <a:pt x="34" y="5"/>
                    <a:pt x="33" y="5"/>
                  </a:cubicBezTo>
                  <a:cubicBezTo>
                    <a:pt x="33" y="4"/>
                    <a:pt x="33" y="4"/>
                    <a:pt x="33" y="4"/>
                  </a:cubicBezTo>
                  <a:cubicBezTo>
                    <a:pt x="33" y="3"/>
                    <a:pt x="33" y="3"/>
                    <a:pt x="32" y="3"/>
                  </a:cubicBezTo>
                  <a:cubicBezTo>
                    <a:pt x="31" y="2"/>
                    <a:pt x="30" y="2"/>
                    <a:pt x="29" y="2"/>
                  </a:cubicBezTo>
                  <a:cubicBezTo>
                    <a:pt x="28" y="1"/>
                    <a:pt x="27" y="1"/>
                    <a:pt x="26" y="0"/>
                  </a:cubicBezTo>
                  <a:cubicBezTo>
                    <a:pt x="26" y="0"/>
                    <a:pt x="25" y="0"/>
                    <a:pt x="25"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68" name="Freeform 54"/>
            <p:cNvSpPr>
              <a:spLocks noEditPoints="1"/>
            </p:cNvSpPr>
            <p:nvPr/>
          </p:nvSpPr>
          <p:spPr bwMode="auto">
            <a:xfrm>
              <a:off x="4084" y="2477"/>
              <a:ext cx="9" cy="14"/>
            </a:xfrm>
            <a:custGeom>
              <a:gdLst>
                <a:gd fmla="*/ 1 w 4" name="T0"/>
                <a:gd fmla="*/ 5 h 6" name="T1"/>
                <a:gd fmla="*/ 1 w 4" name="T2"/>
                <a:gd fmla="*/ 5 h 6" name="T3"/>
                <a:gd fmla="*/ 2 w 4" name="T4"/>
                <a:gd fmla="*/ 2 h 6" name="T5"/>
                <a:gd fmla="*/ 2 w 4" name="T6"/>
                <a:gd fmla="*/ 3 h 6" name="T7"/>
                <a:gd fmla="*/ 2 w 4" name="T8"/>
                <a:gd fmla="*/ 4 h 6" name="T9"/>
                <a:gd fmla="*/ 1 w 4" name="T10"/>
                <a:gd fmla="*/ 5 h 6" name="T11"/>
                <a:gd fmla="*/ 1 w 4" name="T12"/>
                <a:gd fmla="*/ 0 h 6" name="T13"/>
                <a:gd fmla="*/ 1 w 4" name="T14"/>
                <a:gd fmla="*/ 0 h 6" name="T15"/>
                <a:gd fmla="*/ 0 w 4" name="T16"/>
                <a:gd fmla="*/ 5 h 6" name="T17"/>
                <a:gd fmla="*/ 0 w 4" name="T18"/>
                <a:gd fmla="*/ 6 h 6" name="T19"/>
                <a:gd fmla="*/ 0 w 4" name="T20"/>
                <a:gd fmla="*/ 6 h 6" name="T21"/>
                <a:gd fmla="*/ 1 w 4" name="T22"/>
                <a:gd fmla="*/ 6 h 6" name="T23"/>
                <a:gd fmla="*/ 1 w 4" name="T24"/>
                <a:gd fmla="*/ 6 h 6" name="T25"/>
                <a:gd fmla="*/ 3 w 4" name="T26"/>
                <a:gd fmla="*/ 5 h 6" name="T27"/>
                <a:gd fmla="*/ 3 w 4" name="T28"/>
                <a:gd fmla="*/ 2 h 6" name="T29"/>
                <a:gd fmla="*/ 2 w 4" name="T30"/>
                <a:gd fmla="*/ 0 h 6" name="T31"/>
                <a:gd fmla="*/ 1 w 4" name="T32"/>
                <a:gd fmla="*/ 0 h 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 w="4">
                  <a:moveTo>
                    <a:pt x="1" y="5"/>
                  </a:moveTo>
                  <a:cubicBezTo>
                    <a:pt x="1" y="5"/>
                    <a:pt x="1" y="5"/>
                    <a:pt x="1" y="5"/>
                  </a:cubicBezTo>
                  <a:cubicBezTo>
                    <a:pt x="1" y="4"/>
                    <a:pt x="1" y="3"/>
                    <a:pt x="2" y="2"/>
                  </a:cubicBezTo>
                  <a:cubicBezTo>
                    <a:pt x="2" y="3"/>
                    <a:pt x="2" y="3"/>
                    <a:pt x="2" y="3"/>
                  </a:cubicBezTo>
                  <a:cubicBezTo>
                    <a:pt x="2" y="3"/>
                    <a:pt x="2" y="4"/>
                    <a:pt x="2" y="4"/>
                  </a:cubicBezTo>
                  <a:cubicBezTo>
                    <a:pt x="2" y="5"/>
                    <a:pt x="1" y="5"/>
                    <a:pt x="1" y="5"/>
                  </a:cubicBezTo>
                  <a:moveTo>
                    <a:pt x="1" y="0"/>
                  </a:moveTo>
                  <a:cubicBezTo>
                    <a:pt x="1" y="0"/>
                    <a:pt x="1" y="0"/>
                    <a:pt x="1" y="0"/>
                  </a:cubicBezTo>
                  <a:cubicBezTo>
                    <a:pt x="0" y="2"/>
                    <a:pt x="0" y="4"/>
                    <a:pt x="0" y="5"/>
                  </a:cubicBezTo>
                  <a:cubicBezTo>
                    <a:pt x="0" y="6"/>
                    <a:pt x="0" y="6"/>
                    <a:pt x="0" y="6"/>
                  </a:cubicBezTo>
                  <a:cubicBezTo>
                    <a:pt x="0" y="6"/>
                    <a:pt x="0" y="6"/>
                    <a:pt x="0" y="6"/>
                  </a:cubicBezTo>
                  <a:cubicBezTo>
                    <a:pt x="1" y="6"/>
                    <a:pt x="1" y="6"/>
                    <a:pt x="1" y="6"/>
                  </a:cubicBezTo>
                  <a:cubicBezTo>
                    <a:pt x="1" y="6"/>
                    <a:pt x="1" y="6"/>
                    <a:pt x="1" y="6"/>
                  </a:cubicBezTo>
                  <a:cubicBezTo>
                    <a:pt x="2" y="6"/>
                    <a:pt x="3" y="6"/>
                    <a:pt x="3" y="5"/>
                  </a:cubicBezTo>
                  <a:cubicBezTo>
                    <a:pt x="4" y="4"/>
                    <a:pt x="4" y="3"/>
                    <a:pt x="3" y="2"/>
                  </a:cubicBezTo>
                  <a:cubicBezTo>
                    <a:pt x="3" y="2"/>
                    <a:pt x="2" y="1"/>
                    <a:pt x="2"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69" name="Freeform 55"/>
            <p:cNvSpPr>
              <a:spLocks noEditPoints="1"/>
            </p:cNvSpPr>
            <p:nvPr/>
          </p:nvSpPr>
          <p:spPr bwMode="auto">
            <a:xfrm>
              <a:off x="4062" y="2448"/>
              <a:ext cx="46" cy="50"/>
            </a:xfrm>
            <a:custGeom>
              <a:gdLst>
                <a:gd fmla="*/ 12 w 19" name="T0"/>
                <a:gd fmla="*/ 3 h 21" name="T1"/>
                <a:gd fmla="*/ 14 w 19" name="T2"/>
                <a:gd fmla="*/ 1 h 21" name="T3"/>
                <a:gd fmla="*/ 13 w 19" name="T4"/>
                <a:gd fmla="*/ 3 h 21" name="T5"/>
                <a:gd fmla="*/ 13 w 19" name="T6"/>
                <a:gd fmla="*/ 3 h 21" name="T7"/>
                <a:gd fmla="*/ 17 w 19" name="T8"/>
                <a:gd fmla="*/ 7 h 21" name="T9"/>
                <a:gd fmla="*/ 13 w 19" name="T10"/>
                <a:gd fmla="*/ 5 h 21" name="T11"/>
                <a:gd fmla="*/ 12 w 19" name="T12"/>
                <a:gd fmla="*/ 5 h 21" name="T13"/>
                <a:gd fmla="*/ 11 w 19" name="T14"/>
                <a:gd fmla="*/ 11 h 21" name="T15"/>
                <a:gd fmla="*/ 14 w 19" name="T16"/>
                <a:gd fmla="*/ 14 h 21" name="T17"/>
                <a:gd fmla="*/ 13 w 19" name="T18"/>
                <a:gd fmla="*/ 18 h 21" name="T19"/>
                <a:gd fmla="*/ 9 w 19" name="T20"/>
                <a:gd fmla="*/ 19 h 21" name="T21"/>
                <a:gd fmla="*/ 8 w 19" name="T22"/>
                <a:gd fmla="*/ 19 h 21" name="T23"/>
                <a:gd fmla="*/ 7 w 19" name="T24"/>
                <a:gd fmla="*/ 20 h 21" name="T25"/>
                <a:gd fmla="*/ 7 w 19" name="T26"/>
                <a:gd fmla="*/ 19 h 21" name="T27"/>
                <a:gd fmla="*/ 6 w 19" name="T28"/>
                <a:gd fmla="*/ 18 h 21" name="T29"/>
                <a:gd fmla="*/ 3 w 19" name="T30"/>
                <a:gd fmla="*/ 14 h 21" name="T31"/>
                <a:gd fmla="*/ 7 w 19" name="T32"/>
                <a:gd fmla="*/ 17 h 21" name="T33"/>
                <a:gd fmla="*/ 9 w 19" name="T34"/>
                <a:gd fmla="*/ 11 h 21" name="T35"/>
                <a:gd fmla="*/ 6 w 19" name="T36"/>
                <a:gd fmla="*/ 6 h 21" name="T37"/>
                <a:gd fmla="*/ 10 w 19" name="T38"/>
                <a:gd fmla="*/ 3 h 21" name="T39"/>
                <a:gd fmla="*/ 12 w 19" name="T40"/>
                <a:gd fmla="*/ 0 h 21" name="T41"/>
                <a:gd fmla="*/ 11 w 19" name="T42"/>
                <a:gd fmla="*/ 2 h 21" name="T43"/>
                <a:gd fmla="*/ 8 w 19" name="T44"/>
                <a:gd fmla="*/ 2 h 21" name="T45"/>
                <a:gd fmla="*/ 8 w 19" name="T46"/>
                <a:gd fmla="*/ 11 h 21" name="T47"/>
                <a:gd fmla="*/ 4 w 19" name="T48"/>
                <a:gd fmla="*/ 13 h 21" name="T49"/>
                <a:gd fmla="*/ 3 w 19" name="T50"/>
                <a:gd fmla="*/ 13 h 21" name="T51"/>
                <a:gd fmla="*/ 0 w 19" name="T52"/>
                <a:gd fmla="*/ 15 h 21" name="T53"/>
                <a:gd fmla="*/ 6 w 19" name="T54"/>
                <a:gd fmla="*/ 19 h 21" name="T55"/>
                <a:gd fmla="*/ 6 w 19" name="T56"/>
                <a:gd fmla="*/ 20 h 21" name="T57"/>
                <a:gd fmla="*/ 8 w 19" name="T58"/>
                <a:gd fmla="*/ 21 h 21" name="T59"/>
                <a:gd fmla="*/ 9 w 19" name="T60"/>
                <a:gd fmla="*/ 21 h 21" name="T61"/>
                <a:gd fmla="*/ 9 w 19" name="T62"/>
                <a:gd fmla="*/ 20 h 21" name="T63"/>
                <a:gd fmla="*/ 13 w 19" name="T64"/>
                <a:gd fmla="*/ 19 h 21" name="T65"/>
                <a:gd fmla="*/ 15 w 19" name="T66"/>
                <a:gd fmla="*/ 13 h 21" name="T67"/>
                <a:gd fmla="*/ 13 w 19" name="T68"/>
                <a:gd fmla="*/ 6 h 21" name="T69"/>
                <a:gd fmla="*/ 15 w 19" name="T70"/>
                <a:gd fmla="*/ 9 h 21" name="T71"/>
                <a:gd fmla="*/ 16 w 19" name="T72"/>
                <a:gd fmla="*/ 9 h 21" name="T73"/>
                <a:gd fmla="*/ 18 w 19" name="T74"/>
                <a:gd fmla="*/ 6 h 21" name="T75"/>
                <a:gd fmla="*/ 15 w 19" name="T76"/>
                <a:gd fmla="*/ 2 h 21" name="T77"/>
                <a:gd fmla="*/ 15 w 19" name="T78"/>
                <a:gd fmla="*/ 0 h 21" name="T79"/>
                <a:gd fmla="*/ 12 w 19" name="T80"/>
                <a:gd fmla="*/ 0 h 2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1" w="19">
                  <a:moveTo>
                    <a:pt x="11" y="3"/>
                  </a:moveTo>
                  <a:cubicBezTo>
                    <a:pt x="12" y="3"/>
                    <a:pt x="12" y="3"/>
                    <a:pt x="12" y="3"/>
                  </a:cubicBezTo>
                  <a:cubicBezTo>
                    <a:pt x="12" y="2"/>
                    <a:pt x="12" y="1"/>
                    <a:pt x="13" y="1"/>
                  </a:cubicBezTo>
                  <a:cubicBezTo>
                    <a:pt x="14" y="1"/>
                    <a:pt x="14" y="1"/>
                    <a:pt x="14" y="1"/>
                  </a:cubicBezTo>
                  <a:cubicBezTo>
                    <a:pt x="13" y="2"/>
                    <a:pt x="13" y="2"/>
                    <a:pt x="13" y="2"/>
                  </a:cubicBezTo>
                  <a:cubicBezTo>
                    <a:pt x="13" y="3"/>
                    <a:pt x="13" y="3"/>
                    <a:pt x="13" y="3"/>
                  </a:cubicBezTo>
                  <a:cubicBezTo>
                    <a:pt x="13" y="3"/>
                    <a:pt x="13" y="3"/>
                    <a:pt x="13" y="3"/>
                  </a:cubicBezTo>
                  <a:cubicBezTo>
                    <a:pt x="13" y="3"/>
                    <a:pt x="13" y="3"/>
                    <a:pt x="13" y="3"/>
                  </a:cubicBezTo>
                  <a:cubicBezTo>
                    <a:pt x="14" y="3"/>
                    <a:pt x="16" y="5"/>
                    <a:pt x="17" y="7"/>
                  </a:cubicBezTo>
                  <a:cubicBezTo>
                    <a:pt x="17" y="7"/>
                    <a:pt x="17" y="7"/>
                    <a:pt x="17" y="7"/>
                  </a:cubicBezTo>
                  <a:cubicBezTo>
                    <a:pt x="17" y="7"/>
                    <a:pt x="16" y="7"/>
                    <a:pt x="16" y="8"/>
                  </a:cubicBezTo>
                  <a:cubicBezTo>
                    <a:pt x="15" y="7"/>
                    <a:pt x="14" y="5"/>
                    <a:pt x="13" y="5"/>
                  </a:cubicBezTo>
                  <a:cubicBezTo>
                    <a:pt x="13" y="5"/>
                    <a:pt x="13" y="5"/>
                    <a:pt x="13" y="5"/>
                  </a:cubicBezTo>
                  <a:cubicBezTo>
                    <a:pt x="12" y="5"/>
                    <a:pt x="12" y="5"/>
                    <a:pt x="12" y="5"/>
                  </a:cubicBezTo>
                  <a:cubicBezTo>
                    <a:pt x="12" y="7"/>
                    <a:pt x="11" y="8"/>
                    <a:pt x="11" y="10"/>
                  </a:cubicBezTo>
                  <a:cubicBezTo>
                    <a:pt x="11" y="11"/>
                    <a:pt x="11" y="11"/>
                    <a:pt x="11" y="11"/>
                  </a:cubicBezTo>
                  <a:cubicBezTo>
                    <a:pt x="11" y="11"/>
                    <a:pt x="11" y="11"/>
                    <a:pt x="11" y="11"/>
                  </a:cubicBezTo>
                  <a:cubicBezTo>
                    <a:pt x="12" y="12"/>
                    <a:pt x="13" y="13"/>
                    <a:pt x="14" y="14"/>
                  </a:cubicBezTo>
                  <a:cubicBezTo>
                    <a:pt x="14" y="14"/>
                    <a:pt x="14" y="15"/>
                    <a:pt x="14" y="16"/>
                  </a:cubicBezTo>
                  <a:cubicBezTo>
                    <a:pt x="14" y="17"/>
                    <a:pt x="14" y="18"/>
                    <a:pt x="13" y="18"/>
                  </a:cubicBezTo>
                  <a:cubicBezTo>
                    <a:pt x="12" y="19"/>
                    <a:pt x="11" y="19"/>
                    <a:pt x="10" y="19"/>
                  </a:cubicBezTo>
                  <a:cubicBezTo>
                    <a:pt x="9" y="19"/>
                    <a:pt x="9" y="19"/>
                    <a:pt x="9" y="19"/>
                  </a:cubicBezTo>
                  <a:cubicBezTo>
                    <a:pt x="9" y="19"/>
                    <a:pt x="9" y="19"/>
                    <a:pt x="9" y="19"/>
                  </a:cubicBezTo>
                  <a:cubicBezTo>
                    <a:pt x="8" y="19"/>
                    <a:pt x="8" y="19"/>
                    <a:pt x="8" y="19"/>
                  </a:cubicBezTo>
                  <a:cubicBezTo>
                    <a:pt x="8" y="20"/>
                    <a:pt x="8" y="20"/>
                    <a:pt x="8" y="20"/>
                  </a:cubicBezTo>
                  <a:cubicBezTo>
                    <a:pt x="7" y="20"/>
                    <a:pt x="7" y="20"/>
                    <a:pt x="7" y="20"/>
                  </a:cubicBezTo>
                  <a:cubicBezTo>
                    <a:pt x="7" y="19"/>
                    <a:pt x="7" y="19"/>
                    <a:pt x="7" y="19"/>
                  </a:cubicBezTo>
                  <a:cubicBezTo>
                    <a:pt x="7" y="19"/>
                    <a:pt x="7" y="19"/>
                    <a:pt x="7" y="19"/>
                  </a:cubicBezTo>
                  <a:cubicBezTo>
                    <a:pt x="7" y="18"/>
                    <a:pt x="7" y="18"/>
                    <a:pt x="7" y="18"/>
                  </a:cubicBezTo>
                  <a:cubicBezTo>
                    <a:pt x="6" y="18"/>
                    <a:pt x="6" y="18"/>
                    <a:pt x="6" y="18"/>
                  </a:cubicBezTo>
                  <a:cubicBezTo>
                    <a:pt x="5" y="17"/>
                    <a:pt x="4" y="16"/>
                    <a:pt x="2" y="15"/>
                  </a:cubicBezTo>
                  <a:cubicBezTo>
                    <a:pt x="3" y="15"/>
                    <a:pt x="3" y="14"/>
                    <a:pt x="3" y="14"/>
                  </a:cubicBezTo>
                  <a:cubicBezTo>
                    <a:pt x="4" y="15"/>
                    <a:pt x="6" y="16"/>
                    <a:pt x="7" y="17"/>
                  </a:cubicBezTo>
                  <a:cubicBezTo>
                    <a:pt x="7" y="17"/>
                    <a:pt x="7" y="17"/>
                    <a:pt x="7" y="17"/>
                  </a:cubicBezTo>
                  <a:cubicBezTo>
                    <a:pt x="8" y="17"/>
                    <a:pt x="8" y="17"/>
                    <a:pt x="8" y="17"/>
                  </a:cubicBezTo>
                  <a:cubicBezTo>
                    <a:pt x="8" y="15"/>
                    <a:pt x="9" y="13"/>
                    <a:pt x="9" y="11"/>
                  </a:cubicBezTo>
                  <a:cubicBezTo>
                    <a:pt x="9" y="10"/>
                    <a:pt x="9" y="10"/>
                    <a:pt x="9" y="10"/>
                  </a:cubicBezTo>
                  <a:cubicBezTo>
                    <a:pt x="7" y="9"/>
                    <a:pt x="6" y="7"/>
                    <a:pt x="6" y="6"/>
                  </a:cubicBezTo>
                  <a:cubicBezTo>
                    <a:pt x="6" y="5"/>
                    <a:pt x="8" y="4"/>
                    <a:pt x="8" y="3"/>
                  </a:cubicBezTo>
                  <a:cubicBezTo>
                    <a:pt x="9" y="3"/>
                    <a:pt x="9" y="3"/>
                    <a:pt x="10" y="3"/>
                  </a:cubicBezTo>
                  <a:cubicBezTo>
                    <a:pt x="11" y="3"/>
                    <a:pt x="11" y="3"/>
                    <a:pt x="11" y="3"/>
                  </a:cubicBezTo>
                  <a:moveTo>
                    <a:pt x="12" y="0"/>
                  </a:moveTo>
                  <a:cubicBezTo>
                    <a:pt x="12" y="0"/>
                    <a:pt x="12" y="0"/>
                    <a:pt x="12" y="0"/>
                  </a:cubicBezTo>
                  <a:cubicBezTo>
                    <a:pt x="11" y="1"/>
                    <a:pt x="11" y="1"/>
                    <a:pt x="11" y="2"/>
                  </a:cubicBezTo>
                  <a:cubicBezTo>
                    <a:pt x="11" y="2"/>
                    <a:pt x="11" y="2"/>
                    <a:pt x="11" y="2"/>
                  </a:cubicBezTo>
                  <a:cubicBezTo>
                    <a:pt x="9" y="2"/>
                    <a:pt x="8" y="2"/>
                    <a:pt x="8" y="2"/>
                  </a:cubicBezTo>
                  <a:cubicBezTo>
                    <a:pt x="7" y="3"/>
                    <a:pt x="5" y="4"/>
                    <a:pt x="5" y="6"/>
                  </a:cubicBezTo>
                  <a:cubicBezTo>
                    <a:pt x="5" y="8"/>
                    <a:pt x="6" y="9"/>
                    <a:pt x="8" y="11"/>
                  </a:cubicBezTo>
                  <a:cubicBezTo>
                    <a:pt x="8" y="13"/>
                    <a:pt x="7" y="14"/>
                    <a:pt x="7" y="15"/>
                  </a:cubicBezTo>
                  <a:cubicBezTo>
                    <a:pt x="6" y="15"/>
                    <a:pt x="5" y="14"/>
                    <a:pt x="4" y="13"/>
                  </a:cubicBezTo>
                  <a:cubicBezTo>
                    <a:pt x="4" y="13"/>
                    <a:pt x="4" y="13"/>
                    <a:pt x="4" y="13"/>
                  </a:cubicBezTo>
                  <a:cubicBezTo>
                    <a:pt x="3" y="13"/>
                    <a:pt x="3" y="13"/>
                    <a:pt x="3" y="13"/>
                  </a:cubicBezTo>
                  <a:cubicBezTo>
                    <a:pt x="2" y="13"/>
                    <a:pt x="2" y="14"/>
                    <a:pt x="1" y="14"/>
                  </a:cubicBezTo>
                  <a:cubicBezTo>
                    <a:pt x="0" y="15"/>
                    <a:pt x="0" y="15"/>
                    <a:pt x="0" y="15"/>
                  </a:cubicBezTo>
                  <a:cubicBezTo>
                    <a:pt x="1" y="15"/>
                    <a:pt x="1" y="15"/>
                    <a:pt x="1" y="15"/>
                  </a:cubicBezTo>
                  <a:cubicBezTo>
                    <a:pt x="3" y="17"/>
                    <a:pt x="5" y="18"/>
                    <a:pt x="6" y="19"/>
                  </a:cubicBezTo>
                  <a:cubicBezTo>
                    <a:pt x="6" y="19"/>
                    <a:pt x="6" y="19"/>
                    <a:pt x="6" y="19"/>
                  </a:cubicBezTo>
                  <a:cubicBezTo>
                    <a:pt x="6" y="19"/>
                    <a:pt x="6" y="20"/>
                    <a:pt x="6" y="20"/>
                  </a:cubicBezTo>
                  <a:cubicBezTo>
                    <a:pt x="6" y="21"/>
                    <a:pt x="6" y="21"/>
                    <a:pt x="6"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0" y="20"/>
                    <a:pt x="10" y="20"/>
                  </a:cubicBezTo>
                  <a:cubicBezTo>
                    <a:pt x="12" y="20"/>
                    <a:pt x="13" y="20"/>
                    <a:pt x="13" y="19"/>
                  </a:cubicBezTo>
                  <a:cubicBezTo>
                    <a:pt x="15" y="19"/>
                    <a:pt x="16" y="17"/>
                    <a:pt x="16" y="16"/>
                  </a:cubicBezTo>
                  <a:cubicBezTo>
                    <a:pt x="16" y="15"/>
                    <a:pt x="15" y="14"/>
                    <a:pt x="15" y="13"/>
                  </a:cubicBezTo>
                  <a:cubicBezTo>
                    <a:pt x="14" y="12"/>
                    <a:pt x="13" y="11"/>
                    <a:pt x="12" y="10"/>
                  </a:cubicBezTo>
                  <a:cubicBezTo>
                    <a:pt x="12" y="9"/>
                    <a:pt x="13" y="7"/>
                    <a:pt x="13" y="6"/>
                  </a:cubicBezTo>
                  <a:cubicBezTo>
                    <a:pt x="14" y="7"/>
                    <a:pt x="14" y="8"/>
                    <a:pt x="15" y="8"/>
                  </a:cubicBezTo>
                  <a:cubicBezTo>
                    <a:pt x="15" y="8"/>
                    <a:pt x="15" y="9"/>
                    <a:pt x="15" y="9"/>
                  </a:cubicBezTo>
                  <a:cubicBezTo>
                    <a:pt x="16" y="9"/>
                    <a:pt x="16" y="9"/>
                    <a:pt x="16" y="9"/>
                  </a:cubicBezTo>
                  <a:cubicBezTo>
                    <a:pt x="16" y="9"/>
                    <a:pt x="16" y="9"/>
                    <a:pt x="16" y="9"/>
                  </a:cubicBezTo>
                  <a:cubicBezTo>
                    <a:pt x="17" y="8"/>
                    <a:pt x="17" y="8"/>
                    <a:pt x="18" y="8"/>
                  </a:cubicBezTo>
                  <a:cubicBezTo>
                    <a:pt x="18" y="7"/>
                    <a:pt x="19" y="7"/>
                    <a:pt x="18" y="6"/>
                  </a:cubicBezTo>
                  <a:cubicBezTo>
                    <a:pt x="18" y="5"/>
                    <a:pt x="16" y="3"/>
                    <a:pt x="14" y="2"/>
                  </a:cubicBezTo>
                  <a:cubicBezTo>
                    <a:pt x="15" y="2"/>
                    <a:pt x="15" y="2"/>
                    <a:pt x="15" y="2"/>
                  </a:cubicBezTo>
                  <a:cubicBezTo>
                    <a:pt x="15" y="2"/>
                    <a:pt x="15" y="1"/>
                    <a:pt x="15" y="1"/>
                  </a:cubicBezTo>
                  <a:cubicBezTo>
                    <a:pt x="15" y="0"/>
                    <a:pt x="15" y="0"/>
                    <a:pt x="15" y="0"/>
                  </a:cubicBezTo>
                  <a:cubicBezTo>
                    <a:pt x="14" y="0"/>
                    <a:pt x="14" y="0"/>
                    <a:pt x="14" y="0"/>
                  </a:cubicBezTo>
                  <a:cubicBezTo>
                    <a:pt x="12" y="0"/>
                    <a:pt x="12" y="0"/>
                    <a:pt x="1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70" name="Freeform 56"/>
            <p:cNvSpPr>
              <a:spLocks noEditPoints="1"/>
            </p:cNvSpPr>
            <p:nvPr/>
          </p:nvSpPr>
          <p:spPr bwMode="auto">
            <a:xfrm>
              <a:off x="4079" y="2458"/>
              <a:ext cx="10" cy="11"/>
            </a:xfrm>
            <a:custGeom>
              <a:gdLst>
                <a:gd fmla="*/ 2 w 4" name="T0"/>
                <a:gd fmla="*/ 3 h 5" name="T1"/>
                <a:gd fmla="*/ 2 w 4" name="T2"/>
                <a:gd fmla="*/ 2 h 5" name="T3"/>
                <a:gd fmla="*/ 3 w 4" name="T4"/>
                <a:gd fmla="*/ 1 h 5" name="T5"/>
                <a:gd fmla="*/ 2 w 4" name="T6"/>
                <a:gd fmla="*/ 3 h 5" name="T7"/>
                <a:gd fmla="*/ 4 w 4" name="T8"/>
                <a:gd fmla="*/ 0 h 5" name="T9"/>
                <a:gd fmla="*/ 1 w 4" name="T10"/>
                <a:gd fmla="*/ 1 h 5" name="T11"/>
                <a:gd fmla="*/ 2 w 4" name="T12"/>
                <a:gd fmla="*/ 4 h 5" name="T13"/>
                <a:gd fmla="*/ 2 w 4" name="T14"/>
                <a:gd fmla="*/ 5 h 5" name="T15"/>
                <a:gd fmla="*/ 2 w 4" name="T16"/>
                <a:gd fmla="*/ 5 h 5" name="T17"/>
                <a:gd fmla="*/ 2 w 4" name="T18"/>
                <a:gd fmla="*/ 5 h 5" name="T19"/>
                <a:gd fmla="*/ 3 w 4" name="T20"/>
                <a:gd fmla="*/ 5 h 5" name="T21"/>
                <a:gd fmla="*/ 3 w 4" name="T22"/>
                <a:gd fmla="*/ 5 h 5" name="T23"/>
                <a:gd fmla="*/ 4 w 4" name="T24"/>
                <a:gd fmla="*/ 0 h 5" name="T25"/>
                <a:gd fmla="*/ 4 w 4" name="T26"/>
                <a:gd fmla="*/ 0 h 5" name="T27"/>
                <a:gd fmla="*/ 4 w 4" name="T28"/>
                <a:gd fmla="*/ 0 h 5" name="T29"/>
                <a:gd fmla="*/ 4 w 4" name="T30"/>
                <a:gd fmla="*/ 0 h 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 w="4">
                  <a:moveTo>
                    <a:pt x="2" y="3"/>
                  </a:moveTo>
                  <a:cubicBezTo>
                    <a:pt x="2" y="3"/>
                    <a:pt x="2" y="2"/>
                    <a:pt x="2" y="2"/>
                  </a:cubicBezTo>
                  <a:cubicBezTo>
                    <a:pt x="2" y="1"/>
                    <a:pt x="2" y="1"/>
                    <a:pt x="3" y="1"/>
                  </a:cubicBezTo>
                  <a:cubicBezTo>
                    <a:pt x="3" y="2"/>
                    <a:pt x="2" y="2"/>
                    <a:pt x="2" y="3"/>
                  </a:cubicBezTo>
                  <a:moveTo>
                    <a:pt x="4" y="0"/>
                  </a:moveTo>
                  <a:cubicBezTo>
                    <a:pt x="3" y="0"/>
                    <a:pt x="1" y="0"/>
                    <a:pt x="1" y="1"/>
                  </a:cubicBezTo>
                  <a:cubicBezTo>
                    <a:pt x="0" y="3"/>
                    <a:pt x="1" y="4"/>
                    <a:pt x="2" y="4"/>
                  </a:cubicBezTo>
                  <a:cubicBezTo>
                    <a:pt x="2" y="5"/>
                    <a:pt x="2" y="5"/>
                    <a:pt x="2" y="5"/>
                  </a:cubicBezTo>
                  <a:cubicBezTo>
                    <a:pt x="2" y="5"/>
                    <a:pt x="2" y="5"/>
                    <a:pt x="2" y="5"/>
                  </a:cubicBezTo>
                  <a:cubicBezTo>
                    <a:pt x="2" y="5"/>
                    <a:pt x="2" y="5"/>
                    <a:pt x="2" y="5"/>
                  </a:cubicBezTo>
                  <a:cubicBezTo>
                    <a:pt x="3" y="5"/>
                    <a:pt x="3" y="5"/>
                    <a:pt x="3" y="5"/>
                  </a:cubicBezTo>
                  <a:cubicBezTo>
                    <a:pt x="3" y="5"/>
                    <a:pt x="3" y="5"/>
                    <a:pt x="3" y="5"/>
                  </a:cubicBezTo>
                  <a:cubicBezTo>
                    <a:pt x="3" y="3"/>
                    <a:pt x="4" y="2"/>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71" name="Freeform 57"/>
            <p:cNvSpPr>
              <a:spLocks noEditPoints="1"/>
            </p:cNvSpPr>
            <p:nvPr/>
          </p:nvSpPr>
          <p:spPr bwMode="auto">
            <a:xfrm>
              <a:off x="3534" y="2367"/>
              <a:ext cx="55" cy="52"/>
            </a:xfrm>
            <a:custGeom>
              <a:gdLst>
                <a:gd fmla="*/ 14 w 23" name="T0"/>
                <a:gd fmla="*/ 21 h 22" name="T1"/>
                <a:gd fmla="*/ 12 w 23" name="T2"/>
                <a:gd fmla="*/ 21 h 22" name="T3"/>
                <a:gd fmla="*/ 13 w 23" name="T4"/>
                <a:gd fmla="*/ 21 h 22" name="T5"/>
                <a:gd fmla="*/ 11 w 23" name="T6"/>
                <a:gd fmla="*/ 21 h 22" name="T7"/>
                <a:gd fmla="*/ 11 w 23" name="T8"/>
                <a:gd fmla="*/ 21 h 22" name="T9"/>
                <a:gd fmla="*/ 10 w 23" name="T10"/>
                <a:gd fmla="*/ 21 h 22" name="T11"/>
                <a:gd fmla="*/ 9 w 23" name="T12"/>
                <a:gd fmla="*/ 21 h 22" name="T13"/>
                <a:gd fmla="*/ 10 w 23" name="T14"/>
                <a:gd fmla="*/ 20 h 22" name="T15"/>
                <a:gd fmla="*/ 8 w 23" name="T16"/>
                <a:gd fmla="*/ 21 h 22" name="T17"/>
                <a:gd fmla="*/ 9 w 23" name="T18"/>
                <a:gd fmla="*/ 21 h 22" name="T19"/>
                <a:gd fmla="*/ 8 w 23" name="T20"/>
                <a:gd fmla="*/ 19 h 22" name="T21"/>
                <a:gd fmla="*/ 7 w 23" name="T22"/>
                <a:gd fmla="*/ 20 h 22" name="T23"/>
                <a:gd fmla="*/ 8 w 23" name="T24"/>
                <a:gd fmla="*/ 19 h 22" name="T25"/>
                <a:gd fmla="*/ 4 w 23" name="T26"/>
                <a:gd fmla="*/ 18 h 22" name="T27"/>
                <a:gd fmla="*/ 5 w 23" name="T28"/>
                <a:gd fmla="*/ 19 h 22" name="T29"/>
                <a:gd fmla="*/ 4 w 23" name="T30"/>
                <a:gd fmla="*/ 16 h 22" name="T31"/>
                <a:gd fmla="*/ 4 w 23" name="T32"/>
                <a:gd fmla="*/ 17 h 22" name="T33"/>
                <a:gd fmla="*/ 3 w 23" name="T34"/>
                <a:gd fmla="*/ 15 h 22" name="T35"/>
                <a:gd fmla="*/ 4 w 23" name="T36"/>
                <a:gd fmla="*/ 15 h 22" name="T37"/>
                <a:gd fmla="*/ 2 w 23" name="T38"/>
                <a:gd fmla="*/ 15 h 22" name="T39"/>
                <a:gd fmla="*/ 3 w 23" name="T40"/>
                <a:gd fmla="*/ 13 h 22" name="T41"/>
                <a:gd fmla="*/ 2 w 23" name="T42"/>
                <a:gd fmla="*/ 13 h 22" name="T43"/>
                <a:gd fmla="*/ 3 w 23" name="T44"/>
                <a:gd fmla="*/ 10 h 22" name="T45"/>
                <a:gd fmla="*/ 2 w 23" name="T46"/>
                <a:gd fmla="*/ 10 h 22" name="T47"/>
                <a:gd fmla="*/ 3 w 23" name="T48"/>
                <a:gd fmla="*/ 9 h 22" name="T49"/>
                <a:gd fmla="*/ 2 w 23" name="T50"/>
                <a:gd fmla="*/ 9 h 22" name="T51"/>
                <a:gd fmla="*/ 3 w 23" name="T52"/>
                <a:gd fmla="*/ 8 h 22" name="T53"/>
                <a:gd fmla="*/ 2 w 23" name="T54"/>
                <a:gd fmla="*/ 7 h 22" name="T55"/>
                <a:gd fmla="*/ 3 w 23" name="T56"/>
                <a:gd fmla="*/ 6 h 22" name="T57"/>
                <a:gd fmla="*/ 3 w 23" name="T58"/>
                <a:gd fmla="*/ 6 h 22" name="T59"/>
                <a:gd fmla="*/ 4 w 23" name="T60"/>
                <a:gd fmla="*/ 5 h 22" name="T61"/>
                <a:gd fmla="*/ 14 w 23" name="T62"/>
                <a:gd fmla="*/ 20 h 22" name="T63"/>
                <a:gd fmla="*/ 9 w 23" name="T64"/>
                <a:gd fmla="*/ 1 h 22" name="T65"/>
                <a:gd fmla="*/ 21 w 23" name="T66"/>
                <a:gd fmla="*/ 16 h 22" name="T67"/>
                <a:gd fmla="*/ 12 w 23" name="T68"/>
                <a:gd fmla="*/ 0 h 22" name="T69"/>
                <a:gd fmla="*/ 6 w 23" name="T70"/>
                <a:gd fmla="*/ 2 h 22" name="T71"/>
                <a:gd fmla="*/ 3 w 23" name="T72"/>
                <a:gd fmla="*/ 4 h 22" name="T73"/>
                <a:gd fmla="*/ 1 w 23" name="T74"/>
                <a:gd fmla="*/ 15 h 22" name="T75"/>
                <a:gd fmla="*/ 10 w 23" name="T76"/>
                <a:gd fmla="*/ 22 h 22" name="T77"/>
                <a:gd fmla="*/ 13 w 23" name="T78"/>
                <a:gd fmla="*/ 22 h 22" name="T79"/>
                <a:gd fmla="*/ 13 w 23" name="T80"/>
                <a:gd fmla="*/ 22 h 22" name="T81"/>
                <a:gd fmla="*/ 18 w 23" name="T82"/>
                <a:gd fmla="*/ 20 h 22" name="T83"/>
                <a:gd fmla="*/ 22 w 23" name="T84"/>
                <a:gd fmla="*/ 8 h 2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2" w="23">
                  <a:moveTo>
                    <a:pt x="13" y="21"/>
                  </a:moveTo>
                  <a:cubicBezTo>
                    <a:pt x="13" y="21"/>
                    <a:pt x="13" y="21"/>
                    <a:pt x="13" y="21"/>
                  </a:cubicBezTo>
                  <a:cubicBezTo>
                    <a:pt x="14" y="21"/>
                    <a:pt x="14" y="21"/>
                    <a:pt x="14" y="21"/>
                  </a:cubicBezTo>
                  <a:cubicBezTo>
                    <a:pt x="13" y="21"/>
                    <a:pt x="13" y="21"/>
                    <a:pt x="13" y="21"/>
                  </a:cubicBezTo>
                  <a:moveTo>
                    <a:pt x="12" y="21"/>
                  </a:moveTo>
                  <a:cubicBezTo>
                    <a:pt x="12" y="21"/>
                    <a:pt x="12" y="21"/>
                    <a:pt x="12" y="21"/>
                  </a:cubicBezTo>
                  <a:cubicBezTo>
                    <a:pt x="13" y="21"/>
                    <a:pt x="13" y="21"/>
                    <a:pt x="13" y="21"/>
                  </a:cubicBezTo>
                  <a:cubicBezTo>
                    <a:pt x="13" y="21"/>
                    <a:pt x="13" y="21"/>
                    <a:pt x="13" y="21"/>
                  </a:cubicBezTo>
                  <a:cubicBezTo>
                    <a:pt x="13" y="21"/>
                    <a:pt x="13" y="21"/>
                    <a:pt x="13" y="21"/>
                  </a:cubicBezTo>
                  <a:cubicBezTo>
                    <a:pt x="12" y="21"/>
                    <a:pt x="12" y="21"/>
                    <a:pt x="12" y="21"/>
                  </a:cubicBezTo>
                  <a:moveTo>
                    <a:pt x="11" y="21"/>
                  </a:moveTo>
                  <a:cubicBezTo>
                    <a:pt x="11" y="21"/>
                    <a:pt x="11" y="21"/>
                    <a:pt x="11" y="21"/>
                  </a:cubicBezTo>
                  <a:cubicBezTo>
                    <a:pt x="11" y="21"/>
                    <a:pt x="11" y="21"/>
                    <a:pt x="11" y="21"/>
                  </a:cubicBezTo>
                  <a:cubicBezTo>
                    <a:pt x="12" y="21"/>
                    <a:pt x="12" y="21"/>
                    <a:pt x="12" y="21"/>
                  </a:cubicBezTo>
                  <a:cubicBezTo>
                    <a:pt x="11" y="21"/>
                    <a:pt x="11" y="21"/>
                    <a:pt x="11" y="21"/>
                  </a:cubicBezTo>
                  <a:moveTo>
                    <a:pt x="10" y="21"/>
                  </a:moveTo>
                  <a:cubicBezTo>
                    <a:pt x="10" y="21"/>
                    <a:pt x="10" y="21"/>
                    <a:pt x="10" y="21"/>
                  </a:cubicBezTo>
                  <a:cubicBezTo>
                    <a:pt x="10" y="21"/>
                    <a:pt x="10" y="21"/>
                    <a:pt x="10" y="21"/>
                  </a:cubicBezTo>
                  <a:cubicBezTo>
                    <a:pt x="11" y="21"/>
                    <a:pt x="11" y="21"/>
                    <a:pt x="11" y="21"/>
                  </a:cubicBezTo>
                  <a:cubicBezTo>
                    <a:pt x="10" y="21"/>
                    <a:pt x="10" y="21"/>
                    <a:pt x="10" y="21"/>
                  </a:cubicBezTo>
                  <a:moveTo>
                    <a:pt x="9" y="21"/>
                  </a:moveTo>
                  <a:cubicBezTo>
                    <a:pt x="9" y="21"/>
                    <a:pt x="9" y="21"/>
                    <a:pt x="9" y="21"/>
                  </a:cubicBezTo>
                  <a:cubicBezTo>
                    <a:pt x="10" y="20"/>
                    <a:pt x="10" y="20"/>
                    <a:pt x="10" y="20"/>
                  </a:cubicBezTo>
                  <a:cubicBezTo>
                    <a:pt x="10" y="20"/>
                    <a:pt x="10" y="20"/>
                    <a:pt x="10" y="20"/>
                  </a:cubicBezTo>
                  <a:cubicBezTo>
                    <a:pt x="9" y="21"/>
                    <a:pt x="9" y="21"/>
                    <a:pt x="9" y="21"/>
                  </a:cubicBezTo>
                  <a:moveTo>
                    <a:pt x="9" y="21"/>
                  </a:moveTo>
                  <a:cubicBezTo>
                    <a:pt x="8" y="21"/>
                    <a:pt x="8" y="21"/>
                    <a:pt x="8" y="21"/>
                  </a:cubicBezTo>
                  <a:cubicBezTo>
                    <a:pt x="9" y="20"/>
                    <a:pt x="9" y="20"/>
                    <a:pt x="9" y="20"/>
                  </a:cubicBezTo>
                  <a:cubicBezTo>
                    <a:pt x="9" y="20"/>
                    <a:pt x="9" y="20"/>
                    <a:pt x="9" y="20"/>
                  </a:cubicBezTo>
                  <a:cubicBezTo>
                    <a:pt x="9" y="21"/>
                    <a:pt x="9" y="21"/>
                    <a:pt x="9" y="21"/>
                  </a:cubicBezTo>
                  <a:moveTo>
                    <a:pt x="7" y="21"/>
                  </a:moveTo>
                  <a:cubicBezTo>
                    <a:pt x="7" y="20"/>
                    <a:pt x="7" y="20"/>
                    <a:pt x="7" y="20"/>
                  </a:cubicBezTo>
                  <a:cubicBezTo>
                    <a:pt x="8" y="19"/>
                    <a:pt x="8" y="19"/>
                    <a:pt x="8" y="19"/>
                  </a:cubicBezTo>
                  <a:cubicBezTo>
                    <a:pt x="8" y="20"/>
                    <a:pt x="8" y="20"/>
                    <a:pt x="8" y="20"/>
                  </a:cubicBezTo>
                  <a:cubicBezTo>
                    <a:pt x="7" y="21"/>
                    <a:pt x="7" y="21"/>
                    <a:pt x="7" y="21"/>
                  </a:cubicBezTo>
                  <a:moveTo>
                    <a:pt x="7" y="20"/>
                  </a:moveTo>
                  <a:cubicBezTo>
                    <a:pt x="6" y="20"/>
                    <a:pt x="6" y="20"/>
                    <a:pt x="5" y="19"/>
                  </a:cubicBezTo>
                  <a:cubicBezTo>
                    <a:pt x="6" y="18"/>
                    <a:pt x="6" y="18"/>
                    <a:pt x="6" y="18"/>
                  </a:cubicBezTo>
                  <a:cubicBezTo>
                    <a:pt x="7" y="18"/>
                    <a:pt x="7" y="19"/>
                    <a:pt x="8" y="19"/>
                  </a:cubicBezTo>
                  <a:cubicBezTo>
                    <a:pt x="7" y="20"/>
                    <a:pt x="7" y="20"/>
                    <a:pt x="7" y="20"/>
                  </a:cubicBezTo>
                  <a:moveTo>
                    <a:pt x="5" y="19"/>
                  </a:moveTo>
                  <a:cubicBezTo>
                    <a:pt x="5" y="19"/>
                    <a:pt x="4" y="18"/>
                    <a:pt x="4" y="18"/>
                  </a:cubicBezTo>
                  <a:cubicBezTo>
                    <a:pt x="4" y="17"/>
                    <a:pt x="5" y="17"/>
                    <a:pt x="5" y="16"/>
                  </a:cubicBezTo>
                  <a:cubicBezTo>
                    <a:pt x="5" y="17"/>
                    <a:pt x="5" y="17"/>
                    <a:pt x="6" y="18"/>
                  </a:cubicBezTo>
                  <a:cubicBezTo>
                    <a:pt x="5" y="19"/>
                    <a:pt x="5" y="19"/>
                    <a:pt x="5" y="19"/>
                  </a:cubicBezTo>
                  <a:moveTo>
                    <a:pt x="4" y="17"/>
                  </a:moveTo>
                  <a:cubicBezTo>
                    <a:pt x="3" y="17"/>
                    <a:pt x="3" y="17"/>
                    <a:pt x="3" y="17"/>
                  </a:cubicBezTo>
                  <a:cubicBezTo>
                    <a:pt x="4" y="16"/>
                    <a:pt x="4" y="16"/>
                    <a:pt x="4" y="16"/>
                  </a:cubicBezTo>
                  <a:cubicBezTo>
                    <a:pt x="4" y="15"/>
                    <a:pt x="4" y="15"/>
                    <a:pt x="4" y="15"/>
                  </a:cubicBezTo>
                  <a:cubicBezTo>
                    <a:pt x="5" y="16"/>
                    <a:pt x="5" y="16"/>
                    <a:pt x="5" y="16"/>
                  </a:cubicBezTo>
                  <a:cubicBezTo>
                    <a:pt x="4" y="16"/>
                    <a:pt x="4" y="17"/>
                    <a:pt x="4" y="17"/>
                  </a:cubicBezTo>
                  <a:moveTo>
                    <a:pt x="3" y="16"/>
                  </a:moveTo>
                  <a:cubicBezTo>
                    <a:pt x="3" y="16"/>
                    <a:pt x="2" y="15"/>
                    <a:pt x="2" y="15"/>
                  </a:cubicBezTo>
                  <a:cubicBezTo>
                    <a:pt x="3" y="15"/>
                    <a:pt x="3" y="15"/>
                    <a:pt x="3" y="15"/>
                  </a:cubicBezTo>
                  <a:cubicBezTo>
                    <a:pt x="4" y="14"/>
                    <a:pt x="4" y="14"/>
                    <a:pt x="4" y="14"/>
                  </a:cubicBezTo>
                  <a:cubicBezTo>
                    <a:pt x="4" y="14"/>
                    <a:pt x="4" y="14"/>
                    <a:pt x="4" y="14"/>
                  </a:cubicBezTo>
                  <a:cubicBezTo>
                    <a:pt x="4" y="15"/>
                    <a:pt x="4" y="15"/>
                    <a:pt x="4" y="15"/>
                  </a:cubicBezTo>
                  <a:cubicBezTo>
                    <a:pt x="3" y="16"/>
                    <a:pt x="3" y="16"/>
                    <a:pt x="3" y="16"/>
                  </a:cubicBezTo>
                  <a:cubicBezTo>
                    <a:pt x="3" y="16"/>
                    <a:pt x="3" y="16"/>
                    <a:pt x="3" y="16"/>
                  </a:cubicBezTo>
                  <a:moveTo>
                    <a:pt x="2" y="15"/>
                  </a:moveTo>
                  <a:cubicBezTo>
                    <a:pt x="2" y="14"/>
                    <a:pt x="2" y="14"/>
                    <a:pt x="2" y="13"/>
                  </a:cubicBezTo>
                  <a:cubicBezTo>
                    <a:pt x="3" y="12"/>
                    <a:pt x="3" y="12"/>
                    <a:pt x="3" y="12"/>
                  </a:cubicBezTo>
                  <a:cubicBezTo>
                    <a:pt x="3" y="13"/>
                    <a:pt x="3" y="13"/>
                    <a:pt x="3" y="13"/>
                  </a:cubicBezTo>
                  <a:cubicBezTo>
                    <a:pt x="3" y="14"/>
                    <a:pt x="3" y="14"/>
                    <a:pt x="3" y="14"/>
                  </a:cubicBezTo>
                  <a:cubicBezTo>
                    <a:pt x="2" y="15"/>
                    <a:pt x="2" y="15"/>
                    <a:pt x="2" y="15"/>
                  </a:cubicBezTo>
                  <a:moveTo>
                    <a:pt x="2" y="13"/>
                  </a:moveTo>
                  <a:cubicBezTo>
                    <a:pt x="2" y="12"/>
                    <a:pt x="2" y="11"/>
                    <a:pt x="2" y="11"/>
                  </a:cubicBezTo>
                  <a:cubicBezTo>
                    <a:pt x="3" y="10"/>
                    <a:pt x="3" y="10"/>
                    <a:pt x="3" y="10"/>
                  </a:cubicBezTo>
                  <a:cubicBezTo>
                    <a:pt x="3" y="10"/>
                    <a:pt x="3" y="10"/>
                    <a:pt x="3" y="10"/>
                  </a:cubicBezTo>
                  <a:cubicBezTo>
                    <a:pt x="3" y="10"/>
                    <a:pt x="3" y="11"/>
                    <a:pt x="3" y="12"/>
                  </a:cubicBezTo>
                  <a:cubicBezTo>
                    <a:pt x="2" y="13"/>
                    <a:pt x="2" y="13"/>
                    <a:pt x="2" y="13"/>
                  </a:cubicBezTo>
                  <a:moveTo>
                    <a:pt x="2" y="10"/>
                  </a:moveTo>
                  <a:cubicBezTo>
                    <a:pt x="2" y="9"/>
                    <a:pt x="2" y="9"/>
                    <a:pt x="2" y="9"/>
                  </a:cubicBezTo>
                  <a:cubicBezTo>
                    <a:pt x="3" y="8"/>
                    <a:pt x="3" y="8"/>
                    <a:pt x="3" y="8"/>
                  </a:cubicBezTo>
                  <a:cubicBezTo>
                    <a:pt x="3" y="9"/>
                    <a:pt x="3" y="9"/>
                    <a:pt x="3" y="9"/>
                  </a:cubicBezTo>
                  <a:cubicBezTo>
                    <a:pt x="2" y="10"/>
                    <a:pt x="2" y="10"/>
                    <a:pt x="2" y="10"/>
                  </a:cubicBezTo>
                  <a:cubicBezTo>
                    <a:pt x="2" y="10"/>
                    <a:pt x="2" y="10"/>
                    <a:pt x="2" y="10"/>
                  </a:cubicBezTo>
                  <a:moveTo>
                    <a:pt x="2" y="9"/>
                  </a:moveTo>
                  <a:cubicBezTo>
                    <a:pt x="2" y="8"/>
                    <a:pt x="2" y="8"/>
                    <a:pt x="2" y="8"/>
                  </a:cubicBezTo>
                  <a:cubicBezTo>
                    <a:pt x="2" y="8"/>
                    <a:pt x="3" y="8"/>
                    <a:pt x="3" y="7"/>
                  </a:cubicBezTo>
                  <a:cubicBezTo>
                    <a:pt x="3" y="8"/>
                    <a:pt x="3" y="8"/>
                    <a:pt x="3" y="8"/>
                  </a:cubicBezTo>
                  <a:cubicBezTo>
                    <a:pt x="2" y="9"/>
                    <a:pt x="2" y="9"/>
                    <a:pt x="2" y="9"/>
                  </a:cubicBezTo>
                  <a:moveTo>
                    <a:pt x="2" y="7"/>
                  </a:moveTo>
                  <a:cubicBezTo>
                    <a:pt x="2" y="7"/>
                    <a:pt x="2" y="7"/>
                    <a:pt x="2" y="7"/>
                  </a:cubicBezTo>
                  <a:cubicBezTo>
                    <a:pt x="3" y="6"/>
                    <a:pt x="3" y="6"/>
                    <a:pt x="3" y="6"/>
                  </a:cubicBezTo>
                  <a:cubicBezTo>
                    <a:pt x="3" y="6"/>
                    <a:pt x="3" y="6"/>
                    <a:pt x="3" y="6"/>
                  </a:cubicBezTo>
                  <a:cubicBezTo>
                    <a:pt x="3" y="6"/>
                    <a:pt x="3" y="6"/>
                    <a:pt x="3" y="6"/>
                  </a:cubicBezTo>
                  <a:cubicBezTo>
                    <a:pt x="3" y="7"/>
                    <a:pt x="3" y="7"/>
                    <a:pt x="3" y="7"/>
                  </a:cubicBezTo>
                  <a:cubicBezTo>
                    <a:pt x="3" y="7"/>
                    <a:pt x="2" y="7"/>
                    <a:pt x="2" y="7"/>
                  </a:cubicBezTo>
                  <a:moveTo>
                    <a:pt x="3" y="6"/>
                  </a:moveTo>
                  <a:cubicBezTo>
                    <a:pt x="3" y="5"/>
                    <a:pt x="3" y="5"/>
                    <a:pt x="3" y="5"/>
                  </a:cubicBezTo>
                  <a:cubicBezTo>
                    <a:pt x="4" y="5"/>
                    <a:pt x="4" y="5"/>
                    <a:pt x="4" y="5"/>
                  </a:cubicBezTo>
                  <a:cubicBezTo>
                    <a:pt x="4" y="5"/>
                    <a:pt x="4" y="5"/>
                    <a:pt x="4" y="5"/>
                  </a:cubicBezTo>
                  <a:cubicBezTo>
                    <a:pt x="3" y="6"/>
                    <a:pt x="3" y="6"/>
                    <a:pt x="3" y="6"/>
                  </a:cubicBezTo>
                  <a:cubicBezTo>
                    <a:pt x="3" y="6"/>
                    <a:pt x="3" y="6"/>
                    <a:pt x="3" y="6"/>
                  </a:cubicBezTo>
                  <a:moveTo>
                    <a:pt x="14" y="20"/>
                  </a:moveTo>
                  <a:cubicBezTo>
                    <a:pt x="10" y="20"/>
                    <a:pt x="6" y="18"/>
                    <a:pt x="5" y="14"/>
                  </a:cubicBezTo>
                  <a:cubicBezTo>
                    <a:pt x="3" y="11"/>
                    <a:pt x="4" y="7"/>
                    <a:pt x="5" y="5"/>
                  </a:cubicBezTo>
                  <a:cubicBezTo>
                    <a:pt x="6" y="3"/>
                    <a:pt x="7" y="2"/>
                    <a:pt x="9" y="1"/>
                  </a:cubicBezTo>
                  <a:cubicBezTo>
                    <a:pt x="10" y="1"/>
                    <a:pt x="11" y="1"/>
                    <a:pt x="12" y="1"/>
                  </a:cubicBezTo>
                  <a:cubicBezTo>
                    <a:pt x="16" y="1"/>
                    <a:pt x="19" y="4"/>
                    <a:pt x="21" y="8"/>
                  </a:cubicBezTo>
                  <a:cubicBezTo>
                    <a:pt x="22" y="11"/>
                    <a:pt x="22" y="14"/>
                    <a:pt x="21" y="16"/>
                  </a:cubicBezTo>
                  <a:cubicBezTo>
                    <a:pt x="20" y="18"/>
                    <a:pt x="18" y="19"/>
                    <a:pt x="16" y="20"/>
                  </a:cubicBezTo>
                  <a:cubicBezTo>
                    <a:pt x="15" y="20"/>
                    <a:pt x="14" y="20"/>
                    <a:pt x="14" y="20"/>
                  </a:cubicBezTo>
                  <a:moveTo>
                    <a:pt x="12" y="0"/>
                  </a:moveTo>
                  <a:cubicBezTo>
                    <a:pt x="11" y="0"/>
                    <a:pt x="10" y="0"/>
                    <a:pt x="9" y="0"/>
                  </a:cubicBezTo>
                  <a:cubicBezTo>
                    <a:pt x="8" y="1"/>
                    <a:pt x="7" y="1"/>
                    <a:pt x="6" y="2"/>
                  </a:cubicBezTo>
                  <a:cubicBezTo>
                    <a:pt x="6" y="2"/>
                    <a:pt x="6" y="2"/>
                    <a:pt x="6" y="2"/>
                  </a:cubicBezTo>
                  <a:cubicBezTo>
                    <a:pt x="5" y="2"/>
                    <a:pt x="4" y="3"/>
                    <a:pt x="3" y="4"/>
                  </a:cubicBezTo>
                  <a:cubicBezTo>
                    <a:pt x="3" y="4"/>
                    <a:pt x="3" y="4"/>
                    <a:pt x="3" y="4"/>
                  </a:cubicBezTo>
                  <a:cubicBezTo>
                    <a:pt x="3" y="4"/>
                    <a:pt x="3" y="4"/>
                    <a:pt x="3" y="4"/>
                  </a:cubicBezTo>
                  <a:cubicBezTo>
                    <a:pt x="3" y="4"/>
                    <a:pt x="3" y="4"/>
                    <a:pt x="3" y="4"/>
                  </a:cubicBezTo>
                  <a:cubicBezTo>
                    <a:pt x="2" y="4"/>
                    <a:pt x="2" y="4"/>
                    <a:pt x="2" y="4"/>
                  </a:cubicBezTo>
                  <a:cubicBezTo>
                    <a:pt x="0" y="7"/>
                    <a:pt x="0" y="12"/>
                    <a:pt x="1" y="15"/>
                  </a:cubicBezTo>
                  <a:cubicBezTo>
                    <a:pt x="3" y="19"/>
                    <a:pt x="6" y="22"/>
                    <a:pt x="10" y="22"/>
                  </a:cubicBezTo>
                  <a:cubicBezTo>
                    <a:pt x="10" y="22"/>
                    <a:pt x="10" y="22"/>
                    <a:pt x="10" y="22"/>
                  </a:cubicBezTo>
                  <a:cubicBezTo>
                    <a:pt x="10" y="22"/>
                    <a:pt x="10" y="22"/>
                    <a:pt x="10" y="22"/>
                  </a:cubicBezTo>
                  <a:cubicBezTo>
                    <a:pt x="10" y="22"/>
                    <a:pt x="10" y="22"/>
                    <a:pt x="10" y="22"/>
                  </a:cubicBezTo>
                  <a:cubicBezTo>
                    <a:pt x="11" y="22"/>
                    <a:pt x="11" y="22"/>
                    <a:pt x="12" y="22"/>
                  </a:cubicBezTo>
                  <a:cubicBezTo>
                    <a:pt x="12"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4" y="22"/>
                    <a:pt x="14" y="22"/>
                    <a:pt x="14" y="22"/>
                  </a:cubicBezTo>
                  <a:cubicBezTo>
                    <a:pt x="15" y="22"/>
                    <a:pt x="17" y="21"/>
                    <a:pt x="18" y="20"/>
                  </a:cubicBezTo>
                  <a:cubicBezTo>
                    <a:pt x="18" y="20"/>
                    <a:pt x="18" y="20"/>
                    <a:pt x="18" y="20"/>
                  </a:cubicBezTo>
                  <a:cubicBezTo>
                    <a:pt x="20" y="19"/>
                    <a:pt x="21" y="18"/>
                    <a:pt x="22" y="16"/>
                  </a:cubicBezTo>
                  <a:cubicBezTo>
                    <a:pt x="23" y="14"/>
                    <a:pt x="23" y="11"/>
                    <a:pt x="22" y="8"/>
                  </a:cubicBezTo>
                  <a:cubicBezTo>
                    <a:pt x="20" y="3"/>
                    <a:pt x="16" y="0"/>
                    <a:pt x="1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72" name="Freeform 58"/>
            <p:cNvSpPr>
              <a:spLocks noEditPoints="1"/>
            </p:cNvSpPr>
            <p:nvPr/>
          </p:nvSpPr>
          <p:spPr bwMode="auto">
            <a:xfrm>
              <a:off x="3544" y="2372"/>
              <a:ext cx="40" cy="40"/>
            </a:xfrm>
            <a:custGeom>
              <a:gdLst>
                <a:gd fmla="*/ 16 w 17" name="T0"/>
                <a:gd fmla="*/ 10 h 17" name="T1"/>
                <a:gd fmla="*/ 16 w 17" name="T2"/>
                <a:gd fmla="*/ 11 h 17" name="T3"/>
                <a:gd fmla="*/ 16 w 17" name="T4"/>
                <a:gd fmla="*/ 9 h 17" name="T5"/>
                <a:gd fmla="*/ 16 w 17" name="T6"/>
                <a:gd fmla="*/ 10 h 17" name="T7"/>
                <a:gd fmla="*/ 16 w 17" name="T8"/>
                <a:gd fmla="*/ 8 h 17" name="T9"/>
                <a:gd fmla="*/ 16 w 17" name="T10"/>
                <a:gd fmla="*/ 7 h 17" name="T11"/>
                <a:gd fmla="*/ 16 w 17" name="T12"/>
                <a:gd fmla="*/ 8 h 17" name="T13"/>
                <a:gd fmla="*/ 15 w 17" name="T14"/>
                <a:gd fmla="*/ 7 h 17" name="T15"/>
                <a:gd fmla="*/ 15 w 17" name="T16"/>
                <a:gd fmla="*/ 6 h 17" name="T17"/>
                <a:gd fmla="*/ 15 w 17" name="T18"/>
                <a:gd fmla="*/ 7 h 17" name="T19"/>
                <a:gd fmla="*/ 14 w 17" name="T20"/>
                <a:gd fmla="*/ 5 h 17" name="T21"/>
                <a:gd fmla="*/ 15 w 17" name="T22"/>
                <a:gd fmla="*/ 5 h 17" name="T23"/>
                <a:gd fmla="*/ 14 w 17" name="T24"/>
                <a:gd fmla="*/ 4 h 17" name="T25"/>
                <a:gd fmla="*/ 13 w 17" name="T26"/>
                <a:gd fmla="*/ 3 h 17" name="T27"/>
                <a:gd fmla="*/ 14 w 17" name="T28"/>
                <a:gd fmla="*/ 4 h 17" name="T29"/>
                <a:gd fmla="*/ 12 w 17" name="T30"/>
                <a:gd fmla="*/ 2 h 17" name="T31"/>
                <a:gd fmla="*/ 13 w 17" name="T32"/>
                <a:gd fmla="*/ 3 h 17" name="T33"/>
                <a:gd fmla="*/ 10 w 17" name="T34"/>
                <a:gd fmla="*/ 16 h 17" name="T35"/>
                <a:gd fmla="*/ 2 w 17" name="T36"/>
                <a:gd fmla="*/ 4 h 17" name="T37"/>
                <a:gd fmla="*/ 4 w 17" name="T38"/>
                <a:gd fmla="*/ 2 h 17" name="T39"/>
                <a:gd fmla="*/ 7 w 17" name="T40"/>
                <a:gd fmla="*/ 2 h 17" name="T41"/>
                <a:gd fmla="*/ 12 w 17" name="T42"/>
                <a:gd fmla="*/ 4 h 17" name="T43"/>
                <a:gd fmla="*/ 12 w 17" name="T44"/>
                <a:gd fmla="*/ 4 h 17" name="T45"/>
                <a:gd fmla="*/ 13 w 17" name="T46"/>
                <a:gd fmla="*/ 15 h 17" name="T47"/>
                <a:gd fmla="*/ 11 w 17" name="T48"/>
                <a:gd fmla="*/ 16 h 17" name="T49"/>
                <a:gd fmla="*/ 11 w 17" name="T50"/>
                <a:gd fmla="*/ 2 h 17" name="T51"/>
                <a:gd fmla="*/ 11 w 17" name="T52"/>
                <a:gd fmla="*/ 2 h 17" name="T53"/>
                <a:gd fmla="*/ 11 w 17" name="T54"/>
                <a:gd fmla="*/ 2 h 17" name="T55"/>
                <a:gd fmla="*/ 10 w 17" name="T56"/>
                <a:gd fmla="*/ 1 h 17" name="T57"/>
                <a:gd fmla="*/ 10 w 17" name="T58"/>
                <a:gd fmla="*/ 1 h 17" name="T59"/>
                <a:gd fmla="*/ 6 w 17" name="T60"/>
                <a:gd fmla="*/ 0 h 17" name="T61"/>
                <a:gd fmla="*/ 1 w 17" name="T62"/>
                <a:gd fmla="*/ 12 h 17" name="T63"/>
                <a:gd fmla="*/ 11 w 17" name="T64"/>
                <a:gd fmla="*/ 17 h 17" name="T65"/>
                <a:gd fmla="*/ 16 w 17" name="T66"/>
                <a:gd fmla="*/ 7 h 1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7" w="17">
                  <a:moveTo>
                    <a:pt x="16" y="11"/>
                  </a:moveTo>
                  <a:cubicBezTo>
                    <a:pt x="16" y="10"/>
                    <a:pt x="16" y="10"/>
                    <a:pt x="16" y="10"/>
                  </a:cubicBezTo>
                  <a:cubicBezTo>
                    <a:pt x="16" y="10"/>
                    <a:pt x="16" y="10"/>
                    <a:pt x="16" y="10"/>
                  </a:cubicBezTo>
                  <a:cubicBezTo>
                    <a:pt x="16" y="11"/>
                    <a:pt x="16" y="11"/>
                    <a:pt x="16" y="11"/>
                  </a:cubicBezTo>
                  <a:moveTo>
                    <a:pt x="16" y="10"/>
                  </a:moveTo>
                  <a:cubicBezTo>
                    <a:pt x="16" y="9"/>
                    <a:pt x="16" y="9"/>
                    <a:pt x="16" y="9"/>
                  </a:cubicBezTo>
                  <a:cubicBezTo>
                    <a:pt x="16" y="9"/>
                    <a:pt x="16" y="9"/>
                    <a:pt x="16" y="9"/>
                  </a:cubicBezTo>
                  <a:cubicBezTo>
                    <a:pt x="16" y="10"/>
                    <a:pt x="16" y="10"/>
                    <a:pt x="16" y="10"/>
                  </a:cubicBezTo>
                  <a:cubicBezTo>
                    <a:pt x="16" y="10"/>
                    <a:pt x="16" y="10"/>
                    <a:pt x="16" y="10"/>
                  </a:cubicBezTo>
                  <a:moveTo>
                    <a:pt x="16" y="8"/>
                  </a:moveTo>
                  <a:cubicBezTo>
                    <a:pt x="15" y="7"/>
                    <a:pt x="15" y="7"/>
                    <a:pt x="15" y="7"/>
                  </a:cubicBezTo>
                  <a:cubicBezTo>
                    <a:pt x="16" y="7"/>
                    <a:pt x="16" y="7"/>
                    <a:pt x="16" y="7"/>
                  </a:cubicBezTo>
                  <a:cubicBezTo>
                    <a:pt x="16" y="8"/>
                    <a:pt x="16" y="8"/>
                    <a:pt x="16" y="8"/>
                  </a:cubicBezTo>
                  <a:cubicBezTo>
                    <a:pt x="16" y="8"/>
                    <a:pt x="16" y="8"/>
                    <a:pt x="16" y="8"/>
                  </a:cubicBezTo>
                  <a:cubicBezTo>
                    <a:pt x="16" y="8"/>
                    <a:pt x="16" y="8"/>
                    <a:pt x="16" y="8"/>
                  </a:cubicBezTo>
                  <a:moveTo>
                    <a:pt x="15" y="7"/>
                  </a:moveTo>
                  <a:cubicBezTo>
                    <a:pt x="15" y="6"/>
                    <a:pt x="15" y="6"/>
                    <a:pt x="15" y="6"/>
                  </a:cubicBezTo>
                  <a:cubicBezTo>
                    <a:pt x="15" y="6"/>
                    <a:pt x="15" y="6"/>
                    <a:pt x="15" y="6"/>
                  </a:cubicBezTo>
                  <a:cubicBezTo>
                    <a:pt x="15" y="7"/>
                    <a:pt x="15" y="7"/>
                    <a:pt x="15" y="7"/>
                  </a:cubicBezTo>
                  <a:cubicBezTo>
                    <a:pt x="15" y="7"/>
                    <a:pt x="15" y="7"/>
                    <a:pt x="15" y="7"/>
                  </a:cubicBezTo>
                  <a:moveTo>
                    <a:pt x="15" y="6"/>
                  </a:moveTo>
                  <a:cubicBezTo>
                    <a:pt x="14" y="5"/>
                    <a:pt x="14" y="5"/>
                    <a:pt x="14" y="5"/>
                  </a:cubicBezTo>
                  <a:cubicBezTo>
                    <a:pt x="14" y="4"/>
                    <a:pt x="14" y="4"/>
                    <a:pt x="14" y="4"/>
                  </a:cubicBezTo>
                  <a:cubicBezTo>
                    <a:pt x="15" y="5"/>
                    <a:pt x="15" y="5"/>
                    <a:pt x="15" y="5"/>
                  </a:cubicBezTo>
                  <a:cubicBezTo>
                    <a:pt x="15" y="6"/>
                    <a:pt x="15" y="6"/>
                    <a:pt x="15" y="6"/>
                  </a:cubicBezTo>
                  <a:moveTo>
                    <a:pt x="14" y="4"/>
                  </a:moveTo>
                  <a:cubicBezTo>
                    <a:pt x="13" y="3"/>
                    <a:pt x="13" y="3"/>
                    <a:pt x="13" y="3"/>
                  </a:cubicBezTo>
                  <a:cubicBezTo>
                    <a:pt x="13" y="3"/>
                    <a:pt x="13" y="3"/>
                    <a:pt x="13" y="3"/>
                  </a:cubicBezTo>
                  <a:cubicBezTo>
                    <a:pt x="14" y="4"/>
                    <a:pt x="14" y="4"/>
                    <a:pt x="14" y="4"/>
                  </a:cubicBezTo>
                  <a:cubicBezTo>
                    <a:pt x="14" y="4"/>
                    <a:pt x="14" y="4"/>
                    <a:pt x="14" y="4"/>
                  </a:cubicBezTo>
                  <a:moveTo>
                    <a:pt x="13" y="3"/>
                  </a:moveTo>
                  <a:cubicBezTo>
                    <a:pt x="12" y="2"/>
                    <a:pt x="12" y="2"/>
                    <a:pt x="12" y="2"/>
                  </a:cubicBezTo>
                  <a:cubicBezTo>
                    <a:pt x="12" y="2"/>
                    <a:pt x="12" y="2"/>
                    <a:pt x="12" y="2"/>
                  </a:cubicBezTo>
                  <a:cubicBezTo>
                    <a:pt x="13" y="3"/>
                    <a:pt x="13" y="3"/>
                    <a:pt x="13" y="3"/>
                  </a:cubicBezTo>
                  <a:cubicBezTo>
                    <a:pt x="13" y="3"/>
                    <a:pt x="13" y="3"/>
                    <a:pt x="13" y="3"/>
                  </a:cubicBezTo>
                  <a:moveTo>
                    <a:pt x="10" y="16"/>
                  </a:moveTo>
                  <a:cubicBezTo>
                    <a:pt x="6" y="16"/>
                    <a:pt x="3" y="14"/>
                    <a:pt x="2" y="11"/>
                  </a:cubicBezTo>
                  <a:cubicBezTo>
                    <a:pt x="1" y="9"/>
                    <a:pt x="1" y="6"/>
                    <a:pt x="2" y="4"/>
                  </a:cubicBezTo>
                  <a:cubicBezTo>
                    <a:pt x="3" y="3"/>
                    <a:pt x="3" y="3"/>
                    <a:pt x="4" y="2"/>
                  </a:cubicBezTo>
                  <a:cubicBezTo>
                    <a:pt x="4" y="2"/>
                    <a:pt x="4" y="2"/>
                    <a:pt x="4" y="2"/>
                  </a:cubicBezTo>
                  <a:cubicBezTo>
                    <a:pt x="4" y="2"/>
                    <a:pt x="5" y="2"/>
                    <a:pt x="5" y="2"/>
                  </a:cubicBezTo>
                  <a:cubicBezTo>
                    <a:pt x="6" y="2"/>
                    <a:pt x="6" y="2"/>
                    <a:pt x="7" y="2"/>
                  </a:cubicBezTo>
                  <a:cubicBezTo>
                    <a:pt x="9" y="2"/>
                    <a:pt x="10" y="2"/>
                    <a:pt x="12" y="4"/>
                  </a:cubicBezTo>
                  <a:cubicBezTo>
                    <a:pt x="12" y="4"/>
                    <a:pt x="12" y="4"/>
                    <a:pt x="12" y="4"/>
                  </a:cubicBezTo>
                  <a:cubicBezTo>
                    <a:pt x="12" y="4"/>
                    <a:pt x="12" y="4"/>
                    <a:pt x="12" y="4"/>
                  </a:cubicBezTo>
                  <a:cubicBezTo>
                    <a:pt x="12" y="4"/>
                    <a:pt x="12" y="4"/>
                    <a:pt x="12" y="4"/>
                  </a:cubicBezTo>
                  <a:cubicBezTo>
                    <a:pt x="13" y="5"/>
                    <a:pt x="14" y="6"/>
                    <a:pt x="15" y="8"/>
                  </a:cubicBezTo>
                  <a:cubicBezTo>
                    <a:pt x="16" y="10"/>
                    <a:pt x="15" y="14"/>
                    <a:pt x="13" y="15"/>
                  </a:cubicBezTo>
                  <a:cubicBezTo>
                    <a:pt x="13" y="15"/>
                    <a:pt x="13" y="15"/>
                    <a:pt x="13" y="15"/>
                  </a:cubicBezTo>
                  <a:cubicBezTo>
                    <a:pt x="12" y="16"/>
                    <a:pt x="12" y="16"/>
                    <a:pt x="11" y="16"/>
                  </a:cubicBezTo>
                  <a:cubicBezTo>
                    <a:pt x="11" y="16"/>
                    <a:pt x="10" y="16"/>
                    <a:pt x="10" y="16"/>
                  </a:cubicBezTo>
                  <a:moveTo>
                    <a:pt x="11" y="2"/>
                  </a:moveTo>
                  <a:cubicBezTo>
                    <a:pt x="11" y="2"/>
                    <a:pt x="11" y="2"/>
                    <a:pt x="11" y="2"/>
                  </a:cubicBezTo>
                  <a:cubicBezTo>
                    <a:pt x="11" y="2"/>
                    <a:pt x="11" y="2"/>
                    <a:pt x="11" y="2"/>
                  </a:cubicBezTo>
                  <a:cubicBezTo>
                    <a:pt x="12" y="2"/>
                    <a:pt x="12" y="2"/>
                    <a:pt x="12" y="2"/>
                  </a:cubicBezTo>
                  <a:cubicBezTo>
                    <a:pt x="11" y="2"/>
                    <a:pt x="11" y="2"/>
                    <a:pt x="11" y="2"/>
                  </a:cubicBezTo>
                  <a:moveTo>
                    <a:pt x="10" y="1"/>
                  </a:moveTo>
                  <a:cubicBezTo>
                    <a:pt x="10" y="1"/>
                    <a:pt x="10" y="1"/>
                    <a:pt x="10" y="1"/>
                  </a:cubicBezTo>
                  <a:cubicBezTo>
                    <a:pt x="10" y="1"/>
                    <a:pt x="10" y="1"/>
                    <a:pt x="10" y="1"/>
                  </a:cubicBezTo>
                  <a:cubicBezTo>
                    <a:pt x="10" y="1"/>
                    <a:pt x="10" y="1"/>
                    <a:pt x="10" y="1"/>
                  </a:cubicBezTo>
                  <a:moveTo>
                    <a:pt x="8" y="0"/>
                  </a:moveTo>
                  <a:cubicBezTo>
                    <a:pt x="7" y="0"/>
                    <a:pt x="7" y="0"/>
                    <a:pt x="6" y="0"/>
                  </a:cubicBezTo>
                  <a:cubicBezTo>
                    <a:pt x="4" y="1"/>
                    <a:pt x="3" y="2"/>
                    <a:pt x="2" y="3"/>
                  </a:cubicBezTo>
                  <a:cubicBezTo>
                    <a:pt x="0" y="6"/>
                    <a:pt x="0" y="9"/>
                    <a:pt x="1" y="12"/>
                  </a:cubicBezTo>
                  <a:cubicBezTo>
                    <a:pt x="3" y="15"/>
                    <a:pt x="6" y="17"/>
                    <a:pt x="10" y="17"/>
                  </a:cubicBezTo>
                  <a:cubicBezTo>
                    <a:pt x="10" y="17"/>
                    <a:pt x="11" y="17"/>
                    <a:pt x="11" y="17"/>
                  </a:cubicBezTo>
                  <a:cubicBezTo>
                    <a:pt x="13" y="17"/>
                    <a:pt x="15" y="15"/>
                    <a:pt x="16" y="13"/>
                  </a:cubicBezTo>
                  <a:cubicBezTo>
                    <a:pt x="17" y="11"/>
                    <a:pt x="17" y="9"/>
                    <a:pt x="16" y="7"/>
                  </a:cubicBezTo>
                  <a:cubicBezTo>
                    <a:pt x="15" y="3"/>
                    <a:pt x="11"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73" name="Freeform 59"/>
            <p:cNvSpPr>
              <a:spLocks noEditPoints="1"/>
            </p:cNvSpPr>
            <p:nvPr/>
          </p:nvSpPr>
          <p:spPr bwMode="auto">
            <a:xfrm>
              <a:off x="3553" y="2379"/>
              <a:ext cx="22" cy="29"/>
            </a:xfrm>
            <a:custGeom>
              <a:gdLst>
                <a:gd fmla="*/ 1 w 9" name="T0"/>
                <a:gd fmla="*/ 6 h 12" name="T1"/>
                <a:gd fmla="*/ 1 w 9" name="T2"/>
                <a:gd fmla="*/ 3 h 12" name="T3"/>
                <a:gd fmla="*/ 2 w 9" name="T4"/>
                <a:gd fmla="*/ 2 h 12" name="T5"/>
                <a:gd fmla="*/ 1 w 9" name="T6"/>
                <a:gd fmla="*/ 1 h 12" name="T7"/>
                <a:gd fmla="*/ 2 w 9" name="T8"/>
                <a:gd fmla="*/ 1 h 12" name="T9"/>
                <a:gd fmla="*/ 2 w 9" name="T10"/>
                <a:gd fmla="*/ 1 h 12" name="T11"/>
                <a:gd fmla="*/ 3 w 9" name="T12"/>
                <a:gd fmla="*/ 2 h 12" name="T13"/>
                <a:gd fmla="*/ 5 w 9" name="T14"/>
                <a:gd fmla="*/ 2 h 12" name="T15"/>
                <a:gd fmla="*/ 4 w 9" name="T16"/>
                <a:gd fmla="*/ 3 h 12" name="T17"/>
                <a:gd fmla="*/ 2 w 9" name="T18"/>
                <a:gd fmla="*/ 5 h 12" name="T19"/>
                <a:gd fmla="*/ 4 w 9" name="T20"/>
                <a:gd fmla="*/ 6 h 12" name="T21"/>
                <a:gd fmla="*/ 7 w 9" name="T22"/>
                <a:gd fmla="*/ 6 h 12" name="T23"/>
                <a:gd fmla="*/ 7 w 9" name="T24"/>
                <a:gd fmla="*/ 9 h 12" name="T25"/>
                <a:gd fmla="*/ 8 w 9" name="T26"/>
                <a:gd fmla="*/ 11 h 12" name="T27"/>
                <a:gd fmla="*/ 7 w 9" name="T28"/>
                <a:gd fmla="*/ 11 h 12" name="T29"/>
                <a:gd fmla="*/ 6 w 9" name="T30"/>
                <a:gd fmla="*/ 10 h 12" name="T31"/>
                <a:gd fmla="*/ 6 w 9" name="T32"/>
                <a:gd fmla="*/ 10 h 12" name="T33"/>
                <a:gd fmla="*/ 4 w 9" name="T34"/>
                <a:gd fmla="*/ 9 h 12" name="T35"/>
                <a:gd fmla="*/ 5 w 9" name="T36"/>
                <a:gd fmla="*/ 9 h 12" name="T37"/>
                <a:gd fmla="*/ 7 w 9" name="T38"/>
                <a:gd fmla="*/ 8 h 12" name="T39"/>
                <a:gd fmla="*/ 6 w 9" name="T40"/>
                <a:gd fmla="*/ 6 h 12" name="T41"/>
                <a:gd fmla="*/ 3 w 9" name="T42"/>
                <a:gd fmla="*/ 6 h 12" name="T43"/>
                <a:gd fmla="*/ 1 w 9" name="T44"/>
                <a:gd fmla="*/ 0 h 12" name="T45"/>
                <a:gd fmla="*/ 0 w 9" name="T46"/>
                <a:gd fmla="*/ 1 h 12" name="T47"/>
                <a:gd fmla="*/ 0 w 9" name="T48"/>
                <a:gd fmla="*/ 2 h 12" name="T49"/>
                <a:gd fmla="*/ 0 w 9" name="T50"/>
                <a:gd fmla="*/ 4 h 12" name="T51"/>
                <a:gd fmla="*/ 3 w 9" name="T52"/>
                <a:gd fmla="*/ 7 h 12" name="T53"/>
                <a:gd fmla="*/ 5 w 9" name="T54"/>
                <a:gd fmla="*/ 7 h 12" name="T55"/>
                <a:gd fmla="*/ 6 w 9" name="T56"/>
                <a:gd fmla="*/ 7 h 12" name="T57"/>
                <a:gd fmla="*/ 6 w 9" name="T58"/>
                <a:gd fmla="*/ 8 h 12" name="T59"/>
                <a:gd fmla="*/ 4 w 9" name="T60"/>
                <a:gd fmla="*/ 8 h 12" name="T61"/>
                <a:gd fmla="*/ 3 w 9" name="T62"/>
                <a:gd fmla="*/ 9 h 12" name="T63"/>
                <a:gd fmla="*/ 5 w 9" name="T64"/>
                <a:gd fmla="*/ 11 h 12" name="T65"/>
                <a:gd fmla="*/ 7 w 9" name="T66"/>
                <a:gd fmla="*/ 12 h 12" name="T67"/>
                <a:gd fmla="*/ 7 w 9" name="T68"/>
                <a:gd fmla="*/ 12 h 12" name="T69"/>
                <a:gd fmla="*/ 8 w 9" name="T70"/>
                <a:gd fmla="*/ 12 h 12" name="T71"/>
                <a:gd fmla="*/ 9 w 9" name="T72"/>
                <a:gd fmla="*/ 11 h 12" name="T73"/>
                <a:gd fmla="*/ 9 w 9" name="T74"/>
                <a:gd fmla="*/ 7 h 12" name="T75"/>
                <a:gd fmla="*/ 5 w 9" name="T76"/>
                <a:gd fmla="*/ 5 h 12" name="T77"/>
                <a:gd fmla="*/ 3 w 9" name="T78"/>
                <a:gd fmla="*/ 5 h 12" name="T79"/>
                <a:gd fmla="*/ 3 w 9" name="T80"/>
                <a:gd fmla="*/ 4 h 12" name="T81"/>
                <a:gd fmla="*/ 4 w 9" name="T82"/>
                <a:gd fmla="*/ 4 h 12" name="T83"/>
                <a:gd fmla="*/ 5 w 9" name="T84"/>
                <a:gd fmla="*/ 4 h 12" name="T85"/>
                <a:gd fmla="*/ 6 w 9" name="T86"/>
                <a:gd fmla="*/ 2 h 12" name="T87"/>
                <a:gd fmla="*/ 3 w 9" name="T88"/>
                <a:gd fmla="*/ 1 h 12" name="T89"/>
                <a:gd fmla="*/ 2 w 9" name="T90"/>
                <a:gd fmla="*/ 0 h 1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2" w="9">
                  <a:moveTo>
                    <a:pt x="3" y="6"/>
                  </a:moveTo>
                  <a:cubicBezTo>
                    <a:pt x="3" y="6"/>
                    <a:pt x="2" y="6"/>
                    <a:pt x="1" y="6"/>
                  </a:cubicBezTo>
                  <a:cubicBezTo>
                    <a:pt x="1" y="5"/>
                    <a:pt x="1" y="5"/>
                    <a:pt x="1" y="4"/>
                  </a:cubicBezTo>
                  <a:cubicBezTo>
                    <a:pt x="1" y="4"/>
                    <a:pt x="1" y="3"/>
                    <a:pt x="1" y="3"/>
                  </a:cubicBezTo>
                  <a:cubicBezTo>
                    <a:pt x="2" y="3"/>
                    <a:pt x="2" y="3"/>
                    <a:pt x="2" y="3"/>
                  </a:cubicBezTo>
                  <a:cubicBezTo>
                    <a:pt x="2" y="2"/>
                    <a:pt x="2" y="2"/>
                    <a:pt x="2" y="2"/>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3" y="2"/>
                    <a:pt x="3" y="2"/>
                    <a:pt x="3" y="2"/>
                  </a:cubicBezTo>
                  <a:cubicBezTo>
                    <a:pt x="3" y="2"/>
                    <a:pt x="3" y="2"/>
                    <a:pt x="4" y="2"/>
                  </a:cubicBezTo>
                  <a:cubicBezTo>
                    <a:pt x="4" y="2"/>
                    <a:pt x="5" y="2"/>
                    <a:pt x="5" y="2"/>
                  </a:cubicBezTo>
                  <a:cubicBezTo>
                    <a:pt x="5" y="3"/>
                    <a:pt x="5" y="3"/>
                    <a:pt x="5" y="3"/>
                  </a:cubicBezTo>
                  <a:cubicBezTo>
                    <a:pt x="5" y="3"/>
                    <a:pt x="4" y="3"/>
                    <a:pt x="4" y="3"/>
                  </a:cubicBezTo>
                  <a:cubicBezTo>
                    <a:pt x="3" y="3"/>
                    <a:pt x="3" y="3"/>
                    <a:pt x="2" y="3"/>
                  </a:cubicBezTo>
                  <a:cubicBezTo>
                    <a:pt x="2" y="4"/>
                    <a:pt x="1" y="4"/>
                    <a:pt x="2" y="5"/>
                  </a:cubicBezTo>
                  <a:cubicBezTo>
                    <a:pt x="2" y="5"/>
                    <a:pt x="2" y="6"/>
                    <a:pt x="3" y="6"/>
                  </a:cubicBezTo>
                  <a:cubicBezTo>
                    <a:pt x="4" y="6"/>
                    <a:pt x="4" y="6"/>
                    <a:pt x="4" y="6"/>
                  </a:cubicBezTo>
                  <a:cubicBezTo>
                    <a:pt x="5" y="6"/>
                    <a:pt x="5" y="6"/>
                    <a:pt x="5" y="6"/>
                  </a:cubicBezTo>
                  <a:cubicBezTo>
                    <a:pt x="6" y="6"/>
                    <a:pt x="7" y="6"/>
                    <a:pt x="7" y="6"/>
                  </a:cubicBezTo>
                  <a:cubicBezTo>
                    <a:pt x="8" y="6"/>
                    <a:pt x="8" y="7"/>
                    <a:pt x="8" y="7"/>
                  </a:cubicBezTo>
                  <a:cubicBezTo>
                    <a:pt x="8" y="8"/>
                    <a:pt x="8" y="9"/>
                    <a:pt x="7" y="9"/>
                  </a:cubicBezTo>
                  <a:cubicBezTo>
                    <a:pt x="7" y="10"/>
                    <a:pt x="7" y="10"/>
                    <a:pt x="7" y="10"/>
                  </a:cubicBezTo>
                  <a:cubicBezTo>
                    <a:pt x="8" y="11"/>
                    <a:pt x="8" y="11"/>
                    <a:pt x="8" y="11"/>
                  </a:cubicBezTo>
                  <a:cubicBezTo>
                    <a:pt x="8" y="11"/>
                    <a:pt x="8" y="11"/>
                    <a:pt x="8" y="11"/>
                  </a:cubicBezTo>
                  <a:cubicBezTo>
                    <a:pt x="7" y="11"/>
                    <a:pt x="7" y="11"/>
                    <a:pt x="7" y="11"/>
                  </a:cubicBezTo>
                  <a:cubicBezTo>
                    <a:pt x="7" y="10"/>
                    <a:pt x="7" y="10"/>
                    <a:pt x="7" y="10"/>
                  </a:cubicBezTo>
                  <a:cubicBezTo>
                    <a:pt x="6" y="10"/>
                    <a:pt x="6" y="10"/>
                    <a:pt x="6" y="10"/>
                  </a:cubicBezTo>
                  <a:cubicBezTo>
                    <a:pt x="6" y="10"/>
                    <a:pt x="6" y="10"/>
                    <a:pt x="6" y="10"/>
                  </a:cubicBezTo>
                  <a:cubicBezTo>
                    <a:pt x="6" y="10"/>
                    <a:pt x="6" y="10"/>
                    <a:pt x="6" y="10"/>
                  </a:cubicBezTo>
                  <a:cubicBezTo>
                    <a:pt x="6" y="10"/>
                    <a:pt x="5" y="10"/>
                    <a:pt x="5" y="10"/>
                  </a:cubicBezTo>
                  <a:cubicBezTo>
                    <a:pt x="5" y="10"/>
                    <a:pt x="4" y="10"/>
                    <a:pt x="4" y="9"/>
                  </a:cubicBezTo>
                  <a:cubicBezTo>
                    <a:pt x="4" y="9"/>
                    <a:pt x="4" y="9"/>
                    <a:pt x="4" y="9"/>
                  </a:cubicBezTo>
                  <a:cubicBezTo>
                    <a:pt x="4" y="9"/>
                    <a:pt x="5" y="9"/>
                    <a:pt x="5" y="9"/>
                  </a:cubicBezTo>
                  <a:cubicBezTo>
                    <a:pt x="6" y="9"/>
                    <a:pt x="6" y="9"/>
                    <a:pt x="6" y="9"/>
                  </a:cubicBezTo>
                  <a:cubicBezTo>
                    <a:pt x="7" y="9"/>
                    <a:pt x="7" y="8"/>
                    <a:pt x="7" y="8"/>
                  </a:cubicBezTo>
                  <a:cubicBezTo>
                    <a:pt x="7" y="7"/>
                    <a:pt x="7" y="7"/>
                    <a:pt x="7" y="6"/>
                  </a:cubicBezTo>
                  <a:cubicBezTo>
                    <a:pt x="6" y="6"/>
                    <a:pt x="6" y="6"/>
                    <a:pt x="6" y="6"/>
                  </a:cubicBezTo>
                  <a:cubicBezTo>
                    <a:pt x="5" y="6"/>
                    <a:pt x="5" y="6"/>
                    <a:pt x="5" y="6"/>
                  </a:cubicBezTo>
                  <a:cubicBezTo>
                    <a:pt x="3" y="6"/>
                    <a:pt x="3" y="6"/>
                    <a:pt x="3" y="6"/>
                  </a:cubicBezTo>
                  <a:moveTo>
                    <a:pt x="2" y="0"/>
                  </a:moveTo>
                  <a:cubicBezTo>
                    <a:pt x="1" y="0"/>
                    <a:pt x="1" y="0"/>
                    <a:pt x="1" y="0"/>
                  </a:cubicBezTo>
                  <a:cubicBezTo>
                    <a:pt x="1" y="1"/>
                    <a:pt x="1" y="1"/>
                    <a:pt x="1" y="1"/>
                  </a:cubicBezTo>
                  <a:cubicBezTo>
                    <a:pt x="0" y="1"/>
                    <a:pt x="0" y="1"/>
                    <a:pt x="0" y="1"/>
                  </a:cubicBezTo>
                  <a:cubicBezTo>
                    <a:pt x="0" y="1"/>
                    <a:pt x="0" y="1"/>
                    <a:pt x="0" y="1"/>
                  </a:cubicBezTo>
                  <a:cubicBezTo>
                    <a:pt x="0" y="2"/>
                    <a:pt x="0" y="2"/>
                    <a:pt x="0" y="2"/>
                  </a:cubicBezTo>
                  <a:cubicBezTo>
                    <a:pt x="1" y="2"/>
                    <a:pt x="1" y="2"/>
                    <a:pt x="1" y="2"/>
                  </a:cubicBezTo>
                  <a:cubicBezTo>
                    <a:pt x="0" y="3"/>
                    <a:pt x="0" y="3"/>
                    <a:pt x="0" y="4"/>
                  </a:cubicBezTo>
                  <a:cubicBezTo>
                    <a:pt x="0" y="5"/>
                    <a:pt x="0" y="6"/>
                    <a:pt x="0" y="6"/>
                  </a:cubicBezTo>
                  <a:cubicBezTo>
                    <a:pt x="1" y="7"/>
                    <a:pt x="3" y="7"/>
                    <a:pt x="3" y="7"/>
                  </a:cubicBezTo>
                  <a:cubicBezTo>
                    <a:pt x="3" y="7"/>
                    <a:pt x="3" y="7"/>
                    <a:pt x="3" y="7"/>
                  </a:cubicBezTo>
                  <a:cubicBezTo>
                    <a:pt x="5" y="7"/>
                    <a:pt x="5" y="7"/>
                    <a:pt x="5" y="7"/>
                  </a:cubicBezTo>
                  <a:cubicBezTo>
                    <a:pt x="5" y="7"/>
                    <a:pt x="5" y="7"/>
                    <a:pt x="6" y="7"/>
                  </a:cubicBezTo>
                  <a:cubicBezTo>
                    <a:pt x="6" y="7"/>
                    <a:pt x="6" y="7"/>
                    <a:pt x="6" y="7"/>
                  </a:cubicBezTo>
                  <a:cubicBezTo>
                    <a:pt x="6" y="7"/>
                    <a:pt x="6" y="7"/>
                    <a:pt x="6" y="7"/>
                  </a:cubicBezTo>
                  <a:cubicBezTo>
                    <a:pt x="6" y="8"/>
                    <a:pt x="6" y="8"/>
                    <a:pt x="6" y="8"/>
                  </a:cubicBezTo>
                  <a:cubicBezTo>
                    <a:pt x="6" y="8"/>
                    <a:pt x="5" y="8"/>
                    <a:pt x="5" y="8"/>
                  </a:cubicBezTo>
                  <a:cubicBezTo>
                    <a:pt x="5" y="8"/>
                    <a:pt x="5" y="8"/>
                    <a:pt x="4" y="8"/>
                  </a:cubicBezTo>
                  <a:cubicBezTo>
                    <a:pt x="4" y="8"/>
                    <a:pt x="4" y="8"/>
                    <a:pt x="4" y="8"/>
                  </a:cubicBezTo>
                  <a:cubicBezTo>
                    <a:pt x="3" y="8"/>
                    <a:pt x="3" y="9"/>
                    <a:pt x="3" y="9"/>
                  </a:cubicBezTo>
                  <a:cubicBezTo>
                    <a:pt x="3" y="10"/>
                    <a:pt x="3" y="10"/>
                    <a:pt x="3" y="10"/>
                  </a:cubicBezTo>
                  <a:cubicBezTo>
                    <a:pt x="3" y="10"/>
                    <a:pt x="4" y="11"/>
                    <a:pt x="5" y="11"/>
                  </a:cubicBezTo>
                  <a:cubicBezTo>
                    <a:pt x="5" y="11"/>
                    <a:pt x="6" y="11"/>
                    <a:pt x="6" y="11"/>
                  </a:cubicBezTo>
                  <a:cubicBezTo>
                    <a:pt x="7" y="12"/>
                    <a:pt x="7" y="12"/>
                    <a:pt x="7" y="12"/>
                  </a:cubicBezTo>
                  <a:cubicBezTo>
                    <a:pt x="7" y="12"/>
                    <a:pt x="7" y="12"/>
                    <a:pt x="7" y="12"/>
                  </a:cubicBezTo>
                  <a:cubicBezTo>
                    <a:pt x="7" y="12"/>
                    <a:pt x="7" y="12"/>
                    <a:pt x="7" y="12"/>
                  </a:cubicBezTo>
                  <a:cubicBezTo>
                    <a:pt x="8" y="12"/>
                    <a:pt x="8" y="12"/>
                    <a:pt x="8" y="12"/>
                  </a:cubicBezTo>
                  <a:cubicBezTo>
                    <a:pt x="8" y="12"/>
                    <a:pt x="8" y="12"/>
                    <a:pt x="8" y="12"/>
                  </a:cubicBezTo>
                  <a:cubicBezTo>
                    <a:pt x="9" y="11"/>
                    <a:pt x="9" y="11"/>
                    <a:pt x="9" y="11"/>
                  </a:cubicBezTo>
                  <a:cubicBezTo>
                    <a:pt x="9" y="11"/>
                    <a:pt x="9" y="11"/>
                    <a:pt x="9" y="11"/>
                  </a:cubicBezTo>
                  <a:cubicBezTo>
                    <a:pt x="9" y="11"/>
                    <a:pt x="9" y="11"/>
                    <a:pt x="8" y="10"/>
                  </a:cubicBezTo>
                  <a:cubicBezTo>
                    <a:pt x="8" y="9"/>
                    <a:pt x="9" y="8"/>
                    <a:pt x="9" y="7"/>
                  </a:cubicBezTo>
                  <a:cubicBezTo>
                    <a:pt x="9" y="7"/>
                    <a:pt x="8" y="6"/>
                    <a:pt x="8" y="5"/>
                  </a:cubicBezTo>
                  <a:cubicBezTo>
                    <a:pt x="7" y="5"/>
                    <a:pt x="6" y="5"/>
                    <a:pt x="5" y="5"/>
                  </a:cubicBezTo>
                  <a:cubicBezTo>
                    <a:pt x="5" y="5"/>
                    <a:pt x="5" y="5"/>
                    <a:pt x="4" y="5"/>
                  </a:cubicBezTo>
                  <a:cubicBezTo>
                    <a:pt x="4" y="5"/>
                    <a:pt x="4" y="5"/>
                    <a:pt x="3" y="5"/>
                  </a:cubicBezTo>
                  <a:cubicBezTo>
                    <a:pt x="3" y="5"/>
                    <a:pt x="2" y="5"/>
                    <a:pt x="2" y="5"/>
                  </a:cubicBezTo>
                  <a:cubicBezTo>
                    <a:pt x="2" y="4"/>
                    <a:pt x="3" y="4"/>
                    <a:pt x="3" y="4"/>
                  </a:cubicBezTo>
                  <a:cubicBezTo>
                    <a:pt x="3" y="4"/>
                    <a:pt x="4" y="3"/>
                    <a:pt x="4" y="3"/>
                  </a:cubicBezTo>
                  <a:cubicBezTo>
                    <a:pt x="4" y="3"/>
                    <a:pt x="4" y="3"/>
                    <a:pt x="4" y="4"/>
                  </a:cubicBezTo>
                  <a:cubicBezTo>
                    <a:pt x="5" y="4"/>
                    <a:pt x="5" y="4"/>
                    <a:pt x="5" y="4"/>
                  </a:cubicBezTo>
                  <a:cubicBezTo>
                    <a:pt x="5" y="4"/>
                    <a:pt x="5" y="4"/>
                    <a:pt x="5" y="4"/>
                  </a:cubicBezTo>
                  <a:cubicBezTo>
                    <a:pt x="6" y="3"/>
                    <a:pt x="6" y="3"/>
                    <a:pt x="6" y="3"/>
                  </a:cubicBezTo>
                  <a:cubicBezTo>
                    <a:pt x="6" y="2"/>
                    <a:pt x="6" y="2"/>
                    <a:pt x="6" y="2"/>
                  </a:cubicBezTo>
                  <a:cubicBezTo>
                    <a:pt x="6" y="1"/>
                    <a:pt x="5" y="1"/>
                    <a:pt x="4" y="1"/>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74" name="Freeform 60"/>
            <p:cNvSpPr>
              <a:spLocks noEditPoints="1"/>
            </p:cNvSpPr>
            <p:nvPr/>
          </p:nvSpPr>
          <p:spPr bwMode="auto">
            <a:xfrm>
              <a:off x="3589" y="2429"/>
              <a:ext cx="55" cy="55"/>
            </a:xfrm>
            <a:custGeom>
              <a:gdLst>
                <a:gd fmla="*/ 6 w 23" name="T0"/>
                <a:gd fmla="*/ 20 h 23" name="T1"/>
                <a:gd fmla="*/ 6 w 23" name="T2"/>
                <a:gd fmla="*/ 20 h 23" name="T3"/>
                <a:gd fmla="*/ 5 w 23" name="T4"/>
                <a:gd fmla="*/ 19 h 23" name="T5"/>
                <a:gd fmla="*/ 5 w 23" name="T6"/>
                <a:gd fmla="*/ 19 h 23" name="T7"/>
                <a:gd fmla="*/ 5 w 23" name="T8"/>
                <a:gd fmla="*/ 19 h 23" name="T9"/>
                <a:gd fmla="*/ 4 w 23" name="T10"/>
                <a:gd fmla="*/ 18 h 23" name="T11"/>
                <a:gd fmla="*/ 5 w 23" name="T12"/>
                <a:gd fmla="*/ 18 h 23" name="T13"/>
                <a:gd fmla="*/ 4 w 23" name="T14"/>
                <a:gd fmla="*/ 18 h 23" name="T15"/>
                <a:gd fmla="*/ 4 w 23" name="T16"/>
                <a:gd fmla="*/ 17 h 23" name="T17"/>
                <a:gd fmla="*/ 4 w 23" name="T18"/>
                <a:gd fmla="*/ 18 h 23" name="T19"/>
                <a:gd fmla="*/ 3 w 23" name="T20"/>
                <a:gd fmla="*/ 17 h 23" name="T21"/>
                <a:gd fmla="*/ 4 w 23" name="T22"/>
                <a:gd fmla="*/ 17 h 23" name="T23"/>
                <a:gd fmla="*/ 3 w 23" name="T24"/>
                <a:gd fmla="*/ 16 h 23" name="T25"/>
                <a:gd fmla="*/ 3 w 23" name="T26"/>
                <a:gd fmla="*/ 15 h 23" name="T27"/>
                <a:gd fmla="*/ 3 w 23" name="T28"/>
                <a:gd fmla="*/ 16 h 23" name="T29"/>
                <a:gd fmla="*/ 2 w 23" name="T30"/>
                <a:gd fmla="*/ 15 h 23" name="T31"/>
                <a:gd fmla="*/ 3 w 23" name="T32"/>
                <a:gd fmla="*/ 15 h 23" name="T33"/>
                <a:gd fmla="*/ 2 w 23" name="T34"/>
                <a:gd fmla="*/ 14 h 23" name="T35"/>
                <a:gd fmla="*/ 3 w 23" name="T36"/>
                <a:gd fmla="*/ 12 h 23" name="T37"/>
                <a:gd fmla="*/ 2 w 23" name="T38"/>
                <a:gd fmla="*/ 14 h 23" name="T39"/>
                <a:gd fmla="*/ 2 w 23" name="T40"/>
                <a:gd fmla="*/ 11 h 23" name="T41"/>
                <a:gd fmla="*/ 3 w 23" name="T42"/>
                <a:gd fmla="*/ 12 h 23" name="T43"/>
                <a:gd fmla="*/ 2 w 23" name="T44"/>
                <a:gd fmla="*/ 10 h 23" name="T45"/>
                <a:gd fmla="*/ 3 w 23" name="T46"/>
                <a:gd fmla="*/ 9 h 23" name="T47"/>
                <a:gd fmla="*/ 3 w 23" name="T48"/>
                <a:gd fmla="*/ 10 h 23" name="T49"/>
                <a:gd fmla="*/ 2 w 23" name="T50"/>
                <a:gd fmla="*/ 9 h 23" name="T51"/>
                <a:gd fmla="*/ 3 w 23" name="T52"/>
                <a:gd fmla="*/ 8 h 23" name="T53"/>
                <a:gd fmla="*/ 4 w 23" name="T54"/>
                <a:gd fmla="*/ 8 h 23" name="T55"/>
                <a:gd fmla="*/ 3 w 23" name="T56"/>
                <a:gd fmla="*/ 9 h 23" name="T57"/>
                <a:gd fmla="*/ 3 w 23" name="T58"/>
                <a:gd fmla="*/ 7 h 23" name="T59"/>
                <a:gd fmla="*/ 5 w 23" name="T60"/>
                <a:gd fmla="*/ 6 h 23" name="T61"/>
                <a:gd fmla="*/ 3 w 23" name="T62"/>
                <a:gd fmla="*/ 7 h 23" name="T63"/>
                <a:gd fmla="*/ 5 w 23" name="T64"/>
                <a:gd fmla="*/ 6 h 23" name="T65"/>
                <a:gd fmla="*/ 5 w 23" name="T66"/>
                <a:gd fmla="*/ 4 h 23" name="T67"/>
                <a:gd fmla="*/ 7 w 23" name="T68"/>
                <a:gd fmla="*/ 4 h 23" name="T69"/>
                <a:gd fmla="*/ 7 w 23" name="T70"/>
                <a:gd fmla="*/ 4 h 23" name="T71"/>
                <a:gd fmla="*/ 6 w 23" name="T72"/>
                <a:gd fmla="*/ 4 h 23" name="T73"/>
                <a:gd fmla="*/ 8 w 23" name="T74"/>
                <a:gd fmla="*/ 3 h 23" name="T75"/>
                <a:gd fmla="*/ 8 w 23" name="T76"/>
                <a:gd fmla="*/ 3 h 23" name="T77"/>
                <a:gd fmla="*/ 7 w 23" name="T78"/>
                <a:gd fmla="*/ 2 h 23" name="T79"/>
                <a:gd fmla="*/ 8 w 23" name="T80"/>
                <a:gd fmla="*/ 3 h 23" name="T81"/>
                <a:gd fmla="*/ 8 w 23" name="T82"/>
                <a:gd fmla="*/ 21 h 23" name="T83"/>
                <a:gd fmla="*/ 14 w 23" name="T84"/>
                <a:gd fmla="*/ 2 h 23" name="T85"/>
                <a:gd fmla="*/ 20 w 23" name="T86"/>
                <a:gd fmla="*/ 17 h 23" name="T87"/>
                <a:gd fmla="*/ 9 w 23" name="T88"/>
                <a:gd fmla="*/ 2 h 23" name="T89"/>
                <a:gd fmla="*/ 9 w 23" name="T90"/>
                <a:gd fmla="*/ 2 h 23" name="T91"/>
                <a:gd fmla="*/ 10 w 23" name="T92"/>
                <a:gd fmla="*/ 2 h 23" name="T93"/>
                <a:gd fmla="*/ 9 w 23" name="T94"/>
                <a:gd fmla="*/ 2 h 23" name="T95"/>
                <a:gd fmla="*/ 10 w 23" name="T96"/>
                <a:gd fmla="*/ 1 h 23" name="T97"/>
                <a:gd fmla="*/ 10 w 23" name="T98"/>
                <a:gd fmla="*/ 1 h 23" name="T99"/>
                <a:gd fmla="*/ 11 w 23" name="T100"/>
                <a:gd fmla="*/ 2 h 23" name="T101"/>
                <a:gd fmla="*/ 11 w 23" name="T102"/>
                <a:gd fmla="*/ 0 h 23" name="T103"/>
                <a:gd fmla="*/ 10 w 23" name="T104"/>
                <a:gd fmla="*/ 0 h 23" name="T105"/>
                <a:gd fmla="*/ 3 w 23" name="T106"/>
                <a:gd fmla="*/ 18 h 23" name="T107"/>
                <a:gd fmla="*/ 3 w 23" name="T108"/>
                <a:gd fmla="*/ 18 h 23" name="T109"/>
                <a:gd fmla="*/ 5 w 23" name="T110"/>
                <a:gd fmla="*/ 21 h 23" name="T111"/>
                <a:gd fmla="*/ 5 w 23" name="T112"/>
                <a:gd fmla="*/ 21 h 23" name="T113"/>
                <a:gd fmla="*/ 10 w 23" name="T114"/>
                <a:gd fmla="*/ 22 h 23" name="T115"/>
                <a:gd fmla="*/ 10 w 23" name="T116"/>
                <a:gd fmla="*/ 22 h 23" name="T117"/>
                <a:gd fmla="*/ 21 w 23" name="T118"/>
                <a:gd fmla="*/ 17 h 23" name="T119"/>
                <a:gd fmla="*/ 15 w 23" name="T120"/>
                <a:gd fmla="*/ 1 h 23" name="T121"/>
                <a:gd fmla="*/ 11 w 23" name="T122"/>
                <a:gd fmla="*/ 0 h 2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3" w="23">
                  <a:moveTo>
                    <a:pt x="6" y="20"/>
                  </a:moveTo>
                  <a:cubicBezTo>
                    <a:pt x="6" y="20"/>
                    <a:pt x="6" y="20"/>
                    <a:pt x="6" y="20"/>
                  </a:cubicBezTo>
                  <a:cubicBezTo>
                    <a:pt x="6" y="20"/>
                    <a:pt x="6" y="20"/>
                    <a:pt x="6" y="20"/>
                  </a:cubicBezTo>
                  <a:cubicBezTo>
                    <a:pt x="6" y="20"/>
                    <a:pt x="6" y="20"/>
                    <a:pt x="6" y="20"/>
                  </a:cubicBezTo>
                  <a:moveTo>
                    <a:pt x="5" y="19"/>
                  </a:move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moveTo>
                    <a:pt x="4" y="19"/>
                  </a:moveTo>
                  <a:cubicBezTo>
                    <a:pt x="4" y="18"/>
                    <a:pt x="4" y="18"/>
                    <a:pt x="4" y="18"/>
                  </a:cubicBezTo>
                  <a:cubicBezTo>
                    <a:pt x="5" y="18"/>
                    <a:pt x="5" y="18"/>
                    <a:pt x="5" y="18"/>
                  </a:cubicBezTo>
                  <a:cubicBezTo>
                    <a:pt x="5" y="18"/>
                    <a:pt x="5" y="18"/>
                    <a:pt x="5" y="18"/>
                  </a:cubicBezTo>
                  <a:cubicBezTo>
                    <a:pt x="4" y="19"/>
                    <a:pt x="4" y="19"/>
                    <a:pt x="4" y="19"/>
                  </a:cubicBezTo>
                  <a:moveTo>
                    <a:pt x="4" y="18"/>
                  </a:moveTo>
                  <a:cubicBezTo>
                    <a:pt x="3" y="17"/>
                    <a:pt x="3" y="17"/>
                    <a:pt x="3" y="17"/>
                  </a:cubicBezTo>
                  <a:cubicBezTo>
                    <a:pt x="4" y="17"/>
                    <a:pt x="4" y="17"/>
                    <a:pt x="4" y="17"/>
                  </a:cubicBezTo>
                  <a:cubicBezTo>
                    <a:pt x="4" y="18"/>
                    <a:pt x="4" y="18"/>
                    <a:pt x="4" y="18"/>
                  </a:cubicBezTo>
                  <a:cubicBezTo>
                    <a:pt x="4" y="18"/>
                    <a:pt x="4" y="18"/>
                    <a:pt x="4" y="18"/>
                  </a:cubicBezTo>
                  <a:moveTo>
                    <a:pt x="3" y="17"/>
                  </a:moveTo>
                  <a:cubicBezTo>
                    <a:pt x="3" y="17"/>
                    <a:pt x="3" y="17"/>
                    <a:pt x="3" y="17"/>
                  </a:cubicBezTo>
                  <a:cubicBezTo>
                    <a:pt x="4" y="16"/>
                    <a:pt x="4" y="16"/>
                    <a:pt x="4" y="16"/>
                  </a:cubicBezTo>
                  <a:cubicBezTo>
                    <a:pt x="4" y="17"/>
                    <a:pt x="4" y="17"/>
                    <a:pt x="4" y="17"/>
                  </a:cubicBezTo>
                  <a:cubicBezTo>
                    <a:pt x="3" y="17"/>
                    <a:pt x="3" y="17"/>
                    <a:pt x="3" y="17"/>
                  </a:cubicBezTo>
                  <a:moveTo>
                    <a:pt x="3" y="16"/>
                  </a:moveTo>
                  <a:cubicBezTo>
                    <a:pt x="2" y="16"/>
                    <a:pt x="2" y="16"/>
                    <a:pt x="2" y="16"/>
                  </a:cubicBezTo>
                  <a:cubicBezTo>
                    <a:pt x="3" y="16"/>
                    <a:pt x="3" y="15"/>
                    <a:pt x="3" y="15"/>
                  </a:cubicBezTo>
                  <a:cubicBezTo>
                    <a:pt x="4" y="16"/>
                    <a:pt x="4" y="16"/>
                    <a:pt x="4" y="16"/>
                  </a:cubicBezTo>
                  <a:cubicBezTo>
                    <a:pt x="3" y="16"/>
                    <a:pt x="3" y="16"/>
                    <a:pt x="3" y="16"/>
                  </a:cubicBezTo>
                  <a:moveTo>
                    <a:pt x="2" y="15"/>
                  </a:moveTo>
                  <a:cubicBezTo>
                    <a:pt x="2" y="15"/>
                    <a:pt x="2" y="15"/>
                    <a:pt x="2" y="15"/>
                  </a:cubicBezTo>
                  <a:cubicBezTo>
                    <a:pt x="3" y="15"/>
                    <a:pt x="3" y="15"/>
                    <a:pt x="3" y="15"/>
                  </a:cubicBezTo>
                  <a:cubicBezTo>
                    <a:pt x="3" y="15"/>
                    <a:pt x="3" y="15"/>
                    <a:pt x="3" y="15"/>
                  </a:cubicBezTo>
                  <a:cubicBezTo>
                    <a:pt x="3" y="15"/>
                    <a:pt x="3" y="15"/>
                    <a:pt x="2" y="15"/>
                  </a:cubicBezTo>
                  <a:moveTo>
                    <a:pt x="2" y="14"/>
                  </a:moveTo>
                  <a:cubicBezTo>
                    <a:pt x="2" y="14"/>
                    <a:pt x="2" y="13"/>
                    <a:pt x="2" y="13"/>
                  </a:cubicBezTo>
                  <a:cubicBezTo>
                    <a:pt x="3" y="12"/>
                    <a:pt x="3" y="12"/>
                    <a:pt x="3" y="12"/>
                  </a:cubicBezTo>
                  <a:cubicBezTo>
                    <a:pt x="3" y="13"/>
                    <a:pt x="3" y="14"/>
                    <a:pt x="3" y="14"/>
                  </a:cubicBezTo>
                  <a:cubicBezTo>
                    <a:pt x="2" y="14"/>
                    <a:pt x="2" y="14"/>
                    <a:pt x="2" y="14"/>
                  </a:cubicBezTo>
                  <a:moveTo>
                    <a:pt x="2" y="12"/>
                  </a:moveTo>
                  <a:cubicBezTo>
                    <a:pt x="2" y="12"/>
                    <a:pt x="2" y="11"/>
                    <a:pt x="2" y="11"/>
                  </a:cubicBezTo>
                  <a:cubicBezTo>
                    <a:pt x="2" y="11"/>
                    <a:pt x="3" y="10"/>
                    <a:pt x="3" y="10"/>
                  </a:cubicBezTo>
                  <a:cubicBezTo>
                    <a:pt x="3" y="11"/>
                    <a:pt x="3" y="11"/>
                    <a:pt x="3" y="12"/>
                  </a:cubicBezTo>
                  <a:cubicBezTo>
                    <a:pt x="2" y="12"/>
                    <a:pt x="2" y="12"/>
                    <a:pt x="2" y="12"/>
                  </a:cubicBezTo>
                  <a:moveTo>
                    <a:pt x="2" y="10"/>
                  </a:moveTo>
                  <a:cubicBezTo>
                    <a:pt x="2" y="9"/>
                    <a:pt x="2" y="9"/>
                    <a:pt x="2" y="9"/>
                  </a:cubicBezTo>
                  <a:cubicBezTo>
                    <a:pt x="3" y="9"/>
                    <a:pt x="3" y="9"/>
                    <a:pt x="3" y="9"/>
                  </a:cubicBezTo>
                  <a:cubicBezTo>
                    <a:pt x="4" y="9"/>
                    <a:pt x="4" y="9"/>
                    <a:pt x="4" y="9"/>
                  </a:cubicBezTo>
                  <a:cubicBezTo>
                    <a:pt x="3" y="10"/>
                    <a:pt x="3" y="10"/>
                    <a:pt x="3" y="10"/>
                  </a:cubicBezTo>
                  <a:cubicBezTo>
                    <a:pt x="3" y="10"/>
                    <a:pt x="2" y="10"/>
                    <a:pt x="2" y="10"/>
                  </a:cubicBezTo>
                  <a:moveTo>
                    <a:pt x="2" y="9"/>
                  </a:moveTo>
                  <a:cubicBezTo>
                    <a:pt x="2" y="8"/>
                    <a:pt x="2" y="8"/>
                    <a:pt x="3" y="8"/>
                  </a:cubicBezTo>
                  <a:cubicBezTo>
                    <a:pt x="3" y="8"/>
                    <a:pt x="3" y="8"/>
                    <a:pt x="3" y="8"/>
                  </a:cubicBezTo>
                  <a:cubicBezTo>
                    <a:pt x="4" y="8"/>
                    <a:pt x="4" y="8"/>
                    <a:pt x="4" y="8"/>
                  </a:cubicBezTo>
                  <a:cubicBezTo>
                    <a:pt x="4" y="8"/>
                    <a:pt x="4" y="8"/>
                    <a:pt x="4" y="8"/>
                  </a:cubicBezTo>
                  <a:cubicBezTo>
                    <a:pt x="4" y="9"/>
                    <a:pt x="4" y="9"/>
                    <a:pt x="4" y="9"/>
                  </a:cubicBezTo>
                  <a:cubicBezTo>
                    <a:pt x="3" y="9"/>
                    <a:pt x="3" y="9"/>
                    <a:pt x="3" y="9"/>
                  </a:cubicBezTo>
                  <a:cubicBezTo>
                    <a:pt x="2" y="9"/>
                    <a:pt x="2" y="9"/>
                    <a:pt x="2" y="9"/>
                  </a:cubicBezTo>
                  <a:moveTo>
                    <a:pt x="3" y="7"/>
                  </a:moveTo>
                  <a:cubicBezTo>
                    <a:pt x="3" y="6"/>
                    <a:pt x="3" y="6"/>
                    <a:pt x="3" y="6"/>
                  </a:cubicBezTo>
                  <a:cubicBezTo>
                    <a:pt x="4" y="6"/>
                    <a:pt x="5" y="6"/>
                    <a:pt x="5" y="6"/>
                  </a:cubicBezTo>
                  <a:cubicBezTo>
                    <a:pt x="5" y="7"/>
                    <a:pt x="5" y="7"/>
                    <a:pt x="5" y="7"/>
                  </a:cubicBezTo>
                  <a:cubicBezTo>
                    <a:pt x="4" y="7"/>
                    <a:pt x="4" y="7"/>
                    <a:pt x="3" y="7"/>
                  </a:cubicBezTo>
                  <a:cubicBezTo>
                    <a:pt x="3" y="7"/>
                    <a:pt x="3" y="7"/>
                    <a:pt x="3" y="7"/>
                  </a:cubicBezTo>
                  <a:moveTo>
                    <a:pt x="5" y="6"/>
                  </a:moveTo>
                  <a:cubicBezTo>
                    <a:pt x="4" y="6"/>
                    <a:pt x="4" y="6"/>
                    <a:pt x="4" y="6"/>
                  </a:cubicBezTo>
                  <a:cubicBezTo>
                    <a:pt x="4" y="5"/>
                    <a:pt x="5" y="5"/>
                    <a:pt x="5" y="4"/>
                  </a:cubicBezTo>
                  <a:cubicBezTo>
                    <a:pt x="6" y="4"/>
                    <a:pt x="6" y="4"/>
                    <a:pt x="6" y="4"/>
                  </a:cubicBezTo>
                  <a:cubicBezTo>
                    <a:pt x="7" y="4"/>
                    <a:pt x="7" y="4"/>
                    <a:pt x="7" y="4"/>
                  </a:cubicBezTo>
                  <a:cubicBezTo>
                    <a:pt x="6" y="5"/>
                    <a:pt x="6" y="5"/>
                    <a:pt x="5" y="6"/>
                  </a:cubicBezTo>
                  <a:moveTo>
                    <a:pt x="7" y="4"/>
                  </a:moveTo>
                  <a:cubicBezTo>
                    <a:pt x="6" y="4"/>
                    <a:pt x="6" y="4"/>
                    <a:pt x="6" y="4"/>
                  </a:cubicBezTo>
                  <a:cubicBezTo>
                    <a:pt x="6" y="4"/>
                    <a:pt x="6" y="4"/>
                    <a:pt x="6" y="4"/>
                  </a:cubicBezTo>
                  <a:cubicBezTo>
                    <a:pt x="6" y="3"/>
                    <a:pt x="6" y="3"/>
                    <a:pt x="6" y="3"/>
                  </a:cubicBezTo>
                  <a:cubicBezTo>
                    <a:pt x="7" y="3"/>
                    <a:pt x="7" y="3"/>
                    <a:pt x="8" y="3"/>
                  </a:cubicBezTo>
                  <a:cubicBezTo>
                    <a:pt x="7" y="4"/>
                    <a:pt x="7" y="4"/>
                    <a:pt x="7" y="4"/>
                  </a:cubicBezTo>
                  <a:moveTo>
                    <a:pt x="8" y="3"/>
                  </a:moveTo>
                  <a:cubicBezTo>
                    <a:pt x="7" y="3"/>
                    <a:pt x="7" y="3"/>
                    <a:pt x="7" y="3"/>
                  </a:cubicBezTo>
                  <a:cubicBezTo>
                    <a:pt x="7" y="2"/>
                    <a:pt x="7" y="2"/>
                    <a:pt x="7" y="2"/>
                  </a:cubicBezTo>
                  <a:cubicBezTo>
                    <a:pt x="8" y="3"/>
                    <a:pt x="8" y="3"/>
                    <a:pt x="9" y="3"/>
                  </a:cubicBezTo>
                  <a:cubicBezTo>
                    <a:pt x="8" y="3"/>
                    <a:pt x="8" y="3"/>
                    <a:pt x="8" y="3"/>
                  </a:cubicBezTo>
                  <a:moveTo>
                    <a:pt x="12" y="22"/>
                  </a:moveTo>
                  <a:cubicBezTo>
                    <a:pt x="11" y="22"/>
                    <a:pt x="9" y="21"/>
                    <a:pt x="8" y="21"/>
                  </a:cubicBezTo>
                  <a:cubicBezTo>
                    <a:pt x="4" y="18"/>
                    <a:pt x="3" y="13"/>
                    <a:pt x="5" y="8"/>
                  </a:cubicBezTo>
                  <a:cubicBezTo>
                    <a:pt x="6" y="5"/>
                    <a:pt x="10" y="2"/>
                    <a:pt x="14" y="2"/>
                  </a:cubicBezTo>
                  <a:cubicBezTo>
                    <a:pt x="15" y="2"/>
                    <a:pt x="16" y="2"/>
                    <a:pt x="17" y="3"/>
                  </a:cubicBezTo>
                  <a:cubicBezTo>
                    <a:pt x="22" y="6"/>
                    <a:pt x="22" y="12"/>
                    <a:pt x="20" y="17"/>
                  </a:cubicBezTo>
                  <a:cubicBezTo>
                    <a:pt x="19" y="20"/>
                    <a:pt x="16" y="22"/>
                    <a:pt x="12" y="22"/>
                  </a:cubicBezTo>
                  <a:moveTo>
                    <a:pt x="9" y="2"/>
                  </a:moveTo>
                  <a:cubicBezTo>
                    <a:pt x="9" y="2"/>
                    <a:pt x="8" y="2"/>
                    <a:pt x="8" y="2"/>
                  </a:cubicBezTo>
                  <a:cubicBezTo>
                    <a:pt x="9" y="2"/>
                    <a:pt x="9" y="2"/>
                    <a:pt x="9" y="2"/>
                  </a:cubicBezTo>
                  <a:cubicBezTo>
                    <a:pt x="9" y="2"/>
                    <a:pt x="9" y="2"/>
                    <a:pt x="9" y="2"/>
                  </a:cubicBezTo>
                  <a:cubicBezTo>
                    <a:pt x="10" y="2"/>
                    <a:pt x="10" y="2"/>
                    <a:pt x="10" y="2"/>
                  </a:cubicBezTo>
                  <a:cubicBezTo>
                    <a:pt x="10" y="2"/>
                    <a:pt x="10" y="2"/>
                    <a:pt x="10" y="2"/>
                  </a:cubicBezTo>
                  <a:cubicBezTo>
                    <a:pt x="9" y="2"/>
                    <a:pt x="9" y="2"/>
                    <a:pt x="9" y="2"/>
                  </a:cubicBezTo>
                  <a:moveTo>
                    <a:pt x="11" y="2"/>
                  </a:moveTo>
                  <a:cubicBezTo>
                    <a:pt x="10" y="1"/>
                    <a:pt x="10" y="1"/>
                    <a:pt x="10" y="1"/>
                  </a:cubicBezTo>
                  <a:cubicBezTo>
                    <a:pt x="10" y="1"/>
                    <a:pt x="10" y="1"/>
                    <a:pt x="10" y="1"/>
                  </a:cubicBezTo>
                  <a:cubicBezTo>
                    <a:pt x="10" y="1"/>
                    <a:pt x="10" y="1"/>
                    <a:pt x="10" y="1"/>
                  </a:cubicBezTo>
                  <a:cubicBezTo>
                    <a:pt x="11" y="1"/>
                    <a:pt x="11" y="1"/>
                    <a:pt x="11" y="1"/>
                  </a:cubicBezTo>
                  <a:cubicBezTo>
                    <a:pt x="11" y="2"/>
                    <a:pt x="11" y="2"/>
                    <a:pt x="11" y="2"/>
                  </a:cubicBezTo>
                  <a:moveTo>
                    <a:pt x="11" y="0"/>
                  </a:moveTo>
                  <a:cubicBezTo>
                    <a:pt x="11" y="0"/>
                    <a:pt x="11" y="0"/>
                    <a:pt x="11" y="0"/>
                  </a:cubicBezTo>
                  <a:cubicBezTo>
                    <a:pt x="11" y="0"/>
                    <a:pt x="11" y="0"/>
                    <a:pt x="11" y="0"/>
                  </a:cubicBezTo>
                  <a:cubicBezTo>
                    <a:pt x="10" y="0"/>
                    <a:pt x="10" y="0"/>
                    <a:pt x="10" y="0"/>
                  </a:cubicBezTo>
                  <a:cubicBezTo>
                    <a:pt x="7" y="1"/>
                    <a:pt x="3" y="4"/>
                    <a:pt x="2" y="7"/>
                  </a:cubicBezTo>
                  <a:cubicBezTo>
                    <a:pt x="0" y="11"/>
                    <a:pt x="0" y="15"/>
                    <a:pt x="3" y="18"/>
                  </a:cubicBezTo>
                  <a:cubicBezTo>
                    <a:pt x="3" y="18"/>
                    <a:pt x="3" y="18"/>
                    <a:pt x="3" y="18"/>
                  </a:cubicBezTo>
                  <a:cubicBezTo>
                    <a:pt x="3" y="18"/>
                    <a:pt x="3" y="18"/>
                    <a:pt x="3" y="18"/>
                  </a:cubicBezTo>
                  <a:cubicBezTo>
                    <a:pt x="3" y="19"/>
                    <a:pt x="4" y="20"/>
                    <a:pt x="5" y="20"/>
                  </a:cubicBezTo>
                  <a:cubicBezTo>
                    <a:pt x="5" y="21"/>
                    <a:pt x="5" y="21"/>
                    <a:pt x="5" y="21"/>
                  </a:cubicBezTo>
                  <a:cubicBezTo>
                    <a:pt x="5" y="21"/>
                    <a:pt x="5" y="21"/>
                    <a:pt x="5" y="21"/>
                  </a:cubicBezTo>
                  <a:cubicBezTo>
                    <a:pt x="5" y="21"/>
                    <a:pt x="5" y="21"/>
                    <a:pt x="5" y="21"/>
                  </a:cubicBezTo>
                  <a:cubicBezTo>
                    <a:pt x="5" y="21"/>
                    <a:pt x="5" y="21"/>
                    <a:pt x="5" y="21"/>
                  </a:cubicBezTo>
                  <a:cubicBezTo>
                    <a:pt x="7" y="21"/>
                    <a:pt x="8" y="22"/>
                    <a:pt x="10" y="22"/>
                  </a:cubicBezTo>
                  <a:cubicBezTo>
                    <a:pt x="10" y="22"/>
                    <a:pt x="10" y="22"/>
                    <a:pt x="10" y="22"/>
                  </a:cubicBezTo>
                  <a:cubicBezTo>
                    <a:pt x="10" y="22"/>
                    <a:pt x="10" y="22"/>
                    <a:pt x="10" y="22"/>
                  </a:cubicBezTo>
                  <a:cubicBezTo>
                    <a:pt x="11" y="23"/>
                    <a:pt x="11" y="23"/>
                    <a:pt x="12" y="23"/>
                  </a:cubicBezTo>
                  <a:cubicBezTo>
                    <a:pt x="16" y="23"/>
                    <a:pt x="20" y="20"/>
                    <a:pt x="21" y="17"/>
                  </a:cubicBezTo>
                  <a:cubicBezTo>
                    <a:pt x="23" y="12"/>
                    <a:pt x="23" y="6"/>
                    <a:pt x="18" y="2"/>
                  </a:cubicBezTo>
                  <a:cubicBezTo>
                    <a:pt x="17" y="2"/>
                    <a:pt x="16" y="1"/>
                    <a:pt x="15" y="1"/>
                  </a:cubicBezTo>
                  <a:cubicBezTo>
                    <a:pt x="15" y="1"/>
                    <a:pt x="15" y="1"/>
                    <a:pt x="15" y="1"/>
                  </a:cubicBezTo>
                  <a:cubicBezTo>
                    <a:pt x="14" y="1"/>
                    <a:pt x="13" y="0"/>
                    <a:pt x="11" y="0"/>
                  </a:cubicBezTo>
                  <a:cubicBezTo>
                    <a:pt x="11" y="0"/>
                    <a:pt x="11" y="0"/>
                    <a:pt x="1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75" name="Freeform 61"/>
            <p:cNvSpPr>
              <a:spLocks noEditPoints="1"/>
            </p:cNvSpPr>
            <p:nvPr/>
          </p:nvSpPr>
          <p:spPr bwMode="auto">
            <a:xfrm>
              <a:off x="3599" y="2436"/>
              <a:ext cx="42" cy="43"/>
            </a:xfrm>
            <a:custGeom>
              <a:gdLst>
                <a:gd fmla="*/ 13 w 18" name="T0"/>
                <a:gd fmla="*/ 15 h 18" name="T1"/>
                <a:gd fmla="*/ 12 w 18" name="T2"/>
                <a:gd fmla="*/ 16 h 18" name="T3"/>
                <a:gd fmla="*/ 14 w 18" name="T4"/>
                <a:gd fmla="*/ 14 h 18" name="T5"/>
                <a:gd fmla="*/ 13 w 18" name="T6"/>
                <a:gd fmla="*/ 15 h 18" name="T7"/>
                <a:gd fmla="*/ 14 w 18" name="T8"/>
                <a:gd fmla="*/ 14 h 18" name="T9"/>
                <a:gd fmla="*/ 15 w 18" name="T10"/>
                <a:gd fmla="*/ 13 h 18" name="T11"/>
                <a:gd fmla="*/ 14 w 18" name="T12"/>
                <a:gd fmla="*/ 14 h 18" name="T13"/>
                <a:gd fmla="*/ 15 w 18" name="T14"/>
                <a:gd fmla="*/ 13 h 18" name="T15"/>
                <a:gd fmla="*/ 15 w 18" name="T16"/>
                <a:gd fmla="*/ 12 h 18" name="T17"/>
                <a:gd fmla="*/ 15 w 18" name="T18"/>
                <a:gd fmla="*/ 13 h 18" name="T19"/>
                <a:gd fmla="*/ 15 w 18" name="T20"/>
                <a:gd fmla="*/ 11 h 18" name="T21"/>
                <a:gd fmla="*/ 16 w 18" name="T22"/>
                <a:gd fmla="*/ 10 h 18" name="T23"/>
                <a:gd fmla="*/ 16 w 18" name="T24"/>
                <a:gd fmla="*/ 10 h 18" name="T25"/>
                <a:gd fmla="*/ 16 w 18" name="T26"/>
                <a:gd fmla="*/ 8 h 18" name="T27"/>
                <a:gd fmla="*/ 16 w 18" name="T28"/>
                <a:gd fmla="*/ 10 h 18" name="T29"/>
                <a:gd fmla="*/ 16 w 18" name="T30"/>
                <a:gd fmla="*/ 8 h 18" name="T31"/>
                <a:gd fmla="*/ 16 w 18" name="T32"/>
                <a:gd fmla="*/ 7 h 18" name="T33"/>
                <a:gd fmla="*/ 16 w 18" name="T34"/>
                <a:gd fmla="*/ 6 h 18" name="T35"/>
                <a:gd fmla="*/ 15 w 18" name="T36"/>
                <a:gd fmla="*/ 5 h 18" name="T37"/>
                <a:gd fmla="*/ 16 w 18" name="T38"/>
                <a:gd fmla="*/ 6 h 18" name="T39"/>
                <a:gd fmla="*/ 15 w 18" name="T40"/>
                <a:gd fmla="*/ 5 h 18" name="T41"/>
                <a:gd fmla="*/ 15 w 18" name="T42"/>
                <a:gd fmla="*/ 4 h 18" name="T43"/>
                <a:gd fmla="*/ 15 w 18" name="T44"/>
                <a:gd fmla="*/ 4 h 18" name="T45"/>
                <a:gd fmla="*/ 15 w 18" name="T46"/>
                <a:gd fmla="*/ 4 h 18" name="T47"/>
                <a:gd fmla="*/ 7 w 18" name="T48"/>
                <a:gd fmla="*/ 17 h 18" name="T49"/>
                <a:gd fmla="*/ 2 w 18" name="T50"/>
                <a:gd fmla="*/ 6 h 18" name="T51"/>
                <a:gd fmla="*/ 10 w 18" name="T52"/>
                <a:gd fmla="*/ 1 h 18" name="T53"/>
                <a:gd fmla="*/ 11 w 18" name="T54"/>
                <a:gd fmla="*/ 2 h 18" name="T55"/>
                <a:gd fmla="*/ 15 w 18" name="T56"/>
                <a:gd fmla="*/ 8 h 18" name="T57"/>
                <a:gd fmla="*/ 15 w 18" name="T58"/>
                <a:gd fmla="*/ 8 h 18" name="T59"/>
                <a:gd fmla="*/ 7 w 18" name="T60"/>
                <a:gd fmla="*/ 17 h 18" name="T61"/>
                <a:gd fmla="*/ 7 w 18" name="T62"/>
                <a:gd fmla="*/ 17 h 18" name="T63"/>
                <a:gd fmla="*/ 2 w 18" name="T64"/>
                <a:gd fmla="*/ 6 h 18" name="T65"/>
                <a:gd fmla="*/ 8 w 18" name="T66"/>
                <a:gd fmla="*/ 18 h 18" name="T67"/>
                <a:gd fmla="*/ 13 w 18" name="T68"/>
                <a:gd fmla="*/ 1 h 1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8" w="18">
                  <a:moveTo>
                    <a:pt x="12" y="16"/>
                  </a:moveTo>
                  <a:cubicBezTo>
                    <a:pt x="13" y="15"/>
                    <a:pt x="13" y="15"/>
                    <a:pt x="13" y="15"/>
                  </a:cubicBezTo>
                  <a:cubicBezTo>
                    <a:pt x="13" y="15"/>
                    <a:pt x="13" y="15"/>
                    <a:pt x="13" y="15"/>
                  </a:cubicBezTo>
                  <a:cubicBezTo>
                    <a:pt x="12" y="16"/>
                    <a:pt x="12" y="16"/>
                    <a:pt x="12" y="16"/>
                  </a:cubicBezTo>
                  <a:moveTo>
                    <a:pt x="13" y="15"/>
                  </a:moveTo>
                  <a:cubicBezTo>
                    <a:pt x="14" y="14"/>
                    <a:pt x="14" y="14"/>
                    <a:pt x="14" y="14"/>
                  </a:cubicBezTo>
                  <a:cubicBezTo>
                    <a:pt x="14" y="14"/>
                    <a:pt x="14" y="14"/>
                    <a:pt x="14" y="14"/>
                  </a:cubicBezTo>
                  <a:cubicBezTo>
                    <a:pt x="13" y="15"/>
                    <a:pt x="13" y="15"/>
                    <a:pt x="13" y="15"/>
                  </a:cubicBezTo>
                  <a:cubicBezTo>
                    <a:pt x="13" y="15"/>
                    <a:pt x="13" y="15"/>
                    <a:pt x="13" y="15"/>
                  </a:cubicBezTo>
                  <a:moveTo>
                    <a:pt x="14" y="14"/>
                  </a:moveTo>
                  <a:cubicBezTo>
                    <a:pt x="14" y="13"/>
                    <a:pt x="14" y="13"/>
                    <a:pt x="14" y="13"/>
                  </a:cubicBezTo>
                  <a:cubicBezTo>
                    <a:pt x="15" y="13"/>
                    <a:pt x="15" y="13"/>
                    <a:pt x="15" y="13"/>
                  </a:cubicBezTo>
                  <a:cubicBezTo>
                    <a:pt x="14" y="14"/>
                    <a:pt x="14" y="14"/>
                    <a:pt x="14" y="14"/>
                  </a:cubicBezTo>
                  <a:cubicBezTo>
                    <a:pt x="14" y="14"/>
                    <a:pt x="14" y="14"/>
                    <a:pt x="14" y="14"/>
                  </a:cubicBezTo>
                  <a:cubicBezTo>
                    <a:pt x="14" y="14"/>
                    <a:pt x="14" y="14"/>
                    <a:pt x="14" y="14"/>
                  </a:cubicBezTo>
                  <a:moveTo>
                    <a:pt x="15" y="13"/>
                  </a:moveTo>
                  <a:cubicBezTo>
                    <a:pt x="15" y="13"/>
                    <a:pt x="15" y="13"/>
                    <a:pt x="15" y="13"/>
                  </a:cubicBezTo>
                  <a:cubicBezTo>
                    <a:pt x="15" y="12"/>
                    <a:pt x="15" y="12"/>
                    <a:pt x="15" y="12"/>
                  </a:cubicBezTo>
                  <a:cubicBezTo>
                    <a:pt x="15" y="12"/>
                    <a:pt x="15" y="12"/>
                    <a:pt x="15" y="12"/>
                  </a:cubicBezTo>
                  <a:cubicBezTo>
                    <a:pt x="15" y="13"/>
                    <a:pt x="15" y="13"/>
                    <a:pt x="15" y="13"/>
                  </a:cubicBezTo>
                  <a:moveTo>
                    <a:pt x="16" y="11"/>
                  </a:moveTo>
                  <a:cubicBezTo>
                    <a:pt x="15" y="11"/>
                    <a:pt x="15" y="11"/>
                    <a:pt x="15" y="11"/>
                  </a:cubicBezTo>
                  <a:cubicBezTo>
                    <a:pt x="15" y="10"/>
                    <a:pt x="15" y="10"/>
                    <a:pt x="15" y="10"/>
                  </a:cubicBezTo>
                  <a:cubicBezTo>
                    <a:pt x="16" y="10"/>
                    <a:pt x="16" y="10"/>
                    <a:pt x="16" y="10"/>
                  </a:cubicBezTo>
                  <a:cubicBezTo>
                    <a:pt x="16" y="11"/>
                    <a:pt x="16" y="11"/>
                    <a:pt x="16" y="11"/>
                  </a:cubicBezTo>
                  <a:moveTo>
                    <a:pt x="16" y="10"/>
                  </a:moveTo>
                  <a:cubicBezTo>
                    <a:pt x="16" y="10"/>
                    <a:pt x="16" y="10"/>
                    <a:pt x="16" y="10"/>
                  </a:cubicBezTo>
                  <a:cubicBezTo>
                    <a:pt x="16" y="9"/>
                    <a:pt x="16" y="9"/>
                    <a:pt x="16" y="8"/>
                  </a:cubicBezTo>
                  <a:cubicBezTo>
                    <a:pt x="16" y="8"/>
                    <a:pt x="16" y="8"/>
                    <a:pt x="16" y="8"/>
                  </a:cubicBezTo>
                  <a:cubicBezTo>
                    <a:pt x="16" y="9"/>
                    <a:pt x="16" y="9"/>
                    <a:pt x="16" y="10"/>
                  </a:cubicBezTo>
                  <a:moveTo>
                    <a:pt x="16" y="8"/>
                  </a:moveTo>
                  <a:cubicBezTo>
                    <a:pt x="16" y="8"/>
                    <a:pt x="16" y="8"/>
                    <a:pt x="16" y="8"/>
                  </a:cubicBezTo>
                  <a:cubicBezTo>
                    <a:pt x="16" y="7"/>
                    <a:pt x="16" y="7"/>
                    <a:pt x="16" y="7"/>
                  </a:cubicBezTo>
                  <a:cubicBezTo>
                    <a:pt x="16" y="7"/>
                    <a:pt x="16" y="7"/>
                    <a:pt x="16" y="7"/>
                  </a:cubicBezTo>
                  <a:cubicBezTo>
                    <a:pt x="16" y="8"/>
                    <a:pt x="16" y="8"/>
                    <a:pt x="16" y="8"/>
                  </a:cubicBezTo>
                  <a:moveTo>
                    <a:pt x="16" y="6"/>
                  </a:moveTo>
                  <a:cubicBezTo>
                    <a:pt x="15" y="6"/>
                    <a:pt x="15" y="6"/>
                    <a:pt x="15" y="6"/>
                  </a:cubicBezTo>
                  <a:cubicBezTo>
                    <a:pt x="15" y="5"/>
                    <a:pt x="15" y="5"/>
                    <a:pt x="15" y="5"/>
                  </a:cubicBezTo>
                  <a:cubicBezTo>
                    <a:pt x="15" y="5"/>
                    <a:pt x="15" y="5"/>
                    <a:pt x="15" y="5"/>
                  </a:cubicBezTo>
                  <a:cubicBezTo>
                    <a:pt x="16" y="6"/>
                    <a:pt x="16" y="6"/>
                    <a:pt x="16" y="6"/>
                  </a:cubicBezTo>
                  <a:moveTo>
                    <a:pt x="15" y="5"/>
                  </a:moveTo>
                  <a:cubicBezTo>
                    <a:pt x="15" y="5"/>
                    <a:pt x="15" y="5"/>
                    <a:pt x="15" y="5"/>
                  </a:cubicBezTo>
                  <a:cubicBezTo>
                    <a:pt x="15" y="4"/>
                    <a:pt x="15" y="4"/>
                    <a:pt x="15" y="4"/>
                  </a:cubicBezTo>
                  <a:cubicBezTo>
                    <a:pt x="15" y="4"/>
                    <a:pt x="15" y="4"/>
                    <a:pt x="15" y="4"/>
                  </a:cubicBezTo>
                  <a:cubicBezTo>
                    <a:pt x="15" y="5"/>
                    <a:pt x="15" y="5"/>
                    <a:pt x="15" y="5"/>
                  </a:cubicBezTo>
                  <a:moveTo>
                    <a:pt x="15" y="4"/>
                  </a:moveTo>
                  <a:cubicBezTo>
                    <a:pt x="15" y="4"/>
                    <a:pt x="15" y="4"/>
                    <a:pt x="15" y="4"/>
                  </a:cubicBezTo>
                  <a:cubicBezTo>
                    <a:pt x="15" y="4"/>
                    <a:pt x="15" y="4"/>
                    <a:pt x="15" y="4"/>
                  </a:cubicBezTo>
                  <a:cubicBezTo>
                    <a:pt x="15" y="4"/>
                    <a:pt x="15" y="4"/>
                    <a:pt x="15" y="4"/>
                  </a:cubicBezTo>
                  <a:moveTo>
                    <a:pt x="7" y="17"/>
                  </a:moveTo>
                  <a:cubicBezTo>
                    <a:pt x="6" y="16"/>
                    <a:pt x="6" y="16"/>
                    <a:pt x="5" y="16"/>
                  </a:cubicBezTo>
                  <a:cubicBezTo>
                    <a:pt x="2" y="14"/>
                    <a:pt x="1" y="10"/>
                    <a:pt x="2" y="6"/>
                  </a:cubicBezTo>
                  <a:cubicBezTo>
                    <a:pt x="4" y="4"/>
                    <a:pt x="6" y="1"/>
                    <a:pt x="10" y="1"/>
                  </a:cubicBezTo>
                  <a:cubicBezTo>
                    <a:pt x="10" y="1"/>
                    <a:pt x="10" y="1"/>
                    <a:pt x="10" y="1"/>
                  </a:cubicBezTo>
                  <a:cubicBezTo>
                    <a:pt x="10" y="1"/>
                    <a:pt x="10" y="1"/>
                    <a:pt x="10" y="1"/>
                  </a:cubicBezTo>
                  <a:cubicBezTo>
                    <a:pt x="11" y="2"/>
                    <a:pt x="11" y="2"/>
                    <a:pt x="11" y="2"/>
                  </a:cubicBezTo>
                  <a:cubicBezTo>
                    <a:pt x="14" y="3"/>
                    <a:pt x="15" y="5"/>
                    <a:pt x="15" y="8"/>
                  </a:cubicBezTo>
                  <a:cubicBezTo>
                    <a:pt x="15" y="8"/>
                    <a:pt x="15" y="8"/>
                    <a:pt x="15" y="8"/>
                  </a:cubicBezTo>
                  <a:cubicBezTo>
                    <a:pt x="15" y="8"/>
                    <a:pt x="15" y="8"/>
                    <a:pt x="15" y="8"/>
                  </a:cubicBezTo>
                  <a:cubicBezTo>
                    <a:pt x="15" y="8"/>
                    <a:pt x="15" y="8"/>
                    <a:pt x="15" y="8"/>
                  </a:cubicBezTo>
                  <a:cubicBezTo>
                    <a:pt x="15" y="10"/>
                    <a:pt x="14" y="11"/>
                    <a:pt x="14" y="12"/>
                  </a:cubicBezTo>
                  <a:cubicBezTo>
                    <a:pt x="13" y="15"/>
                    <a:pt x="10" y="17"/>
                    <a:pt x="7" y="17"/>
                  </a:cubicBezTo>
                  <a:cubicBezTo>
                    <a:pt x="7" y="17"/>
                    <a:pt x="7" y="17"/>
                    <a:pt x="7" y="17"/>
                  </a:cubicBezTo>
                  <a:cubicBezTo>
                    <a:pt x="7" y="17"/>
                    <a:pt x="7" y="17"/>
                    <a:pt x="7" y="17"/>
                  </a:cubicBezTo>
                  <a:moveTo>
                    <a:pt x="10" y="0"/>
                  </a:moveTo>
                  <a:cubicBezTo>
                    <a:pt x="6" y="0"/>
                    <a:pt x="3" y="3"/>
                    <a:pt x="2" y="6"/>
                  </a:cubicBezTo>
                  <a:cubicBezTo>
                    <a:pt x="0" y="10"/>
                    <a:pt x="1" y="15"/>
                    <a:pt x="5" y="17"/>
                  </a:cubicBezTo>
                  <a:cubicBezTo>
                    <a:pt x="6" y="17"/>
                    <a:pt x="7" y="18"/>
                    <a:pt x="8" y="18"/>
                  </a:cubicBezTo>
                  <a:cubicBezTo>
                    <a:pt x="11" y="18"/>
                    <a:pt x="15" y="16"/>
                    <a:pt x="16" y="13"/>
                  </a:cubicBezTo>
                  <a:cubicBezTo>
                    <a:pt x="18" y="9"/>
                    <a:pt x="17" y="4"/>
                    <a:pt x="13" y="1"/>
                  </a:cubicBezTo>
                  <a:cubicBezTo>
                    <a:pt x="12" y="0"/>
                    <a:pt x="11" y="0"/>
                    <a:pt x="1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76" name="Freeform 62"/>
            <p:cNvSpPr>
              <a:spLocks noEditPoints="1"/>
            </p:cNvSpPr>
            <p:nvPr/>
          </p:nvSpPr>
          <p:spPr bwMode="auto">
            <a:xfrm>
              <a:off x="3608" y="2441"/>
              <a:ext cx="21" cy="33"/>
            </a:xfrm>
            <a:custGeom>
              <a:gdLst>
                <a:gd fmla="*/ 5 w 9" name="T0"/>
                <a:gd fmla="*/ 2 h 14" name="T1"/>
                <a:gd fmla="*/ 6 w 9" name="T2"/>
                <a:gd fmla="*/ 1 h 14" name="T3"/>
                <a:gd fmla="*/ 6 w 9" name="T4"/>
                <a:gd fmla="*/ 2 h 14" name="T5"/>
                <a:gd fmla="*/ 6 w 9" name="T6"/>
                <a:gd fmla="*/ 2 h 14" name="T7"/>
                <a:gd fmla="*/ 6 w 9" name="T8"/>
                <a:gd fmla="*/ 3 h 14" name="T9"/>
                <a:gd fmla="*/ 7 w 9" name="T10"/>
                <a:gd fmla="*/ 5 h 14" name="T11"/>
                <a:gd fmla="*/ 5 w 9" name="T12"/>
                <a:gd fmla="*/ 3 h 14" name="T13"/>
                <a:gd fmla="*/ 4 w 9" name="T14"/>
                <a:gd fmla="*/ 6 h 14" name="T15"/>
                <a:gd fmla="*/ 6 w 9" name="T16"/>
                <a:gd fmla="*/ 9 h 14" name="T17"/>
                <a:gd fmla="*/ 4 w 9" name="T18"/>
                <a:gd fmla="*/ 11 h 14" name="T19"/>
                <a:gd fmla="*/ 3 w 9" name="T20"/>
                <a:gd fmla="*/ 13 h 14" name="T21"/>
                <a:gd fmla="*/ 3 w 9" name="T22"/>
                <a:gd fmla="*/ 13 h 14" name="T23"/>
                <a:gd fmla="*/ 3 w 9" name="T24"/>
                <a:gd fmla="*/ 11 h 14" name="T25"/>
                <a:gd fmla="*/ 1 w 9" name="T26"/>
                <a:gd fmla="*/ 9 h 14" name="T27"/>
                <a:gd fmla="*/ 4 w 9" name="T28"/>
                <a:gd fmla="*/ 10 h 14" name="T29"/>
                <a:gd fmla="*/ 5 w 9" name="T30"/>
                <a:gd fmla="*/ 10 h 14" name="T31"/>
                <a:gd fmla="*/ 5 w 9" name="T32"/>
                <a:gd fmla="*/ 8 h 14" name="T33"/>
                <a:gd fmla="*/ 2 w 9" name="T34"/>
                <a:gd fmla="*/ 4 h 14" name="T35"/>
                <a:gd fmla="*/ 4 w 9" name="T36"/>
                <a:gd fmla="*/ 3 h 14" name="T37"/>
                <a:gd fmla="*/ 5 w 9" name="T38"/>
                <a:gd fmla="*/ 3 h 14" name="T39"/>
                <a:gd fmla="*/ 5 w 9" name="T40"/>
                <a:gd fmla="*/ 1 h 14" name="T41"/>
                <a:gd fmla="*/ 5 w 9" name="T42"/>
                <a:gd fmla="*/ 2 h 14" name="T43"/>
                <a:gd fmla="*/ 3 w 9" name="T44"/>
                <a:gd fmla="*/ 2 h 14" name="T45"/>
                <a:gd fmla="*/ 3 w 9" name="T46"/>
                <a:gd fmla="*/ 7 h 14" name="T47"/>
                <a:gd fmla="*/ 5 w 9" name="T48"/>
                <a:gd fmla="*/ 9 h 14" name="T49"/>
                <a:gd fmla="*/ 4 w 9" name="T50"/>
                <a:gd fmla="*/ 10 h 14" name="T51"/>
                <a:gd fmla="*/ 3 w 9" name="T52"/>
                <a:gd fmla="*/ 8 h 14" name="T53"/>
                <a:gd fmla="*/ 1 w 9" name="T54"/>
                <a:gd fmla="*/ 8 h 14" name="T55"/>
                <a:gd fmla="*/ 2 w 9" name="T56"/>
                <a:gd fmla="*/ 13 h 14" name="T57"/>
                <a:gd fmla="*/ 3 w 9" name="T58"/>
                <a:gd fmla="*/ 13 h 14" name="T59"/>
                <a:gd fmla="*/ 3 w 9" name="T60"/>
                <a:gd fmla="*/ 14 h 14" name="T61"/>
                <a:gd fmla="*/ 4 w 9" name="T62"/>
                <a:gd fmla="*/ 14 h 14" name="T63"/>
                <a:gd fmla="*/ 7 w 9" name="T64"/>
                <a:gd fmla="*/ 11 h 14" name="T65"/>
                <a:gd fmla="*/ 5 w 9" name="T66"/>
                <a:gd fmla="*/ 6 h 14" name="T67"/>
                <a:gd fmla="*/ 4 w 9" name="T68"/>
                <a:gd fmla="*/ 5 h 14" name="T69"/>
                <a:gd fmla="*/ 5 w 9" name="T70"/>
                <a:gd fmla="*/ 4 h 14" name="T71"/>
                <a:gd fmla="*/ 6 w 9" name="T72"/>
                <a:gd fmla="*/ 6 h 14" name="T73"/>
                <a:gd fmla="*/ 8 w 9" name="T74"/>
                <a:gd fmla="*/ 6 h 14" name="T75"/>
                <a:gd fmla="*/ 9 w 9" name="T76"/>
                <a:gd fmla="*/ 6 h 14" name="T77"/>
                <a:gd fmla="*/ 7 w 9" name="T78"/>
                <a:gd fmla="*/ 2 h 14" name="T79"/>
                <a:gd fmla="*/ 6 w 9" name="T80"/>
                <a:gd fmla="*/ 1 h 14" name="T81"/>
                <a:gd fmla="*/ 5 w 9" name="T82"/>
                <a:gd fmla="*/ 0 h 1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4" w="9">
                  <a:moveTo>
                    <a:pt x="5" y="3"/>
                  </a:moveTo>
                  <a:cubicBezTo>
                    <a:pt x="5" y="2"/>
                    <a:pt x="5" y="2"/>
                    <a:pt x="5" y="2"/>
                  </a:cubicBezTo>
                  <a:cubicBezTo>
                    <a:pt x="6" y="2"/>
                    <a:pt x="6" y="2"/>
                    <a:pt x="6" y="2"/>
                  </a:cubicBezTo>
                  <a:cubicBezTo>
                    <a:pt x="6" y="1"/>
                    <a:pt x="6" y="1"/>
                    <a:pt x="6" y="1"/>
                  </a:cubicBezTo>
                  <a:cubicBezTo>
                    <a:pt x="6" y="1"/>
                    <a:pt x="6" y="1"/>
                    <a:pt x="6" y="1"/>
                  </a:cubicBezTo>
                  <a:cubicBezTo>
                    <a:pt x="6" y="2"/>
                    <a:pt x="6" y="2"/>
                    <a:pt x="6" y="2"/>
                  </a:cubicBezTo>
                  <a:cubicBezTo>
                    <a:pt x="6" y="2"/>
                    <a:pt x="6" y="2"/>
                    <a:pt x="6" y="2"/>
                  </a:cubicBezTo>
                  <a:cubicBezTo>
                    <a:pt x="6" y="2"/>
                    <a:pt x="6" y="2"/>
                    <a:pt x="6" y="2"/>
                  </a:cubicBezTo>
                  <a:cubicBezTo>
                    <a:pt x="6" y="3"/>
                    <a:pt x="6" y="3"/>
                    <a:pt x="6" y="3"/>
                  </a:cubicBezTo>
                  <a:cubicBezTo>
                    <a:pt x="6" y="3"/>
                    <a:pt x="6" y="3"/>
                    <a:pt x="6" y="3"/>
                  </a:cubicBezTo>
                  <a:cubicBezTo>
                    <a:pt x="7" y="3"/>
                    <a:pt x="8" y="4"/>
                    <a:pt x="8" y="5"/>
                  </a:cubicBezTo>
                  <a:cubicBezTo>
                    <a:pt x="7" y="5"/>
                    <a:pt x="7" y="5"/>
                    <a:pt x="7" y="5"/>
                  </a:cubicBezTo>
                  <a:cubicBezTo>
                    <a:pt x="7" y="4"/>
                    <a:pt x="6" y="4"/>
                    <a:pt x="5" y="4"/>
                  </a:cubicBezTo>
                  <a:cubicBezTo>
                    <a:pt x="5" y="3"/>
                    <a:pt x="5" y="3"/>
                    <a:pt x="5" y="3"/>
                  </a:cubicBezTo>
                  <a:cubicBezTo>
                    <a:pt x="4" y="3"/>
                    <a:pt x="3" y="4"/>
                    <a:pt x="3" y="4"/>
                  </a:cubicBezTo>
                  <a:cubicBezTo>
                    <a:pt x="3" y="5"/>
                    <a:pt x="3" y="5"/>
                    <a:pt x="4" y="6"/>
                  </a:cubicBezTo>
                  <a:cubicBezTo>
                    <a:pt x="5" y="7"/>
                    <a:pt x="5" y="7"/>
                    <a:pt x="5" y="7"/>
                  </a:cubicBezTo>
                  <a:cubicBezTo>
                    <a:pt x="5" y="7"/>
                    <a:pt x="6" y="8"/>
                    <a:pt x="6" y="9"/>
                  </a:cubicBezTo>
                  <a:cubicBezTo>
                    <a:pt x="7" y="9"/>
                    <a:pt x="6" y="10"/>
                    <a:pt x="6" y="11"/>
                  </a:cubicBezTo>
                  <a:cubicBezTo>
                    <a:pt x="6" y="11"/>
                    <a:pt x="5" y="11"/>
                    <a:pt x="4" y="11"/>
                  </a:cubicBezTo>
                  <a:cubicBezTo>
                    <a:pt x="4" y="12"/>
                    <a:pt x="4" y="12"/>
                    <a:pt x="4" y="12"/>
                  </a:cubicBezTo>
                  <a:cubicBezTo>
                    <a:pt x="4" y="12"/>
                    <a:pt x="3" y="12"/>
                    <a:pt x="3" y="13"/>
                  </a:cubicBezTo>
                  <a:cubicBezTo>
                    <a:pt x="3" y="13"/>
                    <a:pt x="3" y="13"/>
                    <a:pt x="3" y="13"/>
                  </a:cubicBezTo>
                  <a:cubicBezTo>
                    <a:pt x="3" y="13"/>
                    <a:pt x="3" y="13"/>
                    <a:pt x="3" y="13"/>
                  </a:cubicBezTo>
                  <a:cubicBezTo>
                    <a:pt x="3" y="12"/>
                    <a:pt x="3" y="12"/>
                    <a:pt x="3" y="12"/>
                  </a:cubicBezTo>
                  <a:cubicBezTo>
                    <a:pt x="3" y="11"/>
                    <a:pt x="3" y="11"/>
                    <a:pt x="3" y="11"/>
                  </a:cubicBezTo>
                  <a:cubicBezTo>
                    <a:pt x="3" y="11"/>
                    <a:pt x="3" y="11"/>
                    <a:pt x="3" y="11"/>
                  </a:cubicBezTo>
                  <a:cubicBezTo>
                    <a:pt x="2" y="10"/>
                    <a:pt x="1" y="10"/>
                    <a:pt x="1" y="9"/>
                  </a:cubicBezTo>
                  <a:cubicBezTo>
                    <a:pt x="2" y="9"/>
                    <a:pt x="2" y="9"/>
                    <a:pt x="2" y="9"/>
                  </a:cubicBezTo>
                  <a:cubicBezTo>
                    <a:pt x="2" y="10"/>
                    <a:pt x="3" y="10"/>
                    <a:pt x="4" y="10"/>
                  </a:cubicBezTo>
                  <a:cubicBezTo>
                    <a:pt x="4" y="11"/>
                    <a:pt x="4" y="11"/>
                    <a:pt x="4" y="11"/>
                  </a:cubicBezTo>
                  <a:cubicBezTo>
                    <a:pt x="5" y="11"/>
                    <a:pt x="5" y="10"/>
                    <a:pt x="5" y="10"/>
                  </a:cubicBezTo>
                  <a:cubicBezTo>
                    <a:pt x="6" y="9"/>
                    <a:pt x="6" y="9"/>
                    <a:pt x="6" y="9"/>
                  </a:cubicBezTo>
                  <a:cubicBezTo>
                    <a:pt x="6" y="8"/>
                    <a:pt x="5" y="8"/>
                    <a:pt x="5" y="8"/>
                  </a:cubicBezTo>
                  <a:cubicBezTo>
                    <a:pt x="3" y="6"/>
                    <a:pt x="3" y="6"/>
                    <a:pt x="3" y="6"/>
                  </a:cubicBezTo>
                  <a:cubicBezTo>
                    <a:pt x="3" y="6"/>
                    <a:pt x="2" y="5"/>
                    <a:pt x="2" y="4"/>
                  </a:cubicBezTo>
                  <a:cubicBezTo>
                    <a:pt x="2" y="4"/>
                    <a:pt x="3" y="3"/>
                    <a:pt x="3" y="3"/>
                  </a:cubicBezTo>
                  <a:cubicBezTo>
                    <a:pt x="4" y="3"/>
                    <a:pt x="4" y="3"/>
                    <a:pt x="4" y="3"/>
                  </a:cubicBezTo>
                  <a:cubicBezTo>
                    <a:pt x="4" y="3"/>
                    <a:pt x="5" y="3"/>
                    <a:pt x="5" y="3"/>
                  </a:cubicBezTo>
                  <a:cubicBezTo>
                    <a:pt x="5" y="3"/>
                    <a:pt x="5" y="3"/>
                    <a:pt x="5" y="3"/>
                  </a:cubicBezTo>
                  <a:moveTo>
                    <a:pt x="5" y="0"/>
                  </a:moveTo>
                  <a:cubicBezTo>
                    <a:pt x="5" y="1"/>
                    <a:pt x="5" y="1"/>
                    <a:pt x="5" y="1"/>
                  </a:cubicBezTo>
                  <a:cubicBezTo>
                    <a:pt x="5" y="1"/>
                    <a:pt x="5" y="1"/>
                    <a:pt x="5" y="1"/>
                  </a:cubicBezTo>
                  <a:cubicBezTo>
                    <a:pt x="5" y="2"/>
                    <a:pt x="5" y="2"/>
                    <a:pt x="5" y="2"/>
                  </a:cubicBezTo>
                  <a:cubicBezTo>
                    <a:pt x="4" y="2"/>
                    <a:pt x="4" y="2"/>
                    <a:pt x="4" y="2"/>
                  </a:cubicBezTo>
                  <a:cubicBezTo>
                    <a:pt x="4" y="2"/>
                    <a:pt x="3" y="2"/>
                    <a:pt x="3" y="2"/>
                  </a:cubicBezTo>
                  <a:cubicBezTo>
                    <a:pt x="2" y="3"/>
                    <a:pt x="2" y="4"/>
                    <a:pt x="2" y="4"/>
                  </a:cubicBezTo>
                  <a:cubicBezTo>
                    <a:pt x="2" y="6"/>
                    <a:pt x="3" y="7"/>
                    <a:pt x="3" y="7"/>
                  </a:cubicBezTo>
                  <a:cubicBezTo>
                    <a:pt x="4" y="8"/>
                    <a:pt x="4" y="8"/>
                    <a:pt x="4" y="8"/>
                  </a:cubicBezTo>
                  <a:cubicBezTo>
                    <a:pt x="5" y="9"/>
                    <a:pt x="5" y="9"/>
                    <a:pt x="5" y="9"/>
                  </a:cubicBezTo>
                  <a:cubicBezTo>
                    <a:pt x="5" y="9"/>
                    <a:pt x="5" y="9"/>
                    <a:pt x="5" y="9"/>
                  </a:cubicBezTo>
                  <a:cubicBezTo>
                    <a:pt x="4" y="10"/>
                    <a:pt x="4" y="10"/>
                    <a:pt x="4" y="10"/>
                  </a:cubicBezTo>
                  <a:cubicBezTo>
                    <a:pt x="3" y="9"/>
                    <a:pt x="3" y="9"/>
                    <a:pt x="3" y="8"/>
                  </a:cubicBezTo>
                  <a:cubicBezTo>
                    <a:pt x="3" y="8"/>
                    <a:pt x="3" y="8"/>
                    <a:pt x="3" y="8"/>
                  </a:cubicBezTo>
                  <a:cubicBezTo>
                    <a:pt x="2" y="8"/>
                    <a:pt x="2" y="8"/>
                    <a:pt x="1" y="8"/>
                  </a:cubicBezTo>
                  <a:cubicBezTo>
                    <a:pt x="1" y="8"/>
                    <a:pt x="1" y="8"/>
                    <a:pt x="1" y="8"/>
                  </a:cubicBezTo>
                  <a:cubicBezTo>
                    <a:pt x="0" y="9"/>
                    <a:pt x="1" y="11"/>
                    <a:pt x="2" y="12"/>
                  </a:cubicBezTo>
                  <a:cubicBezTo>
                    <a:pt x="2" y="13"/>
                    <a:pt x="2" y="13"/>
                    <a:pt x="2" y="13"/>
                  </a:cubicBezTo>
                  <a:cubicBezTo>
                    <a:pt x="2" y="13"/>
                    <a:pt x="2" y="13"/>
                    <a:pt x="2" y="13"/>
                  </a:cubicBezTo>
                  <a:cubicBezTo>
                    <a:pt x="3" y="13"/>
                    <a:pt x="3" y="13"/>
                    <a:pt x="3" y="13"/>
                  </a:cubicBezTo>
                  <a:cubicBezTo>
                    <a:pt x="3" y="14"/>
                    <a:pt x="3" y="14"/>
                    <a:pt x="3" y="14"/>
                  </a:cubicBezTo>
                  <a:cubicBezTo>
                    <a:pt x="3" y="14"/>
                    <a:pt x="3" y="14"/>
                    <a:pt x="3" y="14"/>
                  </a:cubicBezTo>
                  <a:cubicBezTo>
                    <a:pt x="4" y="14"/>
                    <a:pt x="4" y="14"/>
                    <a:pt x="4" y="14"/>
                  </a:cubicBezTo>
                  <a:cubicBezTo>
                    <a:pt x="4" y="14"/>
                    <a:pt x="4" y="14"/>
                    <a:pt x="4" y="14"/>
                  </a:cubicBezTo>
                  <a:cubicBezTo>
                    <a:pt x="4" y="14"/>
                    <a:pt x="4" y="13"/>
                    <a:pt x="4" y="12"/>
                  </a:cubicBezTo>
                  <a:cubicBezTo>
                    <a:pt x="5" y="12"/>
                    <a:pt x="6" y="12"/>
                    <a:pt x="7" y="11"/>
                  </a:cubicBezTo>
                  <a:cubicBezTo>
                    <a:pt x="7" y="11"/>
                    <a:pt x="8" y="10"/>
                    <a:pt x="7" y="9"/>
                  </a:cubicBezTo>
                  <a:cubicBezTo>
                    <a:pt x="7" y="7"/>
                    <a:pt x="6" y="7"/>
                    <a:pt x="5" y="6"/>
                  </a:cubicBezTo>
                  <a:cubicBezTo>
                    <a:pt x="5" y="5"/>
                    <a:pt x="5" y="5"/>
                    <a:pt x="5" y="5"/>
                  </a:cubicBezTo>
                  <a:cubicBezTo>
                    <a:pt x="4" y="5"/>
                    <a:pt x="4" y="5"/>
                    <a:pt x="4" y="5"/>
                  </a:cubicBezTo>
                  <a:cubicBezTo>
                    <a:pt x="5" y="4"/>
                    <a:pt x="5" y="4"/>
                    <a:pt x="5" y="4"/>
                  </a:cubicBezTo>
                  <a:cubicBezTo>
                    <a:pt x="5" y="4"/>
                    <a:pt x="5" y="4"/>
                    <a:pt x="5" y="4"/>
                  </a:cubicBezTo>
                  <a:cubicBezTo>
                    <a:pt x="5" y="5"/>
                    <a:pt x="6" y="5"/>
                    <a:pt x="6" y="5"/>
                  </a:cubicBezTo>
                  <a:cubicBezTo>
                    <a:pt x="6" y="6"/>
                    <a:pt x="6" y="6"/>
                    <a:pt x="6" y="6"/>
                  </a:cubicBezTo>
                  <a:cubicBezTo>
                    <a:pt x="7" y="6"/>
                    <a:pt x="7" y="6"/>
                    <a:pt x="7" y="6"/>
                  </a:cubicBezTo>
                  <a:cubicBezTo>
                    <a:pt x="7" y="6"/>
                    <a:pt x="7" y="6"/>
                    <a:pt x="8" y="6"/>
                  </a:cubicBezTo>
                  <a:cubicBezTo>
                    <a:pt x="8" y="6"/>
                    <a:pt x="8" y="6"/>
                    <a:pt x="8" y="6"/>
                  </a:cubicBezTo>
                  <a:cubicBezTo>
                    <a:pt x="9" y="6"/>
                    <a:pt x="9" y="6"/>
                    <a:pt x="9" y="6"/>
                  </a:cubicBezTo>
                  <a:cubicBezTo>
                    <a:pt x="9" y="4"/>
                    <a:pt x="8" y="3"/>
                    <a:pt x="7" y="2"/>
                  </a:cubicBezTo>
                  <a:cubicBezTo>
                    <a:pt x="7" y="2"/>
                    <a:pt x="7" y="2"/>
                    <a:pt x="7" y="2"/>
                  </a:cubicBezTo>
                  <a:cubicBezTo>
                    <a:pt x="7" y="1"/>
                    <a:pt x="7" y="1"/>
                    <a:pt x="7" y="1"/>
                  </a:cubicBezTo>
                  <a:cubicBezTo>
                    <a:pt x="6" y="1"/>
                    <a:pt x="6" y="1"/>
                    <a:pt x="6" y="1"/>
                  </a:cubicBezTo>
                  <a:cubicBezTo>
                    <a:pt x="6" y="1"/>
                    <a:pt x="6" y="1"/>
                    <a:pt x="6" y="1"/>
                  </a:cubicBezTo>
                  <a:cubicBezTo>
                    <a:pt x="5" y="0"/>
                    <a:pt x="5"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77" name="Freeform 63"/>
            <p:cNvSpPr>
              <a:spLocks noEditPoints="1"/>
            </p:cNvSpPr>
            <p:nvPr/>
          </p:nvSpPr>
          <p:spPr bwMode="auto">
            <a:xfrm>
              <a:off x="3577" y="2496"/>
              <a:ext cx="62" cy="35"/>
            </a:xfrm>
            <a:custGeom>
              <a:gdLst>
                <a:gd fmla="*/ 13 w 26" name="T0"/>
                <a:gd fmla="*/ 11 h 15" name="T1"/>
                <a:gd fmla="*/ 12 w 26" name="T2"/>
                <a:gd fmla="*/ 14 h 15" name="T3"/>
                <a:gd fmla="*/ 10 w 26" name="T4"/>
                <a:gd fmla="*/ 11 h 15" name="T5"/>
                <a:gd fmla="*/ 14 w 26" name="T6"/>
                <a:gd fmla="*/ 14 h 15" name="T7"/>
                <a:gd fmla="*/ 15 w 26" name="T8"/>
                <a:gd fmla="*/ 11 h 15" name="T9"/>
                <a:gd fmla="*/ 15 w 26" name="T10"/>
                <a:gd fmla="*/ 14 h 15" name="T11"/>
                <a:gd fmla="*/ 15 w 26" name="T12"/>
                <a:gd fmla="*/ 11 h 15" name="T13"/>
                <a:gd fmla="*/ 15 w 26" name="T14"/>
                <a:gd fmla="*/ 14 h 15" name="T15"/>
                <a:gd fmla="*/ 8 w 26" name="T16"/>
                <a:gd fmla="*/ 11 h 15" name="T17"/>
                <a:gd fmla="*/ 10 w 26" name="T18"/>
                <a:gd fmla="*/ 14 h 15" name="T19"/>
                <a:gd fmla="*/ 16 w 26" name="T20"/>
                <a:gd fmla="*/ 11 h 15" name="T21"/>
                <a:gd fmla="*/ 16 w 26" name="T22"/>
                <a:gd fmla="*/ 13 h 15" name="T23"/>
                <a:gd fmla="*/ 18 w 26" name="T24"/>
                <a:gd fmla="*/ 10 h 15" name="T25"/>
                <a:gd fmla="*/ 17 w 26" name="T26"/>
                <a:gd fmla="*/ 13 h 15" name="T27"/>
                <a:gd fmla="*/ 6 w 26" name="T28"/>
                <a:gd fmla="*/ 10 h 15" name="T29"/>
                <a:gd fmla="*/ 18 w 26" name="T30"/>
                <a:gd fmla="*/ 13 h 15" name="T31"/>
                <a:gd fmla="*/ 18 w 26" name="T32"/>
                <a:gd fmla="*/ 10 h 15" name="T33"/>
                <a:gd fmla="*/ 18 w 26" name="T34"/>
                <a:gd fmla="*/ 13 h 15" name="T35"/>
                <a:gd fmla="*/ 21 w 26" name="T36"/>
                <a:gd fmla="*/ 10 h 15" name="T37"/>
                <a:gd fmla="*/ 6 w 26" name="T38"/>
                <a:gd fmla="*/ 13 h 15" name="T39"/>
                <a:gd fmla="*/ 6 w 26" name="T40"/>
                <a:gd fmla="*/ 10 h 15" name="T41"/>
                <a:gd fmla="*/ 21 w 26" name="T42"/>
                <a:gd fmla="*/ 10 h 15" name="T43"/>
                <a:gd fmla="*/ 21 w 26" name="T44"/>
                <a:gd fmla="*/ 12 h 15" name="T45"/>
                <a:gd fmla="*/ 3 w 26" name="T46"/>
                <a:gd fmla="*/ 9 h 15" name="T47"/>
                <a:gd fmla="*/ 3 w 26" name="T48"/>
                <a:gd fmla="*/ 12 h 15" name="T49"/>
                <a:gd fmla="*/ 24 w 26" name="T50"/>
                <a:gd fmla="*/ 8 h 15" name="T51"/>
                <a:gd fmla="*/ 2 w 26" name="T52"/>
                <a:gd fmla="*/ 11 h 15" name="T53"/>
                <a:gd fmla="*/ 2 w 26" name="T54"/>
                <a:gd fmla="*/ 8 h 15" name="T55"/>
                <a:gd fmla="*/ 2 w 26" name="T56"/>
                <a:gd fmla="*/ 9 h 15" name="T57"/>
                <a:gd fmla="*/ 2 w 26" name="T58"/>
                <a:gd fmla="*/ 8 h 15" name="T59"/>
                <a:gd fmla="*/ 24 w 26" name="T60"/>
                <a:gd fmla="*/ 8 h 15" name="T61"/>
                <a:gd fmla="*/ 25 w 26" name="T62"/>
                <a:gd fmla="*/ 9 h 15" name="T63"/>
                <a:gd fmla="*/ 3 w 26" name="T64"/>
                <a:gd fmla="*/ 7 h 15" name="T65"/>
                <a:gd fmla="*/ 14 w 26" name="T66"/>
                <a:gd fmla="*/ 1 h 15" name="T67"/>
                <a:gd fmla="*/ 25 w 26" name="T68"/>
                <a:gd fmla="*/ 6 h 15" name="T69"/>
                <a:gd fmla="*/ 3 w 26" name="T70"/>
                <a:gd fmla="*/ 2 h 15" name="T71"/>
                <a:gd fmla="*/ 1 w 26" name="T72"/>
                <a:gd fmla="*/ 6 h 15" name="T73"/>
                <a:gd fmla="*/ 2 w 26" name="T74"/>
                <a:gd fmla="*/ 12 h 15" name="T75"/>
                <a:gd fmla="*/ 22 w 26" name="T76"/>
                <a:gd fmla="*/ 13 h 15" name="T77"/>
                <a:gd fmla="*/ 24 w 26" name="T78"/>
                <a:gd fmla="*/ 12 h 15" name="T79"/>
                <a:gd fmla="*/ 24 w 26" name="T80"/>
                <a:gd fmla="*/ 12 h 15" name="T81"/>
                <a:gd fmla="*/ 26 w 26" name="T82"/>
                <a:gd fmla="*/ 9 h 15" name="T83"/>
                <a:gd fmla="*/ 25 w 26" name="T84"/>
                <a:gd fmla="*/ 3 h 1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5" w="26">
                  <a:moveTo>
                    <a:pt x="12" y="14"/>
                  </a:moveTo>
                  <a:cubicBezTo>
                    <a:pt x="12" y="13"/>
                    <a:pt x="12" y="12"/>
                    <a:pt x="12" y="11"/>
                  </a:cubicBezTo>
                  <a:cubicBezTo>
                    <a:pt x="13" y="11"/>
                    <a:pt x="13" y="11"/>
                    <a:pt x="13" y="11"/>
                  </a:cubicBezTo>
                  <a:cubicBezTo>
                    <a:pt x="14" y="14"/>
                    <a:pt x="14" y="14"/>
                    <a:pt x="14" y="14"/>
                  </a:cubicBezTo>
                  <a:cubicBezTo>
                    <a:pt x="13" y="14"/>
                    <a:pt x="13" y="14"/>
                    <a:pt x="12" y="14"/>
                  </a:cubicBezTo>
                  <a:moveTo>
                    <a:pt x="12" y="14"/>
                  </a:moveTo>
                  <a:cubicBezTo>
                    <a:pt x="11" y="14"/>
                    <a:pt x="11" y="14"/>
                    <a:pt x="10" y="14"/>
                  </a:cubicBezTo>
                  <a:cubicBezTo>
                    <a:pt x="10" y="14"/>
                    <a:pt x="10" y="14"/>
                    <a:pt x="10" y="14"/>
                  </a:cubicBezTo>
                  <a:cubicBezTo>
                    <a:pt x="10" y="11"/>
                    <a:pt x="10" y="11"/>
                    <a:pt x="10" y="11"/>
                  </a:cubicBezTo>
                  <a:cubicBezTo>
                    <a:pt x="11" y="11"/>
                    <a:pt x="11" y="11"/>
                    <a:pt x="12" y="11"/>
                  </a:cubicBezTo>
                  <a:cubicBezTo>
                    <a:pt x="12" y="12"/>
                    <a:pt x="12" y="13"/>
                    <a:pt x="12" y="14"/>
                  </a:cubicBezTo>
                  <a:moveTo>
                    <a:pt x="14" y="14"/>
                  </a:moveTo>
                  <a:cubicBezTo>
                    <a:pt x="14" y="11"/>
                    <a:pt x="14" y="11"/>
                    <a:pt x="14" y="11"/>
                  </a:cubicBezTo>
                  <a:cubicBezTo>
                    <a:pt x="14" y="11"/>
                    <a:pt x="14" y="11"/>
                    <a:pt x="14" y="11"/>
                  </a:cubicBezTo>
                  <a:cubicBezTo>
                    <a:pt x="15" y="11"/>
                    <a:pt x="15" y="11"/>
                    <a:pt x="15" y="11"/>
                  </a:cubicBezTo>
                  <a:cubicBezTo>
                    <a:pt x="15" y="12"/>
                    <a:pt x="15" y="13"/>
                    <a:pt x="15" y="14"/>
                  </a:cubicBezTo>
                  <a:cubicBezTo>
                    <a:pt x="14" y="14"/>
                    <a:pt x="14" y="14"/>
                    <a:pt x="14" y="14"/>
                  </a:cubicBezTo>
                  <a:moveTo>
                    <a:pt x="15" y="14"/>
                  </a:moveTo>
                  <a:cubicBezTo>
                    <a:pt x="15" y="13"/>
                    <a:pt x="15" y="13"/>
                    <a:pt x="15" y="13"/>
                  </a:cubicBezTo>
                  <a:cubicBezTo>
                    <a:pt x="15" y="13"/>
                    <a:pt x="15" y="13"/>
                    <a:pt x="15" y="13"/>
                  </a:cubicBezTo>
                  <a:cubicBezTo>
                    <a:pt x="15" y="12"/>
                    <a:pt x="15" y="12"/>
                    <a:pt x="15" y="11"/>
                  </a:cubicBezTo>
                  <a:cubicBezTo>
                    <a:pt x="16" y="11"/>
                    <a:pt x="16" y="11"/>
                    <a:pt x="16" y="11"/>
                  </a:cubicBezTo>
                  <a:cubicBezTo>
                    <a:pt x="16" y="13"/>
                    <a:pt x="16" y="13"/>
                    <a:pt x="16" y="13"/>
                  </a:cubicBezTo>
                  <a:cubicBezTo>
                    <a:pt x="15" y="14"/>
                    <a:pt x="15" y="14"/>
                    <a:pt x="15" y="14"/>
                  </a:cubicBezTo>
                  <a:moveTo>
                    <a:pt x="10" y="14"/>
                  </a:moveTo>
                  <a:cubicBezTo>
                    <a:pt x="9" y="14"/>
                    <a:pt x="9" y="14"/>
                    <a:pt x="8" y="13"/>
                  </a:cubicBezTo>
                  <a:cubicBezTo>
                    <a:pt x="8" y="13"/>
                    <a:pt x="8" y="12"/>
                    <a:pt x="8" y="11"/>
                  </a:cubicBezTo>
                  <a:cubicBezTo>
                    <a:pt x="9" y="11"/>
                    <a:pt x="9" y="11"/>
                    <a:pt x="10" y="11"/>
                  </a:cubicBezTo>
                  <a:cubicBezTo>
                    <a:pt x="10" y="14"/>
                    <a:pt x="10" y="14"/>
                    <a:pt x="10" y="14"/>
                  </a:cubicBezTo>
                  <a:cubicBezTo>
                    <a:pt x="10" y="14"/>
                    <a:pt x="10" y="14"/>
                    <a:pt x="10" y="14"/>
                  </a:cubicBezTo>
                  <a:moveTo>
                    <a:pt x="16" y="13"/>
                  </a:moveTo>
                  <a:cubicBezTo>
                    <a:pt x="16" y="13"/>
                    <a:pt x="16" y="13"/>
                    <a:pt x="16" y="13"/>
                  </a:cubicBezTo>
                  <a:cubicBezTo>
                    <a:pt x="16" y="11"/>
                    <a:pt x="16" y="11"/>
                    <a:pt x="16" y="11"/>
                  </a:cubicBezTo>
                  <a:cubicBezTo>
                    <a:pt x="16" y="11"/>
                    <a:pt x="16" y="11"/>
                    <a:pt x="16" y="11"/>
                  </a:cubicBezTo>
                  <a:cubicBezTo>
                    <a:pt x="17" y="13"/>
                    <a:pt x="17" y="13"/>
                    <a:pt x="17" y="13"/>
                  </a:cubicBezTo>
                  <a:cubicBezTo>
                    <a:pt x="16" y="13"/>
                    <a:pt x="16" y="13"/>
                    <a:pt x="16" y="13"/>
                  </a:cubicBezTo>
                  <a:moveTo>
                    <a:pt x="17" y="13"/>
                  </a:moveTo>
                  <a:cubicBezTo>
                    <a:pt x="17" y="11"/>
                    <a:pt x="17" y="11"/>
                    <a:pt x="17" y="11"/>
                  </a:cubicBezTo>
                  <a:cubicBezTo>
                    <a:pt x="18" y="10"/>
                    <a:pt x="18" y="10"/>
                    <a:pt x="18" y="10"/>
                  </a:cubicBezTo>
                  <a:cubicBezTo>
                    <a:pt x="18" y="13"/>
                    <a:pt x="18" y="13"/>
                    <a:pt x="18" y="13"/>
                  </a:cubicBezTo>
                  <a:cubicBezTo>
                    <a:pt x="18" y="13"/>
                    <a:pt x="18" y="13"/>
                    <a:pt x="18" y="13"/>
                  </a:cubicBezTo>
                  <a:cubicBezTo>
                    <a:pt x="17" y="13"/>
                    <a:pt x="17" y="13"/>
                    <a:pt x="17" y="13"/>
                  </a:cubicBezTo>
                  <a:moveTo>
                    <a:pt x="8" y="13"/>
                  </a:moveTo>
                  <a:cubicBezTo>
                    <a:pt x="7" y="13"/>
                    <a:pt x="7" y="13"/>
                    <a:pt x="6" y="13"/>
                  </a:cubicBezTo>
                  <a:cubicBezTo>
                    <a:pt x="6" y="12"/>
                    <a:pt x="6" y="11"/>
                    <a:pt x="6" y="10"/>
                  </a:cubicBezTo>
                  <a:cubicBezTo>
                    <a:pt x="7" y="10"/>
                    <a:pt x="7" y="11"/>
                    <a:pt x="8" y="11"/>
                  </a:cubicBezTo>
                  <a:cubicBezTo>
                    <a:pt x="8" y="12"/>
                    <a:pt x="8" y="12"/>
                    <a:pt x="8" y="13"/>
                  </a:cubicBezTo>
                  <a:moveTo>
                    <a:pt x="18" y="13"/>
                  </a:moveTo>
                  <a:cubicBezTo>
                    <a:pt x="18" y="13"/>
                    <a:pt x="18" y="13"/>
                    <a:pt x="18" y="13"/>
                  </a:cubicBezTo>
                  <a:cubicBezTo>
                    <a:pt x="18" y="13"/>
                    <a:pt x="18" y="13"/>
                    <a:pt x="18" y="13"/>
                  </a:cubicBezTo>
                  <a:cubicBezTo>
                    <a:pt x="18" y="10"/>
                    <a:pt x="18" y="10"/>
                    <a:pt x="18" y="10"/>
                  </a:cubicBezTo>
                  <a:cubicBezTo>
                    <a:pt x="19" y="10"/>
                    <a:pt x="19" y="10"/>
                    <a:pt x="19" y="10"/>
                  </a:cubicBezTo>
                  <a:cubicBezTo>
                    <a:pt x="19" y="11"/>
                    <a:pt x="19" y="12"/>
                    <a:pt x="19" y="13"/>
                  </a:cubicBezTo>
                  <a:cubicBezTo>
                    <a:pt x="18" y="13"/>
                    <a:pt x="18" y="13"/>
                    <a:pt x="18" y="13"/>
                  </a:cubicBezTo>
                  <a:moveTo>
                    <a:pt x="20" y="13"/>
                  </a:moveTo>
                  <a:cubicBezTo>
                    <a:pt x="19" y="12"/>
                    <a:pt x="19" y="11"/>
                    <a:pt x="20" y="10"/>
                  </a:cubicBezTo>
                  <a:cubicBezTo>
                    <a:pt x="21" y="10"/>
                    <a:pt x="21" y="10"/>
                    <a:pt x="21" y="10"/>
                  </a:cubicBezTo>
                  <a:cubicBezTo>
                    <a:pt x="21" y="11"/>
                    <a:pt x="21" y="12"/>
                    <a:pt x="21" y="12"/>
                  </a:cubicBezTo>
                  <a:cubicBezTo>
                    <a:pt x="20" y="12"/>
                    <a:pt x="20" y="13"/>
                    <a:pt x="20" y="13"/>
                  </a:cubicBezTo>
                  <a:moveTo>
                    <a:pt x="6" y="13"/>
                  </a:moveTo>
                  <a:cubicBezTo>
                    <a:pt x="5" y="13"/>
                    <a:pt x="4" y="12"/>
                    <a:pt x="4" y="12"/>
                  </a:cubicBezTo>
                  <a:cubicBezTo>
                    <a:pt x="4" y="9"/>
                    <a:pt x="4" y="9"/>
                    <a:pt x="4" y="9"/>
                  </a:cubicBezTo>
                  <a:cubicBezTo>
                    <a:pt x="4" y="10"/>
                    <a:pt x="5" y="10"/>
                    <a:pt x="6" y="10"/>
                  </a:cubicBezTo>
                  <a:cubicBezTo>
                    <a:pt x="6" y="11"/>
                    <a:pt x="6" y="12"/>
                    <a:pt x="6" y="13"/>
                  </a:cubicBezTo>
                  <a:moveTo>
                    <a:pt x="21" y="12"/>
                  </a:moveTo>
                  <a:cubicBezTo>
                    <a:pt x="21" y="11"/>
                    <a:pt x="21" y="11"/>
                    <a:pt x="21" y="10"/>
                  </a:cubicBezTo>
                  <a:cubicBezTo>
                    <a:pt x="22" y="9"/>
                    <a:pt x="22" y="9"/>
                    <a:pt x="22" y="9"/>
                  </a:cubicBezTo>
                  <a:cubicBezTo>
                    <a:pt x="22" y="12"/>
                    <a:pt x="22" y="12"/>
                    <a:pt x="22" y="12"/>
                  </a:cubicBezTo>
                  <a:cubicBezTo>
                    <a:pt x="21" y="12"/>
                    <a:pt x="21" y="12"/>
                    <a:pt x="21" y="12"/>
                  </a:cubicBezTo>
                  <a:moveTo>
                    <a:pt x="3" y="12"/>
                  </a:moveTo>
                  <a:cubicBezTo>
                    <a:pt x="3" y="11"/>
                    <a:pt x="3" y="11"/>
                    <a:pt x="3" y="11"/>
                  </a:cubicBezTo>
                  <a:cubicBezTo>
                    <a:pt x="3" y="9"/>
                    <a:pt x="3" y="9"/>
                    <a:pt x="3" y="9"/>
                  </a:cubicBezTo>
                  <a:cubicBezTo>
                    <a:pt x="4" y="9"/>
                    <a:pt x="4" y="9"/>
                    <a:pt x="4" y="9"/>
                  </a:cubicBezTo>
                  <a:cubicBezTo>
                    <a:pt x="3" y="9"/>
                    <a:pt x="3" y="9"/>
                    <a:pt x="3" y="9"/>
                  </a:cubicBezTo>
                  <a:cubicBezTo>
                    <a:pt x="3" y="12"/>
                    <a:pt x="3" y="12"/>
                    <a:pt x="3" y="12"/>
                  </a:cubicBezTo>
                  <a:moveTo>
                    <a:pt x="22" y="12"/>
                  </a:moveTo>
                  <a:cubicBezTo>
                    <a:pt x="22" y="9"/>
                    <a:pt x="22" y="9"/>
                    <a:pt x="22" y="9"/>
                  </a:cubicBezTo>
                  <a:cubicBezTo>
                    <a:pt x="23" y="9"/>
                    <a:pt x="23" y="9"/>
                    <a:pt x="24" y="8"/>
                  </a:cubicBezTo>
                  <a:cubicBezTo>
                    <a:pt x="24" y="9"/>
                    <a:pt x="24" y="10"/>
                    <a:pt x="24" y="11"/>
                  </a:cubicBezTo>
                  <a:cubicBezTo>
                    <a:pt x="23" y="11"/>
                    <a:pt x="23" y="11"/>
                    <a:pt x="22" y="12"/>
                  </a:cubicBezTo>
                  <a:moveTo>
                    <a:pt x="2" y="11"/>
                  </a:moveTo>
                  <a:cubicBezTo>
                    <a:pt x="2" y="10"/>
                    <a:pt x="2" y="10"/>
                    <a:pt x="2" y="10"/>
                  </a:cubicBezTo>
                  <a:cubicBezTo>
                    <a:pt x="2" y="10"/>
                    <a:pt x="2" y="10"/>
                    <a:pt x="2" y="10"/>
                  </a:cubicBezTo>
                  <a:cubicBezTo>
                    <a:pt x="2" y="8"/>
                    <a:pt x="2" y="8"/>
                    <a:pt x="2" y="8"/>
                  </a:cubicBezTo>
                  <a:cubicBezTo>
                    <a:pt x="2" y="8"/>
                    <a:pt x="2" y="8"/>
                    <a:pt x="2" y="8"/>
                  </a:cubicBezTo>
                  <a:cubicBezTo>
                    <a:pt x="2" y="11"/>
                    <a:pt x="2" y="11"/>
                    <a:pt x="2" y="11"/>
                  </a:cubicBezTo>
                  <a:moveTo>
                    <a:pt x="2" y="9"/>
                  </a:moveTo>
                  <a:cubicBezTo>
                    <a:pt x="2" y="9"/>
                    <a:pt x="2" y="9"/>
                    <a:pt x="2" y="9"/>
                  </a:cubicBezTo>
                  <a:cubicBezTo>
                    <a:pt x="1" y="8"/>
                    <a:pt x="1" y="8"/>
                    <a:pt x="1" y="7"/>
                  </a:cubicBezTo>
                  <a:cubicBezTo>
                    <a:pt x="2" y="8"/>
                    <a:pt x="2" y="8"/>
                    <a:pt x="2" y="8"/>
                  </a:cubicBezTo>
                  <a:cubicBezTo>
                    <a:pt x="2" y="9"/>
                    <a:pt x="2" y="9"/>
                    <a:pt x="2" y="9"/>
                  </a:cubicBezTo>
                  <a:moveTo>
                    <a:pt x="24" y="10"/>
                  </a:moveTo>
                  <a:cubicBezTo>
                    <a:pt x="24" y="10"/>
                    <a:pt x="24" y="9"/>
                    <a:pt x="24" y="8"/>
                  </a:cubicBezTo>
                  <a:cubicBezTo>
                    <a:pt x="25" y="7"/>
                    <a:pt x="25" y="7"/>
                    <a:pt x="25" y="7"/>
                  </a:cubicBezTo>
                  <a:cubicBezTo>
                    <a:pt x="25" y="9"/>
                    <a:pt x="25" y="9"/>
                    <a:pt x="25" y="9"/>
                  </a:cubicBezTo>
                  <a:cubicBezTo>
                    <a:pt x="25" y="9"/>
                    <a:pt x="25" y="9"/>
                    <a:pt x="25" y="9"/>
                  </a:cubicBezTo>
                  <a:cubicBezTo>
                    <a:pt x="25" y="10"/>
                    <a:pt x="25" y="10"/>
                    <a:pt x="24" y="10"/>
                  </a:cubicBezTo>
                  <a:moveTo>
                    <a:pt x="12" y="10"/>
                  </a:moveTo>
                  <a:cubicBezTo>
                    <a:pt x="6" y="10"/>
                    <a:pt x="3" y="8"/>
                    <a:pt x="3" y="7"/>
                  </a:cubicBezTo>
                  <a:cubicBezTo>
                    <a:pt x="2" y="7"/>
                    <a:pt x="2" y="6"/>
                    <a:pt x="2" y="6"/>
                  </a:cubicBezTo>
                  <a:cubicBezTo>
                    <a:pt x="2" y="5"/>
                    <a:pt x="3" y="4"/>
                    <a:pt x="4" y="3"/>
                  </a:cubicBezTo>
                  <a:cubicBezTo>
                    <a:pt x="7" y="1"/>
                    <a:pt x="10" y="1"/>
                    <a:pt x="14" y="1"/>
                  </a:cubicBezTo>
                  <a:cubicBezTo>
                    <a:pt x="17" y="1"/>
                    <a:pt x="20" y="1"/>
                    <a:pt x="22" y="2"/>
                  </a:cubicBezTo>
                  <a:cubicBezTo>
                    <a:pt x="23" y="3"/>
                    <a:pt x="24" y="3"/>
                    <a:pt x="24" y="4"/>
                  </a:cubicBezTo>
                  <a:cubicBezTo>
                    <a:pt x="25" y="4"/>
                    <a:pt x="25" y="5"/>
                    <a:pt x="25" y="6"/>
                  </a:cubicBezTo>
                  <a:cubicBezTo>
                    <a:pt x="24" y="9"/>
                    <a:pt x="16" y="10"/>
                    <a:pt x="12" y="10"/>
                  </a:cubicBezTo>
                  <a:moveTo>
                    <a:pt x="14" y="0"/>
                  </a:moveTo>
                  <a:cubicBezTo>
                    <a:pt x="10" y="0"/>
                    <a:pt x="6" y="0"/>
                    <a:pt x="3" y="2"/>
                  </a:cubicBezTo>
                  <a:cubicBezTo>
                    <a:pt x="2" y="3"/>
                    <a:pt x="1" y="4"/>
                    <a:pt x="1" y="5"/>
                  </a:cubicBezTo>
                  <a:cubicBezTo>
                    <a:pt x="1" y="5"/>
                    <a:pt x="1" y="5"/>
                    <a:pt x="1" y="5"/>
                  </a:cubicBezTo>
                  <a:cubicBezTo>
                    <a:pt x="1" y="6"/>
                    <a:pt x="1" y="6"/>
                    <a:pt x="1" y="6"/>
                  </a:cubicBezTo>
                  <a:cubicBezTo>
                    <a:pt x="0" y="7"/>
                    <a:pt x="0" y="8"/>
                    <a:pt x="1" y="10"/>
                  </a:cubicBezTo>
                  <a:cubicBezTo>
                    <a:pt x="1" y="10"/>
                    <a:pt x="1" y="10"/>
                    <a:pt x="1" y="10"/>
                  </a:cubicBezTo>
                  <a:cubicBezTo>
                    <a:pt x="1" y="11"/>
                    <a:pt x="1" y="11"/>
                    <a:pt x="2" y="12"/>
                  </a:cubicBezTo>
                  <a:cubicBezTo>
                    <a:pt x="3" y="13"/>
                    <a:pt x="6" y="15"/>
                    <a:pt x="12" y="15"/>
                  </a:cubicBezTo>
                  <a:cubicBezTo>
                    <a:pt x="14" y="15"/>
                    <a:pt x="19" y="14"/>
                    <a:pt x="22" y="13"/>
                  </a:cubicBezTo>
                  <a:cubicBezTo>
                    <a:pt x="22" y="13"/>
                    <a:pt x="22" y="13"/>
                    <a:pt x="22" y="13"/>
                  </a:cubicBezTo>
                  <a:cubicBezTo>
                    <a:pt x="23" y="13"/>
                    <a:pt x="23" y="13"/>
                    <a:pt x="23" y="13"/>
                  </a:cubicBezTo>
                  <a:cubicBezTo>
                    <a:pt x="23" y="13"/>
                    <a:pt x="23" y="13"/>
                    <a:pt x="23" y="13"/>
                  </a:cubicBezTo>
                  <a:cubicBezTo>
                    <a:pt x="23" y="12"/>
                    <a:pt x="24" y="12"/>
                    <a:pt x="24" y="12"/>
                  </a:cubicBezTo>
                  <a:cubicBezTo>
                    <a:pt x="24" y="12"/>
                    <a:pt x="24" y="12"/>
                    <a:pt x="24" y="12"/>
                  </a:cubicBezTo>
                  <a:cubicBezTo>
                    <a:pt x="24" y="12"/>
                    <a:pt x="24" y="12"/>
                    <a:pt x="24" y="12"/>
                  </a:cubicBezTo>
                  <a:cubicBezTo>
                    <a:pt x="24" y="12"/>
                    <a:pt x="24" y="12"/>
                    <a:pt x="24" y="12"/>
                  </a:cubicBezTo>
                  <a:cubicBezTo>
                    <a:pt x="25" y="11"/>
                    <a:pt x="26" y="10"/>
                    <a:pt x="26" y="10"/>
                  </a:cubicBezTo>
                  <a:cubicBezTo>
                    <a:pt x="26" y="9"/>
                    <a:pt x="26" y="9"/>
                    <a:pt x="26" y="9"/>
                  </a:cubicBezTo>
                  <a:cubicBezTo>
                    <a:pt x="26" y="9"/>
                    <a:pt x="26" y="9"/>
                    <a:pt x="26" y="9"/>
                  </a:cubicBezTo>
                  <a:cubicBezTo>
                    <a:pt x="26" y="5"/>
                    <a:pt x="26" y="5"/>
                    <a:pt x="26" y="5"/>
                  </a:cubicBezTo>
                  <a:cubicBezTo>
                    <a:pt x="26" y="5"/>
                    <a:pt x="26" y="5"/>
                    <a:pt x="26" y="5"/>
                  </a:cubicBezTo>
                  <a:cubicBezTo>
                    <a:pt x="26" y="4"/>
                    <a:pt x="26" y="3"/>
                    <a:pt x="25" y="3"/>
                  </a:cubicBezTo>
                  <a:cubicBezTo>
                    <a:pt x="24" y="2"/>
                    <a:pt x="23" y="2"/>
                    <a:pt x="23" y="1"/>
                  </a:cubicBezTo>
                  <a:cubicBezTo>
                    <a:pt x="20" y="0"/>
                    <a:pt x="17" y="0"/>
                    <a:pt x="1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78" name="Freeform 64"/>
            <p:cNvSpPr>
              <a:spLocks noEditPoints="1"/>
            </p:cNvSpPr>
            <p:nvPr/>
          </p:nvSpPr>
          <p:spPr bwMode="auto">
            <a:xfrm>
              <a:off x="3584" y="2498"/>
              <a:ext cx="50" cy="19"/>
            </a:xfrm>
            <a:custGeom>
              <a:gdLst>
                <a:gd fmla="*/ 10 w 21" name="T0"/>
                <a:gd fmla="*/ 7 h 8" name="T1"/>
                <a:gd fmla="*/ 10 w 21" name="T2"/>
                <a:gd fmla="*/ 7 h 8" name="T3"/>
                <a:gd fmla="*/ 16 w 21" name="T4"/>
                <a:gd fmla="*/ 4 h 8" name="T5"/>
                <a:gd fmla="*/ 18 w 21" name="T6"/>
                <a:gd fmla="*/ 5 h 8" name="T7"/>
                <a:gd fmla="*/ 13 w 21" name="T8"/>
                <a:gd fmla="*/ 7 h 8" name="T9"/>
                <a:gd fmla="*/ 14 w 21" name="T10"/>
                <a:gd fmla="*/ 6 h 8" name="T11"/>
                <a:gd fmla="*/ 12 w 21" name="T12"/>
                <a:gd fmla="*/ 4 h 8" name="T13"/>
                <a:gd fmla="*/ 12 w 21" name="T14"/>
                <a:gd fmla="*/ 4 h 8" name="T15"/>
                <a:gd fmla="*/ 14 w 21" name="T16"/>
                <a:gd fmla="*/ 5 h 8" name="T17"/>
                <a:gd fmla="*/ 2 w 21" name="T18"/>
                <a:gd fmla="*/ 5 h 8" name="T19"/>
                <a:gd fmla="*/ 3 w 21" name="T20"/>
                <a:gd fmla="*/ 4 h 8" name="T21"/>
                <a:gd fmla="*/ 8 w 21" name="T22"/>
                <a:gd fmla="*/ 4 h 8" name="T23"/>
                <a:gd fmla="*/ 7 w 21" name="T24"/>
                <a:gd fmla="*/ 4 h 8" name="T25"/>
                <a:gd fmla="*/ 5 w 21" name="T26"/>
                <a:gd fmla="*/ 5 h 8" name="T27"/>
                <a:gd fmla="*/ 5 w 21" name="T28"/>
                <a:gd fmla="*/ 5 h 8" name="T29"/>
                <a:gd fmla="*/ 7 w 21" name="T30"/>
                <a:gd fmla="*/ 7 h 8" name="T31"/>
                <a:gd fmla="*/ 11 w 21" name="T32"/>
                <a:gd fmla="*/ 3 h 8" name="T33"/>
                <a:gd fmla="*/ 12 w 21" name="T34"/>
                <a:gd fmla="*/ 2 h 8" name="T35"/>
                <a:gd fmla="*/ 13 w 21" name="T36"/>
                <a:gd fmla="*/ 2 h 8" name="T37"/>
                <a:gd fmla="*/ 13 w 21" name="T38"/>
                <a:gd fmla="*/ 3 h 8" name="T39"/>
                <a:gd fmla="*/ 15 w 21" name="T40"/>
                <a:gd fmla="*/ 4 h 8" name="T41"/>
                <a:gd fmla="*/ 13 w 21" name="T42"/>
                <a:gd fmla="*/ 4 h 8" name="T43"/>
                <a:gd fmla="*/ 11 w 21" name="T44"/>
                <a:gd fmla="*/ 3 h 8" name="T45"/>
                <a:gd fmla="*/ 10 w 21" name="T46"/>
                <a:gd fmla="*/ 4 h 8" name="T47"/>
                <a:gd fmla="*/ 13 w 21" name="T48"/>
                <a:gd fmla="*/ 5 h 8" name="T49"/>
                <a:gd fmla="*/ 13 w 21" name="T50"/>
                <a:gd fmla="*/ 6 h 8" name="T51"/>
                <a:gd fmla="*/ 10 w 21" name="T52"/>
                <a:gd fmla="*/ 6 h 8" name="T53"/>
                <a:gd fmla="*/ 10 w 21" name="T54"/>
                <a:gd fmla="*/ 6 h 8" name="T55"/>
                <a:gd fmla="*/ 9 w 21" name="T56"/>
                <a:gd fmla="*/ 7 h 8" name="T57"/>
                <a:gd fmla="*/ 8 w 21" name="T58"/>
                <a:gd fmla="*/ 7 h 8" name="T59"/>
                <a:gd fmla="*/ 8 w 21" name="T60"/>
                <a:gd fmla="*/ 6 h 8" name="T61"/>
                <a:gd fmla="*/ 6 w 21" name="T62"/>
                <a:gd fmla="*/ 5 h 8" name="T63"/>
                <a:gd fmla="*/ 10 w 21" name="T64"/>
                <a:gd fmla="*/ 6 h 8" name="T65"/>
                <a:gd fmla="*/ 11 w 21" name="T66"/>
                <a:gd fmla="*/ 5 h 8" name="T67"/>
                <a:gd fmla="*/ 9 w 21" name="T68"/>
                <a:gd fmla="*/ 4 h 8" name="T69"/>
                <a:gd fmla="*/ 9 w 21" name="T70"/>
                <a:gd fmla="*/ 3 h 8" name="T71"/>
                <a:gd fmla="*/ 9 w 21" name="T72"/>
                <a:gd fmla="*/ 3 h 8" name="T73"/>
                <a:gd fmla="*/ 11 w 21" name="T74"/>
                <a:gd fmla="*/ 3 h 8" name="T75"/>
                <a:gd fmla="*/ 1 w 21" name="T76"/>
                <a:gd fmla="*/ 4 h 8" name="T77"/>
                <a:gd fmla="*/ 11 w 21" name="T78"/>
                <a:gd fmla="*/ 1 h 8" name="T79"/>
                <a:gd fmla="*/ 19 w 21" name="T80"/>
                <a:gd fmla="*/ 3 h 8" name="T81"/>
                <a:gd fmla="*/ 19 w 21" name="T82"/>
                <a:gd fmla="*/ 5 h 8" name="T83"/>
                <a:gd fmla="*/ 17 w 21" name="T84"/>
                <a:gd fmla="*/ 3 h 8" name="T85"/>
                <a:gd fmla="*/ 14 w 21" name="T86"/>
                <a:gd fmla="*/ 2 h 8" name="T87"/>
                <a:gd fmla="*/ 14 w 21" name="T88"/>
                <a:gd fmla="*/ 2 h 8" name="T89"/>
                <a:gd fmla="*/ 12 w 21" name="T90"/>
                <a:gd fmla="*/ 2 h 8" name="T91"/>
                <a:gd fmla="*/ 11 w 21" name="T92"/>
                <a:gd fmla="*/ 2 h 8" name="T93"/>
                <a:gd fmla="*/ 9 w 21" name="T94"/>
                <a:gd fmla="*/ 2 h 8" name="T95"/>
                <a:gd fmla="*/ 3 w 21" name="T96"/>
                <a:gd fmla="*/ 4 h 8" name="T97"/>
                <a:gd fmla="*/ 3 w 21" name="T98"/>
                <a:gd fmla="*/ 4 h 8" name="T99"/>
                <a:gd fmla="*/ 2 w 21" name="T100"/>
                <a:gd fmla="*/ 5 h 8" name="T101"/>
                <a:gd fmla="*/ 2 w 21" name="T102"/>
                <a:gd fmla="*/ 2 h 8" name="T103"/>
                <a:gd fmla="*/ 1 w 21" name="T104"/>
                <a:gd fmla="*/ 6 h 8" name="T105"/>
                <a:gd fmla="*/ 20 w 21" name="T106"/>
                <a:gd fmla="*/ 4 h 8" name="T107"/>
                <a:gd fmla="*/ 18 w 21" name="T108"/>
                <a:gd fmla="*/ 1 h 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8" w="21">
                  <a:moveTo>
                    <a:pt x="10" y="7"/>
                  </a:moveTo>
                  <a:cubicBezTo>
                    <a:pt x="10" y="7"/>
                    <a:pt x="10" y="7"/>
                    <a:pt x="10" y="7"/>
                  </a:cubicBezTo>
                  <a:cubicBezTo>
                    <a:pt x="10" y="7"/>
                    <a:pt x="10" y="7"/>
                    <a:pt x="10" y="7"/>
                  </a:cubicBezTo>
                  <a:cubicBezTo>
                    <a:pt x="10" y="7"/>
                    <a:pt x="10" y="7"/>
                    <a:pt x="10" y="7"/>
                  </a:cubicBezTo>
                  <a:moveTo>
                    <a:pt x="14" y="5"/>
                  </a:moveTo>
                  <a:cubicBezTo>
                    <a:pt x="14" y="5"/>
                    <a:pt x="16" y="4"/>
                    <a:pt x="16" y="4"/>
                  </a:cubicBezTo>
                  <a:cubicBezTo>
                    <a:pt x="16" y="4"/>
                    <a:pt x="16" y="4"/>
                    <a:pt x="16" y="4"/>
                  </a:cubicBezTo>
                  <a:cubicBezTo>
                    <a:pt x="17" y="4"/>
                    <a:pt x="17" y="4"/>
                    <a:pt x="18" y="5"/>
                  </a:cubicBezTo>
                  <a:cubicBezTo>
                    <a:pt x="18" y="5"/>
                    <a:pt x="18" y="5"/>
                    <a:pt x="18" y="5"/>
                  </a:cubicBezTo>
                  <a:cubicBezTo>
                    <a:pt x="17" y="6"/>
                    <a:pt x="15" y="7"/>
                    <a:pt x="13" y="7"/>
                  </a:cubicBezTo>
                  <a:cubicBezTo>
                    <a:pt x="13" y="7"/>
                    <a:pt x="13" y="7"/>
                    <a:pt x="13" y="7"/>
                  </a:cubicBezTo>
                  <a:cubicBezTo>
                    <a:pt x="14" y="6"/>
                    <a:pt x="14" y="6"/>
                    <a:pt x="14" y="6"/>
                  </a:cubicBezTo>
                  <a:cubicBezTo>
                    <a:pt x="14" y="5"/>
                    <a:pt x="13" y="5"/>
                    <a:pt x="13" y="5"/>
                  </a:cubicBezTo>
                  <a:cubicBezTo>
                    <a:pt x="12" y="4"/>
                    <a:pt x="12" y="4"/>
                    <a:pt x="12" y="4"/>
                  </a:cubicBezTo>
                  <a:cubicBezTo>
                    <a:pt x="11" y="4"/>
                    <a:pt x="11" y="4"/>
                    <a:pt x="11" y="4"/>
                  </a:cubicBezTo>
                  <a:cubicBezTo>
                    <a:pt x="12" y="4"/>
                    <a:pt x="12" y="4"/>
                    <a:pt x="12" y="4"/>
                  </a:cubicBezTo>
                  <a:cubicBezTo>
                    <a:pt x="12" y="4"/>
                    <a:pt x="13" y="4"/>
                    <a:pt x="13" y="4"/>
                  </a:cubicBezTo>
                  <a:cubicBezTo>
                    <a:pt x="14" y="4"/>
                    <a:pt x="14" y="4"/>
                    <a:pt x="14" y="5"/>
                  </a:cubicBezTo>
                  <a:moveTo>
                    <a:pt x="7" y="7"/>
                  </a:moveTo>
                  <a:cubicBezTo>
                    <a:pt x="4" y="7"/>
                    <a:pt x="3" y="6"/>
                    <a:pt x="2" y="5"/>
                  </a:cubicBezTo>
                  <a:cubicBezTo>
                    <a:pt x="2" y="5"/>
                    <a:pt x="2" y="5"/>
                    <a:pt x="2" y="5"/>
                  </a:cubicBezTo>
                  <a:cubicBezTo>
                    <a:pt x="2" y="5"/>
                    <a:pt x="3" y="5"/>
                    <a:pt x="3" y="4"/>
                  </a:cubicBezTo>
                  <a:cubicBezTo>
                    <a:pt x="4" y="4"/>
                    <a:pt x="6" y="3"/>
                    <a:pt x="8" y="3"/>
                  </a:cubicBezTo>
                  <a:cubicBezTo>
                    <a:pt x="8" y="4"/>
                    <a:pt x="8" y="4"/>
                    <a:pt x="8" y="4"/>
                  </a:cubicBezTo>
                  <a:cubicBezTo>
                    <a:pt x="8" y="5"/>
                    <a:pt x="8" y="5"/>
                    <a:pt x="8" y="5"/>
                  </a:cubicBezTo>
                  <a:cubicBezTo>
                    <a:pt x="8" y="4"/>
                    <a:pt x="8" y="4"/>
                    <a:pt x="7" y="4"/>
                  </a:cubicBezTo>
                  <a:cubicBezTo>
                    <a:pt x="7" y="4"/>
                    <a:pt x="7" y="4"/>
                    <a:pt x="7" y="4"/>
                  </a:cubicBezTo>
                  <a:cubicBezTo>
                    <a:pt x="7" y="4"/>
                    <a:pt x="5" y="5"/>
                    <a:pt x="5" y="5"/>
                  </a:cubicBezTo>
                  <a:cubicBezTo>
                    <a:pt x="5" y="5"/>
                    <a:pt x="5" y="5"/>
                    <a:pt x="5" y="5"/>
                  </a:cubicBezTo>
                  <a:cubicBezTo>
                    <a:pt x="5" y="5"/>
                    <a:pt x="5" y="5"/>
                    <a:pt x="5" y="5"/>
                  </a:cubicBezTo>
                  <a:cubicBezTo>
                    <a:pt x="5" y="6"/>
                    <a:pt x="6" y="6"/>
                    <a:pt x="7" y="6"/>
                  </a:cubicBezTo>
                  <a:cubicBezTo>
                    <a:pt x="7" y="7"/>
                    <a:pt x="7" y="7"/>
                    <a:pt x="7" y="7"/>
                  </a:cubicBezTo>
                  <a:cubicBezTo>
                    <a:pt x="7" y="7"/>
                    <a:pt x="7" y="7"/>
                    <a:pt x="7" y="7"/>
                  </a:cubicBezTo>
                  <a:moveTo>
                    <a:pt x="11" y="3"/>
                  </a:moveTo>
                  <a:cubicBezTo>
                    <a:pt x="12" y="2"/>
                    <a:pt x="12" y="2"/>
                    <a:pt x="12" y="2"/>
                  </a:cubicBezTo>
                  <a:cubicBezTo>
                    <a:pt x="12" y="2"/>
                    <a:pt x="12" y="2"/>
                    <a:pt x="12" y="2"/>
                  </a:cubicBezTo>
                  <a:cubicBezTo>
                    <a:pt x="12" y="2"/>
                    <a:pt x="12" y="2"/>
                    <a:pt x="12" y="2"/>
                  </a:cubicBezTo>
                  <a:cubicBezTo>
                    <a:pt x="13" y="2"/>
                    <a:pt x="13" y="2"/>
                    <a:pt x="13" y="2"/>
                  </a:cubicBezTo>
                  <a:cubicBezTo>
                    <a:pt x="13" y="2"/>
                    <a:pt x="13" y="2"/>
                    <a:pt x="13" y="2"/>
                  </a:cubicBezTo>
                  <a:cubicBezTo>
                    <a:pt x="13" y="3"/>
                    <a:pt x="13" y="3"/>
                    <a:pt x="13" y="3"/>
                  </a:cubicBezTo>
                  <a:cubicBezTo>
                    <a:pt x="13" y="3"/>
                    <a:pt x="13" y="3"/>
                    <a:pt x="13" y="3"/>
                  </a:cubicBezTo>
                  <a:cubicBezTo>
                    <a:pt x="13" y="3"/>
                    <a:pt x="14" y="3"/>
                    <a:pt x="15" y="4"/>
                  </a:cubicBezTo>
                  <a:cubicBezTo>
                    <a:pt x="14" y="4"/>
                    <a:pt x="14" y="4"/>
                    <a:pt x="14" y="4"/>
                  </a:cubicBezTo>
                  <a:cubicBezTo>
                    <a:pt x="13" y="4"/>
                    <a:pt x="13" y="4"/>
                    <a:pt x="13" y="4"/>
                  </a:cubicBezTo>
                  <a:cubicBezTo>
                    <a:pt x="13" y="3"/>
                    <a:pt x="12" y="3"/>
                    <a:pt x="12" y="3"/>
                  </a:cubicBezTo>
                  <a:cubicBezTo>
                    <a:pt x="11" y="3"/>
                    <a:pt x="11" y="3"/>
                    <a:pt x="11" y="3"/>
                  </a:cubicBezTo>
                  <a:cubicBezTo>
                    <a:pt x="11" y="3"/>
                    <a:pt x="11" y="3"/>
                    <a:pt x="10" y="4"/>
                  </a:cubicBezTo>
                  <a:cubicBezTo>
                    <a:pt x="10" y="4"/>
                    <a:pt x="10" y="4"/>
                    <a:pt x="10" y="4"/>
                  </a:cubicBezTo>
                  <a:cubicBezTo>
                    <a:pt x="10" y="4"/>
                    <a:pt x="11" y="4"/>
                    <a:pt x="12" y="5"/>
                  </a:cubicBezTo>
                  <a:cubicBezTo>
                    <a:pt x="13" y="5"/>
                    <a:pt x="13" y="5"/>
                    <a:pt x="13" y="5"/>
                  </a:cubicBezTo>
                  <a:cubicBezTo>
                    <a:pt x="13" y="6"/>
                    <a:pt x="13" y="6"/>
                    <a:pt x="13" y="6"/>
                  </a:cubicBezTo>
                  <a:cubicBezTo>
                    <a:pt x="13" y="6"/>
                    <a:pt x="13" y="6"/>
                    <a:pt x="13" y="6"/>
                  </a:cubicBezTo>
                  <a:cubicBezTo>
                    <a:pt x="13" y="6"/>
                    <a:pt x="12" y="6"/>
                    <a:pt x="11" y="6"/>
                  </a:cubicBezTo>
                  <a:cubicBezTo>
                    <a:pt x="10" y="6"/>
                    <a:pt x="10" y="6"/>
                    <a:pt x="10" y="6"/>
                  </a:cubicBezTo>
                  <a:cubicBezTo>
                    <a:pt x="10" y="6"/>
                    <a:pt x="10" y="6"/>
                    <a:pt x="10" y="6"/>
                  </a:cubicBezTo>
                  <a:cubicBezTo>
                    <a:pt x="10" y="6"/>
                    <a:pt x="10" y="6"/>
                    <a:pt x="10" y="6"/>
                  </a:cubicBezTo>
                  <a:cubicBezTo>
                    <a:pt x="9" y="7"/>
                    <a:pt x="9" y="7"/>
                    <a:pt x="9" y="7"/>
                  </a:cubicBezTo>
                  <a:cubicBezTo>
                    <a:pt x="9" y="7"/>
                    <a:pt x="9" y="7"/>
                    <a:pt x="9" y="7"/>
                  </a:cubicBezTo>
                  <a:cubicBezTo>
                    <a:pt x="9" y="7"/>
                    <a:pt x="9" y="7"/>
                    <a:pt x="8" y="7"/>
                  </a:cubicBezTo>
                  <a:cubicBezTo>
                    <a:pt x="8" y="7"/>
                    <a:pt x="8" y="7"/>
                    <a:pt x="8" y="7"/>
                  </a:cubicBezTo>
                  <a:cubicBezTo>
                    <a:pt x="8" y="7"/>
                    <a:pt x="8" y="6"/>
                    <a:pt x="8" y="6"/>
                  </a:cubicBezTo>
                  <a:cubicBezTo>
                    <a:pt x="8" y="6"/>
                    <a:pt x="8" y="6"/>
                    <a:pt x="8" y="6"/>
                  </a:cubicBezTo>
                  <a:cubicBezTo>
                    <a:pt x="8" y="6"/>
                    <a:pt x="8" y="6"/>
                    <a:pt x="8" y="6"/>
                  </a:cubicBezTo>
                  <a:cubicBezTo>
                    <a:pt x="7" y="6"/>
                    <a:pt x="6" y="6"/>
                    <a:pt x="6" y="5"/>
                  </a:cubicBezTo>
                  <a:cubicBezTo>
                    <a:pt x="6" y="5"/>
                    <a:pt x="7" y="5"/>
                    <a:pt x="7" y="5"/>
                  </a:cubicBezTo>
                  <a:cubicBezTo>
                    <a:pt x="8" y="5"/>
                    <a:pt x="10" y="6"/>
                    <a:pt x="10" y="6"/>
                  </a:cubicBezTo>
                  <a:cubicBezTo>
                    <a:pt x="11" y="5"/>
                    <a:pt x="11" y="5"/>
                    <a:pt x="11" y="5"/>
                  </a:cubicBezTo>
                  <a:cubicBezTo>
                    <a:pt x="11" y="5"/>
                    <a:pt x="11" y="5"/>
                    <a:pt x="11" y="5"/>
                  </a:cubicBezTo>
                  <a:cubicBezTo>
                    <a:pt x="10" y="4"/>
                    <a:pt x="10" y="4"/>
                    <a:pt x="9" y="4"/>
                  </a:cubicBezTo>
                  <a:cubicBezTo>
                    <a:pt x="9" y="4"/>
                    <a:pt x="9" y="4"/>
                    <a:pt x="9" y="4"/>
                  </a:cubicBezTo>
                  <a:cubicBezTo>
                    <a:pt x="8" y="4"/>
                    <a:pt x="8" y="4"/>
                    <a:pt x="8" y="4"/>
                  </a:cubicBezTo>
                  <a:cubicBezTo>
                    <a:pt x="9" y="3"/>
                    <a:pt x="9" y="3"/>
                    <a:pt x="9" y="3"/>
                  </a:cubicBezTo>
                  <a:cubicBezTo>
                    <a:pt x="9" y="3"/>
                    <a:pt x="9" y="3"/>
                    <a:pt x="9" y="3"/>
                  </a:cubicBezTo>
                  <a:cubicBezTo>
                    <a:pt x="9" y="3"/>
                    <a:pt x="9" y="3"/>
                    <a:pt x="9" y="3"/>
                  </a:cubicBezTo>
                  <a:cubicBezTo>
                    <a:pt x="10" y="3"/>
                    <a:pt x="10" y="3"/>
                    <a:pt x="11" y="3"/>
                  </a:cubicBezTo>
                  <a:cubicBezTo>
                    <a:pt x="11" y="3"/>
                    <a:pt x="11" y="3"/>
                    <a:pt x="11" y="3"/>
                  </a:cubicBezTo>
                  <a:moveTo>
                    <a:pt x="2" y="5"/>
                  </a:moveTo>
                  <a:cubicBezTo>
                    <a:pt x="1" y="4"/>
                    <a:pt x="1" y="4"/>
                    <a:pt x="1" y="4"/>
                  </a:cubicBezTo>
                  <a:cubicBezTo>
                    <a:pt x="2" y="4"/>
                    <a:pt x="2" y="3"/>
                    <a:pt x="2" y="3"/>
                  </a:cubicBezTo>
                  <a:cubicBezTo>
                    <a:pt x="5" y="2"/>
                    <a:pt x="8" y="1"/>
                    <a:pt x="11" y="1"/>
                  </a:cubicBezTo>
                  <a:cubicBezTo>
                    <a:pt x="13" y="1"/>
                    <a:pt x="15" y="1"/>
                    <a:pt x="17" y="2"/>
                  </a:cubicBezTo>
                  <a:cubicBezTo>
                    <a:pt x="18" y="2"/>
                    <a:pt x="18" y="2"/>
                    <a:pt x="19" y="3"/>
                  </a:cubicBezTo>
                  <a:cubicBezTo>
                    <a:pt x="19" y="3"/>
                    <a:pt x="20" y="4"/>
                    <a:pt x="19" y="4"/>
                  </a:cubicBezTo>
                  <a:cubicBezTo>
                    <a:pt x="19" y="5"/>
                    <a:pt x="19" y="5"/>
                    <a:pt x="19" y="5"/>
                  </a:cubicBezTo>
                  <a:cubicBezTo>
                    <a:pt x="18" y="4"/>
                    <a:pt x="18" y="4"/>
                    <a:pt x="18" y="4"/>
                  </a:cubicBezTo>
                  <a:cubicBezTo>
                    <a:pt x="18" y="3"/>
                    <a:pt x="17" y="3"/>
                    <a:pt x="17" y="3"/>
                  </a:cubicBezTo>
                  <a:cubicBezTo>
                    <a:pt x="16" y="3"/>
                    <a:pt x="14" y="2"/>
                    <a:pt x="14" y="2"/>
                  </a:cubicBezTo>
                  <a:cubicBezTo>
                    <a:pt x="14" y="2"/>
                    <a:pt x="14" y="2"/>
                    <a:pt x="14" y="2"/>
                  </a:cubicBezTo>
                  <a:cubicBezTo>
                    <a:pt x="14" y="2"/>
                    <a:pt x="14" y="2"/>
                    <a:pt x="14" y="2"/>
                  </a:cubicBezTo>
                  <a:cubicBezTo>
                    <a:pt x="14" y="2"/>
                    <a:pt x="14" y="2"/>
                    <a:pt x="14" y="2"/>
                  </a:cubicBezTo>
                  <a:cubicBezTo>
                    <a:pt x="13" y="2"/>
                    <a:pt x="13" y="1"/>
                    <a:pt x="12" y="1"/>
                  </a:cubicBezTo>
                  <a:cubicBezTo>
                    <a:pt x="12" y="2"/>
                    <a:pt x="12" y="2"/>
                    <a:pt x="12" y="2"/>
                  </a:cubicBezTo>
                  <a:cubicBezTo>
                    <a:pt x="12" y="2"/>
                    <a:pt x="12" y="2"/>
                    <a:pt x="12" y="2"/>
                  </a:cubicBezTo>
                  <a:cubicBezTo>
                    <a:pt x="11" y="2"/>
                    <a:pt x="11" y="2"/>
                    <a:pt x="11" y="2"/>
                  </a:cubicBezTo>
                  <a:cubicBezTo>
                    <a:pt x="11" y="2"/>
                    <a:pt x="11" y="2"/>
                    <a:pt x="11" y="2"/>
                  </a:cubicBezTo>
                  <a:cubicBezTo>
                    <a:pt x="10" y="2"/>
                    <a:pt x="10" y="2"/>
                    <a:pt x="9" y="2"/>
                  </a:cubicBezTo>
                  <a:cubicBezTo>
                    <a:pt x="9" y="2"/>
                    <a:pt x="9" y="2"/>
                    <a:pt x="9" y="2"/>
                  </a:cubicBezTo>
                  <a:cubicBezTo>
                    <a:pt x="7" y="2"/>
                    <a:pt x="5" y="2"/>
                    <a:pt x="3" y="4"/>
                  </a:cubicBezTo>
                  <a:cubicBezTo>
                    <a:pt x="3" y="4"/>
                    <a:pt x="3" y="4"/>
                    <a:pt x="3" y="4"/>
                  </a:cubicBezTo>
                  <a:cubicBezTo>
                    <a:pt x="3" y="4"/>
                    <a:pt x="3" y="4"/>
                    <a:pt x="3" y="4"/>
                  </a:cubicBezTo>
                  <a:cubicBezTo>
                    <a:pt x="3" y="4"/>
                    <a:pt x="3" y="4"/>
                    <a:pt x="3" y="4"/>
                  </a:cubicBezTo>
                  <a:cubicBezTo>
                    <a:pt x="2" y="4"/>
                    <a:pt x="2" y="4"/>
                    <a:pt x="2" y="5"/>
                  </a:cubicBezTo>
                  <a:moveTo>
                    <a:pt x="11" y="0"/>
                  </a:moveTo>
                  <a:cubicBezTo>
                    <a:pt x="8" y="0"/>
                    <a:pt x="5" y="1"/>
                    <a:pt x="2" y="2"/>
                  </a:cubicBezTo>
                  <a:cubicBezTo>
                    <a:pt x="1" y="3"/>
                    <a:pt x="1" y="3"/>
                    <a:pt x="1" y="4"/>
                  </a:cubicBezTo>
                  <a:cubicBezTo>
                    <a:pt x="0" y="5"/>
                    <a:pt x="1" y="5"/>
                    <a:pt x="1" y="6"/>
                  </a:cubicBezTo>
                  <a:cubicBezTo>
                    <a:pt x="2" y="7"/>
                    <a:pt x="4" y="8"/>
                    <a:pt x="9" y="8"/>
                  </a:cubicBezTo>
                  <a:cubicBezTo>
                    <a:pt x="12" y="8"/>
                    <a:pt x="19" y="7"/>
                    <a:pt x="20" y="4"/>
                  </a:cubicBezTo>
                  <a:cubicBezTo>
                    <a:pt x="21" y="4"/>
                    <a:pt x="20" y="3"/>
                    <a:pt x="20" y="2"/>
                  </a:cubicBezTo>
                  <a:cubicBezTo>
                    <a:pt x="19" y="2"/>
                    <a:pt x="18" y="1"/>
                    <a:pt x="18" y="1"/>
                  </a:cubicBezTo>
                  <a:cubicBezTo>
                    <a:pt x="15" y="0"/>
                    <a:pt x="13" y="0"/>
                    <a:pt x="1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79" name="Freeform 65"/>
            <p:cNvSpPr>
              <a:spLocks noEditPoints="1"/>
            </p:cNvSpPr>
            <p:nvPr/>
          </p:nvSpPr>
          <p:spPr bwMode="auto">
            <a:xfrm>
              <a:off x="3577" y="2522"/>
              <a:ext cx="62" cy="24"/>
            </a:xfrm>
            <a:custGeom>
              <a:gdLst>
                <a:gd fmla="*/ 13 w 26" name="T0"/>
                <a:gd fmla="*/ 6 h 10" name="T1"/>
                <a:gd fmla="*/ 12 w 26" name="T2"/>
                <a:gd fmla="*/ 6 h 10" name="T3"/>
                <a:gd fmla="*/ 10 w 26" name="T4"/>
                <a:gd fmla="*/ 9 h 10" name="T5"/>
                <a:gd fmla="*/ 12 w 26" name="T6"/>
                <a:gd fmla="*/ 6 h 10" name="T7"/>
                <a:gd fmla="*/ 14 w 26" name="T8"/>
                <a:gd fmla="*/ 6 h 10" name="T9"/>
                <a:gd fmla="*/ 15 w 26" name="T10"/>
                <a:gd fmla="*/ 6 h 10" name="T11"/>
                <a:gd fmla="*/ 15 w 26" name="T12"/>
                <a:gd fmla="*/ 9 h 10" name="T13"/>
                <a:gd fmla="*/ 15 w 26" name="T14"/>
                <a:gd fmla="*/ 6 h 10" name="T15"/>
                <a:gd fmla="*/ 15 w 26" name="T16"/>
                <a:gd fmla="*/ 9 h 10" name="T17"/>
                <a:gd fmla="*/ 16 w 26" name="T18"/>
                <a:gd fmla="*/ 6 h 10" name="T19"/>
                <a:gd fmla="*/ 16 w 26" name="T20"/>
                <a:gd fmla="*/ 9 h 10" name="T21"/>
                <a:gd fmla="*/ 8 w 26" name="T22"/>
                <a:gd fmla="*/ 6 h 10" name="T23"/>
                <a:gd fmla="*/ 10 w 26" name="T24"/>
                <a:gd fmla="*/ 9 h 10" name="T25"/>
                <a:gd fmla="*/ 17 w 26" name="T26"/>
                <a:gd fmla="*/ 6 h 10" name="T27"/>
                <a:gd fmla="*/ 18 w 26" name="T28"/>
                <a:gd fmla="*/ 8 h 10" name="T29"/>
                <a:gd fmla="*/ 8 w 26" name="T30"/>
                <a:gd fmla="*/ 9 h 10" name="T31"/>
                <a:gd fmla="*/ 8 w 26" name="T32"/>
                <a:gd fmla="*/ 6 h 10" name="T33"/>
                <a:gd fmla="*/ 18 w 26" name="T34"/>
                <a:gd fmla="*/ 8 h 10" name="T35"/>
                <a:gd fmla="*/ 18 w 26" name="T36"/>
                <a:gd fmla="*/ 6 h 10" name="T37"/>
                <a:gd fmla="*/ 18 w 26" name="T38"/>
                <a:gd fmla="*/ 8 h 10" name="T39"/>
                <a:gd fmla="*/ 21 w 26" name="T40"/>
                <a:gd fmla="*/ 5 h 10" name="T41"/>
                <a:gd fmla="*/ 6 w 26" name="T42"/>
                <a:gd fmla="*/ 8 h 10" name="T43"/>
                <a:gd fmla="*/ 6 w 26" name="T44"/>
                <a:gd fmla="*/ 5 h 10" name="T45"/>
                <a:gd fmla="*/ 21 w 26" name="T46"/>
                <a:gd fmla="*/ 5 h 10" name="T47"/>
                <a:gd fmla="*/ 21 w 26" name="T48"/>
                <a:gd fmla="*/ 8 h 10" name="T49"/>
                <a:gd fmla="*/ 3 w 26" name="T50"/>
                <a:gd fmla="*/ 4 h 10" name="T51"/>
                <a:gd fmla="*/ 2 w 26" name="T52"/>
                <a:gd fmla="*/ 6 h 10" name="T53"/>
                <a:gd fmla="*/ 2 w 26" name="T54"/>
                <a:gd fmla="*/ 4 h 10" name="T55"/>
                <a:gd fmla="*/ 22 w 26" name="T56"/>
                <a:gd fmla="*/ 7 h 10" name="T57"/>
                <a:gd fmla="*/ 24 w 26" name="T58"/>
                <a:gd fmla="*/ 3 h 10" name="T59"/>
                <a:gd fmla="*/ 2 w 26" name="T60"/>
                <a:gd fmla="*/ 4 h 10" name="T61"/>
                <a:gd fmla="*/ 2 w 26" name="T62"/>
                <a:gd fmla="*/ 3 h 10" name="T63"/>
                <a:gd fmla="*/ 24 w 26" name="T64"/>
                <a:gd fmla="*/ 3 h 10" name="T65"/>
                <a:gd fmla="*/ 25 w 26" name="T66"/>
                <a:gd fmla="*/ 5 h 10" name="T67"/>
                <a:gd fmla="*/ 25 w 26" name="T68"/>
                <a:gd fmla="*/ 0 h 10" name="T69"/>
                <a:gd fmla="*/ 12 w 26" name="T70"/>
                <a:gd fmla="*/ 5 h 10" name="T71"/>
                <a:gd fmla="*/ 1 w 26" name="T72"/>
                <a:gd fmla="*/ 2 h 10" name="T73"/>
                <a:gd fmla="*/ 1 w 26" name="T74"/>
                <a:gd fmla="*/ 1 h 10" name="T75"/>
                <a:gd fmla="*/ 1 w 26" name="T76"/>
                <a:gd fmla="*/ 5 h 10" name="T77"/>
                <a:gd fmla="*/ 12 w 26" name="T78"/>
                <a:gd fmla="*/ 10 h 10" name="T79"/>
                <a:gd fmla="*/ 23 w 26" name="T80"/>
                <a:gd fmla="*/ 8 h 10" name="T81"/>
                <a:gd fmla="*/ 24 w 26" name="T82"/>
                <a:gd fmla="*/ 7 h 10" name="T83"/>
                <a:gd fmla="*/ 26 w 26" name="T84"/>
                <a:gd fmla="*/ 5 h 10" name="T85"/>
                <a:gd fmla="*/ 26 w 26" name="T86"/>
                <a:gd fmla="*/ 0 h 1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 w="26">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8"/>
                    <a:pt x="18" y="8"/>
                    <a:pt x="18" y="8"/>
                  </a:cubicBezTo>
                  <a:cubicBezTo>
                    <a:pt x="17" y="9"/>
                    <a:pt x="17" y="9"/>
                    <a:pt x="17" y="9"/>
                  </a:cubicBezTo>
                  <a:moveTo>
                    <a:pt x="8" y="9"/>
                  </a:moveTo>
                  <a:cubicBezTo>
                    <a:pt x="7" y="9"/>
                    <a:pt x="7" y="8"/>
                    <a:pt x="6" y="8"/>
                  </a:cubicBezTo>
                  <a:cubicBezTo>
                    <a:pt x="6" y="7"/>
                    <a:pt x="6" y="6"/>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5"/>
                    <a:pt x="19" y="5"/>
                    <a:pt x="19" y="5"/>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5"/>
                  </a:cubicBezTo>
                  <a:cubicBezTo>
                    <a:pt x="6" y="6"/>
                    <a:pt x="6" y="7"/>
                    <a:pt x="6" y="8"/>
                  </a:cubicBezTo>
                  <a:moveTo>
                    <a:pt x="21" y="8"/>
                  </a:moveTo>
                  <a:cubicBezTo>
                    <a:pt x="21" y="7"/>
                    <a:pt x="21" y="6"/>
                    <a:pt x="21" y="5"/>
                  </a:cubicBezTo>
                  <a:cubicBezTo>
                    <a:pt x="22" y="4"/>
                    <a:pt x="22" y="4"/>
                    <a:pt x="22" y="4"/>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3"/>
                  </a:cubicBezTo>
                  <a:cubicBezTo>
                    <a:pt x="24" y="4"/>
                    <a:pt x="24" y="5"/>
                    <a:pt x="24" y="6"/>
                  </a:cubicBezTo>
                  <a:cubicBezTo>
                    <a:pt x="23" y="6"/>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5"/>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4"/>
                    <a:pt x="2" y="2"/>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6"/>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80" name="Freeform 66"/>
            <p:cNvSpPr>
              <a:spLocks noEditPoints="1"/>
            </p:cNvSpPr>
            <p:nvPr/>
          </p:nvSpPr>
          <p:spPr bwMode="auto">
            <a:xfrm>
              <a:off x="3577" y="2536"/>
              <a:ext cx="62" cy="24"/>
            </a:xfrm>
            <a:custGeom>
              <a:gdLst>
                <a:gd fmla="*/ 13 w 26" name="T0"/>
                <a:gd fmla="*/ 6 h 10" name="T1"/>
                <a:gd fmla="*/ 12 w 26" name="T2"/>
                <a:gd fmla="*/ 6 h 10" name="T3"/>
                <a:gd fmla="*/ 10 w 26" name="T4"/>
                <a:gd fmla="*/ 9 h 10" name="T5"/>
                <a:gd fmla="*/ 12 w 26" name="T6"/>
                <a:gd fmla="*/ 6 h 10" name="T7"/>
                <a:gd fmla="*/ 14 w 26" name="T8"/>
                <a:gd fmla="*/ 6 h 10" name="T9"/>
                <a:gd fmla="*/ 15 w 26" name="T10"/>
                <a:gd fmla="*/ 6 h 10" name="T11"/>
                <a:gd fmla="*/ 15 w 26" name="T12"/>
                <a:gd fmla="*/ 9 h 10" name="T13"/>
                <a:gd fmla="*/ 15 w 26" name="T14"/>
                <a:gd fmla="*/ 6 h 10" name="T15"/>
                <a:gd fmla="*/ 15 w 26" name="T16"/>
                <a:gd fmla="*/ 9 h 10" name="T17"/>
                <a:gd fmla="*/ 16 w 26" name="T18"/>
                <a:gd fmla="*/ 6 h 10" name="T19"/>
                <a:gd fmla="*/ 16 w 26" name="T20"/>
                <a:gd fmla="*/ 9 h 10" name="T21"/>
                <a:gd fmla="*/ 8 w 26" name="T22"/>
                <a:gd fmla="*/ 6 h 10" name="T23"/>
                <a:gd fmla="*/ 10 w 26" name="T24"/>
                <a:gd fmla="*/ 9 h 10" name="T25"/>
                <a:gd fmla="*/ 17 w 26" name="T26"/>
                <a:gd fmla="*/ 6 h 10" name="T27"/>
                <a:gd fmla="*/ 18 w 26" name="T28"/>
                <a:gd fmla="*/ 8 h 10" name="T29"/>
                <a:gd fmla="*/ 8 w 26" name="T30"/>
                <a:gd fmla="*/ 9 h 10" name="T31"/>
                <a:gd fmla="*/ 8 w 26" name="T32"/>
                <a:gd fmla="*/ 6 h 10" name="T33"/>
                <a:gd fmla="*/ 18 w 26" name="T34"/>
                <a:gd fmla="*/ 8 h 10" name="T35"/>
                <a:gd fmla="*/ 18 w 26" name="T36"/>
                <a:gd fmla="*/ 6 h 10" name="T37"/>
                <a:gd fmla="*/ 18 w 26" name="T38"/>
                <a:gd fmla="*/ 8 h 10" name="T39"/>
                <a:gd fmla="*/ 21 w 26" name="T40"/>
                <a:gd fmla="*/ 5 h 10" name="T41"/>
                <a:gd fmla="*/ 6 w 26" name="T42"/>
                <a:gd fmla="*/ 8 h 10" name="T43"/>
                <a:gd fmla="*/ 6 w 26" name="T44"/>
                <a:gd fmla="*/ 6 h 10" name="T45"/>
                <a:gd fmla="*/ 21 w 26" name="T46"/>
                <a:gd fmla="*/ 5 h 10" name="T47"/>
                <a:gd fmla="*/ 21 w 26" name="T48"/>
                <a:gd fmla="*/ 8 h 10" name="T49"/>
                <a:gd fmla="*/ 3 w 26" name="T50"/>
                <a:gd fmla="*/ 4 h 10" name="T51"/>
                <a:gd fmla="*/ 2 w 26" name="T52"/>
                <a:gd fmla="*/ 6 h 10" name="T53"/>
                <a:gd fmla="*/ 2 w 26" name="T54"/>
                <a:gd fmla="*/ 4 h 10" name="T55"/>
                <a:gd fmla="*/ 22 w 26" name="T56"/>
                <a:gd fmla="*/ 7 h 10" name="T57"/>
                <a:gd fmla="*/ 24 w 26" name="T58"/>
                <a:gd fmla="*/ 4 h 10" name="T59"/>
                <a:gd fmla="*/ 2 w 26" name="T60"/>
                <a:gd fmla="*/ 4 h 10" name="T61"/>
                <a:gd fmla="*/ 2 w 26" name="T62"/>
                <a:gd fmla="*/ 3 h 10" name="T63"/>
                <a:gd fmla="*/ 24 w 26" name="T64"/>
                <a:gd fmla="*/ 3 h 10" name="T65"/>
                <a:gd fmla="*/ 25 w 26" name="T66"/>
                <a:gd fmla="*/ 5 h 10" name="T67"/>
                <a:gd fmla="*/ 25 w 26" name="T68"/>
                <a:gd fmla="*/ 0 h 10" name="T69"/>
                <a:gd fmla="*/ 12 w 26" name="T70"/>
                <a:gd fmla="*/ 5 h 10" name="T71"/>
                <a:gd fmla="*/ 1 w 26" name="T72"/>
                <a:gd fmla="*/ 2 h 10" name="T73"/>
                <a:gd fmla="*/ 1 w 26" name="T74"/>
                <a:gd fmla="*/ 1 h 10" name="T75"/>
                <a:gd fmla="*/ 1 w 26" name="T76"/>
                <a:gd fmla="*/ 5 h 10" name="T77"/>
                <a:gd fmla="*/ 12 w 26" name="T78"/>
                <a:gd fmla="*/ 10 h 10" name="T79"/>
                <a:gd fmla="*/ 23 w 26" name="T80"/>
                <a:gd fmla="*/ 8 h 10" name="T81"/>
                <a:gd fmla="*/ 24 w 26" name="T82"/>
                <a:gd fmla="*/ 7 h 10" name="T83"/>
                <a:gd fmla="*/ 26 w 26" name="T84"/>
                <a:gd fmla="*/ 5 h 10" name="T85"/>
                <a:gd fmla="*/ 26 w 26" name="T86"/>
                <a:gd fmla="*/ 0 h 1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 w="26">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7"/>
                    <a:pt x="6" y="7"/>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6"/>
                  </a:cubicBezTo>
                  <a:cubicBezTo>
                    <a:pt x="6" y="6"/>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4"/>
                    <a:pt x="24" y="5"/>
                    <a:pt x="24" y="6"/>
                  </a:cubicBezTo>
                  <a:cubicBezTo>
                    <a:pt x="23" y="7"/>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81" name="Freeform 67"/>
            <p:cNvSpPr>
              <a:spLocks noEditPoints="1"/>
            </p:cNvSpPr>
            <p:nvPr/>
          </p:nvSpPr>
          <p:spPr bwMode="auto">
            <a:xfrm>
              <a:off x="3577" y="2550"/>
              <a:ext cx="62" cy="24"/>
            </a:xfrm>
            <a:custGeom>
              <a:gdLst>
                <a:gd fmla="*/ 13 w 26" name="T0"/>
                <a:gd fmla="*/ 7 h 10" name="T1"/>
                <a:gd fmla="*/ 12 w 26" name="T2"/>
                <a:gd fmla="*/ 6 h 10" name="T3"/>
                <a:gd fmla="*/ 10 w 26" name="T4"/>
                <a:gd fmla="*/ 9 h 10" name="T5"/>
                <a:gd fmla="*/ 12 w 26" name="T6"/>
                <a:gd fmla="*/ 6 h 10" name="T7"/>
                <a:gd fmla="*/ 14 w 26" name="T8"/>
                <a:gd fmla="*/ 7 h 10" name="T9"/>
                <a:gd fmla="*/ 15 w 26" name="T10"/>
                <a:gd fmla="*/ 6 h 10" name="T11"/>
                <a:gd fmla="*/ 15 w 26" name="T12"/>
                <a:gd fmla="*/ 9 h 10" name="T13"/>
                <a:gd fmla="*/ 15 w 26" name="T14"/>
                <a:gd fmla="*/ 6 h 10" name="T15"/>
                <a:gd fmla="*/ 15 w 26" name="T16"/>
                <a:gd fmla="*/ 9 h 10" name="T17"/>
                <a:gd fmla="*/ 16 w 26" name="T18"/>
                <a:gd fmla="*/ 6 h 10" name="T19"/>
                <a:gd fmla="*/ 16 w 26" name="T20"/>
                <a:gd fmla="*/ 9 h 10" name="T21"/>
                <a:gd fmla="*/ 8 w 26" name="T22"/>
                <a:gd fmla="*/ 6 h 10" name="T23"/>
                <a:gd fmla="*/ 10 w 26" name="T24"/>
                <a:gd fmla="*/ 9 h 10" name="T25"/>
                <a:gd fmla="*/ 17 w 26" name="T26"/>
                <a:gd fmla="*/ 6 h 10" name="T27"/>
                <a:gd fmla="*/ 18 w 26" name="T28"/>
                <a:gd fmla="*/ 8 h 10" name="T29"/>
                <a:gd fmla="*/ 8 w 26" name="T30"/>
                <a:gd fmla="*/ 9 h 10" name="T31"/>
                <a:gd fmla="*/ 8 w 26" name="T32"/>
                <a:gd fmla="*/ 6 h 10" name="T33"/>
                <a:gd fmla="*/ 18 w 26" name="T34"/>
                <a:gd fmla="*/ 8 h 10" name="T35"/>
                <a:gd fmla="*/ 18 w 26" name="T36"/>
                <a:gd fmla="*/ 6 h 10" name="T37"/>
                <a:gd fmla="*/ 18 w 26" name="T38"/>
                <a:gd fmla="*/ 9 h 10" name="T39"/>
                <a:gd fmla="*/ 21 w 26" name="T40"/>
                <a:gd fmla="*/ 5 h 10" name="T41"/>
                <a:gd fmla="*/ 6 w 26" name="T42"/>
                <a:gd fmla="*/ 8 h 10" name="T43"/>
                <a:gd fmla="*/ 6 w 26" name="T44"/>
                <a:gd fmla="*/ 6 h 10" name="T45"/>
                <a:gd fmla="*/ 21 w 26" name="T46"/>
                <a:gd fmla="*/ 5 h 10" name="T47"/>
                <a:gd fmla="*/ 21 w 26" name="T48"/>
                <a:gd fmla="*/ 8 h 10" name="T49"/>
                <a:gd fmla="*/ 3 w 26" name="T50"/>
                <a:gd fmla="*/ 4 h 10" name="T51"/>
                <a:gd fmla="*/ 2 w 26" name="T52"/>
                <a:gd fmla="*/ 6 h 10" name="T53"/>
                <a:gd fmla="*/ 2 w 26" name="T54"/>
                <a:gd fmla="*/ 4 h 10" name="T55"/>
                <a:gd fmla="*/ 22 w 26" name="T56"/>
                <a:gd fmla="*/ 7 h 10" name="T57"/>
                <a:gd fmla="*/ 24 w 26" name="T58"/>
                <a:gd fmla="*/ 4 h 10" name="T59"/>
                <a:gd fmla="*/ 2 w 26" name="T60"/>
                <a:gd fmla="*/ 4 h 10" name="T61"/>
                <a:gd fmla="*/ 2 w 26" name="T62"/>
                <a:gd fmla="*/ 4 h 10" name="T63"/>
                <a:gd fmla="*/ 24 w 26" name="T64"/>
                <a:gd fmla="*/ 3 h 10" name="T65"/>
                <a:gd fmla="*/ 25 w 26" name="T66"/>
                <a:gd fmla="*/ 5 h 10" name="T67"/>
                <a:gd fmla="*/ 25 w 26" name="T68"/>
                <a:gd fmla="*/ 0 h 10" name="T69"/>
                <a:gd fmla="*/ 12 w 26" name="T70"/>
                <a:gd fmla="*/ 6 h 10" name="T71"/>
                <a:gd fmla="*/ 1 w 26" name="T72"/>
                <a:gd fmla="*/ 2 h 10" name="T73"/>
                <a:gd fmla="*/ 1 w 26" name="T74"/>
                <a:gd fmla="*/ 1 h 10" name="T75"/>
                <a:gd fmla="*/ 1 w 26" name="T76"/>
                <a:gd fmla="*/ 5 h 10" name="T77"/>
                <a:gd fmla="*/ 12 w 26" name="T78"/>
                <a:gd fmla="*/ 10 h 10" name="T79"/>
                <a:gd fmla="*/ 23 w 26" name="T80"/>
                <a:gd fmla="*/ 8 h 10" name="T81"/>
                <a:gd fmla="*/ 24 w 26" name="T82"/>
                <a:gd fmla="*/ 7 h 10" name="T83"/>
                <a:gd fmla="*/ 26 w 26" name="T84"/>
                <a:gd fmla="*/ 5 h 10" name="T85"/>
                <a:gd fmla="*/ 26 w 26" name="T86"/>
                <a:gd fmla="*/ 0 h 1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 w="26">
                  <a:moveTo>
                    <a:pt x="12" y="6"/>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7"/>
                    <a:pt x="14" y="7"/>
                    <a:pt x="14" y="7"/>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7"/>
                    <a:pt x="19" y="8"/>
                  </a:cubicBezTo>
                  <a:cubicBezTo>
                    <a:pt x="18" y="9"/>
                    <a:pt x="18" y="9"/>
                    <a:pt x="18" y="9"/>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5"/>
                    <a:pt x="6" y="6"/>
                  </a:cubicBezTo>
                  <a:cubicBezTo>
                    <a:pt x="6" y="7"/>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5"/>
                    <a:pt x="24" y="5"/>
                    <a:pt x="24" y="6"/>
                  </a:cubicBezTo>
                  <a:cubicBezTo>
                    <a:pt x="23" y="7"/>
                    <a:pt x="23" y="7"/>
                    <a:pt x="22" y="7"/>
                  </a:cubicBezTo>
                  <a:moveTo>
                    <a:pt x="2" y="4"/>
                  </a:moveTo>
                  <a:cubicBezTo>
                    <a:pt x="2" y="4"/>
                    <a:pt x="2" y="4"/>
                    <a:pt x="2" y="4"/>
                  </a:cubicBezTo>
                  <a:cubicBezTo>
                    <a:pt x="1" y="3"/>
                    <a:pt x="1" y="3"/>
                    <a:pt x="1" y="3"/>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6"/>
                    <a:pt x="12" y="6"/>
                  </a:cubicBezTo>
                  <a:cubicBezTo>
                    <a:pt x="11" y="6"/>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82" name="Freeform 68"/>
            <p:cNvSpPr>
              <a:spLocks noEditPoints="1"/>
            </p:cNvSpPr>
            <p:nvPr/>
          </p:nvSpPr>
          <p:spPr bwMode="auto">
            <a:xfrm>
              <a:off x="3577" y="2565"/>
              <a:ext cx="62" cy="23"/>
            </a:xfrm>
            <a:custGeom>
              <a:gdLst>
                <a:gd fmla="*/ 13 w 26" name="T0"/>
                <a:gd fmla="*/ 7 h 10" name="T1"/>
                <a:gd fmla="*/ 12 w 26" name="T2"/>
                <a:gd fmla="*/ 7 h 10" name="T3"/>
                <a:gd fmla="*/ 10 w 26" name="T4"/>
                <a:gd fmla="*/ 9 h 10" name="T5"/>
                <a:gd fmla="*/ 12 w 26" name="T6"/>
                <a:gd fmla="*/ 7 h 10" name="T7"/>
                <a:gd fmla="*/ 14 w 26" name="T8"/>
                <a:gd fmla="*/ 7 h 10" name="T9"/>
                <a:gd fmla="*/ 15 w 26" name="T10"/>
                <a:gd fmla="*/ 6 h 10" name="T11"/>
                <a:gd fmla="*/ 15 w 26" name="T12"/>
                <a:gd fmla="*/ 9 h 10" name="T13"/>
                <a:gd fmla="*/ 15 w 26" name="T14"/>
                <a:gd fmla="*/ 6 h 10" name="T15"/>
                <a:gd fmla="*/ 15 w 26" name="T16"/>
                <a:gd fmla="*/ 9 h 10" name="T17"/>
                <a:gd fmla="*/ 16 w 26" name="T18"/>
                <a:gd fmla="*/ 6 h 10" name="T19"/>
                <a:gd fmla="*/ 16 w 26" name="T20"/>
                <a:gd fmla="*/ 9 h 10" name="T21"/>
                <a:gd fmla="*/ 8 w 26" name="T22"/>
                <a:gd fmla="*/ 6 h 10" name="T23"/>
                <a:gd fmla="*/ 10 w 26" name="T24"/>
                <a:gd fmla="*/ 9 h 10" name="T25"/>
                <a:gd fmla="*/ 17 w 26" name="T26"/>
                <a:gd fmla="*/ 6 h 10" name="T27"/>
                <a:gd fmla="*/ 18 w 26" name="T28"/>
                <a:gd fmla="*/ 9 h 10" name="T29"/>
                <a:gd fmla="*/ 8 w 26" name="T30"/>
                <a:gd fmla="*/ 9 h 10" name="T31"/>
                <a:gd fmla="*/ 8 w 26" name="T32"/>
                <a:gd fmla="*/ 6 h 10" name="T33"/>
                <a:gd fmla="*/ 18 w 26" name="T34"/>
                <a:gd fmla="*/ 8 h 10" name="T35"/>
                <a:gd fmla="*/ 18 w 26" name="T36"/>
                <a:gd fmla="*/ 6 h 10" name="T37"/>
                <a:gd fmla="*/ 18 w 26" name="T38"/>
                <a:gd fmla="*/ 9 h 10" name="T39"/>
                <a:gd fmla="*/ 21 w 26" name="T40"/>
                <a:gd fmla="*/ 5 h 10" name="T41"/>
                <a:gd fmla="*/ 6 w 26" name="T42"/>
                <a:gd fmla="*/ 8 h 10" name="T43"/>
                <a:gd fmla="*/ 6 w 26" name="T44"/>
                <a:gd fmla="*/ 6 h 10" name="T45"/>
                <a:gd fmla="*/ 21 w 26" name="T46"/>
                <a:gd fmla="*/ 5 h 10" name="T47"/>
                <a:gd fmla="*/ 21 w 26" name="T48"/>
                <a:gd fmla="*/ 8 h 10" name="T49"/>
                <a:gd fmla="*/ 3 w 26" name="T50"/>
                <a:gd fmla="*/ 5 h 10" name="T51"/>
                <a:gd fmla="*/ 2 w 26" name="T52"/>
                <a:gd fmla="*/ 7 h 10" name="T53"/>
                <a:gd fmla="*/ 2 w 26" name="T54"/>
                <a:gd fmla="*/ 4 h 10" name="T55"/>
                <a:gd fmla="*/ 22 w 26" name="T56"/>
                <a:gd fmla="*/ 7 h 10" name="T57"/>
                <a:gd fmla="*/ 24 w 26" name="T58"/>
                <a:gd fmla="*/ 4 h 10" name="T59"/>
                <a:gd fmla="*/ 2 w 26" name="T60"/>
                <a:gd fmla="*/ 4 h 10" name="T61"/>
                <a:gd fmla="*/ 2 w 26" name="T62"/>
                <a:gd fmla="*/ 4 h 10" name="T63"/>
                <a:gd fmla="*/ 24 w 26" name="T64"/>
                <a:gd fmla="*/ 3 h 10" name="T65"/>
                <a:gd fmla="*/ 25 w 26" name="T66"/>
                <a:gd fmla="*/ 5 h 10" name="T67"/>
                <a:gd fmla="*/ 25 w 26" name="T68"/>
                <a:gd fmla="*/ 1 h 10" name="T69"/>
                <a:gd fmla="*/ 12 w 26" name="T70"/>
                <a:gd fmla="*/ 6 h 10" name="T71"/>
                <a:gd fmla="*/ 1 w 26" name="T72"/>
                <a:gd fmla="*/ 2 h 10" name="T73"/>
                <a:gd fmla="*/ 1 w 26" name="T74"/>
                <a:gd fmla="*/ 1 h 10" name="T75"/>
                <a:gd fmla="*/ 1 w 26" name="T76"/>
                <a:gd fmla="*/ 5 h 10" name="T77"/>
                <a:gd fmla="*/ 12 w 26" name="T78"/>
                <a:gd fmla="*/ 10 h 10" name="T79"/>
                <a:gd fmla="*/ 23 w 26" name="T80"/>
                <a:gd fmla="*/ 8 h 10" name="T81"/>
                <a:gd fmla="*/ 24 w 26" name="T82"/>
                <a:gd fmla="*/ 7 h 10" name="T83"/>
                <a:gd fmla="*/ 26 w 26" name="T84"/>
                <a:gd fmla="*/ 5 h 10" name="T85"/>
                <a:gd fmla="*/ 26 w 26" name="T86"/>
                <a:gd fmla="*/ 1 h 1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 w="26">
                  <a:moveTo>
                    <a:pt x="12" y="7"/>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7"/>
                  </a:cubicBezTo>
                  <a:cubicBezTo>
                    <a:pt x="12" y="7"/>
                    <a:pt x="12" y="7"/>
                    <a:pt x="12" y="7"/>
                  </a:cubicBezTo>
                  <a:moveTo>
                    <a:pt x="12" y="9"/>
                  </a:moveTo>
                  <a:cubicBezTo>
                    <a:pt x="11" y="9"/>
                    <a:pt x="11" y="9"/>
                    <a:pt x="10" y="9"/>
                  </a:cubicBezTo>
                  <a:cubicBezTo>
                    <a:pt x="10" y="9"/>
                    <a:pt x="10" y="9"/>
                    <a:pt x="10" y="9"/>
                  </a:cubicBezTo>
                  <a:cubicBezTo>
                    <a:pt x="10" y="6"/>
                    <a:pt x="10" y="6"/>
                    <a:pt x="10" y="6"/>
                  </a:cubicBezTo>
                  <a:cubicBezTo>
                    <a:pt x="11" y="6"/>
                    <a:pt x="11" y="7"/>
                    <a:pt x="12" y="7"/>
                  </a:cubicBezTo>
                  <a:cubicBezTo>
                    <a:pt x="12" y="7"/>
                    <a:pt x="12" y="8"/>
                    <a:pt x="12" y="9"/>
                  </a:cubicBezTo>
                  <a:moveTo>
                    <a:pt x="14" y="9"/>
                  </a:moveTo>
                  <a:cubicBezTo>
                    <a:pt x="14" y="7"/>
                    <a:pt x="14" y="7"/>
                    <a:pt x="14" y="7"/>
                  </a:cubicBezTo>
                  <a:cubicBezTo>
                    <a:pt x="14" y="7"/>
                    <a:pt x="14" y="7"/>
                    <a:pt x="14" y="7"/>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9"/>
                    <a:pt x="15" y="9"/>
                    <a:pt x="15" y="9"/>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9"/>
                    <a:pt x="18" y="9"/>
                    <a:pt x="18" y="9"/>
                  </a:cubicBezTo>
                  <a:cubicBezTo>
                    <a:pt x="18" y="9"/>
                    <a:pt x="18" y="9"/>
                    <a:pt x="18" y="9"/>
                  </a:cubicBezTo>
                  <a:cubicBezTo>
                    <a:pt x="17" y="9"/>
                    <a:pt x="17" y="9"/>
                    <a:pt x="17" y="9"/>
                  </a:cubicBezTo>
                  <a:moveTo>
                    <a:pt x="8" y="9"/>
                  </a:moveTo>
                  <a:cubicBezTo>
                    <a:pt x="7" y="9"/>
                    <a:pt x="7" y="9"/>
                    <a:pt x="6" y="9"/>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8"/>
                    <a:pt x="19" y="8"/>
                  </a:cubicBezTo>
                  <a:cubicBezTo>
                    <a:pt x="18" y="9"/>
                    <a:pt x="18" y="9"/>
                    <a:pt x="18" y="9"/>
                  </a:cubicBezTo>
                  <a:moveTo>
                    <a:pt x="20" y="8"/>
                  </a:moveTo>
                  <a:cubicBezTo>
                    <a:pt x="19" y="7"/>
                    <a:pt x="19" y="7"/>
                    <a:pt x="20" y="6"/>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6"/>
                    <a:pt x="6" y="6"/>
                  </a:cubicBezTo>
                  <a:cubicBezTo>
                    <a:pt x="6" y="7"/>
                    <a:pt x="6" y="8"/>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5"/>
                    <a:pt x="3" y="5"/>
                    <a:pt x="3" y="5"/>
                  </a:cubicBezTo>
                  <a:cubicBezTo>
                    <a:pt x="3" y="5"/>
                    <a:pt x="3" y="5"/>
                    <a:pt x="3" y="5"/>
                  </a:cubicBezTo>
                  <a:cubicBezTo>
                    <a:pt x="3" y="7"/>
                    <a:pt x="3" y="7"/>
                    <a:pt x="3" y="7"/>
                  </a:cubicBezTo>
                  <a:moveTo>
                    <a:pt x="2" y="7"/>
                  </a:moveTo>
                  <a:cubicBezTo>
                    <a:pt x="2" y="6"/>
                    <a:pt x="2" y="6"/>
                    <a:pt x="2" y="6"/>
                  </a:cubicBezTo>
                  <a:cubicBezTo>
                    <a:pt x="2" y="6"/>
                    <a:pt x="2" y="6"/>
                    <a:pt x="2" y="6"/>
                  </a:cubicBezTo>
                  <a:cubicBezTo>
                    <a:pt x="2" y="4"/>
                    <a:pt x="2" y="4"/>
                    <a:pt x="2" y="4"/>
                  </a:cubicBezTo>
                  <a:cubicBezTo>
                    <a:pt x="2" y="4"/>
                    <a:pt x="2" y="4"/>
                    <a:pt x="2" y="4"/>
                  </a:cubicBezTo>
                  <a:cubicBezTo>
                    <a:pt x="2" y="7"/>
                    <a:pt x="2" y="7"/>
                    <a:pt x="2" y="7"/>
                  </a:cubicBezTo>
                  <a:moveTo>
                    <a:pt x="22" y="7"/>
                  </a:moveTo>
                  <a:cubicBezTo>
                    <a:pt x="22" y="5"/>
                    <a:pt x="22" y="5"/>
                    <a:pt x="22" y="5"/>
                  </a:cubicBezTo>
                  <a:cubicBezTo>
                    <a:pt x="22" y="5"/>
                    <a:pt x="22" y="5"/>
                    <a:pt x="22" y="5"/>
                  </a:cubicBezTo>
                  <a:cubicBezTo>
                    <a:pt x="23" y="4"/>
                    <a:pt x="23" y="4"/>
                    <a:pt x="24" y="4"/>
                  </a:cubicBezTo>
                  <a:cubicBezTo>
                    <a:pt x="24" y="5"/>
                    <a:pt x="24" y="6"/>
                    <a:pt x="24" y="6"/>
                  </a:cubicBezTo>
                  <a:cubicBezTo>
                    <a:pt x="23" y="7"/>
                    <a:pt x="23" y="7"/>
                    <a:pt x="22" y="7"/>
                  </a:cubicBezTo>
                  <a:moveTo>
                    <a:pt x="2" y="4"/>
                  </a:moveTo>
                  <a:cubicBezTo>
                    <a:pt x="2" y="4"/>
                    <a:pt x="2" y="4"/>
                    <a:pt x="2" y="4"/>
                  </a:cubicBezTo>
                  <a:cubicBezTo>
                    <a:pt x="1" y="4"/>
                    <a:pt x="1" y="4"/>
                    <a:pt x="1" y="4"/>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1"/>
                    <a:pt x="25" y="1"/>
                    <a:pt x="25" y="1"/>
                  </a:cubicBezTo>
                  <a:cubicBezTo>
                    <a:pt x="25" y="2"/>
                    <a:pt x="25" y="2"/>
                    <a:pt x="25" y="2"/>
                  </a:cubicBezTo>
                  <a:cubicBezTo>
                    <a:pt x="25" y="2"/>
                    <a:pt x="25" y="2"/>
                    <a:pt x="25" y="2"/>
                  </a:cubicBezTo>
                  <a:cubicBezTo>
                    <a:pt x="21" y="5"/>
                    <a:pt x="17" y="6"/>
                    <a:pt x="12" y="6"/>
                  </a:cubicBezTo>
                  <a:cubicBezTo>
                    <a:pt x="11" y="6"/>
                    <a:pt x="10" y="6"/>
                    <a:pt x="9" y="5"/>
                  </a:cubicBezTo>
                  <a:cubicBezTo>
                    <a:pt x="7" y="5"/>
                    <a:pt x="4" y="5"/>
                    <a:pt x="2" y="3"/>
                  </a:cubicBezTo>
                  <a:cubicBezTo>
                    <a:pt x="1" y="2"/>
                    <a:pt x="1" y="2"/>
                    <a:pt x="1" y="2"/>
                  </a:cubicBezTo>
                  <a:cubicBezTo>
                    <a:pt x="2" y="2"/>
                    <a:pt x="2" y="2"/>
                    <a:pt x="2" y="2"/>
                  </a:cubicBezTo>
                  <a:cubicBezTo>
                    <a:pt x="1" y="1"/>
                    <a:pt x="1" y="1"/>
                    <a:pt x="1" y="1"/>
                  </a:cubicBezTo>
                  <a:cubicBezTo>
                    <a:pt x="1" y="1"/>
                    <a:pt x="1" y="1"/>
                    <a:pt x="1" y="1"/>
                  </a:cubicBezTo>
                  <a:cubicBezTo>
                    <a:pt x="1" y="1"/>
                    <a:pt x="1" y="1"/>
                    <a:pt x="1" y="1"/>
                  </a:cubicBezTo>
                  <a:cubicBezTo>
                    <a:pt x="0" y="2"/>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1"/>
                    <a:pt x="26" y="1"/>
                    <a:pt x="26" y="1"/>
                  </a:cubicBezTo>
                  <a:cubicBezTo>
                    <a:pt x="26" y="0"/>
                    <a:pt x="26" y="0"/>
                    <a:pt x="2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83" name="Freeform 69"/>
            <p:cNvSpPr>
              <a:spLocks noEditPoints="1"/>
            </p:cNvSpPr>
            <p:nvPr/>
          </p:nvSpPr>
          <p:spPr bwMode="auto">
            <a:xfrm>
              <a:off x="3515" y="1822"/>
              <a:ext cx="74" cy="65"/>
            </a:xfrm>
            <a:custGeom>
              <a:gdLst>
                <a:gd fmla="*/ 22 w 31" name="T0"/>
                <a:gd fmla="*/ 26 h 27" name="T1"/>
                <a:gd fmla="*/ 20 w 31" name="T2"/>
                <a:gd fmla="*/ 23 h 27" name="T3"/>
                <a:gd fmla="*/ 17 w 31" name="T4"/>
                <a:gd fmla="*/ 21 h 27" name="T5"/>
                <a:gd fmla="*/ 21 w 31" name="T6"/>
                <a:gd fmla="*/ 18 h 27" name="T7"/>
                <a:gd fmla="*/ 22 w 31" name="T8"/>
                <a:gd fmla="*/ 25 h 27" name="T9"/>
                <a:gd fmla="*/ 22 w 31" name="T10"/>
                <a:gd fmla="*/ 26 h 27" name="T11"/>
                <a:gd fmla="*/ 22 w 31" name="T12"/>
                <a:gd fmla="*/ 24 h 27" name="T13"/>
                <a:gd fmla="*/ 21 w 31" name="T14"/>
                <a:gd fmla="*/ 18 h 27" name="T15"/>
                <a:gd fmla="*/ 21 w 31" name="T16"/>
                <a:gd fmla="*/ 18 h 27" name="T17"/>
                <a:gd fmla="*/ 21 w 31" name="T18"/>
                <a:gd fmla="*/ 17 h 27" name="T19"/>
                <a:gd fmla="*/ 15 w 31" name="T20"/>
                <a:gd fmla="*/ 12 h 27" name="T21"/>
                <a:gd fmla="*/ 6 w 31" name="T22"/>
                <a:gd fmla="*/ 4 h 27" name="T23"/>
                <a:gd fmla="*/ 8 w 31" name="T24"/>
                <a:gd fmla="*/ 6 h 27" name="T25"/>
                <a:gd fmla="*/ 16 w 31" name="T26"/>
                <a:gd fmla="*/ 11 h 27" name="T27"/>
                <a:gd fmla="*/ 24 w 31" name="T28"/>
                <a:gd fmla="*/ 16 h 27" name="T29"/>
                <a:gd fmla="*/ 22 w 31" name="T30"/>
                <a:gd fmla="*/ 24 h 27" name="T31"/>
                <a:gd fmla="*/ 13 w 31" name="T32"/>
                <a:gd fmla="*/ 23 h 27" name="T33"/>
                <a:gd fmla="*/ 2 w 31" name="T34"/>
                <a:gd fmla="*/ 2 h 27" name="T35"/>
                <a:gd fmla="*/ 15 w 31" name="T36"/>
                <a:gd fmla="*/ 13 h 27" name="T37"/>
                <a:gd fmla="*/ 20 w 31" name="T38"/>
                <a:gd fmla="*/ 18 h 27" name="T39"/>
                <a:gd fmla="*/ 17 w 31" name="T40"/>
                <a:gd fmla="*/ 20 h 27" name="T41"/>
                <a:gd fmla="*/ 13 w 31" name="T42"/>
                <a:gd fmla="*/ 23 h 27" name="T43"/>
                <a:gd fmla="*/ 24 w 31" name="T44"/>
                <a:gd fmla="*/ 15 h 27" name="T45"/>
                <a:gd fmla="*/ 16 w 31" name="T46"/>
                <a:gd fmla="*/ 10 h 27" name="T47"/>
                <a:gd fmla="*/ 9 w 31" name="T48"/>
                <a:gd fmla="*/ 5 h 27" name="T49"/>
                <a:gd fmla="*/ 3 w 31" name="T50"/>
                <a:gd fmla="*/ 2 h 27" name="T51"/>
                <a:gd fmla="*/ 8 w 31" name="T52"/>
                <a:gd fmla="*/ 3 h 27" name="T53"/>
                <a:gd fmla="*/ 10 w 31" name="T54"/>
                <a:gd fmla="*/ 4 h 27" name="T55"/>
                <a:gd fmla="*/ 30 w 31" name="T56"/>
                <a:gd fmla="*/ 12 h 27" name="T57"/>
                <a:gd fmla="*/ 24 w 31" name="T58"/>
                <a:gd fmla="*/ 15 h 27" name="T59"/>
                <a:gd fmla="*/ 1 w 31" name="T60"/>
                <a:gd fmla="*/ 0 h 27" name="T61"/>
                <a:gd fmla="*/ 1 w 31" name="T62"/>
                <a:gd fmla="*/ 1 h 27" name="T63"/>
                <a:gd fmla="*/ 1 w 31" name="T64"/>
                <a:gd fmla="*/ 1 h 27" name="T65"/>
                <a:gd fmla="*/ 1 w 31" name="T66"/>
                <a:gd fmla="*/ 1 h 27" name="T67"/>
                <a:gd fmla="*/ 5 w 31" name="T68"/>
                <a:gd fmla="*/ 11 h 27" name="T69"/>
                <a:gd fmla="*/ 12 w 31" name="T70"/>
                <a:gd fmla="*/ 24 h 27" name="T71"/>
                <a:gd fmla="*/ 12 w 31" name="T72"/>
                <a:gd fmla="*/ 24 h 27" name="T73"/>
                <a:gd fmla="*/ 17 w 31" name="T74"/>
                <a:gd fmla="*/ 21 h 27" name="T75"/>
                <a:gd fmla="*/ 19 w 31" name="T76"/>
                <a:gd fmla="*/ 24 h 27" name="T77"/>
                <a:gd fmla="*/ 22 w 31" name="T78"/>
                <a:gd fmla="*/ 27 h 27" name="T79"/>
                <a:gd fmla="*/ 22 w 31" name="T80"/>
                <a:gd fmla="*/ 27 h 27" name="T81"/>
                <a:gd fmla="*/ 22 w 31" name="T82"/>
                <a:gd fmla="*/ 27 h 27" name="T83"/>
                <a:gd fmla="*/ 22 w 31" name="T84"/>
                <a:gd fmla="*/ 27 h 27" name="T85"/>
                <a:gd fmla="*/ 23 w 31" name="T86"/>
                <a:gd fmla="*/ 27 h 27" name="T87"/>
                <a:gd fmla="*/ 23 w 31" name="T88"/>
                <a:gd fmla="*/ 26 h 27" name="T89"/>
                <a:gd fmla="*/ 24 w 31" name="T90"/>
                <a:gd fmla="*/ 16 h 27" name="T91"/>
                <a:gd fmla="*/ 30 w 31" name="T92"/>
                <a:gd fmla="*/ 13 h 27" name="T93"/>
                <a:gd fmla="*/ 31 w 31" name="T94"/>
                <a:gd fmla="*/ 13 h 27" name="T95"/>
                <a:gd fmla="*/ 31 w 31" name="T96"/>
                <a:gd fmla="*/ 12 h 27" name="T97"/>
                <a:gd fmla="*/ 31 w 31" name="T98"/>
                <a:gd fmla="*/ 12 h 27" name="T99"/>
                <a:gd fmla="*/ 11 w 31" name="T100"/>
                <a:gd fmla="*/ 4 h 27" name="T101"/>
                <a:gd fmla="*/ 8 w 31" name="T102"/>
                <a:gd fmla="*/ 3 h 27" name="T103"/>
                <a:gd fmla="*/ 1 w 31" name="T104"/>
                <a:gd fmla="*/ 0 h 2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7" w="31">
                  <a:moveTo>
                    <a:pt x="22" y="26"/>
                  </a:moveTo>
                  <a:cubicBezTo>
                    <a:pt x="21" y="25"/>
                    <a:pt x="20" y="24"/>
                    <a:pt x="20" y="23"/>
                  </a:cubicBezTo>
                  <a:cubicBezTo>
                    <a:pt x="19" y="22"/>
                    <a:pt x="18" y="22"/>
                    <a:pt x="17" y="21"/>
                  </a:cubicBezTo>
                  <a:cubicBezTo>
                    <a:pt x="18" y="20"/>
                    <a:pt x="19" y="19"/>
                    <a:pt x="21" y="18"/>
                  </a:cubicBezTo>
                  <a:cubicBezTo>
                    <a:pt x="21" y="20"/>
                    <a:pt x="21" y="22"/>
                    <a:pt x="22" y="25"/>
                  </a:cubicBezTo>
                  <a:cubicBezTo>
                    <a:pt x="22" y="26"/>
                    <a:pt x="22" y="26"/>
                    <a:pt x="22" y="26"/>
                  </a:cubicBezTo>
                  <a:moveTo>
                    <a:pt x="22" y="24"/>
                  </a:moveTo>
                  <a:cubicBezTo>
                    <a:pt x="22" y="21"/>
                    <a:pt x="22" y="20"/>
                    <a:pt x="21" y="18"/>
                  </a:cubicBezTo>
                  <a:cubicBezTo>
                    <a:pt x="21" y="18"/>
                    <a:pt x="21" y="18"/>
                    <a:pt x="21" y="18"/>
                  </a:cubicBezTo>
                  <a:cubicBezTo>
                    <a:pt x="21" y="17"/>
                    <a:pt x="21" y="17"/>
                    <a:pt x="21" y="17"/>
                  </a:cubicBezTo>
                  <a:cubicBezTo>
                    <a:pt x="19" y="15"/>
                    <a:pt x="17" y="14"/>
                    <a:pt x="15" y="12"/>
                  </a:cubicBezTo>
                  <a:cubicBezTo>
                    <a:pt x="12" y="9"/>
                    <a:pt x="9" y="7"/>
                    <a:pt x="6" y="4"/>
                  </a:cubicBezTo>
                  <a:cubicBezTo>
                    <a:pt x="7" y="5"/>
                    <a:pt x="8" y="5"/>
                    <a:pt x="8" y="6"/>
                  </a:cubicBezTo>
                  <a:cubicBezTo>
                    <a:pt x="11" y="7"/>
                    <a:pt x="13" y="9"/>
                    <a:pt x="16" y="11"/>
                  </a:cubicBezTo>
                  <a:cubicBezTo>
                    <a:pt x="19" y="13"/>
                    <a:pt x="22" y="15"/>
                    <a:pt x="24" y="16"/>
                  </a:cubicBezTo>
                  <a:cubicBezTo>
                    <a:pt x="22" y="24"/>
                    <a:pt x="22" y="24"/>
                    <a:pt x="22" y="24"/>
                  </a:cubicBezTo>
                  <a:moveTo>
                    <a:pt x="13" y="23"/>
                  </a:moveTo>
                  <a:cubicBezTo>
                    <a:pt x="10" y="19"/>
                    <a:pt x="3" y="5"/>
                    <a:pt x="2" y="2"/>
                  </a:cubicBezTo>
                  <a:cubicBezTo>
                    <a:pt x="7" y="6"/>
                    <a:pt x="10" y="9"/>
                    <a:pt x="15" y="13"/>
                  </a:cubicBezTo>
                  <a:cubicBezTo>
                    <a:pt x="16" y="14"/>
                    <a:pt x="18" y="16"/>
                    <a:pt x="20" y="18"/>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5" y="3"/>
                    <a:pt x="3" y="2"/>
                  </a:cubicBezTo>
                  <a:cubicBezTo>
                    <a:pt x="5" y="2"/>
                    <a:pt x="6" y="3"/>
                    <a:pt x="8" y="3"/>
                  </a:cubicBezTo>
                  <a:cubicBezTo>
                    <a:pt x="9" y="4"/>
                    <a:pt x="9" y="4"/>
                    <a:pt x="10" y="4"/>
                  </a:cubicBezTo>
                  <a:cubicBezTo>
                    <a:pt x="16" y="7"/>
                    <a:pt x="23" y="9"/>
                    <a:pt x="30"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1" y="21"/>
                    <a:pt x="12" y="24"/>
                  </a:cubicBezTo>
                  <a:cubicBezTo>
                    <a:pt x="12" y="24"/>
                    <a:pt x="12" y="24"/>
                    <a:pt x="12" y="24"/>
                  </a:cubicBezTo>
                  <a:cubicBezTo>
                    <a:pt x="14" y="24"/>
                    <a:pt x="15" y="23"/>
                    <a:pt x="17" y="21"/>
                  </a:cubicBezTo>
                  <a:cubicBezTo>
                    <a:pt x="17" y="22"/>
                    <a:pt x="18" y="23"/>
                    <a:pt x="19" y="24"/>
                  </a:cubicBezTo>
                  <a:cubicBezTo>
                    <a:pt x="20" y="25"/>
                    <a:pt x="21" y="25"/>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4" y="16"/>
                    <a:pt x="24" y="16"/>
                    <a:pt x="24" y="16"/>
                  </a:cubicBezTo>
                  <a:cubicBezTo>
                    <a:pt x="26" y="15"/>
                    <a:pt x="28" y="14"/>
                    <a:pt x="30" y="13"/>
                  </a:cubicBezTo>
                  <a:cubicBezTo>
                    <a:pt x="31" y="13"/>
                    <a:pt x="31" y="13"/>
                    <a:pt x="31" y="13"/>
                  </a:cubicBezTo>
                  <a:cubicBezTo>
                    <a:pt x="31" y="12"/>
                    <a:pt x="31" y="12"/>
                    <a:pt x="31" y="12"/>
                  </a:cubicBezTo>
                  <a:cubicBezTo>
                    <a:pt x="31" y="12"/>
                    <a:pt x="31" y="12"/>
                    <a:pt x="31" y="12"/>
                  </a:cubicBezTo>
                  <a:cubicBezTo>
                    <a:pt x="24" y="9"/>
                    <a:pt x="17" y="6"/>
                    <a:pt x="11" y="4"/>
                  </a:cubicBezTo>
                  <a:cubicBezTo>
                    <a:pt x="10" y="3"/>
                    <a:pt x="9" y="3"/>
                    <a:pt x="8" y="3"/>
                  </a:cubicBezTo>
                  <a:cubicBezTo>
                    <a:pt x="6" y="2"/>
                    <a:pt x="5" y="1"/>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84" name="Freeform 70"/>
            <p:cNvSpPr>
              <a:spLocks noEditPoints="1"/>
            </p:cNvSpPr>
            <p:nvPr/>
          </p:nvSpPr>
          <p:spPr bwMode="auto">
            <a:xfrm>
              <a:off x="3453" y="1742"/>
              <a:ext cx="74" cy="64"/>
            </a:xfrm>
            <a:custGeom>
              <a:gdLst>
                <a:gd fmla="*/ 22 w 31" name="T0"/>
                <a:gd fmla="*/ 25 h 27" name="T1"/>
                <a:gd fmla="*/ 20 w 31" name="T2"/>
                <a:gd fmla="*/ 23 h 27" name="T3"/>
                <a:gd fmla="*/ 17 w 31" name="T4"/>
                <a:gd fmla="*/ 21 h 27" name="T5"/>
                <a:gd fmla="*/ 21 w 31" name="T6"/>
                <a:gd fmla="*/ 18 h 27" name="T7"/>
                <a:gd fmla="*/ 22 w 31" name="T8"/>
                <a:gd fmla="*/ 25 h 27" name="T9"/>
                <a:gd fmla="*/ 22 w 31" name="T10"/>
                <a:gd fmla="*/ 25 h 27" name="T11"/>
                <a:gd fmla="*/ 23 w 31" name="T12"/>
                <a:gd fmla="*/ 23 h 27" name="T13"/>
                <a:gd fmla="*/ 21 w 31" name="T14"/>
                <a:gd fmla="*/ 18 h 27" name="T15"/>
                <a:gd fmla="*/ 22 w 31" name="T16"/>
                <a:gd fmla="*/ 18 h 27" name="T17"/>
                <a:gd fmla="*/ 21 w 31" name="T18"/>
                <a:gd fmla="*/ 17 h 27" name="T19"/>
                <a:gd fmla="*/ 15 w 31" name="T20"/>
                <a:gd fmla="*/ 12 h 27" name="T21"/>
                <a:gd fmla="*/ 9 w 31" name="T22"/>
                <a:gd fmla="*/ 6 h 27" name="T23"/>
                <a:gd fmla="*/ 16 w 31" name="T24"/>
                <a:gd fmla="*/ 11 h 27" name="T25"/>
                <a:gd fmla="*/ 24 w 31" name="T26"/>
                <a:gd fmla="*/ 16 h 27" name="T27"/>
                <a:gd fmla="*/ 23 w 31" name="T28"/>
                <a:gd fmla="*/ 23 h 27" name="T29"/>
                <a:gd fmla="*/ 13 w 31" name="T30"/>
                <a:gd fmla="*/ 23 h 27" name="T31"/>
                <a:gd fmla="*/ 2 w 31" name="T32"/>
                <a:gd fmla="*/ 2 h 27" name="T33"/>
                <a:gd fmla="*/ 15 w 31" name="T34"/>
                <a:gd fmla="*/ 13 h 27" name="T35"/>
                <a:gd fmla="*/ 20 w 31" name="T36"/>
                <a:gd fmla="*/ 17 h 27" name="T37"/>
                <a:gd fmla="*/ 17 w 31" name="T38"/>
                <a:gd fmla="*/ 20 h 27" name="T39"/>
                <a:gd fmla="*/ 13 w 31" name="T40"/>
                <a:gd fmla="*/ 23 h 27" name="T41"/>
                <a:gd fmla="*/ 24 w 31" name="T42"/>
                <a:gd fmla="*/ 15 h 27" name="T43"/>
                <a:gd fmla="*/ 16 w 31" name="T44"/>
                <a:gd fmla="*/ 10 h 27" name="T45"/>
                <a:gd fmla="*/ 9 w 31" name="T46"/>
                <a:gd fmla="*/ 5 h 27" name="T47"/>
                <a:gd fmla="*/ 4 w 31" name="T48"/>
                <a:gd fmla="*/ 2 h 27" name="T49"/>
                <a:gd fmla="*/ 8 w 31" name="T50"/>
                <a:gd fmla="*/ 4 h 27" name="T51"/>
                <a:gd fmla="*/ 10 w 31" name="T52"/>
                <a:gd fmla="*/ 4 h 27" name="T53"/>
                <a:gd fmla="*/ 29 w 31" name="T54"/>
                <a:gd fmla="*/ 12 h 27" name="T55"/>
                <a:gd fmla="*/ 24 w 31" name="T56"/>
                <a:gd fmla="*/ 15 h 27" name="T57"/>
                <a:gd fmla="*/ 1 w 31" name="T58"/>
                <a:gd fmla="*/ 0 h 27" name="T59"/>
                <a:gd fmla="*/ 1 w 31" name="T60"/>
                <a:gd fmla="*/ 1 h 27" name="T61"/>
                <a:gd fmla="*/ 1 w 31" name="T62"/>
                <a:gd fmla="*/ 1 h 27" name="T63"/>
                <a:gd fmla="*/ 1 w 31" name="T64"/>
                <a:gd fmla="*/ 1 h 27" name="T65"/>
                <a:gd fmla="*/ 5 w 31" name="T66"/>
                <a:gd fmla="*/ 11 h 27" name="T67"/>
                <a:gd fmla="*/ 12 w 31" name="T68"/>
                <a:gd fmla="*/ 24 h 27" name="T69"/>
                <a:gd fmla="*/ 12 w 31" name="T70"/>
                <a:gd fmla="*/ 24 h 27" name="T71"/>
                <a:gd fmla="*/ 17 w 31" name="T72"/>
                <a:gd fmla="*/ 22 h 27" name="T73"/>
                <a:gd fmla="*/ 19 w 31" name="T74"/>
                <a:gd fmla="*/ 24 h 27" name="T75"/>
                <a:gd fmla="*/ 22 w 31" name="T76"/>
                <a:gd fmla="*/ 27 h 27" name="T77"/>
                <a:gd fmla="*/ 22 w 31" name="T78"/>
                <a:gd fmla="*/ 27 h 27" name="T79"/>
                <a:gd fmla="*/ 22 w 31" name="T80"/>
                <a:gd fmla="*/ 27 h 27" name="T81"/>
                <a:gd fmla="*/ 22 w 31" name="T82"/>
                <a:gd fmla="*/ 27 h 27" name="T83"/>
                <a:gd fmla="*/ 23 w 31" name="T84"/>
                <a:gd fmla="*/ 27 h 27" name="T85"/>
                <a:gd fmla="*/ 23 w 31" name="T86"/>
                <a:gd fmla="*/ 26 h 27" name="T87"/>
                <a:gd fmla="*/ 25 w 31" name="T88"/>
                <a:gd fmla="*/ 16 h 27" name="T89"/>
                <a:gd fmla="*/ 30 w 31" name="T90"/>
                <a:gd fmla="*/ 13 h 27" name="T91"/>
                <a:gd fmla="*/ 31 w 31" name="T92"/>
                <a:gd fmla="*/ 13 h 27" name="T93"/>
                <a:gd fmla="*/ 31 w 31" name="T94"/>
                <a:gd fmla="*/ 12 h 27" name="T95"/>
                <a:gd fmla="*/ 31 w 31" name="T96"/>
                <a:gd fmla="*/ 12 h 27" name="T97"/>
                <a:gd fmla="*/ 11 w 31" name="T98"/>
                <a:gd fmla="*/ 3 h 27" name="T99"/>
                <a:gd fmla="*/ 9 w 31" name="T100"/>
                <a:gd fmla="*/ 3 h 27" name="T101"/>
                <a:gd fmla="*/ 1 w 31" name="T102"/>
                <a:gd fmla="*/ 0 h 2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7" w="31">
                  <a:moveTo>
                    <a:pt x="22" y="25"/>
                  </a:moveTo>
                  <a:cubicBezTo>
                    <a:pt x="21" y="24"/>
                    <a:pt x="20" y="24"/>
                    <a:pt x="20" y="23"/>
                  </a:cubicBezTo>
                  <a:cubicBezTo>
                    <a:pt x="19" y="22"/>
                    <a:pt x="18" y="22"/>
                    <a:pt x="17" y="21"/>
                  </a:cubicBezTo>
                  <a:cubicBezTo>
                    <a:pt x="18" y="20"/>
                    <a:pt x="19" y="19"/>
                    <a:pt x="21" y="18"/>
                  </a:cubicBezTo>
                  <a:cubicBezTo>
                    <a:pt x="21" y="20"/>
                    <a:pt x="21" y="22"/>
                    <a:pt x="22" y="25"/>
                  </a:cubicBezTo>
                  <a:cubicBezTo>
                    <a:pt x="22" y="25"/>
                    <a:pt x="22" y="25"/>
                    <a:pt x="22" y="25"/>
                  </a:cubicBezTo>
                  <a:moveTo>
                    <a:pt x="23" y="23"/>
                  </a:moveTo>
                  <a:cubicBezTo>
                    <a:pt x="22" y="21"/>
                    <a:pt x="22" y="19"/>
                    <a:pt x="21" y="18"/>
                  </a:cubicBezTo>
                  <a:cubicBezTo>
                    <a:pt x="22" y="18"/>
                    <a:pt x="22" y="18"/>
                    <a:pt x="22" y="18"/>
                  </a:cubicBezTo>
                  <a:cubicBezTo>
                    <a:pt x="21" y="17"/>
                    <a:pt x="21" y="17"/>
                    <a:pt x="21" y="17"/>
                  </a:cubicBezTo>
                  <a:cubicBezTo>
                    <a:pt x="19" y="15"/>
                    <a:pt x="17" y="14"/>
                    <a:pt x="15" y="12"/>
                  </a:cubicBezTo>
                  <a:cubicBezTo>
                    <a:pt x="13" y="10"/>
                    <a:pt x="11" y="8"/>
                    <a:pt x="9" y="6"/>
                  </a:cubicBezTo>
                  <a:cubicBezTo>
                    <a:pt x="11" y="8"/>
                    <a:pt x="13" y="9"/>
                    <a:pt x="16" y="11"/>
                  </a:cubicBezTo>
                  <a:cubicBezTo>
                    <a:pt x="19" y="13"/>
                    <a:pt x="22" y="15"/>
                    <a:pt x="24" y="16"/>
                  </a:cubicBezTo>
                  <a:cubicBezTo>
                    <a:pt x="23" y="23"/>
                    <a:pt x="23" y="23"/>
                    <a:pt x="23" y="23"/>
                  </a:cubicBezTo>
                  <a:moveTo>
                    <a:pt x="13" y="23"/>
                  </a:moveTo>
                  <a:cubicBezTo>
                    <a:pt x="10" y="19"/>
                    <a:pt x="4" y="6"/>
                    <a:pt x="2" y="2"/>
                  </a:cubicBezTo>
                  <a:cubicBezTo>
                    <a:pt x="7" y="6"/>
                    <a:pt x="10" y="9"/>
                    <a:pt x="15" y="13"/>
                  </a:cubicBezTo>
                  <a:cubicBezTo>
                    <a:pt x="16" y="14"/>
                    <a:pt x="18" y="16"/>
                    <a:pt x="20" y="17"/>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6" y="3"/>
                    <a:pt x="4" y="2"/>
                  </a:cubicBezTo>
                  <a:cubicBezTo>
                    <a:pt x="6" y="3"/>
                    <a:pt x="7" y="3"/>
                    <a:pt x="8" y="4"/>
                  </a:cubicBezTo>
                  <a:cubicBezTo>
                    <a:pt x="9" y="4"/>
                    <a:pt x="9" y="4"/>
                    <a:pt x="10" y="4"/>
                  </a:cubicBezTo>
                  <a:cubicBezTo>
                    <a:pt x="16" y="7"/>
                    <a:pt x="23" y="10"/>
                    <a:pt x="29"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0" y="22"/>
                    <a:pt x="12" y="24"/>
                  </a:cubicBezTo>
                  <a:cubicBezTo>
                    <a:pt x="12" y="24"/>
                    <a:pt x="12" y="24"/>
                    <a:pt x="12" y="24"/>
                  </a:cubicBezTo>
                  <a:cubicBezTo>
                    <a:pt x="14" y="24"/>
                    <a:pt x="15" y="23"/>
                    <a:pt x="17" y="22"/>
                  </a:cubicBezTo>
                  <a:cubicBezTo>
                    <a:pt x="17" y="22"/>
                    <a:pt x="18" y="23"/>
                    <a:pt x="19" y="24"/>
                  </a:cubicBezTo>
                  <a:cubicBezTo>
                    <a:pt x="20" y="25"/>
                    <a:pt x="21" y="26"/>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5" y="16"/>
                    <a:pt x="25" y="16"/>
                    <a:pt x="25" y="16"/>
                  </a:cubicBezTo>
                  <a:cubicBezTo>
                    <a:pt x="27" y="15"/>
                    <a:pt x="28" y="14"/>
                    <a:pt x="30" y="13"/>
                  </a:cubicBezTo>
                  <a:cubicBezTo>
                    <a:pt x="31" y="13"/>
                    <a:pt x="31" y="13"/>
                    <a:pt x="31" y="13"/>
                  </a:cubicBezTo>
                  <a:cubicBezTo>
                    <a:pt x="31" y="12"/>
                    <a:pt x="31" y="12"/>
                    <a:pt x="31" y="12"/>
                  </a:cubicBezTo>
                  <a:cubicBezTo>
                    <a:pt x="31" y="12"/>
                    <a:pt x="31" y="12"/>
                    <a:pt x="31" y="12"/>
                  </a:cubicBezTo>
                  <a:cubicBezTo>
                    <a:pt x="24" y="9"/>
                    <a:pt x="17" y="6"/>
                    <a:pt x="11" y="3"/>
                  </a:cubicBezTo>
                  <a:cubicBezTo>
                    <a:pt x="10" y="3"/>
                    <a:pt x="9" y="3"/>
                    <a:pt x="9" y="3"/>
                  </a:cubicBezTo>
                  <a:cubicBezTo>
                    <a:pt x="6" y="2"/>
                    <a:pt x="5" y="1"/>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85" name="Freeform 71"/>
            <p:cNvSpPr>
              <a:spLocks noEditPoints="1"/>
            </p:cNvSpPr>
            <p:nvPr/>
          </p:nvSpPr>
          <p:spPr bwMode="auto">
            <a:xfrm>
              <a:off x="3539" y="2108"/>
              <a:ext cx="119" cy="112"/>
            </a:xfrm>
            <a:custGeom>
              <a:gdLst>
                <a:gd fmla="*/ 14 w 50" name="T0"/>
                <a:gd fmla="*/ 46 h 47" name="T1"/>
                <a:gd fmla="*/ 16 w 50" name="T2"/>
                <a:gd fmla="*/ 46 h 47" name="T3"/>
                <a:gd fmla="*/ 19 w 50" name="T4"/>
                <a:gd fmla="*/ 46 h 47" name="T5"/>
                <a:gd fmla="*/ 20 w 50" name="T6"/>
                <a:gd fmla="*/ 46 h 47" name="T7"/>
                <a:gd fmla="*/ 22 w 50" name="T8"/>
                <a:gd fmla="*/ 46 h 47" name="T9"/>
                <a:gd fmla="*/ 24 w 50" name="T10"/>
                <a:gd fmla="*/ 46 h 47" name="T11"/>
                <a:gd fmla="*/ 27 w 50" name="T12"/>
                <a:gd fmla="*/ 46 h 47" name="T13"/>
                <a:gd fmla="*/ 28 w 50" name="T14"/>
                <a:gd fmla="*/ 46 h 47" name="T15"/>
                <a:gd fmla="*/ 33 w 50" name="T16"/>
                <a:gd fmla="*/ 46 h 47" name="T17"/>
                <a:gd fmla="*/ 34 w 50" name="T18"/>
                <a:gd fmla="*/ 46 h 47" name="T19"/>
                <a:gd fmla="*/ 37 w 50" name="T20"/>
                <a:gd fmla="*/ 45 h 47" name="T21"/>
                <a:gd fmla="*/ 38 w 50" name="T22"/>
                <a:gd fmla="*/ 45 h 47" name="T23"/>
                <a:gd fmla="*/ 13 w 50" name="T24"/>
                <a:gd fmla="*/ 45 h 47" name="T25"/>
                <a:gd fmla="*/ 19 w 50" name="T26"/>
                <a:gd fmla="*/ 42 h 47" name="T27"/>
                <a:gd fmla="*/ 31 w 50" name="T28"/>
                <a:gd fmla="*/ 40 h 47" name="T29"/>
                <a:gd fmla="*/ 38 w 50" name="T30"/>
                <a:gd fmla="*/ 44 h 47" name="T31"/>
                <a:gd fmla="*/ 13 w 50" name="T32"/>
                <a:gd fmla="*/ 43 h 47" name="T33"/>
                <a:gd fmla="*/ 6 w 50" name="T34"/>
                <a:gd fmla="*/ 37 h 47" name="T35"/>
                <a:gd fmla="*/ 4 w 50" name="T36"/>
                <a:gd fmla="*/ 37 h 47" name="T37"/>
                <a:gd fmla="*/ 42 w 50" name="T38"/>
                <a:gd fmla="*/ 36 h 47" name="T39"/>
                <a:gd fmla="*/ 8 w 50" name="T40"/>
                <a:gd fmla="*/ 37 h 47" name="T41"/>
                <a:gd fmla="*/ 39 w 50" name="T42"/>
                <a:gd fmla="*/ 36 h 47" name="T43"/>
                <a:gd fmla="*/ 36 w 50" name="T44"/>
                <a:gd fmla="*/ 37 h 47" name="T45"/>
                <a:gd fmla="*/ 43 w 50" name="T46"/>
                <a:gd fmla="*/ 36 h 47" name="T47"/>
                <a:gd fmla="*/ 35 w 50" name="T48"/>
                <a:gd fmla="*/ 35 h 47" name="T49"/>
                <a:gd fmla="*/ 34 w 50" name="T50"/>
                <a:gd fmla="*/ 35 h 47" name="T51"/>
                <a:gd fmla="*/ 31 w 50" name="T52"/>
                <a:gd fmla="*/ 35 h 47" name="T53"/>
                <a:gd fmla="*/ 30 w 50" name="T54"/>
                <a:gd fmla="*/ 35 h 47" name="T55"/>
                <a:gd fmla="*/ 28 w 50" name="T56"/>
                <a:gd fmla="*/ 35 h 47" name="T57"/>
                <a:gd fmla="*/ 26 w 50" name="T58"/>
                <a:gd fmla="*/ 35 h 47" name="T59"/>
                <a:gd fmla="*/ 25 w 50" name="T60"/>
                <a:gd fmla="*/ 35 h 47" name="T61"/>
                <a:gd fmla="*/ 24 w 50" name="T62"/>
                <a:gd fmla="*/ 35 h 47" name="T63"/>
                <a:gd fmla="*/ 11 w 50" name="T64"/>
                <a:gd fmla="*/ 35 h 47" name="T65"/>
                <a:gd fmla="*/ 20 w 50" name="T66"/>
                <a:gd fmla="*/ 35 h 47" name="T67"/>
                <a:gd fmla="*/ 18 w 50" name="T68"/>
                <a:gd fmla="*/ 35 h 47" name="T69"/>
                <a:gd fmla="*/ 17 w 50" name="T70"/>
                <a:gd fmla="*/ 35 h 47" name="T71"/>
                <a:gd fmla="*/ 15 w 50" name="T72"/>
                <a:gd fmla="*/ 35 h 47" name="T73"/>
                <a:gd fmla="*/ 47 w 50" name="T74"/>
                <a:gd fmla="*/ 35 h 47" name="T75"/>
                <a:gd fmla="*/ 4 w 50" name="T76"/>
                <a:gd fmla="*/ 35 h 47" name="T77"/>
                <a:gd fmla="*/ 47 w 50" name="T78"/>
                <a:gd fmla="*/ 36 h 47" name="T79"/>
                <a:gd fmla="*/ 2 w 50" name="T80"/>
                <a:gd fmla="*/ 31 h 47" name="T81"/>
                <a:gd fmla="*/ 7 w 50" name="T82"/>
                <a:gd fmla="*/ 1 h 47" name="T83"/>
                <a:gd fmla="*/ 49 w 50" name="T84"/>
                <a:gd fmla="*/ 9 h 47" name="T85"/>
                <a:gd fmla="*/ 41 w 50" name="T86"/>
                <a:gd fmla="*/ 35 h 47" name="T87"/>
                <a:gd fmla="*/ 7 w 50" name="T88"/>
                <a:gd fmla="*/ 0 h 47" name="T89"/>
                <a:gd fmla="*/ 1 w 50" name="T90"/>
                <a:gd fmla="*/ 32 h 47" name="T91"/>
                <a:gd fmla="*/ 18 w 50" name="T92"/>
                <a:gd fmla="*/ 41 h 47" name="T93"/>
                <a:gd fmla="*/ 12 w 50" name="T94"/>
                <a:gd fmla="*/ 42 h 47" name="T95"/>
                <a:gd fmla="*/ 14 w 50" name="T96"/>
                <a:gd fmla="*/ 47 h 47" name="T97"/>
                <a:gd fmla="*/ 39 w 50" name="T98"/>
                <a:gd fmla="*/ 46 h 47" name="T99"/>
                <a:gd fmla="*/ 32 w 50" name="T100"/>
                <a:gd fmla="*/ 42 h 47" name="T101"/>
                <a:gd fmla="*/ 49 w 50" name="T102"/>
                <a:gd fmla="*/ 37 h 47" name="T103"/>
                <a:gd fmla="*/ 50 w 50" name="T104"/>
                <a:gd fmla="*/ 9 h 47" name="T105"/>
                <a:gd fmla="*/ 7 w 50" name="T106"/>
                <a:gd fmla="*/ 0 h 4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7" w="50">
                  <a:moveTo>
                    <a:pt x="14" y="46"/>
                  </a:moveTo>
                  <a:cubicBezTo>
                    <a:pt x="13" y="46"/>
                    <a:pt x="13" y="46"/>
                    <a:pt x="13" y="46"/>
                  </a:cubicBezTo>
                  <a:cubicBezTo>
                    <a:pt x="14" y="45"/>
                    <a:pt x="14" y="45"/>
                    <a:pt x="14" y="45"/>
                  </a:cubicBezTo>
                  <a:cubicBezTo>
                    <a:pt x="15" y="45"/>
                    <a:pt x="15" y="45"/>
                    <a:pt x="15" y="45"/>
                  </a:cubicBezTo>
                  <a:cubicBezTo>
                    <a:pt x="14" y="46"/>
                    <a:pt x="14" y="46"/>
                    <a:pt x="14" y="46"/>
                  </a:cubicBezTo>
                  <a:cubicBezTo>
                    <a:pt x="14" y="46"/>
                    <a:pt x="14" y="46"/>
                    <a:pt x="14" y="46"/>
                  </a:cubicBezTo>
                  <a:moveTo>
                    <a:pt x="15" y="46"/>
                  </a:moveTo>
                  <a:cubicBezTo>
                    <a:pt x="16" y="45"/>
                    <a:pt x="16" y="45"/>
                    <a:pt x="16" y="45"/>
                  </a:cubicBezTo>
                  <a:cubicBezTo>
                    <a:pt x="17" y="45"/>
                    <a:pt x="17" y="45"/>
                    <a:pt x="17" y="45"/>
                  </a:cubicBezTo>
                  <a:cubicBezTo>
                    <a:pt x="16" y="46"/>
                    <a:pt x="16" y="46"/>
                    <a:pt x="16" y="46"/>
                  </a:cubicBezTo>
                  <a:cubicBezTo>
                    <a:pt x="16" y="46"/>
                    <a:pt x="16" y="46"/>
                    <a:pt x="16" y="46"/>
                  </a:cubicBezTo>
                  <a:cubicBezTo>
                    <a:pt x="16" y="46"/>
                    <a:pt x="16" y="46"/>
                    <a:pt x="16" y="46"/>
                  </a:cubicBezTo>
                  <a:cubicBezTo>
                    <a:pt x="15" y="46"/>
                    <a:pt x="15" y="46"/>
                    <a:pt x="15" y="46"/>
                  </a:cubicBezTo>
                  <a:cubicBezTo>
                    <a:pt x="15" y="46"/>
                    <a:pt x="15" y="46"/>
                    <a:pt x="15" y="46"/>
                  </a:cubicBezTo>
                  <a:moveTo>
                    <a:pt x="17" y="46"/>
                  </a:moveTo>
                  <a:cubicBezTo>
                    <a:pt x="18" y="45"/>
                    <a:pt x="18" y="45"/>
                    <a:pt x="18" y="45"/>
                  </a:cubicBezTo>
                  <a:cubicBezTo>
                    <a:pt x="19" y="45"/>
                    <a:pt x="19" y="45"/>
                    <a:pt x="19" y="45"/>
                  </a:cubicBezTo>
                  <a:cubicBezTo>
                    <a:pt x="19" y="46"/>
                    <a:pt x="19" y="46"/>
                    <a:pt x="19" y="46"/>
                  </a:cubicBezTo>
                  <a:cubicBezTo>
                    <a:pt x="19" y="46"/>
                    <a:pt x="19" y="46"/>
                    <a:pt x="19" y="46"/>
                  </a:cubicBezTo>
                  <a:cubicBezTo>
                    <a:pt x="18" y="46"/>
                    <a:pt x="18" y="46"/>
                    <a:pt x="17" y="46"/>
                  </a:cubicBezTo>
                  <a:moveTo>
                    <a:pt x="19" y="46"/>
                  </a:moveTo>
                  <a:cubicBezTo>
                    <a:pt x="20" y="45"/>
                    <a:pt x="20" y="45"/>
                    <a:pt x="20" y="45"/>
                  </a:cubicBezTo>
                  <a:cubicBezTo>
                    <a:pt x="21" y="45"/>
                    <a:pt x="21" y="45"/>
                    <a:pt x="21" y="45"/>
                  </a:cubicBezTo>
                  <a:cubicBezTo>
                    <a:pt x="20" y="46"/>
                    <a:pt x="20" y="46"/>
                    <a:pt x="20" y="46"/>
                  </a:cubicBezTo>
                  <a:cubicBezTo>
                    <a:pt x="19" y="46"/>
                    <a:pt x="19" y="46"/>
                    <a:pt x="19" y="46"/>
                  </a:cubicBezTo>
                  <a:moveTo>
                    <a:pt x="21" y="46"/>
                  </a:moveTo>
                  <a:cubicBezTo>
                    <a:pt x="21" y="45"/>
                    <a:pt x="21" y="45"/>
                    <a:pt x="21" y="45"/>
                  </a:cubicBezTo>
                  <a:cubicBezTo>
                    <a:pt x="23" y="45"/>
                    <a:pt x="23" y="45"/>
                    <a:pt x="23" y="45"/>
                  </a:cubicBezTo>
                  <a:cubicBezTo>
                    <a:pt x="22" y="46"/>
                    <a:pt x="22" y="46"/>
                    <a:pt x="22" y="46"/>
                  </a:cubicBezTo>
                  <a:cubicBezTo>
                    <a:pt x="22" y="46"/>
                    <a:pt x="22" y="46"/>
                    <a:pt x="22" y="46"/>
                  </a:cubicBezTo>
                  <a:cubicBezTo>
                    <a:pt x="21" y="46"/>
                    <a:pt x="21" y="46"/>
                    <a:pt x="21" y="46"/>
                  </a:cubicBezTo>
                  <a:moveTo>
                    <a:pt x="23" y="46"/>
                  </a:moveTo>
                  <a:cubicBezTo>
                    <a:pt x="24" y="45"/>
                    <a:pt x="24" y="45"/>
                    <a:pt x="24" y="45"/>
                  </a:cubicBezTo>
                  <a:cubicBezTo>
                    <a:pt x="24" y="45"/>
                    <a:pt x="24" y="45"/>
                    <a:pt x="24" y="45"/>
                  </a:cubicBezTo>
                  <a:cubicBezTo>
                    <a:pt x="24" y="46"/>
                    <a:pt x="24" y="46"/>
                    <a:pt x="24" y="46"/>
                  </a:cubicBezTo>
                  <a:cubicBezTo>
                    <a:pt x="24" y="46"/>
                    <a:pt x="24" y="46"/>
                    <a:pt x="24" y="46"/>
                  </a:cubicBezTo>
                  <a:cubicBezTo>
                    <a:pt x="23" y="46"/>
                    <a:pt x="23" y="46"/>
                    <a:pt x="23" y="46"/>
                  </a:cubicBezTo>
                  <a:moveTo>
                    <a:pt x="25" y="46"/>
                  </a:moveTo>
                  <a:cubicBezTo>
                    <a:pt x="26" y="45"/>
                    <a:pt x="26" y="45"/>
                    <a:pt x="26" y="45"/>
                  </a:cubicBezTo>
                  <a:cubicBezTo>
                    <a:pt x="27" y="45"/>
                    <a:pt x="27" y="45"/>
                    <a:pt x="27" y="45"/>
                  </a:cubicBezTo>
                  <a:cubicBezTo>
                    <a:pt x="27" y="46"/>
                    <a:pt x="27" y="46"/>
                    <a:pt x="27" y="46"/>
                  </a:cubicBezTo>
                  <a:cubicBezTo>
                    <a:pt x="27" y="46"/>
                    <a:pt x="27" y="46"/>
                    <a:pt x="27" y="46"/>
                  </a:cubicBezTo>
                  <a:cubicBezTo>
                    <a:pt x="26" y="46"/>
                    <a:pt x="25" y="46"/>
                    <a:pt x="25" y="46"/>
                  </a:cubicBezTo>
                  <a:moveTo>
                    <a:pt x="28" y="46"/>
                  </a:moveTo>
                  <a:cubicBezTo>
                    <a:pt x="28" y="45"/>
                    <a:pt x="28" y="45"/>
                    <a:pt x="28" y="45"/>
                  </a:cubicBezTo>
                  <a:cubicBezTo>
                    <a:pt x="29" y="45"/>
                    <a:pt x="29" y="45"/>
                    <a:pt x="29" y="45"/>
                  </a:cubicBezTo>
                  <a:cubicBezTo>
                    <a:pt x="29" y="46"/>
                    <a:pt x="29" y="46"/>
                    <a:pt x="29" y="46"/>
                  </a:cubicBezTo>
                  <a:cubicBezTo>
                    <a:pt x="28" y="46"/>
                    <a:pt x="28" y="46"/>
                    <a:pt x="28" y="46"/>
                  </a:cubicBezTo>
                  <a:moveTo>
                    <a:pt x="31" y="46"/>
                  </a:moveTo>
                  <a:cubicBezTo>
                    <a:pt x="31" y="46"/>
                    <a:pt x="30" y="46"/>
                    <a:pt x="30" y="46"/>
                  </a:cubicBezTo>
                  <a:cubicBezTo>
                    <a:pt x="30" y="45"/>
                    <a:pt x="30" y="45"/>
                    <a:pt x="30" y="45"/>
                  </a:cubicBezTo>
                  <a:cubicBezTo>
                    <a:pt x="32" y="45"/>
                    <a:pt x="32" y="45"/>
                    <a:pt x="32" y="45"/>
                  </a:cubicBezTo>
                  <a:cubicBezTo>
                    <a:pt x="31" y="46"/>
                    <a:pt x="31" y="46"/>
                    <a:pt x="31" y="46"/>
                  </a:cubicBezTo>
                  <a:moveTo>
                    <a:pt x="33" y="46"/>
                  </a:moveTo>
                  <a:cubicBezTo>
                    <a:pt x="33" y="46"/>
                    <a:pt x="32" y="46"/>
                    <a:pt x="32" y="46"/>
                  </a:cubicBezTo>
                  <a:cubicBezTo>
                    <a:pt x="33" y="45"/>
                    <a:pt x="33" y="45"/>
                    <a:pt x="33" y="45"/>
                  </a:cubicBezTo>
                  <a:cubicBezTo>
                    <a:pt x="34" y="45"/>
                    <a:pt x="34" y="45"/>
                    <a:pt x="34" y="45"/>
                  </a:cubicBezTo>
                  <a:cubicBezTo>
                    <a:pt x="33" y="46"/>
                    <a:pt x="33" y="46"/>
                    <a:pt x="33" y="46"/>
                  </a:cubicBezTo>
                  <a:moveTo>
                    <a:pt x="35" y="46"/>
                  </a:moveTo>
                  <a:cubicBezTo>
                    <a:pt x="34" y="46"/>
                    <a:pt x="34" y="46"/>
                    <a:pt x="34" y="46"/>
                  </a:cubicBezTo>
                  <a:cubicBezTo>
                    <a:pt x="35" y="45"/>
                    <a:pt x="35" y="45"/>
                    <a:pt x="35" y="45"/>
                  </a:cubicBezTo>
                  <a:cubicBezTo>
                    <a:pt x="36" y="45"/>
                    <a:pt x="36" y="45"/>
                    <a:pt x="36" y="45"/>
                  </a:cubicBezTo>
                  <a:cubicBezTo>
                    <a:pt x="35" y="46"/>
                    <a:pt x="35" y="46"/>
                    <a:pt x="35" y="46"/>
                  </a:cubicBezTo>
                  <a:moveTo>
                    <a:pt x="36" y="46"/>
                  </a:moveTo>
                  <a:cubicBezTo>
                    <a:pt x="36" y="45"/>
                    <a:pt x="36" y="45"/>
                    <a:pt x="36" y="45"/>
                  </a:cubicBezTo>
                  <a:cubicBezTo>
                    <a:pt x="37" y="45"/>
                    <a:pt x="37" y="45"/>
                    <a:pt x="37" y="45"/>
                  </a:cubicBezTo>
                  <a:cubicBezTo>
                    <a:pt x="36" y="46"/>
                    <a:pt x="36" y="46"/>
                    <a:pt x="36" y="46"/>
                  </a:cubicBezTo>
                  <a:cubicBezTo>
                    <a:pt x="36" y="46"/>
                    <a:pt x="36" y="46"/>
                    <a:pt x="36" y="46"/>
                  </a:cubicBezTo>
                  <a:moveTo>
                    <a:pt x="37" y="46"/>
                  </a:moveTo>
                  <a:cubicBezTo>
                    <a:pt x="38" y="45"/>
                    <a:pt x="38" y="45"/>
                    <a:pt x="38" y="45"/>
                  </a:cubicBezTo>
                  <a:cubicBezTo>
                    <a:pt x="38" y="45"/>
                    <a:pt x="38" y="45"/>
                    <a:pt x="38" y="45"/>
                  </a:cubicBezTo>
                  <a:cubicBezTo>
                    <a:pt x="38" y="45"/>
                    <a:pt x="38" y="45"/>
                    <a:pt x="38" y="45"/>
                  </a:cubicBezTo>
                  <a:cubicBezTo>
                    <a:pt x="38" y="46"/>
                    <a:pt x="38" y="46"/>
                    <a:pt x="38" y="46"/>
                  </a:cubicBezTo>
                  <a:cubicBezTo>
                    <a:pt x="37" y="46"/>
                    <a:pt x="37" y="46"/>
                    <a:pt x="37" y="46"/>
                  </a:cubicBezTo>
                  <a:moveTo>
                    <a:pt x="13" y="46"/>
                  </a:moveTo>
                  <a:cubicBezTo>
                    <a:pt x="13" y="45"/>
                    <a:pt x="13" y="45"/>
                    <a:pt x="13" y="45"/>
                  </a:cubicBezTo>
                  <a:cubicBezTo>
                    <a:pt x="13" y="45"/>
                    <a:pt x="13" y="45"/>
                    <a:pt x="13" y="45"/>
                  </a:cubicBezTo>
                  <a:cubicBezTo>
                    <a:pt x="13" y="45"/>
                    <a:pt x="13" y="45"/>
                    <a:pt x="13" y="45"/>
                  </a:cubicBezTo>
                  <a:cubicBezTo>
                    <a:pt x="13" y="45"/>
                    <a:pt x="13" y="45"/>
                    <a:pt x="13" y="45"/>
                  </a:cubicBezTo>
                  <a:cubicBezTo>
                    <a:pt x="13" y="46"/>
                    <a:pt x="13" y="46"/>
                    <a:pt x="13" y="46"/>
                  </a:cubicBezTo>
                  <a:moveTo>
                    <a:pt x="15" y="43"/>
                  </a:moveTo>
                  <a:cubicBezTo>
                    <a:pt x="15" y="43"/>
                    <a:pt x="15" y="43"/>
                    <a:pt x="15" y="43"/>
                  </a:cubicBezTo>
                  <a:cubicBezTo>
                    <a:pt x="16" y="43"/>
                    <a:pt x="16" y="43"/>
                    <a:pt x="17" y="43"/>
                  </a:cubicBezTo>
                  <a:cubicBezTo>
                    <a:pt x="18" y="43"/>
                    <a:pt x="18" y="43"/>
                    <a:pt x="19" y="42"/>
                  </a:cubicBezTo>
                  <a:cubicBezTo>
                    <a:pt x="19" y="42"/>
                    <a:pt x="19" y="42"/>
                    <a:pt x="19" y="41"/>
                  </a:cubicBezTo>
                  <a:cubicBezTo>
                    <a:pt x="19" y="40"/>
                    <a:pt x="19" y="39"/>
                    <a:pt x="19" y="39"/>
                  </a:cubicBezTo>
                  <a:cubicBezTo>
                    <a:pt x="19" y="38"/>
                    <a:pt x="19" y="38"/>
                    <a:pt x="19" y="38"/>
                  </a:cubicBezTo>
                  <a:cubicBezTo>
                    <a:pt x="23" y="38"/>
                    <a:pt x="27" y="38"/>
                    <a:pt x="31" y="38"/>
                  </a:cubicBezTo>
                  <a:cubicBezTo>
                    <a:pt x="31" y="38"/>
                    <a:pt x="31" y="39"/>
                    <a:pt x="31" y="39"/>
                  </a:cubicBezTo>
                  <a:cubicBezTo>
                    <a:pt x="31" y="40"/>
                    <a:pt x="31" y="40"/>
                    <a:pt x="31" y="40"/>
                  </a:cubicBezTo>
                  <a:cubicBezTo>
                    <a:pt x="31" y="40"/>
                    <a:pt x="31" y="40"/>
                    <a:pt x="31" y="40"/>
                  </a:cubicBezTo>
                  <a:cubicBezTo>
                    <a:pt x="31" y="41"/>
                    <a:pt x="31" y="42"/>
                    <a:pt x="31" y="42"/>
                  </a:cubicBezTo>
                  <a:cubicBezTo>
                    <a:pt x="31" y="43"/>
                    <a:pt x="32" y="43"/>
                    <a:pt x="32" y="43"/>
                  </a:cubicBezTo>
                  <a:cubicBezTo>
                    <a:pt x="37" y="43"/>
                    <a:pt x="37" y="43"/>
                    <a:pt x="37" y="43"/>
                  </a:cubicBezTo>
                  <a:cubicBezTo>
                    <a:pt x="37" y="43"/>
                    <a:pt x="37" y="43"/>
                    <a:pt x="38" y="43"/>
                  </a:cubicBezTo>
                  <a:cubicBezTo>
                    <a:pt x="38" y="44"/>
                    <a:pt x="38" y="44"/>
                    <a:pt x="38" y="44"/>
                  </a:cubicBezTo>
                  <a:cubicBezTo>
                    <a:pt x="26" y="44"/>
                    <a:pt x="26" y="44"/>
                    <a:pt x="26" y="44"/>
                  </a:cubicBezTo>
                  <a:cubicBezTo>
                    <a:pt x="26" y="44"/>
                    <a:pt x="26" y="44"/>
                    <a:pt x="26"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3"/>
                  </a:cubicBezTo>
                  <a:cubicBezTo>
                    <a:pt x="14" y="43"/>
                    <a:pt x="14" y="43"/>
                    <a:pt x="14" y="43"/>
                  </a:cubicBezTo>
                  <a:cubicBezTo>
                    <a:pt x="14" y="43"/>
                    <a:pt x="15" y="43"/>
                    <a:pt x="15" y="43"/>
                  </a:cubicBezTo>
                  <a:moveTo>
                    <a:pt x="7" y="37"/>
                  </a:moveTo>
                  <a:cubicBezTo>
                    <a:pt x="7" y="37"/>
                    <a:pt x="7" y="37"/>
                    <a:pt x="7" y="37"/>
                  </a:cubicBezTo>
                  <a:cubicBezTo>
                    <a:pt x="6" y="37"/>
                    <a:pt x="6" y="37"/>
                    <a:pt x="6" y="37"/>
                  </a:cubicBezTo>
                  <a:cubicBezTo>
                    <a:pt x="6" y="36"/>
                    <a:pt x="7" y="36"/>
                    <a:pt x="7" y="36"/>
                  </a:cubicBezTo>
                  <a:cubicBezTo>
                    <a:pt x="7" y="36"/>
                    <a:pt x="7" y="36"/>
                    <a:pt x="7" y="36"/>
                  </a:cubicBezTo>
                  <a:cubicBezTo>
                    <a:pt x="8" y="36"/>
                    <a:pt x="8" y="36"/>
                    <a:pt x="8" y="36"/>
                  </a:cubicBezTo>
                  <a:cubicBezTo>
                    <a:pt x="8" y="36"/>
                    <a:pt x="7" y="36"/>
                    <a:pt x="7" y="37"/>
                  </a:cubicBezTo>
                  <a:moveTo>
                    <a:pt x="5" y="37"/>
                  </a:moveTo>
                  <a:cubicBezTo>
                    <a:pt x="5" y="37"/>
                    <a:pt x="5" y="37"/>
                    <a:pt x="4" y="37"/>
                  </a:cubicBezTo>
                  <a:cubicBezTo>
                    <a:pt x="5" y="36"/>
                    <a:pt x="5" y="36"/>
                    <a:pt x="5" y="36"/>
                  </a:cubicBezTo>
                  <a:cubicBezTo>
                    <a:pt x="6" y="36"/>
                    <a:pt x="6" y="36"/>
                    <a:pt x="6" y="36"/>
                  </a:cubicBezTo>
                  <a:cubicBezTo>
                    <a:pt x="5" y="36"/>
                    <a:pt x="5" y="36"/>
                    <a:pt x="5" y="36"/>
                  </a:cubicBezTo>
                  <a:cubicBezTo>
                    <a:pt x="5" y="37"/>
                    <a:pt x="5" y="37"/>
                    <a:pt x="5" y="37"/>
                  </a:cubicBezTo>
                  <a:moveTo>
                    <a:pt x="41" y="36"/>
                  </a:moveTo>
                  <a:cubicBezTo>
                    <a:pt x="42" y="36"/>
                    <a:pt x="42" y="36"/>
                    <a:pt x="42" y="36"/>
                  </a:cubicBezTo>
                  <a:cubicBezTo>
                    <a:pt x="43" y="36"/>
                    <a:pt x="43" y="36"/>
                    <a:pt x="43" y="36"/>
                  </a:cubicBezTo>
                  <a:cubicBezTo>
                    <a:pt x="42" y="36"/>
                    <a:pt x="42" y="36"/>
                    <a:pt x="42" y="36"/>
                  </a:cubicBezTo>
                  <a:cubicBezTo>
                    <a:pt x="42" y="36"/>
                    <a:pt x="42" y="36"/>
                    <a:pt x="42" y="36"/>
                  </a:cubicBezTo>
                  <a:cubicBezTo>
                    <a:pt x="42" y="36"/>
                    <a:pt x="41" y="36"/>
                    <a:pt x="41" y="36"/>
                  </a:cubicBezTo>
                  <a:moveTo>
                    <a:pt x="9" y="37"/>
                  </a:moveTo>
                  <a:cubicBezTo>
                    <a:pt x="8" y="37"/>
                    <a:pt x="8" y="37"/>
                    <a:pt x="8" y="37"/>
                  </a:cubicBezTo>
                  <a:cubicBezTo>
                    <a:pt x="8" y="36"/>
                    <a:pt x="9" y="36"/>
                    <a:pt x="9" y="36"/>
                  </a:cubicBezTo>
                  <a:cubicBezTo>
                    <a:pt x="10" y="36"/>
                    <a:pt x="10" y="36"/>
                    <a:pt x="10" y="36"/>
                  </a:cubicBezTo>
                  <a:cubicBezTo>
                    <a:pt x="10" y="36"/>
                    <a:pt x="9" y="36"/>
                    <a:pt x="9" y="37"/>
                  </a:cubicBezTo>
                  <a:cubicBezTo>
                    <a:pt x="9" y="37"/>
                    <a:pt x="9" y="37"/>
                    <a:pt x="9" y="37"/>
                  </a:cubicBezTo>
                  <a:moveTo>
                    <a:pt x="39" y="37"/>
                  </a:moveTo>
                  <a:cubicBezTo>
                    <a:pt x="39" y="36"/>
                    <a:pt x="39" y="36"/>
                    <a:pt x="39" y="36"/>
                  </a:cubicBezTo>
                  <a:cubicBezTo>
                    <a:pt x="40" y="36"/>
                    <a:pt x="40" y="36"/>
                    <a:pt x="40" y="36"/>
                  </a:cubicBezTo>
                  <a:cubicBezTo>
                    <a:pt x="41" y="36"/>
                    <a:pt x="41" y="36"/>
                    <a:pt x="41" y="36"/>
                  </a:cubicBezTo>
                  <a:cubicBezTo>
                    <a:pt x="40" y="36"/>
                    <a:pt x="40" y="36"/>
                    <a:pt x="40" y="36"/>
                  </a:cubicBezTo>
                  <a:cubicBezTo>
                    <a:pt x="40" y="37"/>
                    <a:pt x="40" y="37"/>
                    <a:pt x="40" y="37"/>
                  </a:cubicBezTo>
                  <a:cubicBezTo>
                    <a:pt x="40" y="37"/>
                    <a:pt x="39" y="37"/>
                    <a:pt x="39" y="37"/>
                  </a:cubicBezTo>
                  <a:moveTo>
                    <a:pt x="36" y="37"/>
                  </a:moveTo>
                  <a:cubicBezTo>
                    <a:pt x="37" y="36"/>
                    <a:pt x="37" y="36"/>
                    <a:pt x="37" y="36"/>
                  </a:cubicBezTo>
                  <a:cubicBezTo>
                    <a:pt x="38" y="36"/>
                    <a:pt x="38" y="36"/>
                    <a:pt x="39" y="36"/>
                  </a:cubicBezTo>
                  <a:cubicBezTo>
                    <a:pt x="38" y="36"/>
                    <a:pt x="38" y="36"/>
                    <a:pt x="38" y="36"/>
                  </a:cubicBezTo>
                  <a:cubicBezTo>
                    <a:pt x="38" y="37"/>
                    <a:pt x="38" y="37"/>
                    <a:pt x="38" y="37"/>
                  </a:cubicBezTo>
                  <a:cubicBezTo>
                    <a:pt x="37" y="37"/>
                    <a:pt x="37" y="37"/>
                    <a:pt x="36" y="37"/>
                  </a:cubicBezTo>
                  <a:moveTo>
                    <a:pt x="43" y="36"/>
                  </a:moveTo>
                  <a:cubicBezTo>
                    <a:pt x="44" y="36"/>
                    <a:pt x="44" y="36"/>
                    <a:pt x="44" y="36"/>
                  </a:cubicBezTo>
                  <a:cubicBezTo>
                    <a:pt x="44" y="36"/>
                    <a:pt x="44" y="36"/>
                    <a:pt x="45" y="35"/>
                  </a:cubicBezTo>
                  <a:cubicBezTo>
                    <a:pt x="44" y="36"/>
                    <a:pt x="44" y="36"/>
                    <a:pt x="44" y="36"/>
                  </a:cubicBezTo>
                  <a:cubicBezTo>
                    <a:pt x="44" y="36"/>
                    <a:pt x="43" y="36"/>
                    <a:pt x="43" y="36"/>
                  </a:cubicBezTo>
                  <a:moveTo>
                    <a:pt x="35" y="37"/>
                  </a:moveTo>
                  <a:cubicBezTo>
                    <a:pt x="35" y="35"/>
                    <a:pt x="35" y="35"/>
                    <a:pt x="35" y="35"/>
                  </a:cubicBezTo>
                  <a:cubicBezTo>
                    <a:pt x="36" y="35"/>
                    <a:pt x="36" y="35"/>
                    <a:pt x="36" y="35"/>
                  </a:cubicBezTo>
                  <a:cubicBezTo>
                    <a:pt x="36" y="36"/>
                    <a:pt x="36" y="36"/>
                    <a:pt x="35" y="37"/>
                  </a:cubicBezTo>
                  <a:cubicBezTo>
                    <a:pt x="35" y="37"/>
                    <a:pt x="35" y="37"/>
                    <a:pt x="35" y="37"/>
                  </a:cubicBezTo>
                  <a:moveTo>
                    <a:pt x="32" y="37"/>
                  </a:moveTo>
                  <a:cubicBezTo>
                    <a:pt x="32" y="36"/>
                    <a:pt x="32" y="36"/>
                    <a:pt x="33" y="35"/>
                  </a:cubicBezTo>
                  <a:cubicBezTo>
                    <a:pt x="33" y="35"/>
                    <a:pt x="34" y="35"/>
                    <a:pt x="34" y="35"/>
                  </a:cubicBezTo>
                  <a:cubicBezTo>
                    <a:pt x="34" y="37"/>
                    <a:pt x="34" y="37"/>
                    <a:pt x="34" y="37"/>
                  </a:cubicBezTo>
                  <a:cubicBezTo>
                    <a:pt x="34" y="37"/>
                    <a:pt x="34" y="37"/>
                    <a:pt x="34" y="37"/>
                  </a:cubicBezTo>
                  <a:cubicBezTo>
                    <a:pt x="33" y="37"/>
                    <a:pt x="32" y="37"/>
                    <a:pt x="32" y="37"/>
                  </a:cubicBezTo>
                  <a:moveTo>
                    <a:pt x="30" y="37"/>
                  </a:moveTo>
                  <a:cubicBezTo>
                    <a:pt x="31" y="36"/>
                    <a:pt x="31" y="36"/>
                    <a:pt x="31" y="36"/>
                  </a:cubicBezTo>
                  <a:cubicBezTo>
                    <a:pt x="31" y="35"/>
                    <a:pt x="31" y="35"/>
                    <a:pt x="31" y="35"/>
                  </a:cubicBezTo>
                  <a:cubicBezTo>
                    <a:pt x="32" y="35"/>
                    <a:pt x="32" y="35"/>
                    <a:pt x="32" y="35"/>
                  </a:cubicBezTo>
                  <a:cubicBezTo>
                    <a:pt x="31" y="36"/>
                    <a:pt x="31" y="36"/>
                    <a:pt x="31" y="37"/>
                  </a:cubicBezTo>
                  <a:cubicBezTo>
                    <a:pt x="30" y="37"/>
                    <a:pt x="30" y="37"/>
                    <a:pt x="30" y="37"/>
                  </a:cubicBezTo>
                  <a:moveTo>
                    <a:pt x="29" y="37"/>
                  </a:moveTo>
                  <a:cubicBezTo>
                    <a:pt x="29" y="35"/>
                    <a:pt x="29" y="35"/>
                    <a:pt x="29" y="35"/>
                  </a:cubicBezTo>
                  <a:cubicBezTo>
                    <a:pt x="30" y="35"/>
                    <a:pt x="30" y="35"/>
                    <a:pt x="30" y="35"/>
                  </a:cubicBezTo>
                  <a:cubicBezTo>
                    <a:pt x="30" y="35"/>
                    <a:pt x="30" y="35"/>
                    <a:pt x="30" y="35"/>
                  </a:cubicBezTo>
                  <a:cubicBezTo>
                    <a:pt x="30" y="37"/>
                    <a:pt x="30" y="37"/>
                    <a:pt x="30" y="37"/>
                  </a:cubicBezTo>
                  <a:cubicBezTo>
                    <a:pt x="29" y="37"/>
                    <a:pt x="29" y="37"/>
                    <a:pt x="29" y="37"/>
                  </a:cubicBezTo>
                  <a:moveTo>
                    <a:pt x="27" y="37"/>
                  </a:moveTo>
                  <a:cubicBezTo>
                    <a:pt x="27" y="36"/>
                    <a:pt x="28" y="36"/>
                    <a:pt x="28" y="35"/>
                  </a:cubicBezTo>
                  <a:cubicBezTo>
                    <a:pt x="28" y="35"/>
                    <a:pt x="28" y="35"/>
                    <a:pt x="28" y="35"/>
                  </a:cubicBezTo>
                  <a:cubicBezTo>
                    <a:pt x="29" y="35"/>
                    <a:pt x="29" y="35"/>
                    <a:pt x="29" y="35"/>
                  </a:cubicBezTo>
                  <a:cubicBezTo>
                    <a:pt x="28" y="37"/>
                    <a:pt x="28" y="37"/>
                    <a:pt x="28" y="37"/>
                  </a:cubicBezTo>
                  <a:cubicBezTo>
                    <a:pt x="27" y="37"/>
                    <a:pt x="27" y="37"/>
                    <a:pt x="27" y="37"/>
                  </a:cubicBezTo>
                  <a:moveTo>
                    <a:pt x="26" y="37"/>
                  </a:moveTo>
                  <a:cubicBezTo>
                    <a:pt x="26" y="36"/>
                    <a:pt x="26" y="36"/>
                    <a:pt x="26" y="36"/>
                  </a:cubicBezTo>
                  <a:cubicBezTo>
                    <a:pt x="26" y="35"/>
                    <a:pt x="26" y="35"/>
                    <a:pt x="26" y="35"/>
                  </a:cubicBezTo>
                  <a:cubicBezTo>
                    <a:pt x="27" y="35"/>
                    <a:pt x="27" y="35"/>
                    <a:pt x="27" y="35"/>
                  </a:cubicBezTo>
                  <a:cubicBezTo>
                    <a:pt x="27" y="35"/>
                    <a:pt x="27" y="35"/>
                    <a:pt x="27" y="35"/>
                  </a:cubicBezTo>
                  <a:cubicBezTo>
                    <a:pt x="27" y="36"/>
                    <a:pt x="26" y="36"/>
                    <a:pt x="26" y="37"/>
                  </a:cubicBezTo>
                  <a:cubicBezTo>
                    <a:pt x="26" y="37"/>
                    <a:pt x="26" y="37"/>
                    <a:pt x="26" y="37"/>
                  </a:cubicBezTo>
                  <a:moveTo>
                    <a:pt x="24" y="37"/>
                  </a:moveTo>
                  <a:cubicBezTo>
                    <a:pt x="24" y="36"/>
                    <a:pt x="25" y="36"/>
                    <a:pt x="25" y="35"/>
                  </a:cubicBezTo>
                  <a:cubicBezTo>
                    <a:pt x="26" y="35"/>
                    <a:pt x="26" y="35"/>
                    <a:pt x="26" y="35"/>
                  </a:cubicBezTo>
                  <a:cubicBezTo>
                    <a:pt x="25" y="36"/>
                    <a:pt x="25" y="36"/>
                    <a:pt x="25" y="37"/>
                  </a:cubicBezTo>
                  <a:cubicBezTo>
                    <a:pt x="24" y="37"/>
                    <a:pt x="24" y="37"/>
                    <a:pt x="24" y="37"/>
                  </a:cubicBezTo>
                  <a:moveTo>
                    <a:pt x="22" y="37"/>
                  </a:moveTo>
                  <a:cubicBezTo>
                    <a:pt x="22" y="36"/>
                    <a:pt x="23" y="36"/>
                    <a:pt x="23" y="35"/>
                  </a:cubicBezTo>
                  <a:cubicBezTo>
                    <a:pt x="23" y="35"/>
                    <a:pt x="24" y="35"/>
                    <a:pt x="24" y="35"/>
                  </a:cubicBezTo>
                  <a:cubicBezTo>
                    <a:pt x="24" y="36"/>
                    <a:pt x="24" y="36"/>
                    <a:pt x="23" y="37"/>
                  </a:cubicBezTo>
                  <a:cubicBezTo>
                    <a:pt x="23" y="37"/>
                    <a:pt x="23" y="37"/>
                    <a:pt x="23" y="37"/>
                  </a:cubicBezTo>
                  <a:cubicBezTo>
                    <a:pt x="23" y="37"/>
                    <a:pt x="22" y="37"/>
                    <a:pt x="22" y="37"/>
                  </a:cubicBezTo>
                  <a:moveTo>
                    <a:pt x="11" y="37"/>
                  </a:moveTo>
                  <a:cubicBezTo>
                    <a:pt x="11" y="37"/>
                    <a:pt x="10" y="37"/>
                    <a:pt x="10" y="37"/>
                  </a:cubicBezTo>
                  <a:cubicBezTo>
                    <a:pt x="10" y="36"/>
                    <a:pt x="10" y="36"/>
                    <a:pt x="11" y="35"/>
                  </a:cubicBezTo>
                  <a:cubicBezTo>
                    <a:pt x="11" y="35"/>
                    <a:pt x="11" y="35"/>
                    <a:pt x="11" y="35"/>
                  </a:cubicBezTo>
                  <a:cubicBezTo>
                    <a:pt x="12" y="35"/>
                    <a:pt x="12" y="35"/>
                    <a:pt x="12" y="35"/>
                  </a:cubicBezTo>
                  <a:cubicBezTo>
                    <a:pt x="11" y="37"/>
                    <a:pt x="11" y="37"/>
                    <a:pt x="11" y="37"/>
                  </a:cubicBezTo>
                  <a:moveTo>
                    <a:pt x="19" y="37"/>
                  </a:moveTo>
                  <a:cubicBezTo>
                    <a:pt x="20" y="36"/>
                    <a:pt x="20" y="36"/>
                    <a:pt x="20" y="36"/>
                  </a:cubicBezTo>
                  <a:cubicBezTo>
                    <a:pt x="20" y="35"/>
                    <a:pt x="20" y="35"/>
                    <a:pt x="20" y="35"/>
                  </a:cubicBezTo>
                  <a:cubicBezTo>
                    <a:pt x="21" y="35"/>
                    <a:pt x="21" y="35"/>
                    <a:pt x="22" y="35"/>
                  </a:cubicBezTo>
                  <a:cubicBezTo>
                    <a:pt x="22" y="36"/>
                    <a:pt x="22" y="36"/>
                    <a:pt x="21" y="37"/>
                  </a:cubicBezTo>
                  <a:cubicBezTo>
                    <a:pt x="21" y="37"/>
                    <a:pt x="21" y="37"/>
                    <a:pt x="21" y="37"/>
                  </a:cubicBezTo>
                  <a:cubicBezTo>
                    <a:pt x="20" y="37"/>
                    <a:pt x="20" y="37"/>
                    <a:pt x="19" y="37"/>
                  </a:cubicBezTo>
                  <a:moveTo>
                    <a:pt x="17" y="37"/>
                  </a:moveTo>
                  <a:cubicBezTo>
                    <a:pt x="17" y="36"/>
                    <a:pt x="17" y="36"/>
                    <a:pt x="18" y="35"/>
                  </a:cubicBezTo>
                  <a:cubicBezTo>
                    <a:pt x="18" y="35"/>
                    <a:pt x="19" y="35"/>
                    <a:pt x="19" y="35"/>
                  </a:cubicBezTo>
                  <a:cubicBezTo>
                    <a:pt x="18" y="37"/>
                    <a:pt x="18" y="37"/>
                    <a:pt x="18" y="37"/>
                  </a:cubicBezTo>
                  <a:cubicBezTo>
                    <a:pt x="17" y="37"/>
                    <a:pt x="17" y="37"/>
                    <a:pt x="17" y="37"/>
                  </a:cubicBezTo>
                  <a:moveTo>
                    <a:pt x="15" y="37"/>
                  </a:moveTo>
                  <a:cubicBezTo>
                    <a:pt x="15" y="35"/>
                    <a:pt x="15" y="35"/>
                    <a:pt x="15" y="35"/>
                  </a:cubicBezTo>
                  <a:cubicBezTo>
                    <a:pt x="16" y="35"/>
                    <a:pt x="16" y="35"/>
                    <a:pt x="17" y="35"/>
                  </a:cubicBezTo>
                  <a:cubicBezTo>
                    <a:pt x="17" y="36"/>
                    <a:pt x="16" y="36"/>
                    <a:pt x="16" y="37"/>
                  </a:cubicBezTo>
                  <a:cubicBezTo>
                    <a:pt x="16" y="37"/>
                    <a:pt x="15" y="37"/>
                    <a:pt x="15" y="37"/>
                  </a:cubicBezTo>
                  <a:moveTo>
                    <a:pt x="12" y="37"/>
                  </a:moveTo>
                  <a:cubicBezTo>
                    <a:pt x="13" y="35"/>
                    <a:pt x="13" y="35"/>
                    <a:pt x="13" y="35"/>
                  </a:cubicBezTo>
                  <a:cubicBezTo>
                    <a:pt x="14" y="35"/>
                    <a:pt x="14" y="35"/>
                    <a:pt x="14" y="35"/>
                  </a:cubicBezTo>
                  <a:cubicBezTo>
                    <a:pt x="15" y="35"/>
                    <a:pt x="15" y="35"/>
                    <a:pt x="15" y="35"/>
                  </a:cubicBezTo>
                  <a:cubicBezTo>
                    <a:pt x="14" y="37"/>
                    <a:pt x="14" y="37"/>
                    <a:pt x="14" y="37"/>
                  </a:cubicBezTo>
                  <a:cubicBezTo>
                    <a:pt x="14" y="37"/>
                    <a:pt x="14" y="37"/>
                    <a:pt x="14" y="37"/>
                  </a:cubicBezTo>
                  <a:cubicBezTo>
                    <a:pt x="13" y="37"/>
                    <a:pt x="13" y="37"/>
                    <a:pt x="12" y="37"/>
                  </a:cubicBezTo>
                  <a:moveTo>
                    <a:pt x="45" y="36"/>
                  </a:moveTo>
                  <a:cubicBezTo>
                    <a:pt x="46" y="35"/>
                    <a:pt x="46" y="35"/>
                    <a:pt x="46" y="35"/>
                  </a:cubicBezTo>
                  <a:cubicBezTo>
                    <a:pt x="46" y="35"/>
                    <a:pt x="47" y="35"/>
                    <a:pt x="47" y="35"/>
                  </a:cubicBezTo>
                  <a:cubicBezTo>
                    <a:pt x="47" y="36"/>
                    <a:pt x="46" y="36"/>
                    <a:pt x="46" y="36"/>
                  </a:cubicBezTo>
                  <a:cubicBezTo>
                    <a:pt x="46" y="36"/>
                    <a:pt x="46" y="36"/>
                    <a:pt x="45" y="36"/>
                  </a:cubicBezTo>
                  <a:moveTo>
                    <a:pt x="4" y="36"/>
                  </a:moveTo>
                  <a:cubicBezTo>
                    <a:pt x="3" y="36"/>
                    <a:pt x="3" y="36"/>
                    <a:pt x="3" y="36"/>
                  </a:cubicBezTo>
                  <a:cubicBezTo>
                    <a:pt x="3" y="35"/>
                    <a:pt x="3" y="35"/>
                    <a:pt x="3" y="35"/>
                  </a:cubicBezTo>
                  <a:cubicBezTo>
                    <a:pt x="4" y="35"/>
                    <a:pt x="4" y="35"/>
                    <a:pt x="4" y="35"/>
                  </a:cubicBezTo>
                  <a:cubicBezTo>
                    <a:pt x="4" y="36"/>
                    <a:pt x="4" y="36"/>
                    <a:pt x="4" y="36"/>
                  </a:cubicBezTo>
                  <a:moveTo>
                    <a:pt x="47" y="36"/>
                  </a:moveTo>
                  <a:cubicBezTo>
                    <a:pt x="47" y="36"/>
                    <a:pt x="48" y="35"/>
                    <a:pt x="48" y="35"/>
                  </a:cubicBezTo>
                  <a:cubicBezTo>
                    <a:pt x="48" y="35"/>
                    <a:pt x="49" y="35"/>
                    <a:pt x="49" y="34"/>
                  </a:cubicBezTo>
                  <a:cubicBezTo>
                    <a:pt x="49" y="35"/>
                    <a:pt x="49" y="35"/>
                    <a:pt x="48" y="36"/>
                  </a:cubicBezTo>
                  <a:cubicBezTo>
                    <a:pt x="47" y="36"/>
                    <a:pt x="47" y="36"/>
                    <a:pt x="47" y="36"/>
                  </a:cubicBezTo>
                  <a:moveTo>
                    <a:pt x="2" y="36"/>
                  </a:moveTo>
                  <a:cubicBezTo>
                    <a:pt x="2" y="35"/>
                    <a:pt x="2" y="35"/>
                    <a:pt x="2" y="34"/>
                  </a:cubicBezTo>
                  <a:cubicBezTo>
                    <a:pt x="2" y="34"/>
                    <a:pt x="2" y="35"/>
                    <a:pt x="3" y="35"/>
                  </a:cubicBezTo>
                  <a:cubicBezTo>
                    <a:pt x="2" y="36"/>
                    <a:pt x="2" y="36"/>
                    <a:pt x="2" y="36"/>
                  </a:cubicBezTo>
                  <a:moveTo>
                    <a:pt x="7" y="35"/>
                  </a:moveTo>
                  <a:cubicBezTo>
                    <a:pt x="3" y="35"/>
                    <a:pt x="2" y="34"/>
                    <a:pt x="2" y="31"/>
                  </a:cubicBezTo>
                  <a:cubicBezTo>
                    <a:pt x="2" y="14"/>
                    <a:pt x="2" y="14"/>
                    <a:pt x="2" y="14"/>
                  </a:cubicBezTo>
                  <a:cubicBezTo>
                    <a:pt x="2" y="14"/>
                    <a:pt x="1" y="13"/>
                    <a:pt x="1" y="12"/>
                  </a:cubicBezTo>
                  <a:cubicBezTo>
                    <a:pt x="1" y="9"/>
                    <a:pt x="1" y="4"/>
                    <a:pt x="2" y="2"/>
                  </a:cubicBezTo>
                  <a:cubicBezTo>
                    <a:pt x="3" y="2"/>
                    <a:pt x="3" y="1"/>
                    <a:pt x="3" y="1"/>
                  </a:cubicBezTo>
                  <a:cubicBezTo>
                    <a:pt x="4" y="1"/>
                    <a:pt x="4" y="1"/>
                    <a:pt x="4" y="1"/>
                  </a:cubicBezTo>
                  <a:cubicBezTo>
                    <a:pt x="5" y="1"/>
                    <a:pt x="6" y="1"/>
                    <a:pt x="7" y="1"/>
                  </a:cubicBezTo>
                  <a:cubicBezTo>
                    <a:pt x="8" y="1"/>
                    <a:pt x="10" y="1"/>
                    <a:pt x="11" y="1"/>
                  </a:cubicBezTo>
                  <a:cubicBezTo>
                    <a:pt x="12" y="1"/>
                    <a:pt x="14" y="1"/>
                    <a:pt x="15" y="1"/>
                  </a:cubicBezTo>
                  <a:cubicBezTo>
                    <a:pt x="47" y="1"/>
                    <a:pt x="47" y="1"/>
                    <a:pt x="47" y="1"/>
                  </a:cubicBezTo>
                  <a:cubicBezTo>
                    <a:pt x="47" y="1"/>
                    <a:pt x="48" y="2"/>
                    <a:pt x="48" y="2"/>
                  </a:cubicBezTo>
                  <a:cubicBezTo>
                    <a:pt x="49" y="3"/>
                    <a:pt x="49" y="6"/>
                    <a:pt x="49" y="7"/>
                  </a:cubicBezTo>
                  <a:cubicBezTo>
                    <a:pt x="49" y="8"/>
                    <a:pt x="49" y="8"/>
                    <a:pt x="49" y="9"/>
                  </a:cubicBezTo>
                  <a:cubicBezTo>
                    <a:pt x="49" y="23"/>
                    <a:pt x="49" y="23"/>
                    <a:pt x="49" y="23"/>
                  </a:cubicBezTo>
                  <a:cubicBezTo>
                    <a:pt x="49" y="24"/>
                    <a:pt x="49" y="25"/>
                    <a:pt x="49" y="26"/>
                  </a:cubicBezTo>
                  <a:cubicBezTo>
                    <a:pt x="49" y="28"/>
                    <a:pt x="49" y="30"/>
                    <a:pt x="49" y="32"/>
                  </a:cubicBezTo>
                  <a:cubicBezTo>
                    <a:pt x="49" y="33"/>
                    <a:pt x="49" y="33"/>
                    <a:pt x="48" y="33"/>
                  </a:cubicBezTo>
                  <a:cubicBezTo>
                    <a:pt x="47" y="34"/>
                    <a:pt x="45" y="35"/>
                    <a:pt x="43" y="35"/>
                  </a:cubicBezTo>
                  <a:cubicBezTo>
                    <a:pt x="42" y="35"/>
                    <a:pt x="42" y="35"/>
                    <a:pt x="41" y="35"/>
                  </a:cubicBezTo>
                  <a:cubicBezTo>
                    <a:pt x="41" y="35"/>
                    <a:pt x="40" y="35"/>
                    <a:pt x="40" y="35"/>
                  </a:cubicBezTo>
                  <a:cubicBezTo>
                    <a:pt x="36" y="35"/>
                    <a:pt x="31" y="34"/>
                    <a:pt x="27" y="34"/>
                  </a:cubicBezTo>
                  <a:cubicBezTo>
                    <a:pt x="22" y="34"/>
                    <a:pt x="18" y="34"/>
                    <a:pt x="14" y="34"/>
                  </a:cubicBezTo>
                  <a:cubicBezTo>
                    <a:pt x="13" y="34"/>
                    <a:pt x="12" y="34"/>
                    <a:pt x="11" y="34"/>
                  </a:cubicBezTo>
                  <a:cubicBezTo>
                    <a:pt x="10" y="35"/>
                    <a:pt x="9" y="35"/>
                    <a:pt x="7" y="35"/>
                  </a:cubicBezTo>
                  <a:moveTo>
                    <a:pt x="7" y="0"/>
                  </a:moveTo>
                  <a:cubicBezTo>
                    <a:pt x="6" y="0"/>
                    <a:pt x="4" y="0"/>
                    <a:pt x="3" y="0"/>
                  </a:cubicBezTo>
                  <a:cubicBezTo>
                    <a:pt x="3" y="0"/>
                    <a:pt x="2" y="1"/>
                    <a:pt x="2" y="1"/>
                  </a:cubicBezTo>
                  <a:cubicBezTo>
                    <a:pt x="0" y="3"/>
                    <a:pt x="0" y="8"/>
                    <a:pt x="0" y="12"/>
                  </a:cubicBezTo>
                  <a:cubicBezTo>
                    <a:pt x="0" y="13"/>
                    <a:pt x="1" y="14"/>
                    <a:pt x="1" y="14"/>
                  </a:cubicBezTo>
                  <a:cubicBezTo>
                    <a:pt x="1" y="31"/>
                    <a:pt x="1" y="31"/>
                    <a:pt x="1" y="31"/>
                  </a:cubicBezTo>
                  <a:cubicBezTo>
                    <a:pt x="1" y="32"/>
                    <a:pt x="1" y="32"/>
                    <a:pt x="1" y="32"/>
                  </a:cubicBezTo>
                  <a:cubicBezTo>
                    <a:pt x="1" y="34"/>
                    <a:pt x="1" y="35"/>
                    <a:pt x="2" y="36"/>
                  </a:cubicBezTo>
                  <a:cubicBezTo>
                    <a:pt x="3" y="38"/>
                    <a:pt x="4" y="38"/>
                    <a:pt x="6" y="38"/>
                  </a:cubicBezTo>
                  <a:cubicBezTo>
                    <a:pt x="9" y="38"/>
                    <a:pt x="13" y="38"/>
                    <a:pt x="17" y="38"/>
                  </a:cubicBezTo>
                  <a:cubicBezTo>
                    <a:pt x="17" y="38"/>
                    <a:pt x="18" y="38"/>
                    <a:pt x="18" y="38"/>
                  </a:cubicBezTo>
                  <a:cubicBezTo>
                    <a:pt x="18" y="39"/>
                    <a:pt x="18" y="39"/>
                    <a:pt x="18" y="39"/>
                  </a:cubicBezTo>
                  <a:cubicBezTo>
                    <a:pt x="18" y="39"/>
                    <a:pt x="18" y="40"/>
                    <a:pt x="18" y="41"/>
                  </a:cubicBezTo>
                  <a:cubicBezTo>
                    <a:pt x="18" y="42"/>
                    <a:pt x="18" y="42"/>
                    <a:pt x="18" y="42"/>
                  </a:cubicBezTo>
                  <a:cubicBezTo>
                    <a:pt x="18" y="42"/>
                    <a:pt x="17" y="42"/>
                    <a:pt x="17" y="42"/>
                  </a:cubicBezTo>
                  <a:cubicBezTo>
                    <a:pt x="16" y="42"/>
                    <a:pt x="16" y="42"/>
                    <a:pt x="15" y="42"/>
                  </a:cubicBezTo>
                  <a:cubicBezTo>
                    <a:pt x="14" y="42"/>
                    <a:pt x="14" y="42"/>
                    <a:pt x="14" y="42"/>
                  </a:cubicBezTo>
                  <a:cubicBezTo>
                    <a:pt x="14" y="42"/>
                    <a:pt x="14" y="42"/>
                    <a:pt x="13" y="42"/>
                  </a:cubicBezTo>
                  <a:cubicBezTo>
                    <a:pt x="13" y="42"/>
                    <a:pt x="12" y="42"/>
                    <a:pt x="12" y="42"/>
                  </a:cubicBezTo>
                  <a:cubicBezTo>
                    <a:pt x="12" y="43"/>
                    <a:pt x="12" y="43"/>
                    <a:pt x="12" y="44"/>
                  </a:cubicBezTo>
                  <a:cubicBezTo>
                    <a:pt x="12" y="44"/>
                    <a:pt x="12" y="44"/>
                    <a:pt x="12" y="44"/>
                  </a:cubicBezTo>
                  <a:cubicBezTo>
                    <a:pt x="12" y="44"/>
                    <a:pt x="12" y="44"/>
                    <a:pt x="12" y="44"/>
                  </a:cubicBezTo>
                  <a:cubicBezTo>
                    <a:pt x="12" y="44"/>
                    <a:pt x="12" y="46"/>
                    <a:pt x="12" y="46"/>
                  </a:cubicBezTo>
                  <a:cubicBezTo>
                    <a:pt x="12" y="47"/>
                    <a:pt x="12" y="47"/>
                    <a:pt x="12" y="47"/>
                  </a:cubicBezTo>
                  <a:cubicBezTo>
                    <a:pt x="13" y="47"/>
                    <a:pt x="13" y="47"/>
                    <a:pt x="14" y="47"/>
                  </a:cubicBezTo>
                  <a:cubicBezTo>
                    <a:pt x="15" y="47"/>
                    <a:pt x="15" y="47"/>
                    <a:pt x="15" y="47"/>
                  </a:cubicBezTo>
                  <a:cubicBezTo>
                    <a:pt x="16" y="47"/>
                    <a:pt x="16" y="47"/>
                    <a:pt x="16" y="47"/>
                  </a:cubicBezTo>
                  <a:cubicBezTo>
                    <a:pt x="18" y="47"/>
                    <a:pt x="21" y="47"/>
                    <a:pt x="23" y="47"/>
                  </a:cubicBezTo>
                  <a:cubicBezTo>
                    <a:pt x="25" y="47"/>
                    <a:pt x="27" y="47"/>
                    <a:pt x="29" y="47"/>
                  </a:cubicBezTo>
                  <a:cubicBezTo>
                    <a:pt x="31" y="47"/>
                    <a:pt x="33" y="47"/>
                    <a:pt x="35" y="47"/>
                  </a:cubicBezTo>
                  <a:cubicBezTo>
                    <a:pt x="35" y="47"/>
                    <a:pt x="39" y="47"/>
                    <a:pt x="39" y="46"/>
                  </a:cubicBezTo>
                  <a:cubicBezTo>
                    <a:pt x="39" y="44"/>
                    <a:pt x="39" y="44"/>
                    <a:pt x="39" y="44"/>
                  </a:cubicBezTo>
                  <a:cubicBezTo>
                    <a:pt x="39" y="44"/>
                    <a:pt x="39" y="44"/>
                    <a:pt x="39" y="44"/>
                  </a:cubicBezTo>
                  <a:cubicBezTo>
                    <a:pt x="39" y="44"/>
                    <a:pt x="39" y="44"/>
                    <a:pt x="39" y="44"/>
                  </a:cubicBezTo>
                  <a:cubicBezTo>
                    <a:pt x="39" y="43"/>
                    <a:pt x="38" y="42"/>
                    <a:pt x="37" y="42"/>
                  </a:cubicBezTo>
                  <a:cubicBezTo>
                    <a:pt x="32" y="42"/>
                    <a:pt x="32" y="42"/>
                    <a:pt x="32" y="42"/>
                  </a:cubicBezTo>
                  <a:cubicBezTo>
                    <a:pt x="32" y="42"/>
                    <a:pt x="32" y="42"/>
                    <a:pt x="32" y="42"/>
                  </a:cubicBezTo>
                  <a:cubicBezTo>
                    <a:pt x="32" y="42"/>
                    <a:pt x="32" y="41"/>
                    <a:pt x="32" y="41"/>
                  </a:cubicBezTo>
                  <a:cubicBezTo>
                    <a:pt x="32" y="40"/>
                    <a:pt x="32" y="40"/>
                    <a:pt x="32" y="40"/>
                  </a:cubicBezTo>
                  <a:cubicBezTo>
                    <a:pt x="32" y="39"/>
                    <a:pt x="32" y="39"/>
                    <a:pt x="32" y="39"/>
                  </a:cubicBezTo>
                  <a:cubicBezTo>
                    <a:pt x="32" y="39"/>
                    <a:pt x="32" y="38"/>
                    <a:pt x="32" y="38"/>
                  </a:cubicBezTo>
                  <a:cubicBezTo>
                    <a:pt x="39" y="38"/>
                    <a:pt x="45" y="37"/>
                    <a:pt x="47" y="37"/>
                  </a:cubicBezTo>
                  <a:cubicBezTo>
                    <a:pt x="47" y="37"/>
                    <a:pt x="48" y="37"/>
                    <a:pt x="49" y="37"/>
                  </a:cubicBezTo>
                  <a:cubicBezTo>
                    <a:pt x="50" y="36"/>
                    <a:pt x="50" y="34"/>
                    <a:pt x="50" y="33"/>
                  </a:cubicBezTo>
                  <a:cubicBezTo>
                    <a:pt x="50" y="32"/>
                    <a:pt x="50" y="32"/>
                    <a:pt x="50" y="32"/>
                  </a:cubicBezTo>
                  <a:cubicBezTo>
                    <a:pt x="50" y="32"/>
                    <a:pt x="50" y="32"/>
                    <a:pt x="50" y="32"/>
                  </a:cubicBezTo>
                  <a:cubicBezTo>
                    <a:pt x="50" y="30"/>
                    <a:pt x="50" y="28"/>
                    <a:pt x="50" y="26"/>
                  </a:cubicBezTo>
                  <a:cubicBezTo>
                    <a:pt x="50" y="25"/>
                    <a:pt x="50" y="24"/>
                    <a:pt x="50" y="23"/>
                  </a:cubicBezTo>
                  <a:cubicBezTo>
                    <a:pt x="50" y="9"/>
                    <a:pt x="50" y="9"/>
                    <a:pt x="50" y="9"/>
                  </a:cubicBezTo>
                  <a:cubicBezTo>
                    <a:pt x="50" y="8"/>
                    <a:pt x="50" y="8"/>
                    <a:pt x="50" y="8"/>
                  </a:cubicBezTo>
                  <a:cubicBezTo>
                    <a:pt x="50" y="6"/>
                    <a:pt x="50" y="3"/>
                    <a:pt x="49" y="1"/>
                  </a:cubicBezTo>
                  <a:cubicBezTo>
                    <a:pt x="48" y="1"/>
                    <a:pt x="48" y="0"/>
                    <a:pt x="47" y="0"/>
                  </a:cubicBezTo>
                  <a:cubicBezTo>
                    <a:pt x="15" y="0"/>
                    <a:pt x="15" y="0"/>
                    <a:pt x="15" y="0"/>
                  </a:cubicBezTo>
                  <a:cubicBezTo>
                    <a:pt x="14" y="0"/>
                    <a:pt x="12" y="0"/>
                    <a:pt x="11" y="0"/>
                  </a:cubicBezTo>
                  <a:cubicBezTo>
                    <a:pt x="10" y="0"/>
                    <a:pt x="8"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86" name="Freeform 72"/>
            <p:cNvSpPr>
              <a:spLocks noEditPoints="1"/>
            </p:cNvSpPr>
            <p:nvPr/>
          </p:nvSpPr>
          <p:spPr bwMode="auto">
            <a:xfrm>
              <a:off x="3672" y="2213"/>
              <a:ext cx="60" cy="49"/>
            </a:xfrm>
            <a:custGeom>
              <a:gdLst>
                <a:gd fmla="*/ 15 w 25" name="T0"/>
                <a:gd fmla="*/ 18 h 21" name="T1"/>
                <a:gd fmla="*/ 8 w 25" name="T2"/>
                <a:gd fmla="*/ 13 h 21" name="T3"/>
                <a:gd fmla="*/ 2 w 25" name="T4"/>
                <a:gd fmla="*/ 8 h 21" name="T5"/>
                <a:gd fmla="*/ 4 w 25" name="T6"/>
                <a:gd fmla="*/ 9 h 21" name="T7"/>
                <a:gd fmla="*/ 12 w 25" name="T8"/>
                <a:gd fmla="*/ 15 h 21" name="T9"/>
                <a:gd fmla="*/ 19 w 25" name="T10"/>
                <a:gd fmla="*/ 19 h 21" name="T11"/>
                <a:gd fmla="*/ 22 w 25" name="T12"/>
                <a:gd fmla="*/ 18 h 21" name="T13"/>
                <a:gd fmla="*/ 19 w 25" name="T14"/>
                <a:gd fmla="*/ 18 h 21" name="T15"/>
                <a:gd fmla="*/ 13 w 25" name="T16"/>
                <a:gd fmla="*/ 15 h 21" name="T17"/>
                <a:gd fmla="*/ 7 w 25" name="T18"/>
                <a:gd fmla="*/ 10 h 21" name="T19"/>
                <a:gd fmla="*/ 8 w 25" name="T20"/>
                <a:gd fmla="*/ 7 h 21" name="T21"/>
                <a:gd fmla="*/ 13 w 25" name="T22"/>
                <a:gd fmla="*/ 5 h 21" name="T23"/>
                <a:gd fmla="*/ 18 w 25" name="T24"/>
                <a:gd fmla="*/ 3 h 21" name="T25"/>
                <a:gd fmla="*/ 24 w 25" name="T26"/>
                <a:gd fmla="*/ 14 h 21" name="T27"/>
                <a:gd fmla="*/ 24 w 25" name="T28"/>
                <a:gd fmla="*/ 16 h 21" name="T29"/>
                <a:gd fmla="*/ 6 w 25" name="T30"/>
                <a:gd fmla="*/ 9 h 21" name="T31"/>
                <a:gd fmla="*/ 4 w 25" name="T32"/>
                <a:gd fmla="*/ 8 h 21" name="T33"/>
                <a:gd fmla="*/ 2 w 25" name="T34"/>
                <a:gd fmla="*/ 6 h 21" name="T35"/>
                <a:gd fmla="*/ 11 w 25" name="T36"/>
                <a:gd fmla="*/ 5 h 21" name="T37"/>
                <a:gd fmla="*/ 11 w 25" name="T38"/>
                <a:gd fmla="*/ 5 h 21" name="T39"/>
                <a:gd fmla="*/ 6 w 25" name="T40"/>
                <a:gd fmla="*/ 9 h 21" name="T41"/>
                <a:gd fmla="*/ 11 w 25" name="T42"/>
                <a:gd fmla="*/ 4 h 21" name="T43"/>
                <a:gd fmla="*/ 7 w 25" name="T44"/>
                <a:gd fmla="*/ 1 h 21" name="T45"/>
                <a:gd fmla="*/ 16 w 25" name="T46"/>
                <a:gd fmla="*/ 2 h 21" name="T47"/>
                <a:gd fmla="*/ 12 w 25" name="T48"/>
                <a:gd fmla="*/ 4 h 21" name="T49"/>
                <a:gd fmla="*/ 7 w 25" name="T50"/>
                <a:gd fmla="*/ 0 h 21" name="T51"/>
                <a:gd fmla="*/ 5 w 25" name="T52"/>
                <a:gd fmla="*/ 1 h 21" name="T53"/>
                <a:gd fmla="*/ 1 w 25" name="T54"/>
                <a:gd fmla="*/ 4 h 21" name="T55"/>
                <a:gd fmla="*/ 1 w 25" name="T56"/>
                <a:gd fmla="*/ 8 h 21" name="T57"/>
                <a:gd fmla="*/ 8 w 25" name="T58"/>
                <a:gd fmla="*/ 14 h 21" name="T59"/>
                <a:gd fmla="*/ 14 w 25" name="T60"/>
                <a:gd fmla="*/ 19 h 21" name="T61"/>
                <a:gd fmla="*/ 23 w 25" name="T62"/>
                <a:gd fmla="*/ 19 h 21" name="T63"/>
                <a:gd fmla="*/ 19 w 25" name="T64"/>
                <a:gd fmla="*/ 3 h 2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1" w="25">
                  <a:moveTo>
                    <a:pt x="19" y="20"/>
                  </a:moveTo>
                  <a:cubicBezTo>
                    <a:pt x="18" y="20"/>
                    <a:pt x="16" y="19"/>
                    <a:pt x="15" y="18"/>
                  </a:cubicBezTo>
                  <a:cubicBezTo>
                    <a:pt x="14" y="18"/>
                    <a:pt x="12" y="17"/>
                    <a:pt x="11" y="16"/>
                  </a:cubicBezTo>
                  <a:cubicBezTo>
                    <a:pt x="10" y="15"/>
                    <a:pt x="9" y="14"/>
                    <a:pt x="8" y="13"/>
                  </a:cubicBezTo>
                  <a:cubicBezTo>
                    <a:pt x="8" y="13"/>
                    <a:pt x="7" y="13"/>
                    <a:pt x="6" y="12"/>
                  </a:cubicBezTo>
                  <a:cubicBezTo>
                    <a:pt x="4" y="11"/>
                    <a:pt x="2" y="10"/>
                    <a:pt x="2" y="8"/>
                  </a:cubicBezTo>
                  <a:cubicBezTo>
                    <a:pt x="2" y="8"/>
                    <a:pt x="3" y="9"/>
                    <a:pt x="4" y="9"/>
                  </a:cubicBezTo>
                  <a:cubicBezTo>
                    <a:pt x="4" y="9"/>
                    <a:pt x="4" y="9"/>
                    <a:pt x="4" y="9"/>
                  </a:cubicBezTo>
                  <a:cubicBezTo>
                    <a:pt x="7" y="11"/>
                    <a:pt x="10" y="13"/>
                    <a:pt x="12" y="14"/>
                  </a:cubicBezTo>
                  <a:cubicBezTo>
                    <a:pt x="12" y="15"/>
                    <a:pt x="12" y="15"/>
                    <a:pt x="12" y="15"/>
                  </a:cubicBezTo>
                  <a:cubicBezTo>
                    <a:pt x="13" y="16"/>
                    <a:pt x="14" y="17"/>
                    <a:pt x="15" y="18"/>
                  </a:cubicBezTo>
                  <a:cubicBezTo>
                    <a:pt x="16" y="19"/>
                    <a:pt x="18" y="19"/>
                    <a:pt x="19" y="19"/>
                  </a:cubicBezTo>
                  <a:cubicBezTo>
                    <a:pt x="20" y="19"/>
                    <a:pt x="22" y="18"/>
                    <a:pt x="23" y="18"/>
                  </a:cubicBezTo>
                  <a:cubicBezTo>
                    <a:pt x="22" y="18"/>
                    <a:pt x="22" y="18"/>
                    <a:pt x="22" y="18"/>
                  </a:cubicBezTo>
                  <a:cubicBezTo>
                    <a:pt x="21" y="19"/>
                    <a:pt x="20" y="20"/>
                    <a:pt x="19" y="20"/>
                  </a:cubicBezTo>
                  <a:moveTo>
                    <a:pt x="19" y="18"/>
                  </a:moveTo>
                  <a:cubicBezTo>
                    <a:pt x="18" y="18"/>
                    <a:pt x="17" y="18"/>
                    <a:pt x="16" y="17"/>
                  </a:cubicBezTo>
                  <a:cubicBezTo>
                    <a:pt x="15" y="16"/>
                    <a:pt x="14" y="16"/>
                    <a:pt x="13" y="15"/>
                  </a:cubicBezTo>
                  <a:cubicBezTo>
                    <a:pt x="12" y="14"/>
                    <a:pt x="12" y="14"/>
                    <a:pt x="12" y="14"/>
                  </a:cubicBezTo>
                  <a:cubicBezTo>
                    <a:pt x="11" y="12"/>
                    <a:pt x="9" y="11"/>
                    <a:pt x="7" y="10"/>
                  </a:cubicBezTo>
                  <a:cubicBezTo>
                    <a:pt x="7" y="10"/>
                    <a:pt x="7" y="10"/>
                    <a:pt x="7" y="10"/>
                  </a:cubicBezTo>
                  <a:cubicBezTo>
                    <a:pt x="7" y="9"/>
                    <a:pt x="8" y="8"/>
                    <a:pt x="8" y="7"/>
                  </a:cubicBezTo>
                  <a:cubicBezTo>
                    <a:pt x="9" y="7"/>
                    <a:pt x="10" y="6"/>
                    <a:pt x="11" y="6"/>
                  </a:cubicBezTo>
                  <a:cubicBezTo>
                    <a:pt x="13" y="5"/>
                    <a:pt x="13" y="5"/>
                    <a:pt x="13" y="5"/>
                  </a:cubicBezTo>
                  <a:cubicBezTo>
                    <a:pt x="14" y="4"/>
                    <a:pt x="16" y="3"/>
                    <a:pt x="18" y="3"/>
                  </a:cubicBezTo>
                  <a:cubicBezTo>
                    <a:pt x="18" y="3"/>
                    <a:pt x="18" y="3"/>
                    <a:pt x="18" y="3"/>
                  </a:cubicBezTo>
                  <a:cubicBezTo>
                    <a:pt x="19" y="4"/>
                    <a:pt x="19" y="4"/>
                    <a:pt x="19" y="4"/>
                  </a:cubicBezTo>
                  <a:cubicBezTo>
                    <a:pt x="22" y="6"/>
                    <a:pt x="24" y="10"/>
                    <a:pt x="24" y="14"/>
                  </a:cubicBezTo>
                  <a:cubicBezTo>
                    <a:pt x="24" y="14"/>
                    <a:pt x="24" y="15"/>
                    <a:pt x="24" y="16"/>
                  </a:cubicBezTo>
                  <a:cubicBezTo>
                    <a:pt x="24" y="16"/>
                    <a:pt x="24" y="16"/>
                    <a:pt x="24" y="16"/>
                  </a:cubicBezTo>
                  <a:cubicBezTo>
                    <a:pt x="22" y="17"/>
                    <a:pt x="21" y="18"/>
                    <a:pt x="19" y="18"/>
                  </a:cubicBezTo>
                  <a:moveTo>
                    <a:pt x="6" y="9"/>
                  </a:moveTo>
                  <a:cubicBezTo>
                    <a:pt x="6" y="9"/>
                    <a:pt x="5" y="9"/>
                    <a:pt x="5" y="9"/>
                  </a:cubicBezTo>
                  <a:cubicBezTo>
                    <a:pt x="4" y="8"/>
                    <a:pt x="4" y="8"/>
                    <a:pt x="4" y="8"/>
                  </a:cubicBezTo>
                  <a:cubicBezTo>
                    <a:pt x="3" y="8"/>
                    <a:pt x="3" y="8"/>
                    <a:pt x="2" y="7"/>
                  </a:cubicBezTo>
                  <a:cubicBezTo>
                    <a:pt x="2" y="6"/>
                    <a:pt x="2" y="6"/>
                    <a:pt x="2" y="6"/>
                  </a:cubicBezTo>
                  <a:cubicBezTo>
                    <a:pt x="2" y="4"/>
                    <a:pt x="3" y="3"/>
                    <a:pt x="5" y="2"/>
                  </a:cubicBezTo>
                  <a:cubicBezTo>
                    <a:pt x="7" y="3"/>
                    <a:pt x="9" y="4"/>
                    <a:pt x="11" y="5"/>
                  </a:cubicBezTo>
                  <a:cubicBezTo>
                    <a:pt x="11" y="5"/>
                    <a:pt x="11" y="5"/>
                    <a:pt x="11" y="5"/>
                  </a:cubicBezTo>
                  <a:cubicBezTo>
                    <a:pt x="11" y="5"/>
                    <a:pt x="11" y="5"/>
                    <a:pt x="11" y="5"/>
                  </a:cubicBezTo>
                  <a:cubicBezTo>
                    <a:pt x="10" y="5"/>
                    <a:pt x="9" y="6"/>
                    <a:pt x="8" y="7"/>
                  </a:cubicBezTo>
                  <a:cubicBezTo>
                    <a:pt x="7" y="8"/>
                    <a:pt x="6" y="8"/>
                    <a:pt x="6" y="9"/>
                  </a:cubicBezTo>
                  <a:moveTo>
                    <a:pt x="12" y="4"/>
                  </a:moveTo>
                  <a:cubicBezTo>
                    <a:pt x="11" y="4"/>
                    <a:pt x="11" y="4"/>
                    <a:pt x="11" y="4"/>
                  </a:cubicBezTo>
                  <a:cubicBezTo>
                    <a:pt x="10" y="3"/>
                    <a:pt x="8" y="2"/>
                    <a:pt x="6" y="1"/>
                  </a:cubicBezTo>
                  <a:cubicBezTo>
                    <a:pt x="7" y="1"/>
                    <a:pt x="7" y="1"/>
                    <a:pt x="7" y="1"/>
                  </a:cubicBezTo>
                  <a:cubicBezTo>
                    <a:pt x="8" y="1"/>
                    <a:pt x="9" y="1"/>
                    <a:pt x="10" y="1"/>
                  </a:cubicBezTo>
                  <a:cubicBezTo>
                    <a:pt x="12" y="1"/>
                    <a:pt x="15" y="1"/>
                    <a:pt x="16" y="2"/>
                  </a:cubicBezTo>
                  <a:cubicBezTo>
                    <a:pt x="15" y="3"/>
                    <a:pt x="14" y="3"/>
                    <a:pt x="12" y="4"/>
                  </a:cubicBezTo>
                  <a:cubicBezTo>
                    <a:pt x="12" y="4"/>
                    <a:pt x="12" y="4"/>
                    <a:pt x="12" y="4"/>
                  </a:cubicBezTo>
                  <a:moveTo>
                    <a:pt x="10" y="0"/>
                  </a:moveTo>
                  <a:cubicBezTo>
                    <a:pt x="9" y="0"/>
                    <a:pt x="8" y="0"/>
                    <a:pt x="7" y="0"/>
                  </a:cubicBezTo>
                  <a:cubicBezTo>
                    <a:pt x="6" y="0"/>
                    <a:pt x="6" y="1"/>
                    <a:pt x="5" y="1"/>
                  </a:cubicBezTo>
                  <a:cubicBezTo>
                    <a:pt x="5" y="1"/>
                    <a:pt x="5" y="1"/>
                    <a:pt x="5" y="1"/>
                  </a:cubicBezTo>
                  <a:cubicBezTo>
                    <a:pt x="3" y="2"/>
                    <a:pt x="2" y="3"/>
                    <a:pt x="1" y="4"/>
                  </a:cubicBezTo>
                  <a:cubicBezTo>
                    <a:pt x="1" y="4"/>
                    <a:pt x="1" y="4"/>
                    <a:pt x="1" y="4"/>
                  </a:cubicBezTo>
                  <a:cubicBezTo>
                    <a:pt x="0" y="5"/>
                    <a:pt x="0" y="6"/>
                    <a:pt x="1" y="6"/>
                  </a:cubicBezTo>
                  <a:cubicBezTo>
                    <a:pt x="0" y="7"/>
                    <a:pt x="0" y="7"/>
                    <a:pt x="1" y="8"/>
                  </a:cubicBezTo>
                  <a:cubicBezTo>
                    <a:pt x="1" y="10"/>
                    <a:pt x="4" y="12"/>
                    <a:pt x="6" y="13"/>
                  </a:cubicBezTo>
                  <a:cubicBezTo>
                    <a:pt x="6" y="13"/>
                    <a:pt x="7" y="14"/>
                    <a:pt x="8" y="14"/>
                  </a:cubicBezTo>
                  <a:cubicBezTo>
                    <a:pt x="9" y="15"/>
                    <a:pt x="10" y="16"/>
                    <a:pt x="11" y="16"/>
                  </a:cubicBezTo>
                  <a:cubicBezTo>
                    <a:pt x="12" y="17"/>
                    <a:pt x="13" y="18"/>
                    <a:pt x="14" y="19"/>
                  </a:cubicBezTo>
                  <a:cubicBezTo>
                    <a:pt x="16" y="20"/>
                    <a:pt x="17" y="21"/>
                    <a:pt x="19" y="21"/>
                  </a:cubicBezTo>
                  <a:cubicBezTo>
                    <a:pt x="21" y="21"/>
                    <a:pt x="22" y="20"/>
                    <a:pt x="23" y="19"/>
                  </a:cubicBezTo>
                  <a:cubicBezTo>
                    <a:pt x="24" y="18"/>
                    <a:pt x="25" y="16"/>
                    <a:pt x="25" y="14"/>
                  </a:cubicBezTo>
                  <a:cubicBezTo>
                    <a:pt x="25" y="9"/>
                    <a:pt x="22" y="5"/>
                    <a:pt x="19" y="3"/>
                  </a:cubicBezTo>
                  <a:cubicBezTo>
                    <a:pt x="17" y="1"/>
                    <a:pt x="13" y="0"/>
                    <a:pt x="1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87" name="Freeform 73"/>
            <p:cNvSpPr>
              <a:spLocks noEditPoints="1"/>
            </p:cNvSpPr>
            <p:nvPr/>
          </p:nvSpPr>
          <p:spPr bwMode="auto">
            <a:xfrm>
              <a:off x="3530" y="2224"/>
              <a:ext cx="133" cy="34"/>
            </a:xfrm>
            <a:custGeom>
              <a:gdLst>
                <a:gd fmla="*/ 10 w 56" name="T0"/>
                <a:gd fmla="*/ 12 h 14" name="T1"/>
                <a:gd fmla="*/ 8 w 56" name="T2"/>
                <a:gd fmla="*/ 12 h 14" name="T3"/>
                <a:gd fmla="*/ 11 w 56" name="T4"/>
                <a:gd fmla="*/ 12 h 14" name="T5"/>
                <a:gd fmla="*/ 11 w 56" name="T6"/>
                <a:gd fmla="*/ 12 h 14" name="T7"/>
                <a:gd fmla="*/ 16 w 56" name="T8"/>
                <a:gd fmla="*/ 12 h 14" name="T9"/>
                <a:gd fmla="*/ 17 w 56" name="T10"/>
                <a:gd fmla="*/ 12 h 14" name="T11"/>
                <a:gd fmla="*/ 19 w 56" name="T12"/>
                <a:gd fmla="*/ 12 h 14" name="T13"/>
                <a:gd fmla="*/ 6 w 56" name="T14"/>
                <a:gd fmla="*/ 12 h 14" name="T15"/>
                <a:gd fmla="*/ 7 w 56" name="T16"/>
                <a:gd fmla="*/ 12 h 14" name="T17"/>
                <a:gd fmla="*/ 20 w 56" name="T18"/>
                <a:gd fmla="*/ 12 h 14" name="T19"/>
                <a:gd fmla="*/ 23 w 56" name="T20"/>
                <a:gd fmla="*/ 12 h 14" name="T21"/>
                <a:gd fmla="*/ 24 w 56" name="T22"/>
                <a:gd fmla="*/ 12 h 14" name="T23"/>
                <a:gd fmla="*/ 24 w 56" name="T24"/>
                <a:gd fmla="*/ 12 h 14" name="T25"/>
                <a:gd fmla="*/ 29 w 56" name="T26"/>
                <a:gd fmla="*/ 11 h 14" name="T27"/>
                <a:gd fmla="*/ 29 w 56" name="T28"/>
                <a:gd fmla="*/ 12 h 14" name="T29"/>
                <a:gd fmla="*/ 29 w 56" name="T30"/>
                <a:gd fmla="*/ 11 h 14" name="T31"/>
                <a:gd fmla="*/ 29 w 56" name="T32"/>
                <a:gd fmla="*/ 12 h 14" name="T33"/>
                <a:gd fmla="*/ 33 w 56" name="T34"/>
                <a:gd fmla="*/ 11 h 14" name="T35"/>
                <a:gd fmla="*/ 34 w 56" name="T36"/>
                <a:gd fmla="*/ 12 h 14" name="T37"/>
                <a:gd fmla="*/ 35 w 56" name="T38"/>
                <a:gd fmla="*/ 12 h 14" name="T39"/>
                <a:gd fmla="*/ 37 w 56" name="T40"/>
                <a:gd fmla="*/ 12 h 14" name="T41"/>
                <a:gd fmla="*/ 38 w 56" name="T42"/>
                <a:gd fmla="*/ 12 h 14" name="T43"/>
                <a:gd fmla="*/ 39 w 56" name="T44"/>
                <a:gd fmla="*/ 12 h 14" name="T45"/>
                <a:gd fmla="*/ 41 w 56" name="T46"/>
                <a:gd fmla="*/ 12 h 14" name="T47"/>
                <a:gd fmla="*/ 42 w 56" name="T48"/>
                <a:gd fmla="*/ 11 h 14" name="T49"/>
                <a:gd fmla="*/ 42 w 56" name="T50"/>
                <a:gd fmla="*/ 12 h 14" name="T51"/>
                <a:gd fmla="*/ 46 w 56" name="T52"/>
                <a:gd fmla="*/ 11 h 14" name="T53"/>
                <a:gd fmla="*/ 46 w 56" name="T54"/>
                <a:gd fmla="*/ 12 h 14" name="T55"/>
                <a:gd fmla="*/ 48 w 56" name="T56"/>
                <a:gd fmla="*/ 12 h 14" name="T57"/>
                <a:gd fmla="*/ 49 w 56" name="T58"/>
                <a:gd fmla="*/ 12 h 14" name="T59"/>
                <a:gd fmla="*/ 50 w 56" name="T60"/>
                <a:gd fmla="*/ 12 h 14" name="T61"/>
                <a:gd fmla="*/ 4 w 56" name="T62"/>
                <a:gd fmla="*/ 11 h 14" name="T63"/>
                <a:gd fmla="*/ 3 w 56" name="T64"/>
                <a:gd fmla="*/ 12 h 14" name="T65"/>
                <a:gd fmla="*/ 53 w 56" name="T66"/>
                <a:gd fmla="*/ 11 h 14" name="T67"/>
                <a:gd fmla="*/ 53 w 56" name="T68"/>
                <a:gd fmla="*/ 12 h 14" name="T69"/>
                <a:gd fmla="*/ 55 w 56" name="T70"/>
                <a:gd fmla="*/ 12 h 14" name="T71"/>
                <a:gd fmla="*/ 1 w 56" name="T72"/>
                <a:gd fmla="*/ 11 h 14" name="T73"/>
                <a:gd fmla="*/ 2 w 56" name="T74"/>
                <a:gd fmla="*/ 12 h 14" name="T75"/>
                <a:gd fmla="*/ 9 w 56" name="T76"/>
                <a:gd fmla="*/ 2 h 14" name="T77"/>
                <a:gd fmla="*/ 51 w 56" name="T78"/>
                <a:gd fmla="*/ 1 h 14" name="T79"/>
                <a:gd fmla="*/ 10 w 56" name="T80"/>
                <a:gd fmla="*/ 11 h 14" name="T81"/>
                <a:gd fmla="*/ 8 w 56" name="T82"/>
                <a:gd fmla="*/ 1 h 14" name="T83"/>
                <a:gd fmla="*/ 1 w 56" name="T84"/>
                <a:gd fmla="*/ 10 h 14" name="T85"/>
                <a:gd fmla="*/ 0 w 56" name="T86"/>
                <a:gd fmla="*/ 13 h 14" name="T87"/>
                <a:gd fmla="*/ 1 w 56" name="T88"/>
                <a:gd fmla="*/ 14 h 14" name="T89"/>
                <a:gd fmla="*/ 13 w 56" name="T90"/>
                <a:gd fmla="*/ 13 h 14" name="T91"/>
                <a:gd fmla="*/ 13 w 56" name="T92"/>
                <a:gd fmla="*/ 13 h 14" name="T93"/>
                <a:gd fmla="*/ 16 w 56" name="T94"/>
                <a:gd fmla="*/ 13 h 14" name="T95"/>
                <a:gd fmla="*/ 19 w 56" name="T96"/>
                <a:gd fmla="*/ 13 h 14" name="T97"/>
                <a:gd fmla="*/ 20 w 56" name="T98"/>
                <a:gd fmla="*/ 13 h 14" name="T99"/>
                <a:gd fmla="*/ 23 w 56" name="T100"/>
                <a:gd fmla="*/ 13 h 14" name="T101"/>
                <a:gd fmla="*/ 28 w 56" name="T102"/>
                <a:gd fmla="*/ 13 h 14" name="T103"/>
                <a:gd fmla="*/ 33 w 56" name="T104"/>
                <a:gd fmla="*/ 13 h 14" name="T105"/>
                <a:gd fmla="*/ 33 w 56" name="T106"/>
                <a:gd fmla="*/ 13 h 14" name="T107"/>
                <a:gd fmla="*/ 55 w 56" name="T108"/>
                <a:gd fmla="*/ 13 h 14" name="T109"/>
                <a:gd fmla="*/ 56 w 56" name="T110"/>
                <a:gd fmla="*/ 13 h 14" name="T111"/>
                <a:gd fmla="*/ 56 w 56" name="T112"/>
                <a:gd fmla="*/ 11 h 14" name="T113"/>
                <a:gd fmla="*/ 50 w 56" name="T114"/>
                <a:gd fmla="*/ 0 h 1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4" w="56">
                  <a:moveTo>
                    <a:pt x="9" y="12"/>
                  </a:moveTo>
                  <a:cubicBezTo>
                    <a:pt x="10" y="12"/>
                    <a:pt x="10" y="12"/>
                    <a:pt x="10" y="12"/>
                  </a:cubicBezTo>
                  <a:cubicBezTo>
                    <a:pt x="10" y="12"/>
                    <a:pt x="10" y="12"/>
                    <a:pt x="10" y="12"/>
                  </a:cubicBezTo>
                  <a:cubicBezTo>
                    <a:pt x="8" y="12"/>
                    <a:pt x="8" y="12"/>
                    <a:pt x="8" y="12"/>
                  </a:cubicBezTo>
                  <a:cubicBezTo>
                    <a:pt x="8" y="12"/>
                    <a:pt x="8" y="12"/>
                    <a:pt x="8" y="12"/>
                  </a:cubicBezTo>
                  <a:cubicBezTo>
                    <a:pt x="8" y="12"/>
                    <a:pt x="8" y="12"/>
                    <a:pt x="8" y="12"/>
                  </a:cubicBezTo>
                  <a:cubicBezTo>
                    <a:pt x="9" y="12"/>
                    <a:pt x="9" y="12"/>
                    <a:pt x="9" y="12"/>
                  </a:cubicBezTo>
                  <a:moveTo>
                    <a:pt x="11" y="12"/>
                  </a:moveTo>
                  <a:cubicBezTo>
                    <a:pt x="11" y="12"/>
                    <a:pt x="11" y="12"/>
                    <a:pt x="11" y="12"/>
                  </a:cubicBezTo>
                  <a:cubicBezTo>
                    <a:pt x="13" y="12"/>
                    <a:pt x="13" y="12"/>
                    <a:pt x="13" y="12"/>
                  </a:cubicBezTo>
                  <a:cubicBezTo>
                    <a:pt x="13" y="12"/>
                    <a:pt x="13" y="12"/>
                    <a:pt x="13" y="12"/>
                  </a:cubicBezTo>
                  <a:cubicBezTo>
                    <a:pt x="11" y="12"/>
                    <a:pt x="11" y="12"/>
                    <a:pt x="11" y="12"/>
                  </a:cubicBezTo>
                  <a:moveTo>
                    <a:pt x="14" y="12"/>
                  </a:moveTo>
                  <a:cubicBezTo>
                    <a:pt x="14" y="12"/>
                    <a:pt x="14" y="12"/>
                    <a:pt x="14" y="12"/>
                  </a:cubicBezTo>
                  <a:cubicBezTo>
                    <a:pt x="16" y="12"/>
                    <a:pt x="16" y="12"/>
                    <a:pt x="16" y="12"/>
                  </a:cubicBezTo>
                  <a:cubicBezTo>
                    <a:pt x="16" y="12"/>
                    <a:pt x="16" y="12"/>
                    <a:pt x="16" y="12"/>
                  </a:cubicBezTo>
                  <a:cubicBezTo>
                    <a:pt x="14" y="12"/>
                    <a:pt x="14" y="12"/>
                    <a:pt x="14" y="12"/>
                  </a:cubicBezTo>
                  <a:moveTo>
                    <a:pt x="17" y="12"/>
                  </a:moveTo>
                  <a:cubicBezTo>
                    <a:pt x="17" y="12"/>
                    <a:pt x="17" y="12"/>
                    <a:pt x="17" y="12"/>
                  </a:cubicBezTo>
                  <a:cubicBezTo>
                    <a:pt x="20" y="12"/>
                    <a:pt x="20" y="12"/>
                    <a:pt x="20" y="12"/>
                  </a:cubicBezTo>
                  <a:cubicBezTo>
                    <a:pt x="19" y="12"/>
                    <a:pt x="19" y="12"/>
                    <a:pt x="19" y="12"/>
                  </a:cubicBezTo>
                  <a:cubicBezTo>
                    <a:pt x="17" y="12"/>
                    <a:pt x="17" y="12"/>
                    <a:pt x="17" y="12"/>
                  </a:cubicBezTo>
                  <a:moveTo>
                    <a:pt x="6" y="12"/>
                  </a:moveTo>
                  <a:cubicBezTo>
                    <a:pt x="6" y="12"/>
                    <a:pt x="6" y="12"/>
                    <a:pt x="6" y="12"/>
                  </a:cubicBezTo>
                  <a:cubicBezTo>
                    <a:pt x="6" y="12"/>
                    <a:pt x="6" y="12"/>
                    <a:pt x="6" y="12"/>
                  </a:cubicBezTo>
                  <a:cubicBezTo>
                    <a:pt x="7" y="12"/>
                    <a:pt x="7" y="12"/>
                    <a:pt x="7" y="12"/>
                  </a:cubicBezTo>
                  <a:cubicBezTo>
                    <a:pt x="7" y="12"/>
                    <a:pt x="7" y="12"/>
                    <a:pt x="7" y="12"/>
                  </a:cubicBezTo>
                  <a:cubicBezTo>
                    <a:pt x="6" y="12"/>
                    <a:pt x="6" y="12"/>
                    <a:pt x="6" y="12"/>
                  </a:cubicBezTo>
                  <a:moveTo>
                    <a:pt x="20" y="12"/>
                  </a:moveTo>
                  <a:cubicBezTo>
                    <a:pt x="20" y="12"/>
                    <a:pt x="20" y="12"/>
                    <a:pt x="20" y="12"/>
                  </a:cubicBezTo>
                  <a:cubicBezTo>
                    <a:pt x="21" y="12"/>
                    <a:pt x="21" y="12"/>
                    <a:pt x="21" y="12"/>
                  </a:cubicBezTo>
                  <a:cubicBezTo>
                    <a:pt x="23" y="12"/>
                    <a:pt x="23" y="12"/>
                    <a:pt x="23" y="12"/>
                  </a:cubicBezTo>
                  <a:cubicBezTo>
                    <a:pt x="23" y="12"/>
                    <a:pt x="23" y="12"/>
                    <a:pt x="23" y="12"/>
                  </a:cubicBezTo>
                  <a:cubicBezTo>
                    <a:pt x="20" y="12"/>
                    <a:pt x="20" y="12"/>
                    <a:pt x="20" y="12"/>
                  </a:cubicBezTo>
                  <a:moveTo>
                    <a:pt x="24" y="12"/>
                  </a:moveTo>
                  <a:cubicBezTo>
                    <a:pt x="24" y="12"/>
                    <a:pt x="24" y="12"/>
                    <a:pt x="24" y="12"/>
                  </a:cubicBezTo>
                  <a:cubicBezTo>
                    <a:pt x="27" y="12"/>
                    <a:pt x="27" y="12"/>
                    <a:pt x="27" y="12"/>
                  </a:cubicBezTo>
                  <a:cubicBezTo>
                    <a:pt x="26" y="12"/>
                    <a:pt x="26" y="12"/>
                    <a:pt x="26" y="12"/>
                  </a:cubicBezTo>
                  <a:cubicBezTo>
                    <a:pt x="24" y="12"/>
                    <a:pt x="24" y="12"/>
                    <a:pt x="24" y="12"/>
                  </a:cubicBezTo>
                  <a:moveTo>
                    <a:pt x="27" y="12"/>
                  </a:moveTo>
                  <a:cubicBezTo>
                    <a:pt x="28" y="11"/>
                    <a:pt x="28" y="11"/>
                    <a:pt x="28" y="11"/>
                  </a:cubicBezTo>
                  <a:cubicBezTo>
                    <a:pt x="29" y="11"/>
                    <a:pt x="29" y="11"/>
                    <a:pt x="29" y="11"/>
                  </a:cubicBezTo>
                  <a:cubicBezTo>
                    <a:pt x="28" y="12"/>
                    <a:pt x="28" y="12"/>
                    <a:pt x="28" y="12"/>
                  </a:cubicBezTo>
                  <a:cubicBezTo>
                    <a:pt x="27" y="12"/>
                    <a:pt x="27" y="12"/>
                    <a:pt x="27" y="12"/>
                  </a:cubicBezTo>
                  <a:moveTo>
                    <a:pt x="29" y="12"/>
                  </a:moveTo>
                  <a:cubicBezTo>
                    <a:pt x="29" y="12"/>
                    <a:pt x="29" y="12"/>
                    <a:pt x="29" y="12"/>
                  </a:cubicBezTo>
                  <a:cubicBezTo>
                    <a:pt x="29" y="12"/>
                    <a:pt x="29" y="12"/>
                    <a:pt x="29" y="12"/>
                  </a:cubicBezTo>
                  <a:cubicBezTo>
                    <a:pt x="29" y="11"/>
                    <a:pt x="29" y="11"/>
                    <a:pt x="29" y="11"/>
                  </a:cubicBezTo>
                  <a:cubicBezTo>
                    <a:pt x="31" y="11"/>
                    <a:pt x="31" y="11"/>
                    <a:pt x="31" y="11"/>
                  </a:cubicBezTo>
                  <a:cubicBezTo>
                    <a:pt x="31" y="12"/>
                    <a:pt x="31" y="12"/>
                    <a:pt x="31" y="12"/>
                  </a:cubicBezTo>
                  <a:cubicBezTo>
                    <a:pt x="29" y="12"/>
                    <a:pt x="29" y="12"/>
                    <a:pt x="29" y="12"/>
                  </a:cubicBezTo>
                  <a:moveTo>
                    <a:pt x="32" y="12"/>
                  </a:moveTo>
                  <a:cubicBezTo>
                    <a:pt x="32" y="11"/>
                    <a:pt x="32" y="11"/>
                    <a:pt x="32" y="11"/>
                  </a:cubicBezTo>
                  <a:cubicBezTo>
                    <a:pt x="33" y="11"/>
                    <a:pt x="33" y="11"/>
                    <a:pt x="33" y="11"/>
                  </a:cubicBezTo>
                  <a:cubicBezTo>
                    <a:pt x="33" y="12"/>
                    <a:pt x="33" y="12"/>
                    <a:pt x="33" y="12"/>
                  </a:cubicBezTo>
                  <a:cubicBezTo>
                    <a:pt x="32" y="12"/>
                    <a:pt x="32" y="12"/>
                    <a:pt x="32" y="12"/>
                  </a:cubicBezTo>
                  <a:moveTo>
                    <a:pt x="34" y="12"/>
                  </a:moveTo>
                  <a:cubicBezTo>
                    <a:pt x="34" y="11"/>
                    <a:pt x="34" y="11"/>
                    <a:pt x="34" y="11"/>
                  </a:cubicBezTo>
                  <a:cubicBezTo>
                    <a:pt x="36" y="11"/>
                    <a:pt x="36" y="11"/>
                    <a:pt x="36" y="11"/>
                  </a:cubicBezTo>
                  <a:cubicBezTo>
                    <a:pt x="35" y="12"/>
                    <a:pt x="35" y="12"/>
                    <a:pt x="35" y="12"/>
                  </a:cubicBezTo>
                  <a:cubicBezTo>
                    <a:pt x="34" y="12"/>
                    <a:pt x="34" y="12"/>
                    <a:pt x="34" y="12"/>
                  </a:cubicBezTo>
                  <a:moveTo>
                    <a:pt x="36" y="12"/>
                  </a:moveTo>
                  <a:cubicBezTo>
                    <a:pt x="37" y="12"/>
                    <a:pt x="37" y="12"/>
                    <a:pt x="37" y="12"/>
                  </a:cubicBezTo>
                  <a:cubicBezTo>
                    <a:pt x="37" y="11"/>
                    <a:pt x="37" y="11"/>
                    <a:pt x="37" y="11"/>
                  </a:cubicBezTo>
                  <a:cubicBezTo>
                    <a:pt x="39" y="11"/>
                    <a:pt x="39" y="11"/>
                    <a:pt x="39" y="11"/>
                  </a:cubicBezTo>
                  <a:cubicBezTo>
                    <a:pt x="38" y="12"/>
                    <a:pt x="38" y="12"/>
                    <a:pt x="38" y="12"/>
                  </a:cubicBezTo>
                  <a:cubicBezTo>
                    <a:pt x="36" y="12"/>
                    <a:pt x="36" y="12"/>
                    <a:pt x="36" y="12"/>
                  </a:cubicBezTo>
                  <a:moveTo>
                    <a:pt x="39" y="12"/>
                  </a:moveTo>
                  <a:cubicBezTo>
                    <a:pt x="39" y="12"/>
                    <a:pt x="39" y="12"/>
                    <a:pt x="39" y="12"/>
                  </a:cubicBezTo>
                  <a:cubicBezTo>
                    <a:pt x="40" y="11"/>
                    <a:pt x="40" y="11"/>
                    <a:pt x="40" y="11"/>
                  </a:cubicBezTo>
                  <a:cubicBezTo>
                    <a:pt x="41" y="11"/>
                    <a:pt x="41" y="11"/>
                    <a:pt x="41" y="11"/>
                  </a:cubicBezTo>
                  <a:cubicBezTo>
                    <a:pt x="41" y="12"/>
                    <a:pt x="41" y="12"/>
                    <a:pt x="41" y="12"/>
                  </a:cubicBezTo>
                  <a:cubicBezTo>
                    <a:pt x="39" y="12"/>
                    <a:pt x="39" y="12"/>
                    <a:pt x="39" y="12"/>
                  </a:cubicBezTo>
                  <a:moveTo>
                    <a:pt x="42" y="12"/>
                  </a:moveTo>
                  <a:cubicBezTo>
                    <a:pt x="42" y="11"/>
                    <a:pt x="42" y="11"/>
                    <a:pt x="42" y="11"/>
                  </a:cubicBezTo>
                  <a:cubicBezTo>
                    <a:pt x="44" y="11"/>
                    <a:pt x="44" y="11"/>
                    <a:pt x="44" y="11"/>
                  </a:cubicBezTo>
                  <a:cubicBezTo>
                    <a:pt x="43" y="12"/>
                    <a:pt x="43" y="12"/>
                    <a:pt x="43" y="12"/>
                  </a:cubicBezTo>
                  <a:cubicBezTo>
                    <a:pt x="42" y="12"/>
                    <a:pt x="42" y="12"/>
                    <a:pt x="42" y="12"/>
                  </a:cubicBezTo>
                  <a:moveTo>
                    <a:pt x="44" y="12"/>
                  </a:moveTo>
                  <a:cubicBezTo>
                    <a:pt x="45" y="11"/>
                    <a:pt x="45" y="11"/>
                    <a:pt x="45" y="11"/>
                  </a:cubicBezTo>
                  <a:cubicBezTo>
                    <a:pt x="46" y="11"/>
                    <a:pt x="46" y="11"/>
                    <a:pt x="46" y="11"/>
                  </a:cubicBezTo>
                  <a:cubicBezTo>
                    <a:pt x="45" y="12"/>
                    <a:pt x="45" y="12"/>
                    <a:pt x="45" y="12"/>
                  </a:cubicBezTo>
                  <a:cubicBezTo>
                    <a:pt x="44" y="12"/>
                    <a:pt x="44" y="12"/>
                    <a:pt x="44" y="12"/>
                  </a:cubicBezTo>
                  <a:moveTo>
                    <a:pt x="46" y="12"/>
                  </a:moveTo>
                  <a:cubicBezTo>
                    <a:pt x="47" y="11"/>
                    <a:pt x="47" y="11"/>
                    <a:pt x="47" y="11"/>
                  </a:cubicBezTo>
                  <a:cubicBezTo>
                    <a:pt x="48" y="11"/>
                    <a:pt x="48" y="11"/>
                    <a:pt x="48" y="11"/>
                  </a:cubicBezTo>
                  <a:cubicBezTo>
                    <a:pt x="48" y="12"/>
                    <a:pt x="48" y="12"/>
                    <a:pt x="48" y="12"/>
                  </a:cubicBezTo>
                  <a:cubicBezTo>
                    <a:pt x="46" y="12"/>
                    <a:pt x="46" y="12"/>
                    <a:pt x="46" y="12"/>
                  </a:cubicBezTo>
                  <a:moveTo>
                    <a:pt x="49" y="12"/>
                  </a:moveTo>
                  <a:cubicBezTo>
                    <a:pt x="49" y="12"/>
                    <a:pt x="49" y="12"/>
                    <a:pt x="49" y="12"/>
                  </a:cubicBezTo>
                  <a:cubicBezTo>
                    <a:pt x="49" y="11"/>
                    <a:pt x="49" y="11"/>
                    <a:pt x="49" y="11"/>
                  </a:cubicBezTo>
                  <a:cubicBezTo>
                    <a:pt x="50" y="11"/>
                    <a:pt x="50" y="11"/>
                    <a:pt x="50" y="11"/>
                  </a:cubicBezTo>
                  <a:cubicBezTo>
                    <a:pt x="50" y="12"/>
                    <a:pt x="50" y="12"/>
                    <a:pt x="50" y="12"/>
                  </a:cubicBezTo>
                  <a:cubicBezTo>
                    <a:pt x="49" y="12"/>
                    <a:pt x="49" y="12"/>
                    <a:pt x="49" y="12"/>
                  </a:cubicBezTo>
                  <a:moveTo>
                    <a:pt x="3" y="12"/>
                  </a:moveTo>
                  <a:cubicBezTo>
                    <a:pt x="4" y="11"/>
                    <a:pt x="4" y="11"/>
                    <a:pt x="4" y="11"/>
                  </a:cubicBezTo>
                  <a:cubicBezTo>
                    <a:pt x="4" y="11"/>
                    <a:pt x="5" y="11"/>
                    <a:pt x="5" y="12"/>
                  </a:cubicBezTo>
                  <a:cubicBezTo>
                    <a:pt x="5" y="12"/>
                    <a:pt x="5" y="12"/>
                    <a:pt x="5" y="12"/>
                  </a:cubicBezTo>
                  <a:cubicBezTo>
                    <a:pt x="3" y="12"/>
                    <a:pt x="3" y="12"/>
                    <a:pt x="3" y="12"/>
                  </a:cubicBezTo>
                  <a:moveTo>
                    <a:pt x="51" y="12"/>
                  </a:moveTo>
                  <a:cubicBezTo>
                    <a:pt x="51" y="11"/>
                    <a:pt x="51" y="11"/>
                    <a:pt x="51" y="11"/>
                  </a:cubicBezTo>
                  <a:cubicBezTo>
                    <a:pt x="53" y="11"/>
                    <a:pt x="53" y="11"/>
                    <a:pt x="53" y="11"/>
                  </a:cubicBezTo>
                  <a:cubicBezTo>
                    <a:pt x="52" y="12"/>
                    <a:pt x="52" y="12"/>
                    <a:pt x="52" y="12"/>
                  </a:cubicBezTo>
                  <a:cubicBezTo>
                    <a:pt x="51" y="12"/>
                    <a:pt x="51" y="12"/>
                    <a:pt x="51" y="12"/>
                  </a:cubicBezTo>
                  <a:moveTo>
                    <a:pt x="53" y="12"/>
                  </a:moveTo>
                  <a:cubicBezTo>
                    <a:pt x="54" y="11"/>
                    <a:pt x="54" y="11"/>
                    <a:pt x="54" y="11"/>
                  </a:cubicBezTo>
                  <a:cubicBezTo>
                    <a:pt x="55" y="11"/>
                    <a:pt x="55" y="11"/>
                    <a:pt x="55" y="11"/>
                  </a:cubicBezTo>
                  <a:cubicBezTo>
                    <a:pt x="55" y="12"/>
                    <a:pt x="55" y="12"/>
                    <a:pt x="55" y="12"/>
                  </a:cubicBezTo>
                  <a:cubicBezTo>
                    <a:pt x="53" y="12"/>
                    <a:pt x="53" y="12"/>
                    <a:pt x="53" y="12"/>
                  </a:cubicBezTo>
                  <a:moveTo>
                    <a:pt x="2" y="12"/>
                  </a:moveTo>
                  <a:cubicBezTo>
                    <a:pt x="1" y="12"/>
                    <a:pt x="1" y="11"/>
                    <a:pt x="1" y="11"/>
                  </a:cubicBezTo>
                  <a:cubicBezTo>
                    <a:pt x="2" y="11"/>
                    <a:pt x="2" y="11"/>
                    <a:pt x="3" y="11"/>
                  </a:cubicBezTo>
                  <a:cubicBezTo>
                    <a:pt x="3" y="12"/>
                    <a:pt x="3" y="12"/>
                    <a:pt x="3" y="12"/>
                  </a:cubicBezTo>
                  <a:cubicBezTo>
                    <a:pt x="2" y="12"/>
                    <a:pt x="2" y="12"/>
                    <a:pt x="2" y="12"/>
                  </a:cubicBezTo>
                  <a:moveTo>
                    <a:pt x="9" y="11"/>
                  </a:moveTo>
                  <a:cubicBezTo>
                    <a:pt x="6" y="11"/>
                    <a:pt x="4" y="11"/>
                    <a:pt x="2" y="10"/>
                  </a:cubicBezTo>
                  <a:cubicBezTo>
                    <a:pt x="9" y="2"/>
                    <a:pt x="9" y="2"/>
                    <a:pt x="9" y="2"/>
                  </a:cubicBezTo>
                  <a:cubicBezTo>
                    <a:pt x="17" y="1"/>
                    <a:pt x="26" y="1"/>
                    <a:pt x="34" y="1"/>
                  </a:cubicBezTo>
                  <a:cubicBezTo>
                    <a:pt x="40" y="1"/>
                    <a:pt x="45" y="1"/>
                    <a:pt x="50" y="1"/>
                  </a:cubicBezTo>
                  <a:cubicBezTo>
                    <a:pt x="50" y="1"/>
                    <a:pt x="51" y="1"/>
                    <a:pt x="51" y="1"/>
                  </a:cubicBezTo>
                  <a:cubicBezTo>
                    <a:pt x="52" y="2"/>
                    <a:pt x="52" y="2"/>
                    <a:pt x="52" y="2"/>
                  </a:cubicBezTo>
                  <a:cubicBezTo>
                    <a:pt x="55" y="10"/>
                    <a:pt x="55" y="10"/>
                    <a:pt x="55" y="10"/>
                  </a:cubicBezTo>
                  <a:cubicBezTo>
                    <a:pt x="10" y="11"/>
                    <a:pt x="10" y="11"/>
                    <a:pt x="10" y="11"/>
                  </a:cubicBezTo>
                  <a:cubicBezTo>
                    <a:pt x="9" y="11"/>
                    <a:pt x="9" y="11"/>
                    <a:pt x="9" y="11"/>
                  </a:cubicBezTo>
                  <a:moveTo>
                    <a:pt x="34" y="0"/>
                  </a:moveTo>
                  <a:cubicBezTo>
                    <a:pt x="26" y="0"/>
                    <a:pt x="17" y="0"/>
                    <a:pt x="8" y="1"/>
                  </a:cubicBezTo>
                  <a:cubicBezTo>
                    <a:pt x="8" y="1"/>
                    <a:pt x="8" y="1"/>
                    <a:pt x="8" y="1"/>
                  </a:cubicBezTo>
                  <a:cubicBezTo>
                    <a:pt x="1" y="10"/>
                    <a:pt x="1" y="10"/>
                    <a:pt x="1" y="10"/>
                  </a:cubicBezTo>
                  <a:cubicBezTo>
                    <a:pt x="1" y="10"/>
                    <a:pt x="1" y="10"/>
                    <a:pt x="1" y="10"/>
                  </a:cubicBezTo>
                  <a:cubicBezTo>
                    <a:pt x="1" y="10"/>
                    <a:pt x="1" y="10"/>
                    <a:pt x="1" y="10"/>
                  </a:cubicBezTo>
                  <a:cubicBezTo>
                    <a:pt x="0" y="11"/>
                    <a:pt x="0" y="12"/>
                    <a:pt x="1" y="13"/>
                  </a:cubicBezTo>
                  <a:cubicBezTo>
                    <a:pt x="0" y="13"/>
                    <a:pt x="0" y="13"/>
                    <a:pt x="0" y="13"/>
                  </a:cubicBezTo>
                  <a:cubicBezTo>
                    <a:pt x="1" y="13"/>
                    <a:pt x="1" y="13"/>
                    <a:pt x="1" y="13"/>
                  </a:cubicBezTo>
                  <a:cubicBezTo>
                    <a:pt x="1" y="13"/>
                    <a:pt x="1" y="13"/>
                    <a:pt x="1" y="13"/>
                  </a:cubicBezTo>
                  <a:cubicBezTo>
                    <a:pt x="1" y="14"/>
                    <a:pt x="1" y="14"/>
                    <a:pt x="1" y="14"/>
                  </a:cubicBezTo>
                  <a:cubicBezTo>
                    <a:pt x="1" y="14"/>
                    <a:pt x="1" y="14"/>
                    <a:pt x="1" y="14"/>
                  </a:cubicBezTo>
                  <a:cubicBezTo>
                    <a:pt x="2" y="13"/>
                    <a:pt x="2" y="13"/>
                    <a:pt x="2" y="13"/>
                  </a:cubicBezTo>
                  <a:cubicBezTo>
                    <a:pt x="3" y="13"/>
                    <a:pt x="7" y="13"/>
                    <a:pt x="13" y="13"/>
                  </a:cubicBezTo>
                  <a:cubicBezTo>
                    <a:pt x="13" y="13"/>
                    <a:pt x="13" y="13"/>
                    <a:pt x="13" y="13"/>
                  </a:cubicBezTo>
                  <a:cubicBezTo>
                    <a:pt x="13" y="13"/>
                    <a:pt x="13" y="13"/>
                    <a:pt x="13" y="13"/>
                  </a:cubicBezTo>
                  <a:cubicBezTo>
                    <a:pt x="13" y="13"/>
                    <a:pt x="13" y="13"/>
                    <a:pt x="13" y="13"/>
                  </a:cubicBezTo>
                  <a:cubicBezTo>
                    <a:pt x="14" y="13"/>
                    <a:pt x="15" y="13"/>
                    <a:pt x="15" y="13"/>
                  </a:cubicBezTo>
                  <a:cubicBezTo>
                    <a:pt x="16" y="13"/>
                    <a:pt x="16" y="13"/>
                    <a:pt x="16" y="13"/>
                  </a:cubicBezTo>
                  <a:cubicBezTo>
                    <a:pt x="16" y="13"/>
                    <a:pt x="16" y="13"/>
                    <a:pt x="16" y="13"/>
                  </a:cubicBezTo>
                  <a:cubicBezTo>
                    <a:pt x="16" y="13"/>
                    <a:pt x="16" y="13"/>
                    <a:pt x="16" y="13"/>
                  </a:cubicBezTo>
                  <a:cubicBezTo>
                    <a:pt x="17" y="13"/>
                    <a:pt x="18" y="13"/>
                    <a:pt x="19" y="13"/>
                  </a:cubicBezTo>
                  <a:cubicBezTo>
                    <a:pt x="19" y="13"/>
                    <a:pt x="19" y="13"/>
                    <a:pt x="19" y="13"/>
                  </a:cubicBezTo>
                  <a:cubicBezTo>
                    <a:pt x="20" y="13"/>
                    <a:pt x="20" y="13"/>
                    <a:pt x="20" y="13"/>
                  </a:cubicBezTo>
                  <a:cubicBezTo>
                    <a:pt x="20" y="13"/>
                    <a:pt x="20" y="13"/>
                    <a:pt x="20" y="13"/>
                  </a:cubicBezTo>
                  <a:cubicBezTo>
                    <a:pt x="20" y="13"/>
                    <a:pt x="20" y="13"/>
                    <a:pt x="20" y="13"/>
                  </a:cubicBezTo>
                  <a:cubicBezTo>
                    <a:pt x="21" y="13"/>
                    <a:pt x="22" y="13"/>
                    <a:pt x="23" y="13"/>
                  </a:cubicBezTo>
                  <a:cubicBezTo>
                    <a:pt x="23" y="13"/>
                    <a:pt x="23" y="13"/>
                    <a:pt x="23" y="13"/>
                  </a:cubicBezTo>
                  <a:cubicBezTo>
                    <a:pt x="23" y="13"/>
                    <a:pt x="23" y="13"/>
                    <a:pt x="23" y="13"/>
                  </a:cubicBezTo>
                  <a:cubicBezTo>
                    <a:pt x="23" y="13"/>
                    <a:pt x="23" y="13"/>
                    <a:pt x="23" y="13"/>
                  </a:cubicBezTo>
                  <a:cubicBezTo>
                    <a:pt x="25" y="13"/>
                    <a:pt x="27" y="13"/>
                    <a:pt x="28" y="13"/>
                  </a:cubicBezTo>
                  <a:cubicBezTo>
                    <a:pt x="28" y="13"/>
                    <a:pt x="28" y="13"/>
                    <a:pt x="28" y="13"/>
                  </a:cubicBezTo>
                  <a:cubicBezTo>
                    <a:pt x="29" y="13"/>
                    <a:pt x="29" y="13"/>
                    <a:pt x="29" y="13"/>
                  </a:cubicBezTo>
                  <a:cubicBezTo>
                    <a:pt x="30" y="13"/>
                    <a:pt x="31" y="13"/>
                    <a:pt x="32" y="13"/>
                  </a:cubicBezTo>
                  <a:cubicBezTo>
                    <a:pt x="33" y="13"/>
                    <a:pt x="33" y="13"/>
                    <a:pt x="33" y="13"/>
                  </a:cubicBezTo>
                  <a:cubicBezTo>
                    <a:pt x="33" y="13"/>
                    <a:pt x="33" y="13"/>
                    <a:pt x="33" y="13"/>
                  </a:cubicBezTo>
                  <a:cubicBezTo>
                    <a:pt x="33" y="13"/>
                    <a:pt x="33" y="13"/>
                    <a:pt x="33" y="13"/>
                  </a:cubicBezTo>
                  <a:cubicBezTo>
                    <a:pt x="33" y="13"/>
                    <a:pt x="33" y="13"/>
                    <a:pt x="33" y="13"/>
                  </a:cubicBezTo>
                  <a:cubicBezTo>
                    <a:pt x="44" y="13"/>
                    <a:pt x="54" y="13"/>
                    <a:pt x="55" y="13"/>
                  </a:cubicBezTo>
                  <a:cubicBezTo>
                    <a:pt x="55" y="13"/>
                    <a:pt x="55" y="13"/>
                    <a:pt x="55" y="13"/>
                  </a:cubicBezTo>
                  <a:cubicBezTo>
                    <a:pt x="55" y="13"/>
                    <a:pt x="55" y="13"/>
                    <a:pt x="55" y="13"/>
                  </a:cubicBezTo>
                  <a:cubicBezTo>
                    <a:pt x="56" y="13"/>
                    <a:pt x="56" y="13"/>
                    <a:pt x="56" y="13"/>
                  </a:cubicBezTo>
                  <a:cubicBezTo>
                    <a:pt x="56" y="13"/>
                    <a:pt x="56" y="13"/>
                    <a:pt x="56" y="13"/>
                  </a:cubicBezTo>
                  <a:cubicBezTo>
                    <a:pt x="56" y="13"/>
                    <a:pt x="56" y="13"/>
                    <a:pt x="56" y="13"/>
                  </a:cubicBezTo>
                  <a:cubicBezTo>
                    <a:pt x="56" y="11"/>
                    <a:pt x="56" y="11"/>
                    <a:pt x="56" y="11"/>
                  </a:cubicBezTo>
                  <a:cubicBezTo>
                    <a:pt x="56" y="11"/>
                    <a:pt x="56" y="11"/>
                    <a:pt x="56" y="11"/>
                  </a:cubicBezTo>
                  <a:cubicBezTo>
                    <a:pt x="56" y="11"/>
                    <a:pt x="56" y="11"/>
                    <a:pt x="56" y="11"/>
                  </a:cubicBezTo>
                  <a:cubicBezTo>
                    <a:pt x="53" y="2"/>
                    <a:pt x="53" y="2"/>
                    <a:pt x="53" y="2"/>
                  </a:cubicBezTo>
                  <a:cubicBezTo>
                    <a:pt x="53" y="2"/>
                    <a:pt x="53" y="1"/>
                    <a:pt x="52" y="1"/>
                  </a:cubicBezTo>
                  <a:cubicBezTo>
                    <a:pt x="51" y="0"/>
                    <a:pt x="51" y="0"/>
                    <a:pt x="50" y="0"/>
                  </a:cubicBezTo>
                  <a:cubicBezTo>
                    <a:pt x="45" y="0"/>
                    <a:pt x="39" y="0"/>
                    <a:pt x="3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88" name="Freeform 74"/>
            <p:cNvSpPr>
              <a:spLocks noEditPoints="1"/>
            </p:cNvSpPr>
            <p:nvPr/>
          </p:nvSpPr>
          <p:spPr bwMode="auto">
            <a:xfrm>
              <a:off x="3565" y="2239"/>
              <a:ext cx="55" cy="7"/>
            </a:xfrm>
            <a:custGeom>
              <a:gdLst>
                <a:gd fmla="*/ 1 w 23" name="T0"/>
                <a:gd fmla="*/ 2 h 3" name="T1"/>
                <a:gd fmla="*/ 1 w 23" name="T2"/>
                <a:gd fmla="*/ 2 h 3" name="T3"/>
                <a:gd fmla="*/ 1 w 23" name="T4"/>
                <a:gd fmla="*/ 1 h 3" name="T5"/>
                <a:gd fmla="*/ 13 w 23" name="T6"/>
                <a:gd fmla="*/ 1 h 3" name="T7"/>
                <a:gd fmla="*/ 22 w 23" name="T8"/>
                <a:gd fmla="*/ 1 h 3" name="T9"/>
                <a:gd fmla="*/ 22 w 23" name="T10"/>
                <a:gd fmla="*/ 2 h 3" name="T11"/>
                <a:gd fmla="*/ 11 w 23" name="T12"/>
                <a:gd fmla="*/ 2 h 3" name="T13"/>
                <a:gd fmla="*/ 1 w 23" name="T14"/>
                <a:gd fmla="*/ 2 h 3" name="T15"/>
                <a:gd fmla="*/ 13 w 23" name="T16"/>
                <a:gd fmla="*/ 0 h 3" name="T17"/>
                <a:gd fmla="*/ 0 w 23" name="T18"/>
                <a:gd fmla="*/ 0 h 3" name="T19"/>
                <a:gd fmla="*/ 0 w 23" name="T20"/>
                <a:gd fmla="*/ 1 h 3" name="T21"/>
                <a:gd fmla="*/ 0 w 23" name="T22"/>
                <a:gd fmla="*/ 1 h 3" name="T23"/>
                <a:gd fmla="*/ 0 w 23" name="T24"/>
                <a:gd fmla="*/ 2 h 3" name="T25"/>
                <a:gd fmla="*/ 0 w 23" name="T26"/>
                <a:gd fmla="*/ 3 h 3" name="T27"/>
                <a:gd fmla="*/ 0 w 23" name="T28"/>
                <a:gd fmla="*/ 3 h 3" name="T29"/>
                <a:gd fmla="*/ 11 w 23" name="T30"/>
                <a:gd fmla="*/ 3 h 3" name="T31"/>
                <a:gd fmla="*/ 23 w 23" name="T32"/>
                <a:gd fmla="*/ 3 h 3" name="T33"/>
                <a:gd fmla="*/ 23 w 23" name="T34"/>
                <a:gd fmla="*/ 3 h 3" name="T35"/>
                <a:gd fmla="*/ 23 w 23" name="T36"/>
                <a:gd fmla="*/ 3 h 3" name="T37"/>
                <a:gd fmla="*/ 23 w 23" name="T38"/>
                <a:gd fmla="*/ 1 h 3" name="T39"/>
                <a:gd fmla="*/ 23 w 23" name="T40"/>
                <a:gd fmla="*/ 0 h 3" name="T41"/>
                <a:gd fmla="*/ 13 w 23" name="T42"/>
                <a:gd fmla="*/ 0 h 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 w="23">
                  <a:moveTo>
                    <a:pt x="1" y="2"/>
                  </a:moveTo>
                  <a:cubicBezTo>
                    <a:pt x="1" y="2"/>
                    <a:pt x="1" y="2"/>
                    <a:pt x="1" y="2"/>
                  </a:cubicBezTo>
                  <a:cubicBezTo>
                    <a:pt x="1" y="1"/>
                    <a:pt x="1" y="1"/>
                    <a:pt x="1" y="1"/>
                  </a:cubicBezTo>
                  <a:cubicBezTo>
                    <a:pt x="5" y="1"/>
                    <a:pt x="9" y="1"/>
                    <a:pt x="13" y="1"/>
                  </a:cubicBezTo>
                  <a:cubicBezTo>
                    <a:pt x="16" y="1"/>
                    <a:pt x="19" y="1"/>
                    <a:pt x="22" y="1"/>
                  </a:cubicBezTo>
                  <a:cubicBezTo>
                    <a:pt x="22" y="2"/>
                    <a:pt x="22" y="2"/>
                    <a:pt x="22" y="2"/>
                  </a:cubicBezTo>
                  <a:cubicBezTo>
                    <a:pt x="18" y="2"/>
                    <a:pt x="14" y="2"/>
                    <a:pt x="11" y="2"/>
                  </a:cubicBezTo>
                  <a:cubicBezTo>
                    <a:pt x="7" y="2"/>
                    <a:pt x="4" y="2"/>
                    <a:pt x="1" y="2"/>
                  </a:cubicBezTo>
                  <a:moveTo>
                    <a:pt x="13" y="0"/>
                  </a:moveTo>
                  <a:cubicBezTo>
                    <a:pt x="9" y="0"/>
                    <a:pt x="5" y="0"/>
                    <a:pt x="0" y="0"/>
                  </a:cubicBezTo>
                  <a:cubicBezTo>
                    <a:pt x="0" y="1"/>
                    <a:pt x="0" y="1"/>
                    <a:pt x="0" y="1"/>
                  </a:cubicBezTo>
                  <a:cubicBezTo>
                    <a:pt x="0" y="1"/>
                    <a:pt x="0" y="1"/>
                    <a:pt x="0" y="1"/>
                  </a:cubicBezTo>
                  <a:cubicBezTo>
                    <a:pt x="0" y="2"/>
                    <a:pt x="0" y="2"/>
                    <a:pt x="0" y="2"/>
                  </a:cubicBezTo>
                  <a:cubicBezTo>
                    <a:pt x="0" y="2"/>
                    <a:pt x="0" y="3"/>
                    <a:pt x="0" y="3"/>
                  </a:cubicBezTo>
                  <a:cubicBezTo>
                    <a:pt x="0" y="3"/>
                    <a:pt x="0" y="3"/>
                    <a:pt x="0" y="3"/>
                  </a:cubicBezTo>
                  <a:cubicBezTo>
                    <a:pt x="4" y="3"/>
                    <a:pt x="7" y="3"/>
                    <a:pt x="11" y="3"/>
                  </a:cubicBezTo>
                  <a:cubicBezTo>
                    <a:pt x="15" y="3"/>
                    <a:pt x="19" y="3"/>
                    <a:pt x="23" y="3"/>
                  </a:cubicBezTo>
                  <a:cubicBezTo>
                    <a:pt x="23" y="3"/>
                    <a:pt x="23" y="3"/>
                    <a:pt x="23" y="3"/>
                  </a:cubicBezTo>
                  <a:cubicBezTo>
                    <a:pt x="23" y="3"/>
                    <a:pt x="23" y="3"/>
                    <a:pt x="23" y="3"/>
                  </a:cubicBezTo>
                  <a:cubicBezTo>
                    <a:pt x="23" y="1"/>
                    <a:pt x="23" y="1"/>
                    <a:pt x="23" y="1"/>
                  </a:cubicBezTo>
                  <a:cubicBezTo>
                    <a:pt x="23" y="0"/>
                    <a:pt x="23" y="0"/>
                    <a:pt x="23" y="0"/>
                  </a:cubicBezTo>
                  <a:cubicBezTo>
                    <a:pt x="19" y="0"/>
                    <a:pt x="16"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89" name="Freeform 75"/>
            <p:cNvSpPr>
              <a:spLocks noEditPoints="1"/>
            </p:cNvSpPr>
            <p:nvPr/>
          </p:nvSpPr>
          <p:spPr bwMode="auto">
            <a:xfrm>
              <a:off x="3551" y="2229"/>
              <a:ext cx="19" cy="7"/>
            </a:xfrm>
            <a:custGeom>
              <a:gdLst>
                <a:gd fmla="*/ 1 w 8" name="T0"/>
                <a:gd fmla="*/ 2 h 3" name="T1"/>
                <a:gd fmla="*/ 2 w 8" name="T2"/>
                <a:gd fmla="*/ 1 h 3" name="T3"/>
                <a:gd fmla="*/ 7 w 8" name="T4"/>
                <a:gd fmla="*/ 1 h 3" name="T5"/>
                <a:gd fmla="*/ 6 w 8" name="T6"/>
                <a:gd fmla="*/ 2 h 3" name="T7"/>
                <a:gd fmla="*/ 6 w 8" name="T8"/>
                <a:gd fmla="*/ 2 h 3" name="T9"/>
                <a:gd fmla="*/ 1 w 8" name="T10"/>
                <a:gd fmla="*/ 2 h 3" name="T11"/>
                <a:gd fmla="*/ 7 w 8" name="T12"/>
                <a:gd fmla="*/ 0 h 3" name="T13"/>
                <a:gd fmla="*/ 2 w 8" name="T14"/>
                <a:gd fmla="*/ 0 h 3" name="T15"/>
                <a:gd fmla="*/ 1 w 8" name="T16"/>
                <a:gd fmla="*/ 1 h 3" name="T17"/>
                <a:gd fmla="*/ 1 w 8" name="T18"/>
                <a:gd fmla="*/ 1 h 3" name="T19"/>
                <a:gd fmla="*/ 1 w 8" name="T20"/>
                <a:gd fmla="*/ 1 h 3" name="T21"/>
                <a:gd fmla="*/ 0 w 8" name="T22"/>
                <a:gd fmla="*/ 2 h 3" name="T23"/>
                <a:gd fmla="*/ 0 w 8" name="T24"/>
                <a:gd fmla="*/ 3 h 3" name="T25"/>
                <a:gd fmla="*/ 7 w 8" name="T26"/>
                <a:gd fmla="*/ 3 h 3" name="T27"/>
                <a:gd fmla="*/ 7 w 8" name="T28"/>
                <a:gd fmla="*/ 2 h 3" name="T29"/>
                <a:gd fmla="*/ 7 w 8" name="T30"/>
                <a:gd fmla="*/ 2 h 3" name="T31"/>
                <a:gd fmla="*/ 8 w 8" name="T32"/>
                <a:gd fmla="*/ 1 h 3" name="T33"/>
                <a:gd fmla="*/ 8 w 8" name="T34"/>
                <a:gd fmla="*/ 0 h 3" name="T35"/>
                <a:gd fmla="*/ 7 w 8" name="T36"/>
                <a:gd fmla="*/ 0 h 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 w="8">
                  <a:moveTo>
                    <a:pt x="1" y="2"/>
                  </a:moveTo>
                  <a:cubicBezTo>
                    <a:pt x="2" y="1"/>
                    <a:pt x="2" y="1"/>
                    <a:pt x="2" y="1"/>
                  </a:cubicBezTo>
                  <a:cubicBezTo>
                    <a:pt x="4" y="1"/>
                    <a:pt x="5" y="1"/>
                    <a:pt x="7" y="1"/>
                  </a:cubicBezTo>
                  <a:cubicBezTo>
                    <a:pt x="6" y="2"/>
                    <a:pt x="6" y="2"/>
                    <a:pt x="6" y="2"/>
                  </a:cubicBezTo>
                  <a:cubicBezTo>
                    <a:pt x="6" y="2"/>
                    <a:pt x="6" y="2"/>
                    <a:pt x="6" y="2"/>
                  </a:cubicBezTo>
                  <a:cubicBezTo>
                    <a:pt x="5" y="2"/>
                    <a:pt x="3" y="2"/>
                    <a:pt x="1" y="2"/>
                  </a:cubicBezTo>
                  <a:moveTo>
                    <a:pt x="7" y="0"/>
                  </a:moveTo>
                  <a:cubicBezTo>
                    <a:pt x="5" y="0"/>
                    <a:pt x="4" y="0"/>
                    <a:pt x="2" y="0"/>
                  </a:cubicBezTo>
                  <a:cubicBezTo>
                    <a:pt x="1" y="1"/>
                    <a:pt x="1" y="1"/>
                    <a:pt x="1" y="1"/>
                  </a:cubicBezTo>
                  <a:cubicBezTo>
                    <a:pt x="1" y="1"/>
                    <a:pt x="1" y="1"/>
                    <a:pt x="1" y="1"/>
                  </a:cubicBezTo>
                  <a:cubicBezTo>
                    <a:pt x="1" y="1"/>
                    <a:pt x="1" y="1"/>
                    <a:pt x="1" y="1"/>
                  </a:cubicBezTo>
                  <a:cubicBezTo>
                    <a:pt x="0" y="2"/>
                    <a:pt x="0" y="2"/>
                    <a:pt x="0" y="2"/>
                  </a:cubicBezTo>
                  <a:cubicBezTo>
                    <a:pt x="0" y="3"/>
                    <a:pt x="0" y="3"/>
                    <a:pt x="0" y="3"/>
                  </a:cubicBezTo>
                  <a:cubicBezTo>
                    <a:pt x="2" y="3"/>
                    <a:pt x="5" y="3"/>
                    <a:pt x="7" y="3"/>
                  </a:cubicBezTo>
                  <a:cubicBezTo>
                    <a:pt x="7" y="2"/>
                    <a:pt x="7" y="2"/>
                    <a:pt x="7" y="2"/>
                  </a:cubicBezTo>
                  <a:cubicBezTo>
                    <a:pt x="7" y="2"/>
                    <a:pt x="7" y="2"/>
                    <a:pt x="7" y="2"/>
                  </a:cubicBezTo>
                  <a:cubicBezTo>
                    <a:pt x="7" y="2"/>
                    <a:pt x="8" y="1"/>
                    <a:pt x="8" y="1"/>
                  </a:cubicBezTo>
                  <a:cubicBezTo>
                    <a:pt x="8" y="0"/>
                    <a:pt x="8" y="0"/>
                    <a:pt x="8" y="0"/>
                  </a:cubicBezTo>
                  <a:cubicBezTo>
                    <a:pt x="7"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90" name="Freeform 76"/>
            <p:cNvSpPr>
              <a:spLocks noEditPoints="1"/>
            </p:cNvSpPr>
            <p:nvPr/>
          </p:nvSpPr>
          <p:spPr bwMode="auto">
            <a:xfrm>
              <a:off x="3544" y="2239"/>
              <a:ext cx="19" cy="7"/>
            </a:xfrm>
            <a:custGeom>
              <a:gdLst>
                <a:gd fmla="*/ 2 w 8" name="T0"/>
                <a:gd fmla="*/ 2 h 3" name="T1"/>
                <a:gd fmla="*/ 2 w 8" name="T2"/>
                <a:gd fmla="*/ 2 h 3" name="T3"/>
                <a:gd fmla="*/ 7 w 8" name="T4"/>
                <a:gd fmla="*/ 1 h 3" name="T5"/>
                <a:gd fmla="*/ 7 w 8" name="T6"/>
                <a:gd fmla="*/ 2 h 3" name="T7"/>
                <a:gd fmla="*/ 6 w 8" name="T8"/>
                <a:gd fmla="*/ 2 h 3" name="T9"/>
                <a:gd fmla="*/ 2 w 8" name="T10"/>
                <a:gd fmla="*/ 2 h 3" name="T11"/>
                <a:gd fmla="*/ 8 w 8" name="T12"/>
                <a:gd fmla="*/ 0 h 3" name="T13"/>
                <a:gd fmla="*/ 2 w 8" name="T14"/>
                <a:gd fmla="*/ 1 h 3" name="T15"/>
                <a:gd fmla="*/ 1 w 8" name="T16"/>
                <a:gd fmla="*/ 1 h 3" name="T17"/>
                <a:gd fmla="*/ 1 w 8" name="T18"/>
                <a:gd fmla="*/ 1 h 3" name="T19"/>
                <a:gd fmla="*/ 1 w 8" name="T20"/>
                <a:gd fmla="*/ 1 h 3" name="T21"/>
                <a:gd fmla="*/ 0 w 8" name="T22"/>
                <a:gd fmla="*/ 3 h 3" name="T23"/>
                <a:gd fmla="*/ 0 w 8" name="T24"/>
                <a:gd fmla="*/ 3 h 3" name="T25"/>
                <a:gd fmla="*/ 7 w 8" name="T26"/>
                <a:gd fmla="*/ 3 h 3" name="T27"/>
                <a:gd fmla="*/ 7 w 8" name="T28"/>
                <a:gd fmla="*/ 2 h 3" name="T29"/>
                <a:gd fmla="*/ 7 w 8" name="T30"/>
                <a:gd fmla="*/ 2 h 3" name="T31"/>
                <a:gd fmla="*/ 8 w 8" name="T32"/>
                <a:gd fmla="*/ 1 h 3" name="T33"/>
                <a:gd fmla="*/ 8 w 8" name="T34"/>
                <a:gd fmla="*/ 1 h 3" name="T35"/>
                <a:gd fmla="*/ 8 w 8" name="T36"/>
                <a:gd fmla="*/ 0 h 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 w="8">
                  <a:moveTo>
                    <a:pt x="2" y="2"/>
                  </a:moveTo>
                  <a:cubicBezTo>
                    <a:pt x="2" y="2"/>
                    <a:pt x="2" y="2"/>
                    <a:pt x="2" y="2"/>
                  </a:cubicBezTo>
                  <a:cubicBezTo>
                    <a:pt x="4" y="1"/>
                    <a:pt x="5" y="1"/>
                    <a:pt x="7" y="1"/>
                  </a:cubicBezTo>
                  <a:cubicBezTo>
                    <a:pt x="7" y="2"/>
                    <a:pt x="7" y="2"/>
                    <a:pt x="7" y="2"/>
                  </a:cubicBezTo>
                  <a:cubicBezTo>
                    <a:pt x="6" y="2"/>
                    <a:pt x="6" y="2"/>
                    <a:pt x="6" y="2"/>
                  </a:cubicBezTo>
                  <a:cubicBezTo>
                    <a:pt x="5" y="2"/>
                    <a:pt x="3" y="2"/>
                    <a:pt x="2" y="2"/>
                  </a:cubicBezTo>
                  <a:moveTo>
                    <a:pt x="8" y="0"/>
                  </a:moveTo>
                  <a:cubicBezTo>
                    <a:pt x="6" y="0"/>
                    <a:pt x="4" y="0"/>
                    <a:pt x="2" y="1"/>
                  </a:cubicBezTo>
                  <a:cubicBezTo>
                    <a:pt x="1" y="1"/>
                    <a:pt x="1" y="1"/>
                    <a:pt x="1" y="1"/>
                  </a:cubicBezTo>
                  <a:cubicBezTo>
                    <a:pt x="1" y="1"/>
                    <a:pt x="1" y="1"/>
                    <a:pt x="1" y="1"/>
                  </a:cubicBezTo>
                  <a:cubicBezTo>
                    <a:pt x="1" y="1"/>
                    <a:pt x="1" y="1"/>
                    <a:pt x="1" y="1"/>
                  </a:cubicBezTo>
                  <a:cubicBezTo>
                    <a:pt x="0" y="2"/>
                    <a:pt x="0" y="2"/>
                    <a:pt x="0" y="3"/>
                  </a:cubicBezTo>
                  <a:cubicBezTo>
                    <a:pt x="0" y="3"/>
                    <a:pt x="0" y="3"/>
                    <a:pt x="0" y="3"/>
                  </a:cubicBezTo>
                  <a:cubicBezTo>
                    <a:pt x="3" y="3"/>
                    <a:pt x="5" y="3"/>
                    <a:pt x="7" y="3"/>
                  </a:cubicBezTo>
                  <a:cubicBezTo>
                    <a:pt x="7" y="2"/>
                    <a:pt x="7" y="2"/>
                    <a:pt x="7" y="2"/>
                  </a:cubicBezTo>
                  <a:cubicBezTo>
                    <a:pt x="7" y="2"/>
                    <a:pt x="7" y="2"/>
                    <a:pt x="7" y="2"/>
                  </a:cubicBezTo>
                  <a:cubicBezTo>
                    <a:pt x="8" y="2"/>
                    <a:pt x="8" y="1"/>
                    <a:pt x="8" y="1"/>
                  </a:cubicBezTo>
                  <a:cubicBezTo>
                    <a:pt x="8" y="1"/>
                    <a:pt x="8" y="1"/>
                    <a:pt x="8" y="1"/>
                  </a:cubicBezTo>
                  <a:cubicBezTo>
                    <a:pt x="8" y="0"/>
                    <a:pt x="8"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91" name="Freeform 77"/>
            <p:cNvSpPr>
              <a:spLocks noEditPoints="1"/>
            </p:cNvSpPr>
            <p:nvPr/>
          </p:nvSpPr>
          <p:spPr bwMode="auto">
            <a:xfrm>
              <a:off x="3603" y="2229"/>
              <a:ext cx="12" cy="7"/>
            </a:xfrm>
            <a:custGeom>
              <a:gdLst>
                <a:gd fmla="*/ 1 w 5" name="T0"/>
                <a:gd fmla="*/ 2 h 3" name="T1"/>
                <a:gd fmla="*/ 1 w 5" name="T2"/>
                <a:gd fmla="*/ 1 h 3" name="T3"/>
                <a:gd fmla="*/ 4 w 5" name="T4"/>
                <a:gd fmla="*/ 1 h 3" name="T5"/>
                <a:gd fmla="*/ 4 w 5" name="T6"/>
                <a:gd fmla="*/ 2 h 3" name="T7"/>
                <a:gd fmla="*/ 1 w 5" name="T8"/>
                <a:gd fmla="*/ 2 h 3" name="T9"/>
                <a:gd fmla="*/ 1 w 5" name="T10"/>
                <a:gd fmla="*/ 0 h 3" name="T11"/>
                <a:gd fmla="*/ 0 w 5" name="T12"/>
                <a:gd fmla="*/ 0 h 3" name="T13"/>
                <a:gd fmla="*/ 0 w 5" name="T14"/>
                <a:gd fmla="*/ 2 h 3" name="T15"/>
                <a:gd fmla="*/ 0 w 5" name="T16"/>
                <a:gd fmla="*/ 2 h 3" name="T17"/>
                <a:gd fmla="*/ 0 w 5" name="T18"/>
                <a:gd fmla="*/ 3 h 3" name="T19"/>
                <a:gd fmla="*/ 5 w 5" name="T20"/>
                <a:gd fmla="*/ 3 h 3" name="T21"/>
                <a:gd fmla="*/ 5 w 5" name="T22"/>
                <a:gd fmla="*/ 2 h 3" name="T23"/>
                <a:gd fmla="*/ 5 w 5" name="T24"/>
                <a:gd fmla="*/ 2 h 3" name="T25"/>
                <a:gd fmla="*/ 5 w 5" name="T26"/>
                <a:gd fmla="*/ 0 h 3" name="T27"/>
                <a:gd fmla="*/ 5 w 5" name="T28"/>
                <a:gd fmla="*/ 0 h 3" name="T29"/>
                <a:gd fmla="*/ 1 w 5" name="T30"/>
                <a:gd fmla="*/ 0 h 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 w="5">
                  <a:moveTo>
                    <a:pt x="1" y="2"/>
                  </a:moveTo>
                  <a:cubicBezTo>
                    <a:pt x="1" y="1"/>
                    <a:pt x="1" y="1"/>
                    <a:pt x="1" y="1"/>
                  </a:cubicBezTo>
                  <a:cubicBezTo>
                    <a:pt x="2" y="1"/>
                    <a:pt x="3" y="1"/>
                    <a:pt x="4" y="1"/>
                  </a:cubicBezTo>
                  <a:cubicBezTo>
                    <a:pt x="4" y="2"/>
                    <a:pt x="4" y="2"/>
                    <a:pt x="4" y="2"/>
                  </a:cubicBezTo>
                  <a:cubicBezTo>
                    <a:pt x="1" y="2"/>
                    <a:pt x="1" y="2"/>
                    <a:pt x="1" y="2"/>
                  </a:cubicBezTo>
                  <a:moveTo>
                    <a:pt x="1" y="0"/>
                  </a:moveTo>
                  <a:cubicBezTo>
                    <a:pt x="0" y="0"/>
                    <a:pt x="0" y="0"/>
                    <a:pt x="0" y="0"/>
                  </a:cubicBezTo>
                  <a:cubicBezTo>
                    <a:pt x="0" y="2"/>
                    <a:pt x="0" y="2"/>
                    <a:pt x="0" y="2"/>
                  </a:cubicBezTo>
                  <a:cubicBezTo>
                    <a:pt x="0" y="2"/>
                    <a:pt x="0" y="2"/>
                    <a:pt x="0" y="2"/>
                  </a:cubicBezTo>
                  <a:cubicBezTo>
                    <a:pt x="0" y="3"/>
                    <a:pt x="0" y="3"/>
                    <a:pt x="0" y="3"/>
                  </a:cubicBezTo>
                  <a:cubicBezTo>
                    <a:pt x="5" y="3"/>
                    <a:pt x="5" y="3"/>
                    <a:pt x="5" y="3"/>
                  </a:cubicBezTo>
                  <a:cubicBezTo>
                    <a:pt x="5" y="2"/>
                    <a:pt x="5" y="2"/>
                    <a:pt x="5" y="2"/>
                  </a:cubicBezTo>
                  <a:cubicBezTo>
                    <a:pt x="5" y="2"/>
                    <a:pt x="5" y="2"/>
                    <a:pt x="5" y="2"/>
                  </a:cubicBezTo>
                  <a:cubicBezTo>
                    <a:pt x="5" y="1"/>
                    <a:pt x="5" y="1"/>
                    <a:pt x="5" y="0"/>
                  </a:cubicBezTo>
                  <a:cubicBezTo>
                    <a:pt x="5" y="0"/>
                    <a:pt x="5" y="0"/>
                    <a:pt x="5" y="0"/>
                  </a:cubicBezTo>
                  <a:cubicBezTo>
                    <a:pt x="3" y="0"/>
                    <a:pt x="2"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92" name="Freeform 78"/>
            <p:cNvSpPr>
              <a:spLocks noEditPoints="1"/>
            </p:cNvSpPr>
            <p:nvPr/>
          </p:nvSpPr>
          <p:spPr bwMode="auto">
            <a:xfrm>
              <a:off x="3634" y="2229"/>
              <a:ext cx="17" cy="5"/>
            </a:xfrm>
            <a:custGeom>
              <a:gdLst>
                <a:gd fmla="*/ 1 w 7" name="T0"/>
                <a:gd fmla="*/ 1 h 2" name="T1"/>
                <a:gd fmla="*/ 1 w 7" name="T2"/>
                <a:gd fmla="*/ 1 h 2" name="T3"/>
                <a:gd fmla="*/ 5 w 7" name="T4"/>
                <a:gd fmla="*/ 1 h 2" name="T5"/>
                <a:gd fmla="*/ 6 w 7" name="T6"/>
                <a:gd fmla="*/ 1 h 2" name="T7"/>
                <a:gd fmla="*/ 6 w 7" name="T8"/>
                <a:gd fmla="*/ 1 h 2" name="T9"/>
                <a:gd fmla="*/ 1 w 7" name="T10"/>
                <a:gd fmla="*/ 1 h 2" name="T11"/>
                <a:gd fmla="*/ 0 w 7" name="T12"/>
                <a:gd fmla="*/ 0 h 2" name="T13"/>
                <a:gd fmla="*/ 0 w 7" name="T14"/>
                <a:gd fmla="*/ 0 h 2" name="T15"/>
                <a:gd fmla="*/ 0 w 7" name="T16"/>
                <a:gd fmla="*/ 1 h 2" name="T17"/>
                <a:gd fmla="*/ 0 w 7" name="T18"/>
                <a:gd fmla="*/ 2 h 2" name="T19"/>
                <a:gd fmla="*/ 1 w 7" name="T20"/>
                <a:gd fmla="*/ 2 h 2" name="T21"/>
                <a:gd fmla="*/ 7 w 7" name="T22"/>
                <a:gd fmla="*/ 2 h 2" name="T23"/>
                <a:gd fmla="*/ 7 w 7" name="T24"/>
                <a:gd fmla="*/ 2 h 2" name="T25"/>
                <a:gd fmla="*/ 7 w 7" name="T26"/>
                <a:gd fmla="*/ 2 h 2" name="T27"/>
                <a:gd fmla="*/ 7 w 7" name="T28"/>
                <a:gd fmla="*/ 1 h 2" name="T29"/>
                <a:gd fmla="*/ 5 w 7" name="T30"/>
                <a:gd fmla="*/ 0 h 2" name="T31"/>
                <a:gd fmla="*/ 0 w 7" name="T32"/>
                <a:gd fmla="*/ 0 h 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 w="7">
                  <a:moveTo>
                    <a:pt x="1" y="1"/>
                  </a:moveTo>
                  <a:cubicBezTo>
                    <a:pt x="1" y="1"/>
                    <a:pt x="1" y="1"/>
                    <a:pt x="1" y="1"/>
                  </a:cubicBezTo>
                  <a:cubicBezTo>
                    <a:pt x="2" y="1"/>
                    <a:pt x="4" y="1"/>
                    <a:pt x="5" y="1"/>
                  </a:cubicBezTo>
                  <a:cubicBezTo>
                    <a:pt x="6" y="1"/>
                    <a:pt x="6" y="1"/>
                    <a:pt x="6" y="1"/>
                  </a:cubicBezTo>
                  <a:cubicBezTo>
                    <a:pt x="6" y="1"/>
                    <a:pt x="6" y="1"/>
                    <a:pt x="6" y="1"/>
                  </a:cubicBezTo>
                  <a:cubicBezTo>
                    <a:pt x="4" y="1"/>
                    <a:pt x="3" y="1"/>
                    <a:pt x="1" y="1"/>
                  </a:cubicBezTo>
                  <a:moveTo>
                    <a:pt x="0" y="0"/>
                  </a:moveTo>
                  <a:cubicBezTo>
                    <a:pt x="0" y="0"/>
                    <a:pt x="0" y="0"/>
                    <a:pt x="0" y="0"/>
                  </a:cubicBezTo>
                  <a:cubicBezTo>
                    <a:pt x="0" y="1"/>
                    <a:pt x="0" y="1"/>
                    <a:pt x="0" y="1"/>
                  </a:cubicBezTo>
                  <a:cubicBezTo>
                    <a:pt x="0" y="2"/>
                    <a:pt x="0" y="2"/>
                    <a:pt x="0" y="2"/>
                  </a:cubicBezTo>
                  <a:cubicBezTo>
                    <a:pt x="1" y="2"/>
                    <a:pt x="1" y="2"/>
                    <a:pt x="1" y="2"/>
                  </a:cubicBezTo>
                  <a:cubicBezTo>
                    <a:pt x="3" y="2"/>
                    <a:pt x="5" y="2"/>
                    <a:pt x="7" y="2"/>
                  </a:cubicBezTo>
                  <a:cubicBezTo>
                    <a:pt x="7" y="2"/>
                    <a:pt x="7" y="2"/>
                    <a:pt x="7" y="2"/>
                  </a:cubicBezTo>
                  <a:cubicBezTo>
                    <a:pt x="7" y="2"/>
                    <a:pt x="7" y="2"/>
                    <a:pt x="7" y="2"/>
                  </a:cubicBezTo>
                  <a:cubicBezTo>
                    <a:pt x="7" y="1"/>
                    <a:pt x="7" y="1"/>
                    <a:pt x="7" y="1"/>
                  </a:cubicBezTo>
                  <a:cubicBezTo>
                    <a:pt x="7" y="0"/>
                    <a:pt x="7" y="0"/>
                    <a:pt x="5" y="0"/>
                  </a:cubicBezTo>
                  <a:cubicBezTo>
                    <a:pt x="4" y="0"/>
                    <a:pt x="2"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93" name="Freeform 79"/>
            <p:cNvSpPr>
              <a:spLocks noEditPoints="1"/>
            </p:cNvSpPr>
            <p:nvPr/>
          </p:nvSpPr>
          <p:spPr bwMode="auto">
            <a:xfrm>
              <a:off x="3637" y="2239"/>
              <a:ext cx="19" cy="7"/>
            </a:xfrm>
            <a:custGeom>
              <a:gdLst>
                <a:gd fmla="*/ 2 w 8" name="T0"/>
                <a:gd fmla="*/ 2 h 3" name="T1"/>
                <a:gd fmla="*/ 2 w 8" name="T2"/>
                <a:gd fmla="*/ 1 h 3" name="T3"/>
                <a:gd fmla="*/ 6 w 8" name="T4"/>
                <a:gd fmla="*/ 1 h 3" name="T5"/>
                <a:gd fmla="*/ 7 w 8" name="T6"/>
                <a:gd fmla="*/ 2 h 3" name="T7"/>
                <a:gd fmla="*/ 7 w 8" name="T8"/>
                <a:gd fmla="*/ 2 h 3" name="T9"/>
                <a:gd fmla="*/ 2 w 8" name="T10"/>
                <a:gd fmla="*/ 2 h 3" name="T11"/>
                <a:gd fmla="*/ 1 w 8" name="T12"/>
                <a:gd fmla="*/ 0 h 3" name="T13"/>
                <a:gd fmla="*/ 0 w 8" name="T14"/>
                <a:gd fmla="*/ 1 h 3" name="T15"/>
                <a:gd fmla="*/ 0 w 8" name="T16"/>
                <a:gd fmla="*/ 1 h 3" name="T17"/>
                <a:gd fmla="*/ 1 w 8" name="T18"/>
                <a:gd fmla="*/ 3 h 3" name="T19"/>
                <a:gd fmla="*/ 1 w 8" name="T20"/>
                <a:gd fmla="*/ 3 h 3" name="T21"/>
                <a:gd fmla="*/ 7 w 8" name="T22"/>
                <a:gd fmla="*/ 3 h 3" name="T23"/>
                <a:gd fmla="*/ 8 w 8" name="T24"/>
                <a:gd fmla="*/ 2 h 3" name="T25"/>
                <a:gd fmla="*/ 8 w 8" name="T26"/>
                <a:gd fmla="*/ 2 h 3" name="T27"/>
                <a:gd fmla="*/ 8 w 8" name="T28"/>
                <a:gd fmla="*/ 1 h 3" name="T29"/>
                <a:gd fmla="*/ 6 w 8" name="T30"/>
                <a:gd fmla="*/ 0 h 3" name="T31"/>
                <a:gd fmla="*/ 1 w 8" name="T32"/>
                <a:gd fmla="*/ 0 h 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 w="8">
                  <a:moveTo>
                    <a:pt x="2" y="2"/>
                  </a:moveTo>
                  <a:cubicBezTo>
                    <a:pt x="2" y="1"/>
                    <a:pt x="2" y="1"/>
                    <a:pt x="2" y="1"/>
                  </a:cubicBezTo>
                  <a:cubicBezTo>
                    <a:pt x="3" y="1"/>
                    <a:pt x="4" y="1"/>
                    <a:pt x="6" y="1"/>
                  </a:cubicBezTo>
                  <a:cubicBezTo>
                    <a:pt x="6" y="1"/>
                    <a:pt x="7" y="2"/>
                    <a:pt x="7" y="2"/>
                  </a:cubicBezTo>
                  <a:cubicBezTo>
                    <a:pt x="7" y="2"/>
                    <a:pt x="7" y="2"/>
                    <a:pt x="7" y="2"/>
                  </a:cubicBezTo>
                  <a:cubicBezTo>
                    <a:pt x="5" y="2"/>
                    <a:pt x="3" y="2"/>
                    <a:pt x="2" y="2"/>
                  </a:cubicBezTo>
                  <a:moveTo>
                    <a:pt x="1" y="0"/>
                  </a:moveTo>
                  <a:cubicBezTo>
                    <a:pt x="0" y="1"/>
                    <a:pt x="0" y="1"/>
                    <a:pt x="0" y="1"/>
                  </a:cubicBezTo>
                  <a:cubicBezTo>
                    <a:pt x="0" y="1"/>
                    <a:pt x="0" y="1"/>
                    <a:pt x="0" y="1"/>
                  </a:cubicBezTo>
                  <a:cubicBezTo>
                    <a:pt x="1" y="3"/>
                    <a:pt x="1" y="3"/>
                    <a:pt x="1" y="3"/>
                  </a:cubicBezTo>
                  <a:cubicBezTo>
                    <a:pt x="1" y="3"/>
                    <a:pt x="1" y="3"/>
                    <a:pt x="1" y="3"/>
                  </a:cubicBezTo>
                  <a:cubicBezTo>
                    <a:pt x="3" y="3"/>
                    <a:pt x="5" y="3"/>
                    <a:pt x="7" y="3"/>
                  </a:cubicBezTo>
                  <a:cubicBezTo>
                    <a:pt x="8" y="2"/>
                    <a:pt x="8" y="2"/>
                    <a:pt x="8" y="2"/>
                  </a:cubicBezTo>
                  <a:cubicBezTo>
                    <a:pt x="8" y="2"/>
                    <a:pt x="8" y="2"/>
                    <a:pt x="8" y="2"/>
                  </a:cubicBezTo>
                  <a:cubicBezTo>
                    <a:pt x="8" y="1"/>
                    <a:pt x="8" y="1"/>
                    <a:pt x="8" y="1"/>
                  </a:cubicBezTo>
                  <a:cubicBezTo>
                    <a:pt x="7" y="1"/>
                    <a:pt x="7" y="0"/>
                    <a:pt x="6" y="0"/>
                  </a:cubicBezTo>
                  <a:cubicBezTo>
                    <a:pt x="4" y="0"/>
                    <a:pt x="2"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94" name="Freeform 80"/>
            <p:cNvSpPr>
              <a:spLocks noEditPoints="1"/>
            </p:cNvSpPr>
            <p:nvPr/>
          </p:nvSpPr>
          <p:spPr bwMode="auto">
            <a:xfrm>
              <a:off x="3618" y="2229"/>
              <a:ext cx="14" cy="7"/>
            </a:xfrm>
            <a:custGeom>
              <a:gdLst>
                <a:gd fmla="*/ 1 w 6" name="T0"/>
                <a:gd fmla="*/ 2 h 3" name="T1"/>
                <a:gd fmla="*/ 1 w 6" name="T2"/>
                <a:gd fmla="*/ 1 h 3" name="T3"/>
                <a:gd fmla="*/ 5 w 6" name="T4"/>
                <a:gd fmla="*/ 1 h 3" name="T5"/>
                <a:gd fmla="*/ 5 w 6" name="T6"/>
                <a:gd fmla="*/ 1 h 3" name="T7"/>
                <a:gd fmla="*/ 5 w 6" name="T8"/>
                <a:gd fmla="*/ 1 h 3" name="T9"/>
                <a:gd fmla="*/ 5 w 6" name="T10"/>
                <a:gd fmla="*/ 2 h 3" name="T11"/>
                <a:gd fmla="*/ 1 w 6" name="T12"/>
                <a:gd fmla="*/ 2 h 3" name="T13"/>
                <a:gd fmla="*/ 1 w 6" name="T14"/>
                <a:gd fmla="*/ 0 h 3" name="T15"/>
                <a:gd fmla="*/ 0 w 6" name="T16"/>
                <a:gd fmla="*/ 0 h 3" name="T17"/>
                <a:gd fmla="*/ 0 w 6" name="T18"/>
                <a:gd fmla="*/ 1 h 3" name="T19"/>
                <a:gd fmla="*/ 0 w 6" name="T20"/>
                <a:gd fmla="*/ 2 h 3" name="T21"/>
                <a:gd fmla="*/ 1 w 6" name="T22"/>
                <a:gd fmla="*/ 3 h 3" name="T23"/>
                <a:gd fmla="*/ 6 w 6" name="T24"/>
                <a:gd fmla="*/ 3 h 3" name="T25"/>
                <a:gd fmla="*/ 6 w 6" name="T26"/>
                <a:gd fmla="*/ 2 h 3" name="T27"/>
                <a:gd fmla="*/ 6 w 6" name="T28"/>
                <a:gd fmla="*/ 2 h 3" name="T29"/>
                <a:gd fmla="*/ 6 w 6" name="T30"/>
                <a:gd fmla="*/ 1 h 3" name="T31"/>
                <a:gd fmla="*/ 6 w 6" name="T32"/>
                <a:gd fmla="*/ 1 h 3" name="T33"/>
                <a:gd fmla="*/ 6 w 6" name="T34"/>
                <a:gd fmla="*/ 0 h 3" name="T35"/>
                <a:gd fmla="*/ 5 w 6" name="T36"/>
                <a:gd fmla="*/ 0 h 3" name="T37"/>
                <a:gd fmla="*/ 1 w 6" name="T38"/>
                <a:gd fmla="*/ 0 h 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 w="6">
                  <a:moveTo>
                    <a:pt x="1" y="2"/>
                  </a:moveTo>
                  <a:cubicBezTo>
                    <a:pt x="1" y="1"/>
                    <a:pt x="1" y="1"/>
                    <a:pt x="1" y="1"/>
                  </a:cubicBezTo>
                  <a:cubicBezTo>
                    <a:pt x="5" y="1"/>
                    <a:pt x="5" y="1"/>
                    <a:pt x="5" y="1"/>
                  </a:cubicBezTo>
                  <a:cubicBezTo>
                    <a:pt x="5" y="1"/>
                    <a:pt x="5" y="1"/>
                    <a:pt x="5" y="1"/>
                  </a:cubicBezTo>
                  <a:cubicBezTo>
                    <a:pt x="5" y="1"/>
                    <a:pt x="5" y="1"/>
                    <a:pt x="5" y="1"/>
                  </a:cubicBezTo>
                  <a:cubicBezTo>
                    <a:pt x="5" y="2"/>
                    <a:pt x="5" y="2"/>
                    <a:pt x="5" y="2"/>
                  </a:cubicBezTo>
                  <a:cubicBezTo>
                    <a:pt x="1" y="2"/>
                    <a:pt x="1" y="2"/>
                    <a:pt x="1" y="2"/>
                  </a:cubicBezTo>
                  <a:moveTo>
                    <a:pt x="1" y="0"/>
                  </a:moveTo>
                  <a:cubicBezTo>
                    <a:pt x="0" y="0"/>
                    <a:pt x="0" y="0"/>
                    <a:pt x="0" y="0"/>
                  </a:cubicBezTo>
                  <a:cubicBezTo>
                    <a:pt x="0" y="1"/>
                    <a:pt x="0" y="1"/>
                    <a:pt x="0" y="1"/>
                  </a:cubicBezTo>
                  <a:cubicBezTo>
                    <a:pt x="0" y="1"/>
                    <a:pt x="0" y="2"/>
                    <a:pt x="0" y="2"/>
                  </a:cubicBezTo>
                  <a:cubicBezTo>
                    <a:pt x="1" y="3"/>
                    <a:pt x="1" y="3"/>
                    <a:pt x="1" y="3"/>
                  </a:cubicBezTo>
                  <a:cubicBezTo>
                    <a:pt x="6" y="3"/>
                    <a:pt x="6" y="3"/>
                    <a:pt x="6" y="3"/>
                  </a:cubicBezTo>
                  <a:cubicBezTo>
                    <a:pt x="6" y="2"/>
                    <a:pt x="6" y="2"/>
                    <a:pt x="6" y="2"/>
                  </a:cubicBezTo>
                  <a:cubicBezTo>
                    <a:pt x="6" y="2"/>
                    <a:pt x="6" y="2"/>
                    <a:pt x="6" y="2"/>
                  </a:cubicBezTo>
                  <a:cubicBezTo>
                    <a:pt x="6" y="1"/>
                    <a:pt x="6" y="1"/>
                    <a:pt x="6" y="1"/>
                  </a:cubicBezTo>
                  <a:cubicBezTo>
                    <a:pt x="6" y="1"/>
                    <a:pt x="6" y="1"/>
                    <a:pt x="6" y="1"/>
                  </a:cubicBezTo>
                  <a:cubicBezTo>
                    <a:pt x="6" y="0"/>
                    <a:pt x="6" y="0"/>
                    <a:pt x="6" y="0"/>
                  </a:cubicBezTo>
                  <a:cubicBezTo>
                    <a:pt x="5" y="0"/>
                    <a:pt x="5" y="0"/>
                    <a:pt x="5"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95" name="Freeform 81"/>
            <p:cNvSpPr>
              <a:spLocks noEditPoints="1"/>
            </p:cNvSpPr>
            <p:nvPr/>
          </p:nvSpPr>
          <p:spPr bwMode="auto">
            <a:xfrm>
              <a:off x="3622" y="2239"/>
              <a:ext cx="15" cy="7"/>
            </a:xfrm>
            <a:custGeom>
              <a:gdLst>
                <a:gd fmla="*/ 1 w 6" name="T0"/>
                <a:gd fmla="*/ 2 h 3" name="T1"/>
                <a:gd fmla="*/ 1 w 6" name="T2"/>
                <a:gd fmla="*/ 1 h 3" name="T3"/>
                <a:gd fmla="*/ 4 w 6" name="T4"/>
                <a:gd fmla="*/ 1 h 3" name="T5"/>
                <a:gd fmla="*/ 4 w 6" name="T6"/>
                <a:gd fmla="*/ 2 h 3" name="T7"/>
                <a:gd fmla="*/ 5 w 6" name="T8"/>
                <a:gd fmla="*/ 2 h 3" name="T9"/>
                <a:gd fmla="*/ 5 w 6" name="T10"/>
                <a:gd fmla="*/ 2 h 3" name="T11"/>
                <a:gd fmla="*/ 1 w 6" name="T12"/>
                <a:gd fmla="*/ 2 h 3" name="T13"/>
                <a:gd fmla="*/ 0 w 6" name="T14"/>
                <a:gd fmla="*/ 0 h 3" name="T15"/>
                <a:gd fmla="*/ 0 w 6" name="T16"/>
                <a:gd fmla="*/ 0 h 3" name="T17"/>
                <a:gd fmla="*/ 0 w 6" name="T18"/>
                <a:gd fmla="*/ 1 h 3" name="T19"/>
                <a:gd fmla="*/ 0 w 6" name="T20"/>
                <a:gd fmla="*/ 2 h 3" name="T21"/>
                <a:gd fmla="*/ 0 w 6" name="T22"/>
                <a:gd fmla="*/ 3 h 3" name="T23"/>
                <a:gd fmla="*/ 5 w 6" name="T24"/>
                <a:gd fmla="*/ 3 h 3" name="T25"/>
                <a:gd fmla="*/ 6 w 6" name="T26"/>
                <a:gd fmla="*/ 2 h 3" name="T27"/>
                <a:gd fmla="*/ 6 w 6" name="T28"/>
                <a:gd fmla="*/ 2 h 3" name="T29"/>
                <a:gd fmla="*/ 5 w 6" name="T30"/>
                <a:gd fmla="*/ 1 h 3" name="T31"/>
                <a:gd fmla="*/ 5 w 6" name="T32"/>
                <a:gd fmla="*/ 1 h 3" name="T33"/>
                <a:gd fmla="*/ 5 w 6" name="T34"/>
                <a:gd fmla="*/ 1 h 3" name="T35"/>
                <a:gd fmla="*/ 5 w 6" name="T36"/>
                <a:gd fmla="*/ 0 h 3" name="T37"/>
                <a:gd fmla="*/ 0 w 6" name="T38"/>
                <a:gd fmla="*/ 0 h 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 w="6">
                  <a:moveTo>
                    <a:pt x="1" y="2"/>
                  </a:moveTo>
                  <a:cubicBezTo>
                    <a:pt x="1" y="1"/>
                    <a:pt x="1" y="1"/>
                    <a:pt x="1" y="1"/>
                  </a:cubicBezTo>
                  <a:cubicBezTo>
                    <a:pt x="4" y="1"/>
                    <a:pt x="4" y="1"/>
                    <a:pt x="4" y="1"/>
                  </a:cubicBezTo>
                  <a:cubicBezTo>
                    <a:pt x="4" y="2"/>
                    <a:pt x="4" y="2"/>
                    <a:pt x="4" y="2"/>
                  </a:cubicBezTo>
                  <a:cubicBezTo>
                    <a:pt x="5" y="2"/>
                    <a:pt x="5" y="2"/>
                    <a:pt x="5" y="2"/>
                  </a:cubicBezTo>
                  <a:cubicBezTo>
                    <a:pt x="5" y="2"/>
                    <a:pt x="5" y="2"/>
                    <a:pt x="5" y="2"/>
                  </a:cubicBezTo>
                  <a:cubicBezTo>
                    <a:pt x="1" y="2"/>
                    <a:pt x="1" y="2"/>
                    <a:pt x="1" y="2"/>
                  </a:cubicBezTo>
                  <a:moveTo>
                    <a:pt x="0" y="0"/>
                  </a:moveTo>
                  <a:cubicBezTo>
                    <a:pt x="0" y="0"/>
                    <a:pt x="0" y="0"/>
                    <a:pt x="0" y="0"/>
                  </a:cubicBezTo>
                  <a:cubicBezTo>
                    <a:pt x="0" y="1"/>
                    <a:pt x="0" y="1"/>
                    <a:pt x="0" y="1"/>
                  </a:cubicBezTo>
                  <a:cubicBezTo>
                    <a:pt x="0" y="1"/>
                    <a:pt x="0" y="2"/>
                    <a:pt x="0" y="2"/>
                  </a:cubicBezTo>
                  <a:cubicBezTo>
                    <a:pt x="0" y="3"/>
                    <a:pt x="0" y="3"/>
                    <a:pt x="0" y="3"/>
                  </a:cubicBezTo>
                  <a:cubicBezTo>
                    <a:pt x="5" y="3"/>
                    <a:pt x="5" y="3"/>
                    <a:pt x="5" y="3"/>
                  </a:cubicBezTo>
                  <a:cubicBezTo>
                    <a:pt x="6" y="2"/>
                    <a:pt x="6" y="2"/>
                    <a:pt x="6" y="2"/>
                  </a:cubicBezTo>
                  <a:cubicBezTo>
                    <a:pt x="6" y="2"/>
                    <a:pt x="6" y="2"/>
                    <a:pt x="6" y="2"/>
                  </a:cubicBezTo>
                  <a:cubicBezTo>
                    <a:pt x="5" y="1"/>
                    <a:pt x="5" y="1"/>
                    <a:pt x="5" y="1"/>
                  </a:cubicBezTo>
                  <a:cubicBezTo>
                    <a:pt x="5" y="1"/>
                    <a:pt x="5" y="1"/>
                    <a:pt x="5" y="1"/>
                  </a:cubicBezTo>
                  <a:cubicBezTo>
                    <a:pt x="5" y="1"/>
                    <a:pt x="5" y="1"/>
                    <a:pt x="5" y="1"/>
                  </a:cubicBezTo>
                  <a:cubicBezTo>
                    <a:pt x="5" y="0"/>
                    <a:pt x="5" y="0"/>
                    <a:pt x="5" y="0"/>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96" name="Freeform 82"/>
            <p:cNvSpPr>
              <a:spLocks noEditPoints="1"/>
            </p:cNvSpPr>
            <p:nvPr/>
          </p:nvSpPr>
          <p:spPr bwMode="auto">
            <a:xfrm>
              <a:off x="3587" y="2229"/>
              <a:ext cx="14" cy="7"/>
            </a:xfrm>
            <a:custGeom>
              <a:gdLst>
                <a:gd fmla="*/ 1 w 6" name="T0"/>
                <a:gd fmla="*/ 2 h 3" name="T1"/>
                <a:gd fmla="*/ 2 w 6" name="T2"/>
                <a:gd fmla="*/ 1 h 3" name="T3"/>
                <a:gd fmla="*/ 5 w 6" name="T4"/>
                <a:gd fmla="*/ 1 h 3" name="T5"/>
                <a:gd fmla="*/ 5 w 6" name="T6"/>
                <a:gd fmla="*/ 2 h 3" name="T7"/>
                <a:gd fmla="*/ 1 w 6" name="T8"/>
                <a:gd fmla="*/ 2 h 3" name="T9"/>
                <a:gd fmla="*/ 6 w 6" name="T10"/>
                <a:gd fmla="*/ 0 h 3" name="T11"/>
                <a:gd fmla="*/ 1 w 6" name="T12"/>
                <a:gd fmla="*/ 0 h 3" name="T13"/>
                <a:gd fmla="*/ 1 w 6" name="T14"/>
                <a:gd fmla="*/ 0 h 3" name="T15"/>
                <a:gd fmla="*/ 0 w 6" name="T16"/>
                <a:gd fmla="*/ 2 h 3" name="T17"/>
                <a:gd fmla="*/ 0 w 6" name="T18"/>
                <a:gd fmla="*/ 2 h 3" name="T19"/>
                <a:gd fmla="*/ 1 w 6" name="T20"/>
                <a:gd fmla="*/ 3 h 3" name="T21"/>
                <a:gd fmla="*/ 5 w 6" name="T22"/>
                <a:gd fmla="*/ 3 h 3" name="T23"/>
                <a:gd fmla="*/ 6 w 6" name="T24"/>
                <a:gd fmla="*/ 2 h 3" name="T25"/>
                <a:gd fmla="*/ 6 w 6" name="T26"/>
                <a:gd fmla="*/ 2 h 3" name="T27"/>
                <a:gd fmla="*/ 6 w 6" name="T28"/>
                <a:gd fmla="*/ 2 h 3" name="T29"/>
                <a:gd fmla="*/ 6 w 6" name="T30"/>
                <a:gd fmla="*/ 1 h 3" name="T31"/>
                <a:gd fmla="*/ 6 w 6" name="T32"/>
                <a:gd fmla="*/ 0 h 3" name="T33"/>
                <a:gd fmla="*/ 6 w 6" name="T34"/>
                <a:gd fmla="*/ 0 h 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 w="6">
                  <a:moveTo>
                    <a:pt x="1" y="2"/>
                  </a:moveTo>
                  <a:cubicBezTo>
                    <a:pt x="2" y="1"/>
                    <a:pt x="2" y="1"/>
                    <a:pt x="2" y="1"/>
                  </a:cubicBezTo>
                  <a:cubicBezTo>
                    <a:pt x="3" y="1"/>
                    <a:pt x="4" y="1"/>
                    <a:pt x="5" y="1"/>
                  </a:cubicBezTo>
                  <a:cubicBezTo>
                    <a:pt x="5" y="2"/>
                    <a:pt x="5" y="2"/>
                    <a:pt x="5" y="2"/>
                  </a:cubicBezTo>
                  <a:cubicBezTo>
                    <a:pt x="1" y="2"/>
                    <a:pt x="1" y="2"/>
                    <a:pt x="1" y="2"/>
                  </a:cubicBezTo>
                  <a:moveTo>
                    <a:pt x="6" y="0"/>
                  </a:moveTo>
                  <a:cubicBezTo>
                    <a:pt x="4" y="0"/>
                    <a:pt x="3" y="0"/>
                    <a:pt x="1" y="0"/>
                  </a:cubicBezTo>
                  <a:cubicBezTo>
                    <a:pt x="1" y="0"/>
                    <a:pt x="1" y="0"/>
                    <a:pt x="1" y="0"/>
                  </a:cubicBezTo>
                  <a:cubicBezTo>
                    <a:pt x="1" y="1"/>
                    <a:pt x="0" y="1"/>
                    <a:pt x="0" y="2"/>
                  </a:cubicBezTo>
                  <a:cubicBezTo>
                    <a:pt x="0" y="2"/>
                    <a:pt x="0" y="2"/>
                    <a:pt x="0" y="2"/>
                  </a:cubicBezTo>
                  <a:cubicBezTo>
                    <a:pt x="1" y="3"/>
                    <a:pt x="1" y="3"/>
                    <a:pt x="1" y="3"/>
                  </a:cubicBezTo>
                  <a:cubicBezTo>
                    <a:pt x="5" y="3"/>
                    <a:pt x="5" y="3"/>
                    <a:pt x="5" y="3"/>
                  </a:cubicBezTo>
                  <a:cubicBezTo>
                    <a:pt x="6" y="2"/>
                    <a:pt x="6" y="2"/>
                    <a:pt x="6" y="2"/>
                  </a:cubicBezTo>
                  <a:cubicBezTo>
                    <a:pt x="6" y="2"/>
                    <a:pt x="6" y="2"/>
                    <a:pt x="6" y="2"/>
                  </a:cubicBezTo>
                  <a:cubicBezTo>
                    <a:pt x="6" y="2"/>
                    <a:pt x="6" y="2"/>
                    <a:pt x="6" y="2"/>
                  </a:cubicBezTo>
                  <a:cubicBezTo>
                    <a:pt x="6" y="1"/>
                    <a:pt x="6" y="1"/>
                    <a:pt x="6" y="1"/>
                  </a:cubicBezTo>
                  <a:cubicBezTo>
                    <a:pt x="6" y="0"/>
                    <a:pt x="6" y="0"/>
                    <a:pt x="6" y="0"/>
                  </a:cubicBezTo>
                  <a:cubicBezTo>
                    <a:pt x="6" y="0"/>
                    <a:pt x="6"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97" name="Freeform 83"/>
            <p:cNvSpPr>
              <a:spLocks noEditPoints="1"/>
            </p:cNvSpPr>
            <p:nvPr/>
          </p:nvSpPr>
          <p:spPr bwMode="auto">
            <a:xfrm>
              <a:off x="3570" y="2229"/>
              <a:ext cx="17" cy="7"/>
            </a:xfrm>
            <a:custGeom>
              <a:gdLst>
                <a:gd fmla="*/ 2 w 7" name="T0"/>
                <a:gd fmla="*/ 2 h 3" name="T1"/>
                <a:gd fmla="*/ 2 w 7" name="T2"/>
                <a:gd fmla="*/ 1 h 3" name="T3"/>
                <a:gd fmla="*/ 5 w 7" name="T4"/>
                <a:gd fmla="*/ 1 h 3" name="T5"/>
                <a:gd fmla="*/ 5 w 7" name="T6"/>
                <a:gd fmla="*/ 1 h 3" name="T7"/>
                <a:gd fmla="*/ 5 w 7" name="T8"/>
                <a:gd fmla="*/ 2 h 3" name="T9"/>
                <a:gd fmla="*/ 2 w 7" name="T10"/>
                <a:gd fmla="*/ 2 h 3" name="T11"/>
                <a:gd fmla="*/ 6 w 7" name="T12"/>
                <a:gd fmla="*/ 0 h 3" name="T13"/>
                <a:gd fmla="*/ 1 w 7" name="T14"/>
                <a:gd fmla="*/ 0 h 3" name="T15"/>
                <a:gd fmla="*/ 1 w 7" name="T16"/>
                <a:gd fmla="*/ 0 h 3" name="T17"/>
                <a:gd fmla="*/ 0 w 7" name="T18"/>
                <a:gd fmla="*/ 2 h 3" name="T19"/>
                <a:gd fmla="*/ 0 w 7" name="T20"/>
                <a:gd fmla="*/ 3 h 3" name="T21"/>
                <a:gd fmla="*/ 1 w 7" name="T22"/>
                <a:gd fmla="*/ 3 h 3" name="T23"/>
                <a:gd fmla="*/ 6 w 7" name="T24"/>
                <a:gd fmla="*/ 3 h 3" name="T25"/>
                <a:gd fmla="*/ 6 w 7" name="T26"/>
                <a:gd fmla="*/ 2 h 3" name="T27"/>
                <a:gd fmla="*/ 6 w 7" name="T28"/>
                <a:gd fmla="*/ 2 h 3" name="T29"/>
                <a:gd fmla="*/ 6 w 7" name="T30"/>
                <a:gd fmla="*/ 2 h 3" name="T31"/>
                <a:gd fmla="*/ 7 w 7" name="T32"/>
                <a:gd fmla="*/ 1 h 3" name="T33"/>
                <a:gd fmla="*/ 7 w 7" name="T34"/>
                <a:gd fmla="*/ 0 h 3" name="T35"/>
                <a:gd fmla="*/ 6 w 7" name="T36"/>
                <a:gd fmla="*/ 0 h 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 w="7">
                  <a:moveTo>
                    <a:pt x="2" y="2"/>
                  </a:moveTo>
                  <a:cubicBezTo>
                    <a:pt x="2" y="1"/>
                    <a:pt x="2" y="1"/>
                    <a:pt x="2" y="1"/>
                  </a:cubicBezTo>
                  <a:cubicBezTo>
                    <a:pt x="3" y="1"/>
                    <a:pt x="4" y="1"/>
                    <a:pt x="5" y="1"/>
                  </a:cubicBezTo>
                  <a:cubicBezTo>
                    <a:pt x="5" y="1"/>
                    <a:pt x="5" y="1"/>
                    <a:pt x="5" y="1"/>
                  </a:cubicBezTo>
                  <a:cubicBezTo>
                    <a:pt x="5" y="2"/>
                    <a:pt x="5" y="2"/>
                    <a:pt x="5" y="2"/>
                  </a:cubicBezTo>
                  <a:cubicBezTo>
                    <a:pt x="2" y="2"/>
                    <a:pt x="2" y="2"/>
                    <a:pt x="2" y="2"/>
                  </a:cubicBezTo>
                  <a:moveTo>
                    <a:pt x="6" y="0"/>
                  </a:moveTo>
                  <a:cubicBezTo>
                    <a:pt x="5" y="0"/>
                    <a:pt x="3" y="0"/>
                    <a:pt x="1" y="0"/>
                  </a:cubicBezTo>
                  <a:cubicBezTo>
                    <a:pt x="1" y="0"/>
                    <a:pt x="1" y="0"/>
                    <a:pt x="1" y="0"/>
                  </a:cubicBezTo>
                  <a:cubicBezTo>
                    <a:pt x="1" y="1"/>
                    <a:pt x="1" y="2"/>
                    <a:pt x="0" y="2"/>
                  </a:cubicBezTo>
                  <a:cubicBezTo>
                    <a:pt x="0" y="3"/>
                    <a:pt x="0" y="3"/>
                    <a:pt x="0" y="3"/>
                  </a:cubicBezTo>
                  <a:cubicBezTo>
                    <a:pt x="1" y="3"/>
                    <a:pt x="1" y="3"/>
                    <a:pt x="1" y="3"/>
                  </a:cubicBezTo>
                  <a:cubicBezTo>
                    <a:pt x="6" y="3"/>
                    <a:pt x="6" y="3"/>
                    <a:pt x="6" y="3"/>
                  </a:cubicBezTo>
                  <a:cubicBezTo>
                    <a:pt x="6" y="2"/>
                    <a:pt x="6" y="2"/>
                    <a:pt x="6" y="2"/>
                  </a:cubicBezTo>
                  <a:cubicBezTo>
                    <a:pt x="6" y="2"/>
                    <a:pt x="6" y="2"/>
                    <a:pt x="6" y="2"/>
                  </a:cubicBezTo>
                  <a:cubicBezTo>
                    <a:pt x="6" y="2"/>
                    <a:pt x="6" y="2"/>
                    <a:pt x="6" y="2"/>
                  </a:cubicBezTo>
                  <a:cubicBezTo>
                    <a:pt x="7" y="1"/>
                    <a:pt x="7" y="1"/>
                    <a:pt x="7" y="1"/>
                  </a:cubicBezTo>
                  <a:cubicBezTo>
                    <a:pt x="7" y="0"/>
                    <a:pt x="7" y="0"/>
                    <a:pt x="7" y="0"/>
                  </a:cubicBezTo>
                  <a:cubicBezTo>
                    <a:pt x="6" y="0"/>
                    <a:pt x="6"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98" name="Freeform 84"/>
            <p:cNvSpPr/>
            <p:nvPr/>
          </p:nvSpPr>
          <p:spPr bwMode="auto">
            <a:xfrm>
              <a:off x="3558" y="2298"/>
              <a:ext cx="10" cy="12"/>
            </a:xfrm>
            <a:custGeom>
              <a:gdLst>
                <a:gd fmla="*/ 10 w 10" name="T0"/>
                <a:gd fmla="*/ 0 h 12" name="T1"/>
                <a:gd fmla="*/ 7 w 10" name="T2"/>
                <a:gd fmla="*/ 0 h 12" name="T3"/>
                <a:gd fmla="*/ 0 w 10" name="T4"/>
                <a:gd fmla="*/ 12 h 12" name="T5"/>
                <a:gd fmla="*/ 0 w 10" name="T6"/>
                <a:gd fmla="*/ 12 h 12" name="T7"/>
                <a:gd fmla="*/ 0 w 10" name="T8"/>
                <a:gd fmla="*/ 12 h 12" name="T9"/>
                <a:gd fmla="*/ 0 w 10" name="T10"/>
                <a:gd fmla="*/ 12 h 12" name="T11"/>
                <a:gd fmla="*/ 10 w 10" name="T12"/>
                <a:gd fmla="*/ 0 h 12" name="T13"/>
                <a:gd fmla="*/ 10 w 10"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10">
                  <a:moveTo>
                    <a:pt x="10" y="0"/>
                  </a:moveTo>
                  <a:lnTo>
                    <a:pt x="7" y="0"/>
                  </a:lnTo>
                  <a:lnTo>
                    <a:pt x="0" y="12"/>
                  </a:lnTo>
                  <a:lnTo>
                    <a:pt x="0" y="12"/>
                  </a:lnTo>
                  <a:lnTo>
                    <a:pt x="0" y="12"/>
                  </a:lnTo>
                  <a:lnTo>
                    <a:pt x="0" y="12"/>
                  </a:lnTo>
                  <a:lnTo>
                    <a:pt x="10" y="0"/>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99" name="Freeform 85"/>
            <p:cNvSpPr/>
            <p:nvPr/>
          </p:nvSpPr>
          <p:spPr bwMode="auto">
            <a:xfrm>
              <a:off x="3558" y="2298"/>
              <a:ext cx="10" cy="12"/>
            </a:xfrm>
            <a:custGeom>
              <a:gdLst>
                <a:gd fmla="*/ 10 w 10" name="T0"/>
                <a:gd fmla="*/ 0 h 12" name="T1"/>
                <a:gd fmla="*/ 7 w 10" name="T2"/>
                <a:gd fmla="*/ 0 h 12" name="T3"/>
                <a:gd fmla="*/ 0 w 10" name="T4"/>
                <a:gd fmla="*/ 12 h 12" name="T5"/>
                <a:gd fmla="*/ 0 w 10" name="T6"/>
                <a:gd fmla="*/ 12 h 12" name="T7"/>
                <a:gd fmla="*/ 0 w 10" name="T8"/>
                <a:gd fmla="*/ 12 h 12" name="T9"/>
                <a:gd fmla="*/ 0 w 10" name="T10"/>
                <a:gd fmla="*/ 12 h 12" name="T11"/>
                <a:gd fmla="*/ 10 w 10" name="T12"/>
                <a:gd fmla="*/ 0 h 12" name="T13"/>
                <a:gd fmla="*/ 10 w 10"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10">
                  <a:moveTo>
                    <a:pt x="10" y="0"/>
                  </a:moveTo>
                  <a:lnTo>
                    <a:pt x="7" y="0"/>
                  </a:lnTo>
                  <a:lnTo>
                    <a:pt x="0" y="12"/>
                  </a:lnTo>
                  <a:lnTo>
                    <a:pt x="0" y="12"/>
                  </a:lnTo>
                  <a:lnTo>
                    <a:pt x="0" y="12"/>
                  </a:lnTo>
                  <a:lnTo>
                    <a:pt x="0" y="12"/>
                  </a:lnTo>
                  <a:lnTo>
                    <a:pt x="10" y="0"/>
                  </a:lnTo>
                  <a:lnTo>
                    <a:pt x="10"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00" name="Freeform 86"/>
            <p:cNvSpPr/>
            <p:nvPr/>
          </p:nvSpPr>
          <p:spPr bwMode="auto">
            <a:xfrm>
              <a:off x="3558" y="2327"/>
              <a:ext cx="7" cy="9"/>
            </a:xfrm>
            <a:custGeom>
              <a:gdLst>
                <a:gd fmla="*/ 7 w 7" name="T0"/>
                <a:gd fmla="*/ 0 h 9" name="T1"/>
                <a:gd fmla="*/ 7 w 7" name="T2"/>
                <a:gd fmla="*/ 0 h 9" name="T3"/>
                <a:gd fmla="*/ 0 w 7" name="T4"/>
                <a:gd fmla="*/ 9 h 9" name="T5"/>
                <a:gd fmla="*/ 0 w 7" name="T6"/>
                <a:gd fmla="*/ 9 h 9" name="T7"/>
                <a:gd fmla="*/ 0 w 7" name="T8"/>
                <a:gd fmla="*/ 9 h 9" name="T9"/>
                <a:gd fmla="*/ 0 w 7" name="T10"/>
                <a:gd fmla="*/ 9 h 9" name="T11"/>
                <a:gd fmla="*/ 7 w 7" name="T12"/>
                <a:gd fmla="*/ 0 h 9" name="T13"/>
                <a:gd fmla="*/ 7 w 7" name="T14"/>
                <a:gd fmla="*/ 0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7">
                  <a:moveTo>
                    <a:pt x="7" y="0"/>
                  </a:moveTo>
                  <a:lnTo>
                    <a:pt x="7" y="0"/>
                  </a:lnTo>
                  <a:lnTo>
                    <a:pt x="0" y="9"/>
                  </a:lnTo>
                  <a:lnTo>
                    <a:pt x="0" y="9"/>
                  </a:lnTo>
                  <a:lnTo>
                    <a:pt x="0" y="9"/>
                  </a:lnTo>
                  <a:lnTo>
                    <a:pt x="0" y="9"/>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01" name="Freeform 87"/>
            <p:cNvSpPr/>
            <p:nvPr/>
          </p:nvSpPr>
          <p:spPr bwMode="auto">
            <a:xfrm>
              <a:off x="3558" y="2327"/>
              <a:ext cx="7" cy="9"/>
            </a:xfrm>
            <a:custGeom>
              <a:gdLst>
                <a:gd fmla="*/ 7 w 7" name="T0"/>
                <a:gd fmla="*/ 0 h 9" name="T1"/>
                <a:gd fmla="*/ 7 w 7" name="T2"/>
                <a:gd fmla="*/ 0 h 9" name="T3"/>
                <a:gd fmla="*/ 0 w 7" name="T4"/>
                <a:gd fmla="*/ 9 h 9" name="T5"/>
                <a:gd fmla="*/ 0 w 7" name="T6"/>
                <a:gd fmla="*/ 9 h 9" name="T7"/>
                <a:gd fmla="*/ 0 w 7" name="T8"/>
                <a:gd fmla="*/ 9 h 9" name="T9"/>
                <a:gd fmla="*/ 0 w 7" name="T10"/>
                <a:gd fmla="*/ 9 h 9" name="T11"/>
                <a:gd fmla="*/ 7 w 7" name="T12"/>
                <a:gd fmla="*/ 0 h 9" name="T13"/>
                <a:gd fmla="*/ 7 w 7" name="T14"/>
                <a:gd fmla="*/ 0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7">
                  <a:moveTo>
                    <a:pt x="7" y="0"/>
                  </a:moveTo>
                  <a:lnTo>
                    <a:pt x="7" y="0"/>
                  </a:lnTo>
                  <a:lnTo>
                    <a:pt x="0" y="9"/>
                  </a:lnTo>
                  <a:lnTo>
                    <a:pt x="0" y="9"/>
                  </a:lnTo>
                  <a:lnTo>
                    <a:pt x="0" y="9"/>
                  </a:lnTo>
                  <a:lnTo>
                    <a:pt x="0" y="9"/>
                  </a:lnTo>
                  <a:lnTo>
                    <a:pt x="7" y="0"/>
                  </a:lnTo>
                  <a:lnTo>
                    <a:pt x="7"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02" name="Freeform 88"/>
            <p:cNvSpPr/>
            <p:nvPr/>
          </p:nvSpPr>
          <p:spPr bwMode="auto">
            <a:xfrm>
              <a:off x="3556" y="2334"/>
              <a:ext cx="9" cy="12"/>
            </a:xfrm>
            <a:custGeom>
              <a:gdLst>
                <a:gd fmla="*/ 9 w 9" name="T0"/>
                <a:gd fmla="*/ 0 h 12" name="T1"/>
                <a:gd fmla="*/ 9 w 9" name="T2"/>
                <a:gd fmla="*/ 0 h 12" name="T3"/>
                <a:gd fmla="*/ 0 w 9" name="T4"/>
                <a:gd fmla="*/ 12 h 12" name="T5"/>
                <a:gd fmla="*/ 0 w 9" name="T6"/>
                <a:gd fmla="*/ 12 h 12" name="T7"/>
                <a:gd fmla="*/ 0 w 9" name="T8"/>
                <a:gd fmla="*/ 12 h 12" name="T9"/>
                <a:gd fmla="*/ 0 w 9" name="T10"/>
                <a:gd fmla="*/ 12 h 12" name="T11"/>
                <a:gd fmla="*/ 9 w 9" name="T12"/>
                <a:gd fmla="*/ 2 h 12" name="T13"/>
                <a:gd fmla="*/ 9 w 9"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9">
                  <a:moveTo>
                    <a:pt x="9" y="0"/>
                  </a:moveTo>
                  <a:lnTo>
                    <a:pt x="9" y="0"/>
                  </a:lnTo>
                  <a:lnTo>
                    <a:pt x="0" y="12"/>
                  </a:lnTo>
                  <a:lnTo>
                    <a:pt x="0" y="12"/>
                  </a:lnTo>
                  <a:lnTo>
                    <a:pt x="0" y="12"/>
                  </a:lnTo>
                  <a:lnTo>
                    <a:pt x="0" y="12"/>
                  </a:lnTo>
                  <a:lnTo>
                    <a:pt x="9" y="2"/>
                  </a:lnTo>
                  <a:lnTo>
                    <a:pt x="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03" name="Freeform 89"/>
            <p:cNvSpPr/>
            <p:nvPr/>
          </p:nvSpPr>
          <p:spPr bwMode="auto">
            <a:xfrm>
              <a:off x="3556" y="2334"/>
              <a:ext cx="9" cy="12"/>
            </a:xfrm>
            <a:custGeom>
              <a:gdLst>
                <a:gd fmla="*/ 9 w 9" name="T0"/>
                <a:gd fmla="*/ 0 h 12" name="T1"/>
                <a:gd fmla="*/ 9 w 9" name="T2"/>
                <a:gd fmla="*/ 0 h 12" name="T3"/>
                <a:gd fmla="*/ 0 w 9" name="T4"/>
                <a:gd fmla="*/ 12 h 12" name="T5"/>
                <a:gd fmla="*/ 0 w 9" name="T6"/>
                <a:gd fmla="*/ 12 h 12" name="T7"/>
                <a:gd fmla="*/ 0 w 9" name="T8"/>
                <a:gd fmla="*/ 12 h 12" name="T9"/>
                <a:gd fmla="*/ 0 w 9" name="T10"/>
                <a:gd fmla="*/ 12 h 12" name="T11"/>
                <a:gd fmla="*/ 9 w 9" name="T12"/>
                <a:gd fmla="*/ 2 h 12" name="T13"/>
                <a:gd fmla="*/ 9 w 9"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9">
                  <a:moveTo>
                    <a:pt x="9" y="0"/>
                  </a:moveTo>
                  <a:lnTo>
                    <a:pt x="9" y="0"/>
                  </a:lnTo>
                  <a:lnTo>
                    <a:pt x="0" y="12"/>
                  </a:lnTo>
                  <a:lnTo>
                    <a:pt x="0" y="12"/>
                  </a:lnTo>
                  <a:lnTo>
                    <a:pt x="0" y="12"/>
                  </a:lnTo>
                  <a:lnTo>
                    <a:pt x="0" y="12"/>
                  </a:lnTo>
                  <a:lnTo>
                    <a:pt x="9" y="2"/>
                  </a:lnTo>
                  <a:lnTo>
                    <a:pt x="9"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04" name="Freeform 90"/>
            <p:cNvSpPr>
              <a:spLocks noEditPoints="1"/>
            </p:cNvSpPr>
            <p:nvPr/>
          </p:nvSpPr>
          <p:spPr bwMode="auto">
            <a:xfrm>
              <a:off x="3660" y="2477"/>
              <a:ext cx="17" cy="9"/>
            </a:xfrm>
            <a:custGeom>
              <a:gdLst>
                <a:gd fmla="*/ 3 w 7" name="T0"/>
                <a:gd fmla="*/ 3 h 4" name="T1"/>
                <a:gd fmla="*/ 2 w 7" name="T2"/>
                <a:gd fmla="*/ 3 h 4" name="T3"/>
                <a:gd fmla="*/ 2 w 7" name="T4"/>
                <a:gd fmla="*/ 3 h 4" name="T5"/>
                <a:gd fmla="*/ 2 w 7" name="T6"/>
                <a:gd fmla="*/ 2 h 4" name="T7"/>
                <a:gd fmla="*/ 2 w 7" name="T8"/>
                <a:gd fmla="*/ 1 h 4" name="T9"/>
                <a:gd fmla="*/ 2 w 7" name="T10"/>
                <a:gd fmla="*/ 1 h 4" name="T11"/>
                <a:gd fmla="*/ 2 w 7" name="T12"/>
                <a:gd fmla="*/ 3 h 4" name="T13"/>
                <a:gd fmla="*/ 2 w 7" name="T14"/>
                <a:gd fmla="*/ 3 h 4" name="T15"/>
                <a:gd fmla="*/ 2 w 7" name="T16"/>
                <a:gd fmla="*/ 3 h 4" name="T17"/>
                <a:gd fmla="*/ 5 w 7" name="T18"/>
                <a:gd fmla="*/ 3 h 4" name="T19"/>
                <a:gd fmla="*/ 5 w 7" name="T20"/>
                <a:gd fmla="*/ 2 h 4" name="T21"/>
                <a:gd fmla="*/ 5 w 7" name="T22"/>
                <a:gd fmla="*/ 3 h 4" name="T23"/>
                <a:gd fmla="*/ 3 w 7" name="T24"/>
                <a:gd fmla="*/ 3 h 4" name="T25"/>
                <a:gd fmla="*/ 2 w 7" name="T26"/>
                <a:gd fmla="*/ 2 h 4" name="T27"/>
                <a:gd fmla="*/ 2 w 7" name="T28"/>
                <a:gd fmla="*/ 1 h 4" name="T29"/>
                <a:gd fmla="*/ 2 w 7" name="T30"/>
                <a:gd fmla="*/ 1 h 4" name="T31"/>
                <a:gd fmla="*/ 3 w 7" name="T32"/>
                <a:gd fmla="*/ 1 h 4" name="T33"/>
                <a:gd fmla="*/ 5 w 7" name="T34"/>
                <a:gd fmla="*/ 1 h 4" name="T35"/>
                <a:gd fmla="*/ 5 w 7" name="T36"/>
                <a:gd fmla="*/ 1 h 4" name="T37"/>
                <a:gd fmla="*/ 5 w 7" name="T38"/>
                <a:gd fmla="*/ 2 h 4" name="T39"/>
                <a:gd fmla="*/ 5 w 7" name="T40"/>
                <a:gd fmla="*/ 2 h 4" name="T41"/>
                <a:gd fmla="*/ 5 w 7" name="T42"/>
                <a:gd fmla="*/ 2 h 4" name="T43"/>
                <a:gd fmla="*/ 2 w 7" name="T44"/>
                <a:gd fmla="*/ 2 h 4" name="T45"/>
                <a:gd fmla="*/ 3 w 7" name="T46"/>
                <a:gd fmla="*/ 0 h 4" name="T47"/>
                <a:gd fmla="*/ 1 w 7" name="T48"/>
                <a:gd fmla="*/ 1 h 4" name="T49"/>
                <a:gd fmla="*/ 1 w 7" name="T50"/>
                <a:gd fmla="*/ 2 h 4" name="T51"/>
                <a:gd fmla="*/ 1 w 7" name="T52"/>
                <a:gd fmla="*/ 4 h 4" name="T53"/>
                <a:gd fmla="*/ 2 w 7" name="T54"/>
                <a:gd fmla="*/ 4 h 4" name="T55"/>
                <a:gd fmla="*/ 3 w 7" name="T56"/>
                <a:gd fmla="*/ 4 h 4" name="T57"/>
                <a:gd fmla="*/ 6 w 7" name="T58"/>
                <a:gd fmla="*/ 4 h 4" name="T59"/>
                <a:gd fmla="*/ 6 w 7" name="T60"/>
                <a:gd fmla="*/ 4 h 4" name="T61"/>
                <a:gd fmla="*/ 6 w 7" name="T62"/>
                <a:gd fmla="*/ 0 h 4" name="T63"/>
                <a:gd fmla="*/ 5 w 7" name="T64"/>
                <a:gd fmla="*/ 0 h 4" name="T65"/>
                <a:gd fmla="*/ 5 w 7" name="T66"/>
                <a:gd fmla="*/ 0 h 4" name="T67"/>
                <a:gd fmla="*/ 3 w 7" name="T68"/>
                <a:gd fmla="*/ 0 h 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 w="7">
                  <a:moveTo>
                    <a:pt x="3" y="3"/>
                  </a:moveTo>
                  <a:cubicBezTo>
                    <a:pt x="3" y="3"/>
                    <a:pt x="2" y="3"/>
                    <a:pt x="2" y="3"/>
                  </a:cubicBezTo>
                  <a:cubicBezTo>
                    <a:pt x="2" y="3"/>
                    <a:pt x="2" y="3"/>
                    <a:pt x="2" y="3"/>
                  </a:cubicBezTo>
                  <a:cubicBezTo>
                    <a:pt x="2" y="3"/>
                    <a:pt x="2" y="2"/>
                    <a:pt x="2" y="2"/>
                  </a:cubicBezTo>
                  <a:cubicBezTo>
                    <a:pt x="2" y="1"/>
                    <a:pt x="2" y="1"/>
                    <a:pt x="2" y="1"/>
                  </a:cubicBezTo>
                  <a:cubicBezTo>
                    <a:pt x="2" y="1"/>
                    <a:pt x="2" y="1"/>
                    <a:pt x="2" y="1"/>
                  </a:cubicBezTo>
                  <a:cubicBezTo>
                    <a:pt x="2" y="2"/>
                    <a:pt x="2" y="2"/>
                    <a:pt x="2" y="3"/>
                  </a:cubicBezTo>
                  <a:cubicBezTo>
                    <a:pt x="2" y="3"/>
                    <a:pt x="2" y="3"/>
                    <a:pt x="2" y="3"/>
                  </a:cubicBezTo>
                  <a:cubicBezTo>
                    <a:pt x="2" y="3"/>
                    <a:pt x="2" y="3"/>
                    <a:pt x="2" y="3"/>
                  </a:cubicBezTo>
                  <a:cubicBezTo>
                    <a:pt x="5" y="3"/>
                    <a:pt x="5" y="3"/>
                    <a:pt x="5" y="3"/>
                  </a:cubicBezTo>
                  <a:cubicBezTo>
                    <a:pt x="5" y="2"/>
                    <a:pt x="5" y="2"/>
                    <a:pt x="5" y="2"/>
                  </a:cubicBezTo>
                  <a:cubicBezTo>
                    <a:pt x="5" y="3"/>
                    <a:pt x="5" y="3"/>
                    <a:pt x="5" y="3"/>
                  </a:cubicBezTo>
                  <a:cubicBezTo>
                    <a:pt x="5" y="3"/>
                    <a:pt x="4" y="3"/>
                    <a:pt x="3" y="3"/>
                  </a:cubicBezTo>
                  <a:moveTo>
                    <a:pt x="2" y="2"/>
                  </a:move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5" y="2"/>
                    <a:pt x="5" y="2"/>
                  </a:cubicBezTo>
                  <a:cubicBezTo>
                    <a:pt x="2" y="2"/>
                    <a:pt x="2" y="2"/>
                    <a:pt x="2" y="2"/>
                  </a:cubicBezTo>
                  <a:moveTo>
                    <a:pt x="3" y="0"/>
                  </a:moveTo>
                  <a:cubicBezTo>
                    <a:pt x="2" y="0"/>
                    <a:pt x="1" y="0"/>
                    <a:pt x="1" y="1"/>
                  </a:cubicBezTo>
                  <a:cubicBezTo>
                    <a:pt x="1" y="2"/>
                    <a:pt x="1" y="2"/>
                    <a:pt x="1" y="2"/>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05" name="Freeform 91"/>
            <p:cNvSpPr>
              <a:spLocks noEditPoints="1"/>
            </p:cNvSpPr>
            <p:nvPr/>
          </p:nvSpPr>
          <p:spPr bwMode="auto">
            <a:xfrm>
              <a:off x="3660" y="2465"/>
              <a:ext cx="17" cy="9"/>
            </a:xfrm>
            <a:custGeom>
              <a:gdLst>
                <a:gd fmla="*/ 3 w 7" name="T0"/>
                <a:gd fmla="*/ 2 h 4" name="T1"/>
                <a:gd fmla="*/ 2 w 7" name="T2"/>
                <a:gd fmla="*/ 2 h 4" name="T3"/>
                <a:gd fmla="*/ 2 w 7" name="T4"/>
                <a:gd fmla="*/ 1 h 4" name="T5"/>
                <a:gd fmla="*/ 3 w 7" name="T6"/>
                <a:gd fmla="*/ 1 h 4" name="T7"/>
                <a:gd fmla="*/ 5 w 7" name="T8"/>
                <a:gd fmla="*/ 1 h 4" name="T9"/>
                <a:gd fmla="*/ 5 w 7" name="T10"/>
                <a:gd fmla="*/ 1 h 4" name="T11"/>
                <a:gd fmla="*/ 5 w 7" name="T12"/>
                <a:gd fmla="*/ 3 h 4" name="T13"/>
                <a:gd fmla="*/ 3 w 7" name="T14"/>
                <a:gd fmla="*/ 3 h 4" name="T15"/>
                <a:gd fmla="*/ 2 w 7" name="T16"/>
                <a:gd fmla="*/ 3 h 4" name="T17"/>
                <a:gd fmla="*/ 2 w 7" name="T18"/>
                <a:gd fmla="*/ 3 h 4" name="T19"/>
                <a:gd fmla="*/ 2 w 7" name="T20"/>
                <a:gd fmla="*/ 1 h 4" name="T21"/>
                <a:gd fmla="*/ 2 w 7" name="T22"/>
                <a:gd fmla="*/ 1 h 4" name="T23"/>
                <a:gd fmla="*/ 2 w 7" name="T24"/>
                <a:gd fmla="*/ 1 h 4" name="T25"/>
                <a:gd fmla="*/ 2 w 7" name="T26"/>
                <a:gd fmla="*/ 2 h 4" name="T27"/>
                <a:gd fmla="*/ 2 w 7" name="T28"/>
                <a:gd fmla="*/ 3 h 4" name="T29"/>
                <a:gd fmla="*/ 3 w 7" name="T30"/>
                <a:gd fmla="*/ 3 h 4" name="T31"/>
                <a:gd fmla="*/ 5 w 7" name="T32"/>
                <a:gd fmla="*/ 2 h 4" name="T33"/>
                <a:gd fmla="*/ 5 w 7" name="T34"/>
                <a:gd fmla="*/ 2 h 4" name="T35"/>
                <a:gd fmla="*/ 5 w 7" name="T36"/>
                <a:gd fmla="*/ 2 h 4" name="T37"/>
                <a:gd fmla="*/ 3 w 7" name="T38"/>
                <a:gd fmla="*/ 2 h 4" name="T39"/>
                <a:gd fmla="*/ 3 w 7" name="T40"/>
                <a:gd fmla="*/ 0 h 4" name="T41"/>
                <a:gd fmla="*/ 1 w 7" name="T42"/>
                <a:gd fmla="*/ 1 h 4" name="T43"/>
                <a:gd fmla="*/ 1 w 7" name="T44"/>
                <a:gd fmla="*/ 1 h 4" name="T45"/>
                <a:gd fmla="*/ 1 w 7" name="T46"/>
                <a:gd fmla="*/ 4 h 4" name="T47"/>
                <a:gd fmla="*/ 2 w 7" name="T48"/>
                <a:gd fmla="*/ 4 h 4" name="T49"/>
                <a:gd fmla="*/ 3 w 7" name="T50"/>
                <a:gd fmla="*/ 4 h 4" name="T51"/>
                <a:gd fmla="*/ 6 w 7" name="T52"/>
                <a:gd fmla="*/ 4 h 4" name="T53"/>
                <a:gd fmla="*/ 6 w 7" name="T54"/>
                <a:gd fmla="*/ 4 h 4" name="T55"/>
                <a:gd fmla="*/ 6 w 7" name="T56"/>
                <a:gd fmla="*/ 0 h 4" name="T57"/>
                <a:gd fmla="*/ 5 w 7" name="T58"/>
                <a:gd fmla="*/ 0 h 4" name="T59"/>
                <a:gd fmla="*/ 5 w 7" name="T60"/>
                <a:gd fmla="*/ 0 h 4" name="T61"/>
                <a:gd fmla="*/ 3 w 7" name="T62"/>
                <a:gd fmla="*/ 0 h 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 w="7">
                  <a:moveTo>
                    <a:pt x="3" y="2"/>
                  </a:moveTo>
                  <a:cubicBezTo>
                    <a:pt x="3" y="2"/>
                    <a:pt x="3" y="2"/>
                    <a:pt x="2" y="2"/>
                  </a:cubicBezTo>
                  <a:cubicBezTo>
                    <a:pt x="2" y="2"/>
                    <a:pt x="2" y="1"/>
                    <a:pt x="2" y="1"/>
                  </a:cubicBezTo>
                  <a:cubicBezTo>
                    <a:pt x="3" y="1"/>
                    <a:pt x="3" y="1"/>
                    <a:pt x="3" y="1"/>
                  </a:cubicBezTo>
                  <a:cubicBezTo>
                    <a:pt x="4" y="1"/>
                    <a:pt x="4" y="1"/>
                    <a:pt x="5" y="1"/>
                  </a:cubicBezTo>
                  <a:cubicBezTo>
                    <a:pt x="5" y="1"/>
                    <a:pt x="5" y="1"/>
                    <a:pt x="5" y="1"/>
                  </a:cubicBezTo>
                  <a:cubicBezTo>
                    <a:pt x="5" y="1"/>
                    <a:pt x="5" y="2"/>
                    <a:pt x="5" y="3"/>
                  </a:cubicBezTo>
                  <a:cubicBezTo>
                    <a:pt x="5" y="3"/>
                    <a:pt x="4" y="3"/>
                    <a:pt x="3" y="3"/>
                  </a:cubicBezTo>
                  <a:cubicBezTo>
                    <a:pt x="3" y="3"/>
                    <a:pt x="2" y="3"/>
                    <a:pt x="2" y="3"/>
                  </a:cubicBezTo>
                  <a:cubicBezTo>
                    <a:pt x="2" y="3"/>
                    <a:pt x="2" y="3"/>
                    <a:pt x="2" y="3"/>
                  </a:cubicBezTo>
                  <a:cubicBezTo>
                    <a:pt x="2" y="3"/>
                    <a:pt x="2" y="2"/>
                    <a:pt x="2" y="1"/>
                  </a:cubicBezTo>
                  <a:cubicBezTo>
                    <a:pt x="2" y="1"/>
                    <a:pt x="2" y="1"/>
                    <a:pt x="2" y="1"/>
                  </a:cubicBezTo>
                  <a:cubicBezTo>
                    <a:pt x="2" y="1"/>
                    <a:pt x="2" y="1"/>
                    <a:pt x="2" y="1"/>
                  </a:cubicBezTo>
                  <a:cubicBezTo>
                    <a:pt x="2" y="1"/>
                    <a:pt x="2" y="2"/>
                    <a:pt x="2" y="2"/>
                  </a:cubicBezTo>
                  <a:cubicBezTo>
                    <a:pt x="2" y="3"/>
                    <a:pt x="2" y="3"/>
                    <a:pt x="2" y="3"/>
                  </a:cubicBezTo>
                  <a:cubicBezTo>
                    <a:pt x="3" y="3"/>
                    <a:pt x="3" y="3"/>
                    <a:pt x="3" y="3"/>
                  </a:cubicBezTo>
                  <a:cubicBezTo>
                    <a:pt x="4" y="3"/>
                    <a:pt x="4" y="3"/>
                    <a:pt x="5" y="2"/>
                  </a:cubicBezTo>
                  <a:cubicBezTo>
                    <a:pt x="5" y="2"/>
                    <a:pt x="5" y="2"/>
                    <a:pt x="5" y="2"/>
                  </a:cubicBezTo>
                  <a:cubicBezTo>
                    <a:pt x="5" y="2"/>
                    <a:pt x="5" y="2"/>
                    <a:pt x="5" y="2"/>
                  </a:cubicBezTo>
                  <a:cubicBezTo>
                    <a:pt x="4" y="2"/>
                    <a:pt x="4" y="2"/>
                    <a:pt x="3" y="2"/>
                  </a:cubicBezTo>
                  <a:moveTo>
                    <a:pt x="3" y="0"/>
                  </a:moveTo>
                  <a:cubicBezTo>
                    <a:pt x="2" y="0"/>
                    <a:pt x="1" y="0"/>
                    <a:pt x="1" y="1"/>
                  </a:cubicBezTo>
                  <a:cubicBezTo>
                    <a:pt x="1" y="1"/>
                    <a:pt x="1" y="1"/>
                    <a:pt x="1" y="1"/>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06" name="Freeform 92"/>
            <p:cNvSpPr>
              <a:spLocks noEditPoints="1"/>
            </p:cNvSpPr>
            <p:nvPr/>
          </p:nvSpPr>
          <p:spPr bwMode="auto">
            <a:xfrm>
              <a:off x="3660" y="2503"/>
              <a:ext cx="38" cy="12"/>
            </a:xfrm>
            <a:custGeom>
              <a:gdLst>
                <a:gd fmla="*/ 9 w 16" name="T0"/>
                <a:gd fmla="*/ 4 h 5" name="T1"/>
                <a:gd fmla="*/ 2 w 16" name="T2"/>
                <a:gd fmla="*/ 4 h 5" name="T3"/>
                <a:gd fmla="*/ 1 w 16" name="T4"/>
                <a:gd fmla="*/ 4 h 5" name="T5"/>
                <a:gd fmla="*/ 1 w 16" name="T6"/>
                <a:gd fmla="*/ 1 h 5" name="T7"/>
                <a:gd fmla="*/ 2 w 16" name="T8"/>
                <a:gd fmla="*/ 1 h 5" name="T9"/>
                <a:gd fmla="*/ 2 w 16" name="T10"/>
                <a:gd fmla="*/ 3 h 5" name="T11"/>
                <a:gd fmla="*/ 3 w 16" name="T12"/>
                <a:gd fmla="*/ 4 h 5" name="T13"/>
                <a:gd fmla="*/ 4 w 16" name="T14"/>
                <a:gd fmla="*/ 4 h 5" name="T15"/>
                <a:gd fmla="*/ 7 w 16" name="T16"/>
                <a:gd fmla="*/ 3 h 5" name="T17"/>
                <a:gd fmla="*/ 14 w 16" name="T18"/>
                <a:gd fmla="*/ 3 h 5" name="T19"/>
                <a:gd fmla="*/ 14 w 16" name="T20"/>
                <a:gd fmla="*/ 3 h 5" name="T21"/>
                <a:gd fmla="*/ 14 w 16" name="T22"/>
                <a:gd fmla="*/ 4 h 5" name="T23"/>
                <a:gd fmla="*/ 9 w 16" name="T24"/>
                <a:gd fmla="*/ 4 h 5" name="T25"/>
                <a:gd fmla="*/ 3 w 16" name="T26"/>
                <a:gd fmla="*/ 3 h 5" name="T27"/>
                <a:gd fmla="*/ 2 w 16" name="T28"/>
                <a:gd fmla="*/ 3 h 5" name="T29"/>
                <a:gd fmla="*/ 2 w 16" name="T30"/>
                <a:gd fmla="*/ 1 h 5" name="T31"/>
                <a:gd fmla="*/ 2 w 16" name="T32"/>
                <a:gd fmla="*/ 1 h 5" name="T33"/>
                <a:gd fmla="*/ 8 w 16" name="T34"/>
                <a:gd fmla="*/ 1 h 5" name="T35"/>
                <a:gd fmla="*/ 14 w 16" name="T36"/>
                <a:gd fmla="*/ 1 h 5" name="T37"/>
                <a:gd fmla="*/ 14 w 16" name="T38"/>
                <a:gd fmla="*/ 1 h 5" name="T39"/>
                <a:gd fmla="*/ 14 w 16" name="T40"/>
                <a:gd fmla="*/ 3 h 5" name="T41"/>
                <a:gd fmla="*/ 14 w 16" name="T42"/>
                <a:gd fmla="*/ 3 h 5" name="T43"/>
                <a:gd fmla="*/ 7 w 16" name="T44"/>
                <a:gd fmla="*/ 3 h 5" name="T45"/>
                <a:gd fmla="*/ 4 w 16" name="T46"/>
                <a:gd fmla="*/ 3 h 5" name="T47"/>
                <a:gd fmla="*/ 3 w 16" name="T48"/>
                <a:gd fmla="*/ 3 h 5" name="T49"/>
                <a:gd fmla="*/ 8 w 16" name="T50"/>
                <a:gd fmla="*/ 0 h 5" name="T51"/>
                <a:gd fmla="*/ 0 w 16" name="T52"/>
                <a:gd fmla="*/ 1 h 5" name="T53"/>
                <a:gd fmla="*/ 1 w 16" name="T54"/>
                <a:gd fmla="*/ 4 h 5" name="T55"/>
                <a:gd fmla="*/ 1 w 16" name="T56"/>
                <a:gd fmla="*/ 5 h 5" name="T57"/>
                <a:gd fmla="*/ 9 w 16" name="T58"/>
                <a:gd fmla="*/ 5 h 5" name="T59"/>
                <a:gd fmla="*/ 15 w 16" name="T60"/>
                <a:gd fmla="*/ 4 h 5" name="T61"/>
                <a:gd fmla="*/ 15 w 16" name="T62"/>
                <a:gd fmla="*/ 0 h 5" name="T63"/>
                <a:gd fmla="*/ 14 w 16" name="T64"/>
                <a:gd fmla="*/ 0 h 5" name="T65"/>
                <a:gd fmla="*/ 8 w 16" name="T66"/>
                <a:gd fmla="*/ 0 h 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 w="16">
                  <a:moveTo>
                    <a:pt x="9" y="4"/>
                  </a:moveTo>
                  <a:cubicBezTo>
                    <a:pt x="5" y="4"/>
                    <a:pt x="2" y="4"/>
                    <a:pt x="2" y="4"/>
                  </a:cubicBezTo>
                  <a:cubicBezTo>
                    <a:pt x="1" y="4"/>
                    <a:pt x="1" y="4"/>
                    <a:pt x="1" y="4"/>
                  </a:cubicBezTo>
                  <a:cubicBezTo>
                    <a:pt x="1" y="4"/>
                    <a:pt x="1" y="3"/>
                    <a:pt x="1" y="1"/>
                  </a:cubicBezTo>
                  <a:cubicBezTo>
                    <a:pt x="2" y="1"/>
                    <a:pt x="2" y="1"/>
                    <a:pt x="2" y="1"/>
                  </a:cubicBezTo>
                  <a:cubicBezTo>
                    <a:pt x="2" y="2"/>
                    <a:pt x="1" y="3"/>
                    <a:pt x="2" y="3"/>
                  </a:cubicBezTo>
                  <a:cubicBezTo>
                    <a:pt x="2" y="3"/>
                    <a:pt x="3" y="4"/>
                    <a:pt x="3" y="4"/>
                  </a:cubicBezTo>
                  <a:cubicBezTo>
                    <a:pt x="4" y="4"/>
                    <a:pt x="4" y="4"/>
                    <a:pt x="4" y="4"/>
                  </a:cubicBezTo>
                  <a:cubicBezTo>
                    <a:pt x="7" y="3"/>
                    <a:pt x="7" y="3"/>
                    <a:pt x="7" y="3"/>
                  </a:cubicBezTo>
                  <a:cubicBezTo>
                    <a:pt x="9" y="3"/>
                    <a:pt x="12" y="3"/>
                    <a:pt x="14" y="3"/>
                  </a:cubicBezTo>
                  <a:cubicBezTo>
                    <a:pt x="14" y="3"/>
                    <a:pt x="14" y="3"/>
                    <a:pt x="14" y="3"/>
                  </a:cubicBezTo>
                  <a:cubicBezTo>
                    <a:pt x="14" y="3"/>
                    <a:pt x="14" y="4"/>
                    <a:pt x="14" y="4"/>
                  </a:cubicBezTo>
                  <a:cubicBezTo>
                    <a:pt x="14" y="4"/>
                    <a:pt x="13" y="4"/>
                    <a:pt x="9" y="4"/>
                  </a:cubicBezTo>
                  <a:moveTo>
                    <a:pt x="3" y="3"/>
                  </a:moveTo>
                  <a:cubicBezTo>
                    <a:pt x="3" y="3"/>
                    <a:pt x="3" y="3"/>
                    <a:pt x="2" y="3"/>
                  </a:cubicBezTo>
                  <a:cubicBezTo>
                    <a:pt x="2" y="3"/>
                    <a:pt x="2" y="2"/>
                    <a:pt x="2" y="1"/>
                  </a:cubicBezTo>
                  <a:cubicBezTo>
                    <a:pt x="2" y="1"/>
                    <a:pt x="2" y="1"/>
                    <a:pt x="2" y="1"/>
                  </a:cubicBezTo>
                  <a:cubicBezTo>
                    <a:pt x="3" y="1"/>
                    <a:pt x="5" y="1"/>
                    <a:pt x="8" y="1"/>
                  </a:cubicBezTo>
                  <a:cubicBezTo>
                    <a:pt x="11" y="1"/>
                    <a:pt x="14" y="1"/>
                    <a:pt x="14" y="1"/>
                  </a:cubicBezTo>
                  <a:cubicBezTo>
                    <a:pt x="14" y="1"/>
                    <a:pt x="14" y="1"/>
                    <a:pt x="14" y="1"/>
                  </a:cubicBezTo>
                  <a:cubicBezTo>
                    <a:pt x="14" y="1"/>
                    <a:pt x="14" y="2"/>
                    <a:pt x="14" y="3"/>
                  </a:cubicBezTo>
                  <a:cubicBezTo>
                    <a:pt x="14" y="3"/>
                    <a:pt x="14" y="3"/>
                    <a:pt x="14" y="3"/>
                  </a:cubicBezTo>
                  <a:cubicBezTo>
                    <a:pt x="12" y="3"/>
                    <a:pt x="9" y="3"/>
                    <a:pt x="7" y="3"/>
                  </a:cubicBezTo>
                  <a:cubicBezTo>
                    <a:pt x="4" y="3"/>
                    <a:pt x="4" y="3"/>
                    <a:pt x="4" y="3"/>
                  </a:cubicBezTo>
                  <a:cubicBezTo>
                    <a:pt x="3" y="3"/>
                    <a:pt x="3" y="3"/>
                    <a:pt x="3" y="3"/>
                  </a:cubicBezTo>
                  <a:moveTo>
                    <a:pt x="8" y="0"/>
                  </a:moveTo>
                  <a:cubicBezTo>
                    <a:pt x="1" y="0"/>
                    <a:pt x="1" y="1"/>
                    <a:pt x="0" y="1"/>
                  </a:cubicBezTo>
                  <a:cubicBezTo>
                    <a:pt x="0" y="2"/>
                    <a:pt x="0" y="4"/>
                    <a:pt x="1" y="4"/>
                  </a:cubicBezTo>
                  <a:cubicBezTo>
                    <a:pt x="1" y="5"/>
                    <a:pt x="1" y="5"/>
                    <a:pt x="1" y="5"/>
                  </a:cubicBezTo>
                  <a:cubicBezTo>
                    <a:pt x="2" y="5"/>
                    <a:pt x="6" y="5"/>
                    <a:pt x="9" y="5"/>
                  </a:cubicBezTo>
                  <a:cubicBezTo>
                    <a:pt x="15" y="5"/>
                    <a:pt x="15" y="5"/>
                    <a:pt x="15" y="4"/>
                  </a:cubicBezTo>
                  <a:cubicBezTo>
                    <a:pt x="15" y="4"/>
                    <a:pt x="16" y="1"/>
                    <a:pt x="15" y="0"/>
                  </a:cubicBezTo>
                  <a:cubicBezTo>
                    <a:pt x="14" y="0"/>
                    <a:pt x="14" y="0"/>
                    <a:pt x="14" y="0"/>
                  </a:cubicBezTo>
                  <a:cubicBezTo>
                    <a:pt x="13" y="0"/>
                    <a:pt x="10"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07" name="Freeform 93"/>
            <p:cNvSpPr>
              <a:spLocks noEditPoints="1"/>
            </p:cNvSpPr>
            <p:nvPr/>
          </p:nvSpPr>
          <p:spPr bwMode="auto">
            <a:xfrm>
              <a:off x="3660" y="2488"/>
              <a:ext cx="17" cy="12"/>
            </a:xfrm>
            <a:custGeom>
              <a:gdLst>
                <a:gd fmla="*/ 3 w 7" name="T0"/>
                <a:gd fmla="*/ 4 h 5" name="T1"/>
                <a:gd fmla="*/ 2 w 7" name="T2"/>
                <a:gd fmla="*/ 4 h 5" name="T3"/>
                <a:gd fmla="*/ 2 w 7" name="T4"/>
                <a:gd fmla="*/ 4 h 5" name="T5"/>
                <a:gd fmla="*/ 2 w 7" name="T6"/>
                <a:gd fmla="*/ 2 h 5" name="T7"/>
                <a:gd fmla="*/ 2 w 7" name="T8"/>
                <a:gd fmla="*/ 2 h 5" name="T9"/>
                <a:gd fmla="*/ 2 w 7" name="T10"/>
                <a:gd fmla="*/ 1 h 5" name="T11"/>
                <a:gd fmla="*/ 2 w 7" name="T12"/>
                <a:gd fmla="*/ 3 h 5" name="T13"/>
                <a:gd fmla="*/ 2 w 7" name="T14"/>
                <a:gd fmla="*/ 3 h 5" name="T15"/>
                <a:gd fmla="*/ 3 w 7" name="T16"/>
                <a:gd fmla="*/ 3 h 5" name="T17"/>
                <a:gd fmla="*/ 5 w 7" name="T18"/>
                <a:gd fmla="*/ 3 h 5" name="T19"/>
                <a:gd fmla="*/ 5 w 7" name="T20"/>
                <a:gd fmla="*/ 4 h 5" name="T21"/>
                <a:gd fmla="*/ 3 w 7" name="T22"/>
                <a:gd fmla="*/ 4 h 5" name="T23"/>
                <a:gd fmla="*/ 3 w 7" name="T24"/>
                <a:gd fmla="*/ 3 h 5" name="T25"/>
                <a:gd fmla="*/ 3 w 7" name="T26"/>
                <a:gd fmla="*/ 1 h 5" name="T27"/>
                <a:gd fmla="*/ 3 w 7" name="T28"/>
                <a:gd fmla="*/ 1 h 5" name="T29"/>
                <a:gd fmla="*/ 5 w 7" name="T30"/>
                <a:gd fmla="*/ 1 h 5" name="T31"/>
                <a:gd fmla="*/ 5 w 7" name="T32"/>
                <a:gd fmla="*/ 1 h 5" name="T33"/>
                <a:gd fmla="*/ 5 w 7" name="T34"/>
                <a:gd fmla="*/ 3 h 5" name="T35"/>
                <a:gd fmla="*/ 3 w 7" name="T36"/>
                <a:gd fmla="*/ 3 h 5" name="T37"/>
                <a:gd fmla="*/ 3 w 7" name="T38"/>
                <a:gd fmla="*/ 0 h 5" name="T39"/>
                <a:gd fmla="*/ 1 w 7" name="T40"/>
                <a:gd fmla="*/ 2 h 5" name="T41"/>
                <a:gd fmla="*/ 1 w 7" name="T42"/>
                <a:gd fmla="*/ 2 h 5" name="T43"/>
                <a:gd fmla="*/ 1 w 7" name="T44"/>
                <a:gd fmla="*/ 4 h 5" name="T45"/>
                <a:gd fmla="*/ 2 w 7" name="T46"/>
                <a:gd fmla="*/ 5 h 5" name="T47"/>
                <a:gd fmla="*/ 3 w 7" name="T48"/>
                <a:gd fmla="*/ 5 h 5" name="T49"/>
                <a:gd fmla="*/ 6 w 7" name="T50"/>
                <a:gd fmla="*/ 4 h 5" name="T51"/>
                <a:gd fmla="*/ 6 w 7" name="T52"/>
                <a:gd fmla="*/ 4 h 5" name="T53"/>
                <a:gd fmla="*/ 6 w 7" name="T54"/>
                <a:gd fmla="*/ 1 h 5" name="T55"/>
                <a:gd fmla="*/ 5 w 7" name="T56"/>
                <a:gd fmla="*/ 1 h 5" name="T57"/>
                <a:gd fmla="*/ 5 w 7" name="T58"/>
                <a:gd fmla="*/ 0 h 5" name="T59"/>
                <a:gd fmla="*/ 3 w 7" name="T60"/>
                <a:gd fmla="*/ 0 h 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 w="7">
                  <a:moveTo>
                    <a:pt x="3" y="4"/>
                  </a:moveTo>
                  <a:cubicBezTo>
                    <a:pt x="3" y="4"/>
                    <a:pt x="2" y="4"/>
                    <a:pt x="2" y="4"/>
                  </a:cubicBezTo>
                  <a:cubicBezTo>
                    <a:pt x="2" y="4"/>
                    <a:pt x="2" y="4"/>
                    <a:pt x="2" y="4"/>
                  </a:cubicBezTo>
                  <a:cubicBezTo>
                    <a:pt x="2" y="3"/>
                    <a:pt x="2" y="2"/>
                    <a:pt x="2" y="2"/>
                  </a:cubicBezTo>
                  <a:cubicBezTo>
                    <a:pt x="2" y="2"/>
                    <a:pt x="2" y="2"/>
                    <a:pt x="2" y="2"/>
                  </a:cubicBezTo>
                  <a:cubicBezTo>
                    <a:pt x="2" y="1"/>
                    <a:pt x="2" y="1"/>
                    <a:pt x="2" y="1"/>
                  </a:cubicBezTo>
                  <a:cubicBezTo>
                    <a:pt x="2" y="3"/>
                    <a:pt x="2" y="3"/>
                    <a:pt x="2" y="3"/>
                  </a:cubicBezTo>
                  <a:cubicBezTo>
                    <a:pt x="2" y="3"/>
                    <a:pt x="2" y="3"/>
                    <a:pt x="2" y="3"/>
                  </a:cubicBezTo>
                  <a:cubicBezTo>
                    <a:pt x="3" y="3"/>
                    <a:pt x="3" y="3"/>
                    <a:pt x="3" y="3"/>
                  </a:cubicBezTo>
                  <a:cubicBezTo>
                    <a:pt x="3" y="3"/>
                    <a:pt x="5" y="3"/>
                    <a:pt x="5" y="3"/>
                  </a:cubicBezTo>
                  <a:cubicBezTo>
                    <a:pt x="5" y="4"/>
                    <a:pt x="5" y="4"/>
                    <a:pt x="5" y="4"/>
                  </a:cubicBezTo>
                  <a:cubicBezTo>
                    <a:pt x="5" y="4"/>
                    <a:pt x="4" y="4"/>
                    <a:pt x="3" y="4"/>
                  </a:cubicBezTo>
                  <a:moveTo>
                    <a:pt x="3" y="3"/>
                  </a:moveTo>
                  <a:cubicBezTo>
                    <a:pt x="3" y="1"/>
                    <a:pt x="3" y="1"/>
                    <a:pt x="3" y="1"/>
                  </a:cubicBezTo>
                  <a:cubicBezTo>
                    <a:pt x="3" y="1"/>
                    <a:pt x="3" y="1"/>
                    <a:pt x="3" y="1"/>
                  </a:cubicBezTo>
                  <a:cubicBezTo>
                    <a:pt x="4" y="1"/>
                    <a:pt x="4" y="1"/>
                    <a:pt x="5" y="1"/>
                  </a:cubicBezTo>
                  <a:cubicBezTo>
                    <a:pt x="5" y="1"/>
                    <a:pt x="5" y="1"/>
                    <a:pt x="5" y="1"/>
                  </a:cubicBezTo>
                  <a:cubicBezTo>
                    <a:pt x="5" y="2"/>
                    <a:pt x="5" y="2"/>
                    <a:pt x="5" y="3"/>
                  </a:cubicBezTo>
                  <a:cubicBezTo>
                    <a:pt x="3" y="3"/>
                    <a:pt x="3" y="3"/>
                    <a:pt x="3" y="3"/>
                  </a:cubicBezTo>
                  <a:moveTo>
                    <a:pt x="3" y="0"/>
                  </a:moveTo>
                  <a:cubicBezTo>
                    <a:pt x="2" y="0"/>
                    <a:pt x="1" y="0"/>
                    <a:pt x="1" y="2"/>
                  </a:cubicBezTo>
                  <a:cubicBezTo>
                    <a:pt x="1" y="2"/>
                    <a:pt x="1" y="2"/>
                    <a:pt x="1" y="2"/>
                  </a:cubicBezTo>
                  <a:cubicBezTo>
                    <a:pt x="1" y="3"/>
                    <a:pt x="0" y="4"/>
                    <a:pt x="1" y="4"/>
                  </a:cubicBezTo>
                  <a:cubicBezTo>
                    <a:pt x="2" y="5"/>
                    <a:pt x="2" y="5"/>
                    <a:pt x="2"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08" name="Freeform 94"/>
            <p:cNvSpPr>
              <a:spLocks noEditPoints="1"/>
            </p:cNvSpPr>
            <p:nvPr/>
          </p:nvSpPr>
          <p:spPr bwMode="auto">
            <a:xfrm>
              <a:off x="3701" y="2465"/>
              <a:ext cx="14" cy="9"/>
            </a:xfrm>
            <a:custGeom>
              <a:gdLst>
                <a:gd fmla="*/ 3 w 6" name="T0"/>
                <a:gd fmla="*/ 3 h 4" name="T1"/>
                <a:gd fmla="*/ 1 w 6" name="T2"/>
                <a:gd fmla="*/ 3 h 4" name="T3"/>
                <a:gd fmla="*/ 1 w 6" name="T4"/>
                <a:gd fmla="*/ 3 h 4" name="T5"/>
                <a:gd fmla="*/ 1 w 6" name="T6"/>
                <a:gd fmla="*/ 1 h 4" name="T7"/>
                <a:gd fmla="*/ 1 w 6" name="T8"/>
                <a:gd fmla="*/ 1 h 4" name="T9"/>
                <a:gd fmla="*/ 1 w 6" name="T10"/>
                <a:gd fmla="*/ 1 h 4" name="T11"/>
                <a:gd fmla="*/ 1 w 6" name="T12"/>
                <a:gd fmla="*/ 2 h 4" name="T13"/>
                <a:gd fmla="*/ 1 w 6" name="T14"/>
                <a:gd fmla="*/ 3 h 4" name="T15"/>
                <a:gd fmla="*/ 1 w 6" name="T16"/>
                <a:gd fmla="*/ 3 h 4" name="T17"/>
                <a:gd fmla="*/ 4 w 6" name="T18"/>
                <a:gd fmla="*/ 3 h 4" name="T19"/>
                <a:gd fmla="*/ 4 w 6" name="T20"/>
                <a:gd fmla="*/ 3 h 4" name="T21"/>
                <a:gd fmla="*/ 3 w 6" name="T22"/>
                <a:gd fmla="*/ 3 h 4" name="T23"/>
                <a:gd fmla="*/ 1 w 6" name="T24"/>
                <a:gd fmla="*/ 2 h 4" name="T25"/>
                <a:gd fmla="*/ 1 w 6" name="T26"/>
                <a:gd fmla="*/ 1 h 4" name="T27"/>
                <a:gd fmla="*/ 1 w 6" name="T28"/>
                <a:gd fmla="*/ 1 h 4" name="T29"/>
                <a:gd fmla="*/ 2 w 6" name="T30"/>
                <a:gd fmla="*/ 1 h 4" name="T31"/>
                <a:gd fmla="*/ 4 w 6" name="T32"/>
                <a:gd fmla="*/ 1 h 4" name="T33"/>
                <a:gd fmla="*/ 4 w 6" name="T34"/>
                <a:gd fmla="*/ 1 h 4" name="T35"/>
                <a:gd fmla="*/ 4 w 6" name="T36"/>
                <a:gd fmla="*/ 2 h 4" name="T37"/>
                <a:gd fmla="*/ 4 w 6" name="T38"/>
                <a:gd fmla="*/ 2 h 4" name="T39"/>
                <a:gd fmla="*/ 1 w 6" name="T40"/>
                <a:gd fmla="*/ 2 h 4" name="T41"/>
                <a:gd fmla="*/ 2 w 6" name="T42"/>
                <a:gd fmla="*/ 0 h 4" name="T43"/>
                <a:gd fmla="*/ 0 w 6" name="T44"/>
                <a:gd fmla="*/ 1 h 4" name="T45"/>
                <a:gd fmla="*/ 0 w 6" name="T46"/>
                <a:gd fmla="*/ 1 h 4" name="T47"/>
                <a:gd fmla="*/ 0 w 6" name="T48"/>
                <a:gd fmla="*/ 4 h 4" name="T49"/>
                <a:gd fmla="*/ 1 w 6" name="T50"/>
                <a:gd fmla="*/ 4 h 4" name="T51"/>
                <a:gd fmla="*/ 3 w 6" name="T52"/>
                <a:gd fmla="*/ 4 h 4" name="T53"/>
                <a:gd fmla="*/ 5 w 6" name="T54"/>
                <a:gd fmla="*/ 4 h 4" name="T55"/>
                <a:gd fmla="*/ 5 w 6" name="T56"/>
                <a:gd fmla="*/ 4 h 4" name="T57"/>
                <a:gd fmla="*/ 5 w 6" name="T58"/>
                <a:gd fmla="*/ 0 h 4" name="T59"/>
                <a:gd fmla="*/ 4 w 6" name="T60"/>
                <a:gd fmla="*/ 0 h 4" name="T61"/>
                <a:gd fmla="*/ 4 w 6" name="T62"/>
                <a:gd fmla="*/ 0 h 4" name="T63"/>
                <a:gd fmla="*/ 2 w 6" name="T64"/>
                <a:gd fmla="*/ 0 h 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 w="6">
                  <a:moveTo>
                    <a:pt x="3" y="3"/>
                  </a:moveTo>
                  <a:cubicBezTo>
                    <a:pt x="2" y="3"/>
                    <a:pt x="1" y="3"/>
                    <a:pt x="1" y="3"/>
                  </a:cubicBezTo>
                  <a:cubicBezTo>
                    <a:pt x="1" y="3"/>
                    <a:pt x="1" y="3"/>
                    <a:pt x="1" y="3"/>
                  </a:cubicBezTo>
                  <a:cubicBezTo>
                    <a:pt x="1" y="3"/>
                    <a:pt x="1" y="2"/>
                    <a:pt x="1" y="1"/>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4" y="3"/>
                    <a:pt x="4" y="3"/>
                  </a:cubicBezTo>
                  <a:cubicBezTo>
                    <a:pt x="4" y="3"/>
                    <a:pt x="4" y="3"/>
                    <a:pt x="4" y="3"/>
                  </a:cubicBezTo>
                  <a:cubicBezTo>
                    <a:pt x="4" y="3"/>
                    <a:pt x="3" y="3"/>
                    <a:pt x="3" y="3"/>
                  </a:cubicBezTo>
                  <a:moveTo>
                    <a:pt x="1" y="2"/>
                  </a:moveTo>
                  <a:cubicBezTo>
                    <a:pt x="1" y="1"/>
                    <a:pt x="1" y="1"/>
                    <a:pt x="1" y="1"/>
                  </a:cubicBezTo>
                  <a:cubicBezTo>
                    <a:pt x="1" y="1"/>
                    <a:pt x="1" y="1"/>
                    <a:pt x="1" y="1"/>
                  </a:cubicBezTo>
                  <a:cubicBezTo>
                    <a:pt x="2" y="1"/>
                    <a:pt x="2" y="1"/>
                    <a:pt x="2" y="1"/>
                  </a:cubicBezTo>
                  <a:cubicBezTo>
                    <a:pt x="3" y="1"/>
                    <a:pt x="3" y="1"/>
                    <a:pt x="4" y="1"/>
                  </a:cubicBezTo>
                  <a:cubicBezTo>
                    <a:pt x="4" y="1"/>
                    <a:pt x="4" y="1"/>
                    <a:pt x="4" y="1"/>
                  </a:cubicBezTo>
                  <a:cubicBezTo>
                    <a:pt x="4" y="1"/>
                    <a:pt x="4" y="2"/>
                    <a:pt x="4" y="2"/>
                  </a:cubicBezTo>
                  <a:cubicBezTo>
                    <a:pt x="4" y="2"/>
                    <a:pt x="4" y="2"/>
                    <a:pt x="4" y="2"/>
                  </a:cubicBezTo>
                  <a:cubicBezTo>
                    <a:pt x="1" y="2"/>
                    <a:pt x="1" y="2"/>
                    <a:pt x="1" y="2"/>
                  </a:cubicBezTo>
                  <a:moveTo>
                    <a:pt x="2" y="0"/>
                  </a:moveTo>
                  <a:cubicBezTo>
                    <a:pt x="2" y="0"/>
                    <a:pt x="0" y="0"/>
                    <a:pt x="0" y="1"/>
                  </a:cubicBezTo>
                  <a:cubicBezTo>
                    <a:pt x="0" y="1"/>
                    <a:pt x="0" y="1"/>
                    <a:pt x="0" y="1"/>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3"/>
                    <a:pt x="6"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09" name="Freeform 95"/>
            <p:cNvSpPr>
              <a:spLocks noEditPoints="1"/>
            </p:cNvSpPr>
            <p:nvPr/>
          </p:nvSpPr>
          <p:spPr bwMode="auto">
            <a:xfrm>
              <a:off x="3701" y="2491"/>
              <a:ext cx="12" cy="24"/>
            </a:xfrm>
            <a:custGeom>
              <a:gdLst>
                <a:gd fmla="*/ 3 w 5" name="T0"/>
                <a:gd fmla="*/ 9 h 10" name="T1"/>
                <a:gd fmla="*/ 1 w 5" name="T2"/>
                <a:gd fmla="*/ 8 h 10" name="T3"/>
                <a:gd fmla="*/ 1 w 5" name="T4"/>
                <a:gd fmla="*/ 6 h 10" name="T5"/>
                <a:gd fmla="*/ 1 w 5" name="T6"/>
                <a:gd fmla="*/ 1 h 10" name="T7"/>
                <a:gd fmla="*/ 1 w 5" name="T8"/>
                <a:gd fmla="*/ 1 h 10" name="T9"/>
                <a:gd fmla="*/ 1 w 5" name="T10"/>
                <a:gd fmla="*/ 7 h 10" name="T11"/>
                <a:gd fmla="*/ 1 w 5" name="T12"/>
                <a:gd fmla="*/ 8 h 10" name="T13"/>
                <a:gd fmla="*/ 3 w 5" name="T14"/>
                <a:gd fmla="*/ 8 h 10" name="T15"/>
                <a:gd fmla="*/ 3 w 5" name="T16"/>
                <a:gd fmla="*/ 8 h 10" name="T17"/>
                <a:gd fmla="*/ 4 w 5" name="T18"/>
                <a:gd fmla="*/ 8 h 10" name="T19"/>
                <a:gd fmla="*/ 4 w 5" name="T20"/>
                <a:gd fmla="*/ 9 h 10" name="T21"/>
                <a:gd fmla="*/ 3 w 5" name="T22"/>
                <a:gd fmla="*/ 9 h 10" name="T23"/>
                <a:gd fmla="*/ 3 w 5" name="T24"/>
                <a:gd fmla="*/ 8 h 10" name="T25"/>
                <a:gd fmla="*/ 2 w 5" name="T26"/>
                <a:gd fmla="*/ 7 h 10" name="T27"/>
                <a:gd fmla="*/ 2 w 5" name="T28"/>
                <a:gd fmla="*/ 7 h 10" name="T29"/>
                <a:gd fmla="*/ 2 w 5" name="T30"/>
                <a:gd fmla="*/ 1 h 10" name="T31"/>
                <a:gd fmla="*/ 2 w 5" name="T32"/>
                <a:gd fmla="*/ 1 h 10" name="T33"/>
                <a:gd fmla="*/ 2 w 5" name="T34"/>
                <a:gd fmla="*/ 1 h 10" name="T35"/>
                <a:gd fmla="*/ 4 w 5" name="T36"/>
                <a:gd fmla="*/ 1 h 10" name="T37"/>
                <a:gd fmla="*/ 4 w 5" name="T38"/>
                <a:gd fmla="*/ 1 h 10" name="T39"/>
                <a:gd fmla="*/ 4 w 5" name="T40"/>
                <a:gd fmla="*/ 6 h 10" name="T41"/>
                <a:gd fmla="*/ 4 w 5" name="T42"/>
                <a:gd fmla="*/ 8 h 10" name="T43"/>
                <a:gd fmla="*/ 3 w 5" name="T44"/>
                <a:gd fmla="*/ 8 h 10" name="T45"/>
                <a:gd fmla="*/ 3 w 5" name="T46"/>
                <a:gd fmla="*/ 8 h 10" name="T47"/>
                <a:gd fmla="*/ 2 w 5" name="T48"/>
                <a:gd fmla="*/ 0 h 10" name="T49"/>
                <a:gd fmla="*/ 0 w 5" name="T50"/>
                <a:gd fmla="*/ 1 h 10" name="T51"/>
                <a:gd fmla="*/ 0 w 5" name="T52"/>
                <a:gd fmla="*/ 6 h 10" name="T53"/>
                <a:gd fmla="*/ 0 w 5" name="T54"/>
                <a:gd fmla="*/ 8 h 10" name="T55"/>
                <a:gd fmla="*/ 3 w 5" name="T56"/>
                <a:gd fmla="*/ 10 h 10" name="T57"/>
                <a:gd fmla="*/ 5 w 5" name="T58"/>
                <a:gd fmla="*/ 9 h 10" name="T59"/>
                <a:gd fmla="*/ 5 w 5" name="T60"/>
                <a:gd fmla="*/ 6 h 10" name="T61"/>
                <a:gd fmla="*/ 5 w 5" name="T62"/>
                <a:gd fmla="*/ 1 h 10" name="T63"/>
                <a:gd fmla="*/ 5 w 5" name="T64"/>
                <a:gd fmla="*/ 1 h 10" name="T65"/>
                <a:gd fmla="*/ 2 w 5" name="T66"/>
                <a:gd fmla="*/ 0 h 1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0" w="5">
                  <a:moveTo>
                    <a:pt x="3" y="9"/>
                  </a:moveTo>
                  <a:cubicBezTo>
                    <a:pt x="2" y="9"/>
                    <a:pt x="1" y="9"/>
                    <a:pt x="1" y="8"/>
                  </a:cubicBezTo>
                  <a:cubicBezTo>
                    <a:pt x="1" y="7"/>
                    <a:pt x="1" y="7"/>
                    <a:pt x="1" y="6"/>
                  </a:cubicBezTo>
                  <a:cubicBezTo>
                    <a:pt x="1" y="4"/>
                    <a:pt x="1" y="2"/>
                    <a:pt x="1" y="1"/>
                  </a:cubicBezTo>
                  <a:cubicBezTo>
                    <a:pt x="1" y="1"/>
                    <a:pt x="1" y="1"/>
                    <a:pt x="1" y="1"/>
                  </a:cubicBezTo>
                  <a:cubicBezTo>
                    <a:pt x="1" y="3"/>
                    <a:pt x="1" y="4"/>
                    <a:pt x="1" y="7"/>
                  </a:cubicBezTo>
                  <a:cubicBezTo>
                    <a:pt x="1" y="8"/>
                    <a:pt x="1" y="8"/>
                    <a:pt x="1" y="8"/>
                  </a:cubicBezTo>
                  <a:cubicBezTo>
                    <a:pt x="2" y="8"/>
                    <a:pt x="2" y="8"/>
                    <a:pt x="3" y="8"/>
                  </a:cubicBezTo>
                  <a:cubicBezTo>
                    <a:pt x="3" y="8"/>
                    <a:pt x="3" y="8"/>
                    <a:pt x="3" y="8"/>
                  </a:cubicBezTo>
                  <a:cubicBezTo>
                    <a:pt x="3" y="8"/>
                    <a:pt x="4" y="8"/>
                    <a:pt x="4" y="8"/>
                  </a:cubicBezTo>
                  <a:cubicBezTo>
                    <a:pt x="4" y="9"/>
                    <a:pt x="4" y="9"/>
                    <a:pt x="4" y="9"/>
                  </a:cubicBezTo>
                  <a:cubicBezTo>
                    <a:pt x="4" y="9"/>
                    <a:pt x="4" y="9"/>
                    <a:pt x="3" y="9"/>
                  </a:cubicBezTo>
                  <a:moveTo>
                    <a:pt x="3" y="8"/>
                  </a:moveTo>
                  <a:cubicBezTo>
                    <a:pt x="2" y="8"/>
                    <a:pt x="2" y="8"/>
                    <a:pt x="2" y="7"/>
                  </a:cubicBezTo>
                  <a:cubicBezTo>
                    <a:pt x="2" y="7"/>
                    <a:pt x="2" y="7"/>
                    <a:pt x="2" y="7"/>
                  </a:cubicBezTo>
                  <a:cubicBezTo>
                    <a:pt x="1" y="4"/>
                    <a:pt x="1" y="3"/>
                    <a:pt x="2" y="1"/>
                  </a:cubicBezTo>
                  <a:cubicBezTo>
                    <a:pt x="2" y="1"/>
                    <a:pt x="2" y="1"/>
                    <a:pt x="2" y="1"/>
                  </a:cubicBezTo>
                  <a:cubicBezTo>
                    <a:pt x="2" y="1"/>
                    <a:pt x="2" y="1"/>
                    <a:pt x="2" y="1"/>
                  </a:cubicBezTo>
                  <a:cubicBezTo>
                    <a:pt x="3" y="1"/>
                    <a:pt x="4" y="1"/>
                    <a:pt x="4" y="1"/>
                  </a:cubicBezTo>
                  <a:cubicBezTo>
                    <a:pt x="4" y="1"/>
                    <a:pt x="4" y="1"/>
                    <a:pt x="4" y="1"/>
                  </a:cubicBezTo>
                  <a:cubicBezTo>
                    <a:pt x="4" y="3"/>
                    <a:pt x="4" y="5"/>
                    <a:pt x="4" y="6"/>
                  </a:cubicBezTo>
                  <a:cubicBezTo>
                    <a:pt x="4" y="7"/>
                    <a:pt x="4" y="7"/>
                    <a:pt x="4" y="8"/>
                  </a:cubicBezTo>
                  <a:cubicBezTo>
                    <a:pt x="4" y="8"/>
                    <a:pt x="3" y="8"/>
                    <a:pt x="3" y="8"/>
                  </a:cubicBezTo>
                  <a:cubicBezTo>
                    <a:pt x="3" y="8"/>
                    <a:pt x="3" y="8"/>
                    <a:pt x="3" y="8"/>
                  </a:cubicBezTo>
                  <a:moveTo>
                    <a:pt x="2" y="0"/>
                  </a:moveTo>
                  <a:cubicBezTo>
                    <a:pt x="1" y="0"/>
                    <a:pt x="0" y="0"/>
                    <a:pt x="0" y="1"/>
                  </a:cubicBezTo>
                  <a:cubicBezTo>
                    <a:pt x="0" y="2"/>
                    <a:pt x="0" y="4"/>
                    <a:pt x="0" y="6"/>
                  </a:cubicBezTo>
                  <a:cubicBezTo>
                    <a:pt x="0" y="7"/>
                    <a:pt x="0" y="7"/>
                    <a:pt x="0" y="8"/>
                  </a:cubicBezTo>
                  <a:cubicBezTo>
                    <a:pt x="0" y="9"/>
                    <a:pt x="1" y="10"/>
                    <a:pt x="3" y="10"/>
                  </a:cubicBezTo>
                  <a:cubicBezTo>
                    <a:pt x="4" y="10"/>
                    <a:pt x="5" y="9"/>
                    <a:pt x="5" y="9"/>
                  </a:cubicBezTo>
                  <a:cubicBezTo>
                    <a:pt x="5" y="8"/>
                    <a:pt x="5" y="7"/>
                    <a:pt x="5" y="6"/>
                  </a:cubicBezTo>
                  <a:cubicBezTo>
                    <a:pt x="5" y="5"/>
                    <a:pt x="5" y="3"/>
                    <a:pt x="5" y="1"/>
                  </a:cubicBezTo>
                  <a:cubicBezTo>
                    <a:pt x="5" y="1"/>
                    <a:pt x="5" y="1"/>
                    <a:pt x="5" y="1"/>
                  </a:cubicBezTo>
                  <a:cubicBezTo>
                    <a:pt x="4" y="0"/>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10" name="Freeform 96"/>
            <p:cNvSpPr>
              <a:spLocks noEditPoints="1"/>
            </p:cNvSpPr>
            <p:nvPr/>
          </p:nvSpPr>
          <p:spPr bwMode="auto">
            <a:xfrm>
              <a:off x="3660" y="2439"/>
              <a:ext cx="55" cy="23"/>
            </a:xfrm>
            <a:custGeom>
              <a:gdLst>
                <a:gd fmla="*/ 22 w 23" name="T0"/>
                <a:gd fmla="*/ 5 h 10" name="T1"/>
                <a:gd fmla="*/ 19 w 23" name="T2"/>
                <a:gd fmla="*/ 8 h 10" name="T3"/>
                <a:gd fmla="*/ 13 w 23" name="T4"/>
                <a:gd fmla="*/ 9 h 10" name="T5"/>
                <a:gd fmla="*/ 20 w 23" name="T6"/>
                <a:gd fmla="*/ 2 h 10" name="T7"/>
                <a:gd fmla="*/ 22 w 23" name="T8"/>
                <a:gd fmla="*/ 3 h 10" name="T9"/>
                <a:gd fmla="*/ 18 w 23" name="T10"/>
                <a:gd fmla="*/ 8 h 10" name="T11"/>
                <a:gd fmla="*/ 15 w 23" name="T12"/>
                <a:gd fmla="*/ 9 h 10" name="T13"/>
                <a:gd fmla="*/ 8 w 23" name="T14"/>
                <a:gd fmla="*/ 8 h 10" name="T15"/>
                <a:gd fmla="*/ 16 w 23" name="T16"/>
                <a:gd fmla="*/ 2 h 10" name="T17"/>
                <a:gd fmla="*/ 1 w 23" name="T18"/>
                <a:gd fmla="*/ 4 h 10" name="T19"/>
                <a:gd fmla="*/ 2 w 23" name="T20"/>
                <a:gd fmla="*/ 4 h 10" name="T21"/>
                <a:gd fmla="*/ 4 w 23" name="T22"/>
                <a:gd fmla="*/ 2 h 10" name="T23"/>
                <a:gd fmla="*/ 12 w 23" name="T24"/>
                <a:gd fmla="*/ 2 h 10" name="T25"/>
                <a:gd fmla="*/ 7 w 23" name="T26"/>
                <a:gd fmla="*/ 8 h 10" name="T27"/>
                <a:gd fmla="*/ 5 w 23" name="T28"/>
                <a:gd fmla="*/ 8 h 10" name="T29"/>
                <a:gd fmla="*/ 3 w 23" name="T30"/>
                <a:gd fmla="*/ 8 h 10" name="T31"/>
                <a:gd fmla="*/ 1 w 23" name="T32"/>
                <a:gd fmla="*/ 7 h 10" name="T33"/>
                <a:gd fmla="*/ 1 w 23" name="T34"/>
                <a:gd fmla="*/ 4 h 10" name="T35"/>
                <a:gd fmla="*/ 22 w 23" name="T36"/>
                <a:gd fmla="*/ 2 h 10" name="T37"/>
                <a:gd fmla="*/ 20 w 23" name="T38"/>
                <a:gd fmla="*/ 2 h 10" name="T39"/>
                <a:gd fmla="*/ 18 w 23" name="T40"/>
                <a:gd fmla="*/ 1 h 10" name="T41"/>
                <a:gd fmla="*/ 20 w 23" name="T42"/>
                <a:gd fmla="*/ 1 h 10" name="T43"/>
                <a:gd fmla="*/ 17 w 23" name="T44"/>
                <a:gd fmla="*/ 2 h 10" name="T45"/>
                <a:gd fmla="*/ 14 w 23" name="T46"/>
                <a:gd fmla="*/ 1 h 10" name="T47"/>
                <a:gd fmla="*/ 17 w 23" name="T48"/>
                <a:gd fmla="*/ 1 h 10" name="T49"/>
                <a:gd fmla="*/ 1 w 23" name="T50"/>
                <a:gd fmla="*/ 3 h 10" name="T51"/>
                <a:gd fmla="*/ 1 w 23" name="T52"/>
                <a:gd fmla="*/ 2 h 10" name="T53"/>
                <a:gd fmla="*/ 10 w 23" name="T54"/>
                <a:gd fmla="*/ 1 h 10" name="T55"/>
                <a:gd fmla="*/ 13 w 23" name="T56"/>
                <a:gd fmla="*/ 2 h 10" name="T57"/>
                <a:gd fmla="*/ 4 w 23" name="T58"/>
                <a:gd fmla="*/ 2 h 10" name="T59"/>
                <a:gd fmla="*/ 1 w 23" name="T60"/>
                <a:gd fmla="*/ 3 h 10" name="T61"/>
                <a:gd fmla="*/ 1 w 23" name="T62"/>
                <a:gd fmla="*/ 1 h 10" name="T63"/>
                <a:gd fmla="*/ 0 w 23" name="T64"/>
                <a:gd fmla="*/ 2 h 10" name="T65"/>
                <a:gd fmla="*/ 0 w 23" name="T66"/>
                <a:gd fmla="*/ 2 h 10" name="T67"/>
                <a:gd fmla="*/ 0 w 23" name="T68"/>
                <a:gd fmla="*/ 7 h 10" name="T69"/>
                <a:gd fmla="*/ 3 w 23" name="T70"/>
                <a:gd fmla="*/ 9 h 10" name="T71"/>
                <a:gd fmla="*/ 5 w 23" name="T72"/>
                <a:gd fmla="*/ 9 h 10" name="T73"/>
                <a:gd fmla="*/ 15 w 23" name="T74"/>
                <a:gd fmla="*/ 10 h 10" name="T75"/>
                <a:gd fmla="*/ 23 w 23" name="T76"/>
                <a:gd fmla="*/ 3 h 10" name="T77"/>
                <a:gd fmla="*/ 19 w 23" name="T78"/>
                <a:gd fmla="*/ 0 h 10" name="T79"/>
                <a:gd fmla="*/ 18 w 23" name="T80"/>
                <a:gd fmla="*/ 0 h 1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 w="23">
                  <a:moveTo>
                    <a:pt x="19" y="8"/>
                  </a:moveTo>
                  <a:cubicBezTo>
                    <a:pt x="20" y="7"/>
                    <a:pt x="21" y="6"/>
                    <a:pt x="22" y="5"/>
                  </a:cubicBezTo>
                  <a:cubicBezTo>
                    <a:pt x="22" y="8"/>
                    <a:pt x="22" y="8"/>
                    <a:pt x="22" y="8"/>
                  </a:cubicBezTo>
                  <a:cubicBezTo>
                    <a:pt x="22" y="8"/>
                    <a:pt x="21" y="8"/>
                    <a:pt x="19" y="8"/>
                  </a:cubicBezTo>
                  <a:moveTo>
                    <a:pt x="15" y="9"/>
                  </a:moveTo>
                  <a:cubicBezTo>
                    <a:pt x="14" y="9"/>
                    <a:pt x="14" y="9"/>
                    <a:pt x="13" y="9"/>
                  </a:cubicBezTo>
                  <a:cubicBezTo>
                    <a:pt x="14" y="6"/>
                    <a:pt x="16" y="4"/>
                    <a:pt x="18" y="2"/>
                  </a:cubicBezTo>
                  <a:cubicBezTo>
                    <a:pt x="18" y="2"/>
                    <a:pt x="19" y="2"/>
                    <a:pt x="20" y="2"/>
                  </a:cubicBezTo>
                  <a:cubicBezTo>
                    <a:pt x="20" y="2"/>
                    <a:pt x="21" y="2"/>
                    <a:pt x="21" y="2"/>
                  </a:cubicBezTo>
                  <a:cubicBezTo>
                    <a:pt x="22" y="3"/>
                    <a:pt x="22" y="3"/>
                    <a:pt x="22" y="3"/>
                  </a:cubicBezTo>
                  <a:cubicBezTo>
                    <a:pt x="22" y="3"/>
                    <a:pt x="22" y="3"/>
                    <a:pt x="22" y="3"/>
                  </a:cubicBezTo>
                  <a:cubicBezTo>
                    <a:pt x="20" y="5"/>
                    <a:pt x="19" y="7"/>
                    <a:pt x="18" y="8"/>
                  </a:cubicBezTo>
                  <a:cubicBezTo>
                    <a:pt x="18" y="8"/>
                    <a:pt x="18" y="8"/>
                    <a:pt x="18" y="8"/>
                  </a:cubicBezTo>
                  <a:cubicBezTo>
                    <a:pt x="17" y="9"/>
                    <a:pt x="16" y="9"/>
                    <a:pt x="15" y="9"/>
                  </a:cubicBezTo>
                  <a:moveTo>
                    <a:pt x="12" y="9"/>
                  </a:moveTo>
                  <a:cubicBezTo>
                    <a:pt x="11" y="9"/>
                    <a:pt x="9" y="8"/>
                    <a:pt x="8" y="8"/>
                  </a:cubicBezTo>
                  <a:cubicBezTo>
                    <a:pt x="14" y="2"/>
                    <a:pt x="14" y="2"/>
                    <a:pt x="14" y="2"/>
                  </a:cubicBezTo>
                  <a:cubicBezTo>
                    <a:pt x="15" y="2"/>
                    <a:pt x="16" y="2"/>
                    <a:pt x="16" y="2"/>
                  </a:cubicBezTo>
                  <a:cubicBezTo>
                    <a:pt x="15" y="4"/>
                    <a:pt x="13" y="6"/>
                    <a:pt x="12" y="9"/>
                  </a:cubicBezTo>
                  <a:moveTo>
                    <a:pt x="1" y="4"/>
                  </a:moveTo>
                  <a:cubicBezTo>
                    <a:pt x="2" y="4"/>
                    <a:pt x="2" y="4"/>
                    <a:pt x="2" y="4"/>
                  </a:cubicBezTo>
                  <a:cubicBezTo>
                    <a:pt x="2" y="4"/>
                    <a:pt x="2" y="4"/>
                    <a:pt x="2" y="4"/>
                  </a:cubicBezTo>
                  <a:cubicBezTo>
                    <a:pt x="1" y="4"/>
                    <a:pt x="2" y="3"/>
                    <a:pt x="2" y="3"/>
                  </a:cubicBezTo>
                  <a:cubicBezTo>
                    <a:pt x="3" y="2"/>
                    <a:pt x="4" y="2"/>
                    <a:pt x="4" y="2"/>
                  </a:cubicBezTo>
                  <a:cubicBezTo>
                    <a:pt x="6" y="2"/>
                    <a:pt x="9" y="2"/>
                    <a:pt x="11" y="2"/>
                  </a:cubicBezTo>
                  <a:cubicBezTo>
                    <a:pt x="11" y="2"/>
                    <a:pt x="12" y="2"/>
                    <a:pt x="12" y="2"/>
                  </a:cubicBezTo>
                  <a:cubicBezTo>
                    <a:pt x="7" y="8"/>
                    <a:pt x="7" y="8"/>
                    <a:pt x="7" y="8"/>
                  </a:cubicBezTo>
                  <a:cubicBezTo>
                    <a:pt x="7" y="8"/>
                    <a:pt x="7" y="8"/>
                    <a:pt x="7" y="8"/>
                  </a:cubicBezTo>
                  <a:cubicBezTo>
                    <a:pt x="7" y="8"/>
                    <a:pt x="7" y="8"/>
                    <a:pt x="7" y="8"/>
                  </a:cubicBezTo>
                  <a:cubicBezTo>
                    <a:pt x="6" y="8"/>
                    <a:pt x="5" y="8"/>
                    <a:pt x="5" y="8"/>
                  </a:cubicBezTo>
                  <a:cubicBezTo>
                    <a:pt x="4" y="8"/>
                    <a:pt x="4" y="8"/>
                    <a:pt x="4" y="8"/>
                  </a:cubicBezTo>
                  <a:cubicBezTo>
                    <a:pt x="3" y="8"/>
                    <a:pt x="3" y="8"/>
                    <a:pt x="3" y="8"/>
                  </a:cubicBezTo>
                  <a:cubicBezTo>
                    <a:pt x="2" y="8"/>
                    <a:pt x="2" y="8"/>
                    <a:pt x="2" y="8"/>
                  </a:cubicBezTo>
                  <a:cubicBezTo>
                    <a:pt x="2" y="8"/>
                    <a:pt x="1" y="8"/>
                    <a:pt x="1" y="7"/>
                  </a:cubicBezTo>
                  <a:cubicBezTo>
                    <a:pt x="1" y="6"/>
                    <a:pt x="1" y="5"/>
                    <a:pt x="1" y="4"/>
                  </a:cubicBezTo>
                  <a:cubicBezTo>
                    <a:pt x="1" y="4"/>
                    <a:pt x="1" y="4"/>
                    <a:pt x="1" y="4"/>
                  </a:cubicBezTo>
                  <a:cubicBezTo>
                    <a:pt x="1" y="4"/>
                    <a:pt x="1" y="4"/>
                    <a:pt x="1" y="4"/>
                  </a:cubicBezTo>
                  <a:moveTo>
                    <a:pt x="22" y="2"/>
                  </a:moveTo>
                  <a:cubicBezTo>
                    <a:pt x="21" y="2"/>
                    <a:pt x="21" y="2"/>
                    <a:pt x="21" y="2"/>
                  </a:cubicBezTo>
                  <a:cubicBezTo>
                    <a:pt x="21" y="2"/>
                    <a:pt x="21" y="2"/>
                    <a:pt x="20" y="2"/>
                  </a:cubicBezTo>
                  <a:cubicBezTo>
                    <a:pt x="19" y="2"/>
                    <a:pt x="19" y="2"/>
                    <a:pt x="18" y="2"/>
                  </a:cubicBezTo>
                  <a:cubicBezTo>
                    <a:pt x="18" y="1"/>
                    <a:pt x="18" y="1"/>
                    <a:pt x="18" y="1"/>
                  </a:cubicBezTo>
                  <a:cubicBezTo>
                    <a:pt x="19" y="1"/>
                    <a:pt x="19" y="1"/>
                    <a:pt x="19" y="1"/>
                  </a:cubicBezTo>
                  <a:cubicBezTo>
                    <a:pt x="20" y="1"/>
                    <a:pt x="20" y="1"/>
                    <a:pt x="20" y="1"/>
                  </a:cubicBezTo>
                  <a:cubicBezTo>
                    <a:pt x="21" y="1"/>
                    <a:pt x="22" y="2"/>
                    <a:pt x="22" y="2"/>
                  </a:cubicBezTo>
                  <a:moveTo>
                    <a:pt x="17" y="2"/>
                  </a:moveTo>
                  <a:cubicBezTo>
                    <a:pt x="16" y="2"/>
                    <a:pt x="15" y="2"/>
                    <a:pt x="14" y="2"/>
                  </a:cubicBezTo>
                  <a:cubicBezTo>
                    <a:pt x="14" y="1"/>
                    <a:pt x="14" y="1"/>
                    <a:pt x="14" y="1"/>
                  </a:cubicBezTo>
                  <a:cubicBezTo>
                    <a:pt x="14" y="1"/>
                    <a:pt x="14" y="1"/>
                    <a:pt x="14" y="1"/>
                  </a:cubicBezTo>
                  <a:cubicBezTo>
                    <a:pt x="15" y="1"/>
                    <a:pt x="16" y="1"/>
                    <a:pt x="17" y="1"/>
                  </a:cubicBezTo>
                  <a:cubicBezTo>
                    <a:pt x="17" y="2"/>
                    <a:pt x="17" y="2"/>
                    <a:pt x="17" y="2"/>
                  </a:cubicBezTo>
                  <a:moveTo>
                    <a:pt x="1" y="3"/>
                  </a:moveTo>
                  <a:cubicBezTo>
                    <a:pt x="1" y="2"/>
                    <a:pt x="1" y="2"/>
                    <a:pt x="1" y="2"/>
                  </a:cubicBezTo>
                  <a:cubicBezTo>
                    <a:pt x="1" y="2"/>
                    <a:pt x="1" y="2"/>
                    <a:pt x="1" y="2"/>
                  </a:cubicBezTo>
                  <a:cubicBezTo>
                    <a:pt x="1" y="2"/>
                    <a:pt x="1" y="2"/>
                    <a:pt x="1" y="2"/>
                  </a:cubicBezTo>
                  <a:cubicBezTo>
                    <a:pt x="2" y="2"/>
                    <a:pt x="3" y="1"/>
                    <a:pt x="10" y="1"/>
                  </a:cubicBezTo>
                  <a:cubicBezTo>
                    <a:pt x="11" y="1"/>
                    <a:pt x="12" y="1"/>
                    <a:pt x="13" y="1"/>
                  </a:cubicBezTo>
                  <a:cubicBezTo>
                    <a:pt x="13" y="2"/>
                    <a:pt x="13" y="2"/>
                    <a:pt x="13" y="2"/>
                  </a:cubicBezTo>
                  <a:cubicBezTo>
                    <a:pt x="12" y="2"/>
                    <a:pt x="11" y="2"/>
                    <a:pt x="11" y="2"/>
                  </a:cubicBezTo>
                  <a:cubicBezTo>
                    <a:pt x="8" y="2"/>
                    <a:pt x="6" y="2"/>
                    <a:pt x="4" y="2"/>
                  </a:cubicBezTo>
                  <a:cubicBezTo>
                    <a:pt x="4" y="2"/>
                    <a:pt x="3" y="2"/>
                    <a:pt x="2" y="2"/>
                  </a:cubicBezTo>
                  <a:cubicBezTo>
                    <a:pt x="2" y="2"/>
                    <a:pt x="1" y="3"/>
                    <a:pt x="1" y="3"/>
                  </a:cubicBezTo>
                  <a:moveTo>
                    <a:pt x="10" y="0"/>
                  </a:moveTo>
                  <a:cubicBezTo>
                    <a:pt x="4" y="0"/>
                    <a:pt x="2" y="1"/>
                    <a:pt x="1" y="1"/>
                  </a:cubicBezTo>
                  <a:cubicBezTo>
                    <a:pt x="1" y="1"/>
                    <a:pt x="1" y="1"/>
                    <a:pt x="1" y="1"/>
                  </a:cubicBezTo>
                  <a:cubicBezTo>
                    <a:pt x="0" y="1"/>
                    <a:pt x="0" y="2"/>
                    <a:pt x="0" y="2"/>
                  </a:cubicBezTo>
                  <a:cubicBezTo>
                    <a:pt x="0" y="2"/>
                    <a:pt x="0" y="2"/>
                    <a:pt x="0" y="2"/>
                  </a:cubicBezTo>
                  <a:cubicBezTo>
                    <a:pt x="0" y="2"/>
                    <a:pt x="0" y="2"/>
                    <a:pt x="0" y="2"/>
                  </a:cubicBezTo>
                  <a:cubicBezTo>
                    <a:pt x="0" y="3"/>
                    <a:pt x="0" y="4"/>
                    <a:pt x="0" y="4"/>
                  </a:cubicBezTo>
                  <a:cubicBezTo>
                    <a:pt x="0" y="5"/>
                    <a:pt x="0" y="6"/>
                    <a:pt x="0" y="7"/>
                  </a:cubicBezTo>
                  <a:cubicBezTo>
                    <a:pt x="0" y="8"/>
                    <a:pt x="1" y="9"/>
                    <a:pt x="1" y="9"/>
                  </a:cubicBezTo>
                  <a:cubicBezTo>
                    <a:pt x="2" y="9"/>
                    <a:pt x="2" y="9"/>
                    <a:pt x="3" y="9"/>
                  </a:cubicBezTo>
                  <a:cubicBezTo>
                    <a:pt x="3" y="9"/>
                    <a:pt x="4" y="9"/>
                    <a:pt x="4" y="9"/>
                  </a:cubicBezTo>
                  <a:cubicBezTo>
                    <a:pt x="5" y="9"/>
                    <a:pt x="5" y="9"/>
                    <a:pt x="5" y="9"/>
                  </a:cubicBezTo>
                  <a:cubicBezTo>
                    <a:pt x="5" y="9"/>
                    <a:pt x="6" y="9"/>
                    <a:pt x="7" y="9"/>
                  </a:cubicBezTo>
                  <a:cubicBezTo>
                    <a:pt x="9" y="9"/>
                    <a:pt x="12" y="10"/>
                    <a:pt x="15" y="10"/>
                  </a:cubicBezTo>
                  <a:cubicBezTo>
                    <a:pt x="22" y="10"/>
                    <a:pt x="23" y="9"/>
                    <a:pt x="23" y="8"/>
                  </a:cubicBezTo>
                  <a:cubicBezTo>
                    <a:pt x="23" y="3"/>
                    <a:pt x="23" y="3"/>
                    <a:pt x="23" y="3"/>
                  </a:cubicBezTo>
                  <a:cubicBezTo>
                    <a:pt x="23" y="1"/>
                    <a:pt x="21" y="0"/>
                    <a:pt x="20" y="0"/>
                  </a:cubicBezTo>
                  <a:cubicBezTo>
                    <a:pt x="19" y="0"/>
                    <a:pt x="19" y="0"/>
                    <a:pt x="19" y="0"/>
                  </a:cubicBezTo>
                  <a:cubicBezTo>
                    <a:pt x="18" y="0"/>
                    <a:pt x="18" y="0"/>
                    <a:pt x="18" y="0"/>
                  </a:cubicBezTo>
                  <a:cubicBezTo>
                    <a:pt x="18" y="0"/>
                    <a:pt x="18" y="0"/>
                    <a:pt x="18" y="0"/>
                  </a:cubicBezTo>
                  <a:cubicBezTo>
                    <a:pt x="17" y="0"/>
                    <a:pt x="14" y="0"/>
                    <a:pt x="1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11" name="Freeform 97"/>
            <p:cNvSpPr>
              <a:spLocks noEditPoints="1"/>
            </p:cNvSpPr>
            <p:nvPr/>
          </p:nvSpPr>
          <p:spPr bwMode="auto">
            <a:xfrm>
              <a:off x="3651" y="2431"/>
              <a:ext cx="74" cy="96"/>
            </a:xfrm>
            <a:custGeom>
              <a:gdLst>
                <a:gd fmla="*/ 12 w 31" name="T0"/>
                <a:gd fmla="*/ 39 h 40" name="T1"/>
                <a:gd fmla="*/ 10 w 31" name="T2"/>
                <a:gd fmla="*/ 38 h 40" name="T3"/>
                <a:gd fmla="*/ 12 w 31" name="T4"/>
                <a:gd fmla="*/ 38 h 40" name="T5"/>
                <a:gd fmla="*/ 13 w 31" name="T6"/>
                <a:gd fmla="*/ 39 h 40" name="T7"/>
                <a:gd fmla="*/ 14 w 31" name="T8"/>
                <a:gd fmla="*/ 39 h 40" name="T9"/>
                <a:gd fmla="*/ 16 w 31" name="T10"/>
                <a:gd fmla="*/ 38 h 40" name="T11"/>
                <a:gd fmla="*/ 9 w 31" name="T12"/>
                <a:gd fmla="*/ 39 h 40" name="T13"/>
                <a:gd fmla="*/ 8 w 31" name="T14"/>
                <a:gd fmla="*/ 38 h 40" name="T15"/>
                <a:gd fmla="*/ 9 w 31" name="T16"/>
                <a:gd fmla="*/ 39 h 40" name="T17"/>
                <a:gd fmla="*/ 16 w 31" name="T18"/>
                <a:gd fmla="*/ 39 h 40" name="T19"/>
                <a:gd fmla="*/ 19 w 31" name="T20"/>
                <a:gd fmla="*/ 38 h 40" name="T21"/>
                <a:gd fmla="*/ 18 w 31" name="T22"/>
                <a:gd fmla="*/ 39 h 40" name="T23"/>
                <a:gd fmla="*/ 6 w 31" name="T24"/>
                <a:gd fmla="*/ 39 h 40" name="T25"/>
                <a:gd fmla="*/ 8 w 31" name="T26"/>
                <a:gd fmla="*/ 38 h 40" name="T27"/>
                <a:gd fmla="*/ 19 w 31" name="T28"/>
                <a:gd fmla="*/ 39 h 40" name="T29"/>
                <a:gd fmla="*/ 21 w 31" name="T30"/>
                <a:gd fmla="*/ 38 h 40" name="T31"/>
                <a:gd fmla="*/ 20 w 31" name="T32"/>
                <a:gd fmla="*/ 39 h 40" name="T33"/>
                <a:gd fmla="*/ 19 w 31" name="T34"/>
                <a:gd fmla="*/ 39 h 40" name="T35"/>
                <a:gd fmla="*/ 21 w 31" name="T36"/>
                <a:gd fmla="*/ 39 h 40" name="T37"/>
                <a:gd fmla="*/ 23 w 31" name="T38"/>
                <a:gd fmla="*/ 38 h 40" name="T39"/>
                <a:gd fmla="*/ 23 w 31" name="T40"/>
                <a:gd fmla="*/ 39 h 40" name="T41"/>
                <a:gd fmla="*/ 24 w 31" name="T42"/>
                <a:gd fmla="*/ 39 h 40" name="T43"/>
                <a:gd fmla="*/ 26 w 31" name="T44"/>
                <a:gd fmla="*/ 38 h 40" name="T45"/>
                <a:gd fmla="*/ 25 w 31" name="T46"/>
                <a:gd fmla="*/ 39 h 40" name="T47"/>
                <a:gd fmla="*/ 26 w 31" name="T48"/>
                <a:gd fmla="*/ 39 h 40" name="T49"/>
                <a:gd fmla="*/ 27 w 31" name="T50"/>
                <a:gd fmla="*/ 38 h 40" name="T51"/>
                <a:gd fmla="*/ 27 w 31" name="T52"/>
                <a:gd fmla="*/ 39 h 40" name="T53"/>
                <a:gd fmla="*/ 6 w 31" name="T54"/>
                <a:gd fmla="*/ 39 h 40" name="T55"/>
                <a:gd fmla="*/ 4 w 31" name="T56"/>
                <a:gd fmla="*/ 38 h 40" name="T57"/>
                <a:gd fmla="*/ 6 w 31" name="T58"/>
                <a:gd fmla="*/ 39 h 40" name="T59"/>
                <a:gd fmla="*/ 28 w 31" name="T60"/>
                <a:gd fmla="*/ 38 h 40" name="T61"/>
                <a:gd fmla="*/ 29 w 31" name="T62"/>
                <a:gd fmla="*/ 37 h 40" name="T63"/>
                <a:gd fmla="*/ 28 w 31" name="T64"/>
                <a:gd fmla="*/ 39 h 40" name="T65"/>
                <a:gd fmla="*/ 3 w 31" name="T66"/>
                <a:gd fmla="*/ 39 h 40" name="T67"/>
                <a:gd fmla="*/ 1 w 31" name="T68"/>
                <a:gd fmla="*/ 37 h 40" name="T69"/>
                <a:gd fmla="*/ 3 w 31" name="T70"/>
                <a:gd fmla="*/ 39 h 40" name="T71"/>
                <a:gd fmla="*/ 2 w 31" name="T72"/>
                <a:gd fmla="*/ 36 h 40" name="T73"/>
                <a:gd fmla="*/ 2 w 31" name="T74"/>
                <a:gd fmla="*/ 31 h 40" name="T75"/>
                <a:gd fmla="*/ 2 w 31" name="T76"/>
                <a:gd fmla="*/ 4 h 40" name="T77"/>
                <a:gd fmla="*/ 14 w 31" name="T78"/>
                <a:gd fmla="*/ 1 h 40" name="T79"/>
                <a:gd fmla="*/ 28 w 31" name="T80"/>
                <a:gd fmla="*/ 1 h 40" name="T81"/>
                <a:gd fmla="*/ 29 w 31" name="T82"/>
                <a:gd fmla="*/ 19 h 40" name="T83"/>
                <a:gd fmla="*/ 29 w 31" name="T84"/>
                <a:gd fmla="*/ 35 h 40" name="T85"/>
                <a:gd fmla="*/ 26 w 31" name="T86"/>
                <a:gd fmla="*/ 37 h 40" name="T87"/>
                <a:gd fmla="*/ 23 w 31" name="T88"/>
                <a:gd fmla="*/ 37 h 40" name="T89"/>
                <a:gd fmla="*/ 24 w 31" name="T90"/>
                <a:gd fmla="*/ 0 h 40" name="T91"/>
                <a:gd fmla="*/ 4 w 31" name="T92"/>
                <a:gd fmla="*/ 0 h 40" name="T93"/>
                <a:gd fmla="*/ 1 w 31" name="T94"/>
                <a:gd fmla="*/ 29 h 40" name="T95"/>
                <a:gd fmla="*/ 1 w 31" name="T96"/>
                <a:gd fmla="*/ 35 h 40" name="T97"/>
                <a:gd fmla="*/ 0 w 31" name="T98"/>
                <a:gd fmla="*/ 36 h 40" name="T99"/>
                <a:gd fmla="*/ 9 w 31" name="T100"/>
                <a:gd fmla="*/ 40 h 40" name="T101"/>
                <a:gd fmla="*/ 18 w 31" name="T102"/>
                <a:gd fmla="*/ 40 h 40" name="T103"/>
                <a:gd fmla="*/ 30 w 31" name="T104"/>
                <a:gd fmla="*/ 39 h 40" name="T105"/>
                <a:gd fmla="*/ 30 w 31" name="T106"/>
                <a:gd fmla="*/ 21 h 40" name="T107"/>
                <a:gd fmla="*/ 29 w 31" name="T108"/>
                <a:gd fmla="*/ 1 h 40" name="T109"/>
                <a:gd fmla="*/ 24 w 31" name="T110"/>
                <a:gd fmla="*/ 0 h 4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0" w="31">
                  <a:moveTo>
                    <a:pt x="13" y="39"/>
                  </a:moveTo>
                  <a:cubicBezTo>
                    <a:pt x="12" y="39"/>
                    <a:pt x="12" y="39"/>
                    <a:pt x="12" y="39"/>
                  </a:cubicBezTo>
                  <a:cubicBezTo>
                    <a:pt x="12" y="39"/>
                    <a:pt x="10" y="39"/>
                    <a:pt x="9" y="39"/>
                  </a:cubicBezTo>
                  <a:cubicBezTo>
                    <a:pt x="10" y="38"/>
                    <a:pt x="10" y="38"/>
                    <a:pt x="10" y="38"/>
                  </a:cubicBezTo>
                  <a:cubicBezTo>
                    <a:pt x="10" y="38"/>
                    <a:pt x="10" y="38"/>
                    <a:pt x="10" y="38"/>
                  </a:cubicBezTo>
                  <a:cubicBezTo>
                    <a:pt x="10" y="38"/>
                    <a:pt x="11" y="38"/>
                    <a:pt x="12" y="38"/>
                  </a:cubicBezTo>
                  <a:cubicBezTo>
                    <a:pt x="13" y="38"/>
                    <a:pt x="13" y="38"/>
                    <a:pt x="13" y="38"/>
                  </a:cubicBezTo>
                  <a:cubicBezTo>
                    <a:pt x="13" y="39"/>
                    <a:pt x="13" y="39"/>
                    <a:pt x="13" y="39"/>
                  </a:cubicBezTo>
                  <a:moveTo>
                    <a:pt x="15" y="39"/>
                  </a:moveTo>
                  <a:cubicBezTo>
                    <a:pt x="15" y="39"/>
                    <a:pt x="14" y="39"/>
                    <a:pt x="14" y="39"/>
                  </a:cubicBezTo>
                  <a:cubicBezTo>
                    <a:pt x="14" y="38"/>
                    <a:pt x="14" y="38"/>
                    <a:pt x="14" y="38"/>
                  </a:cubicBezTo>
                  <a:cubicBezTo>
                    <a:pt x="15" y="38"/>
                    <a:pt x="15" y="38"/>
                    <a:pt x="16" y="38"/>
                  </a:cubicBezTo>
                  <a:cubicBezTo>
                    <a:pt x="15" y="39"/>
                    <a:pt x="15" y="39"/>
                    <a:pt x="15" y="39"/>
                  </a:cubicBezTo>
                  <a:moveTo>
                    <a:pt x="9" y="39"/>
                  </a:moveTo>
                  <a:cubicBezTo>
                    <a:pt x="8" y="39"/>
                    <a:pt x="8" y="39"/>
                    <a:pt x="8" y="39"/>
                  </a:cubicBezTo>
                  <a:cubicBezTo>
                    <a:pt x="8" y="38"/>
                    <a:pt x="8" y="38"/>
                    <a:pt x="8" y="38"/>
                  </a:cubicBezTo>
                  <a:cubicBezTo>
                    <a:pt x="8" y="38"/>
                    <a:pt x="9" y="38"/>
                    <a:pt x="9" y="38"/>
                  </a:cubicBezTo>
                  <a:cubicBezTo>
                    <a:pt x="9" y="39"/>
                    <a:pt x="9" y="39"/>
                    <a:pt x="9" y="39"/>
                  </a:cubicBezTo>
                  <a:moveTo>
                    <a:pt x="18" y="39"/>
                  </a:moveTo>
                  <a:cubicBezTo>
                    <a:pt x="17" y="39"/>
                    <a:pt x="17" y="39"/>
                    <a:pt x="16" y="39"/>
                  </a:cubicBezTo>
                  <a:cubicBezTo>
                    <a:pt x="17" y="38"/>
                    <a:pt x="17" y="38"/>
                    <a:pt x="17" y="38"/>
                  </a:cubicBezTo>
                  <a:cubicBezTo>
                    <a:pt x="17" y="38"/>
                    <a:pt x="18" y="38"/>
                    <a:pt x="19" y="38"/>
                  </a:cubicBezTo>
                  <a:cubicBezTo>
                    <a:pt x="18" y="39"/>
                    <a:pt x="18" y="39"/>
                    <a:pt x="18" y="39"/>
                  </a:cubicBezTo>
                  <a:cubicBezTo>
                    <a:pt x="18" y="39"/>
                    <a:pt x="18" y="39"/>
                    <a:pt x="18" y="39"/>
                  </a:cubicBezTo>
                  <a:moveTo>
                    <a:pt x="7" y="39"/>
                  </a:moveTo>
                  <a:cubicBezTo>
                    <a:pt x="6" y="39"/>
                    <a:pt x="6" y="39"/>
                    <a:pt x="6" y="39"/>
                  </a:cubicBezTo>
                  <a:cubicBezTo>
                    <a:pt x="7" y="38"/>
                    <a:pt x="7" y="38"/>
                    <a:pt x="7" y="38"/>
                  </a:cubicBezTo>
                  <a:cubicBezTo>
                    <a:pt x="8" y="38"/>
                    <a:pt x="8" y="38"/>
                    <a:pt x="8" y="38"/>
                  </a:cubicBezTo>
                  <a:cubicBezTo>
                    <a:pt x="7" y="39"/>
                    <a:pt x="7" y="39"/>
                    <a:pt x="7" y="39"/>
                  </a:cubicBezTo>
                  <a:moveTo>
                    <a:pt x="19" y="39"/>
                  </a:moveTo>
                  <a:cubicBezTo>
                    <a:pt x="19" y="38"/>
                    <a:pt x="19" y="38"/>
                    <a:pt x="19" y="38"/>
                  </a:cubicBezTo>
                  <a:cubicBezTo>
                    <a:pt x="20" y="38"/>
                    <a:pt x="20" y="38"/>
                    <a:pt x="21" y="38"/>
                  </a:cubicBezTo>
                  <a:cubicBezTo>
                    <a:pt x="21" y="38"/>
                    <a:pt x="21" y="39"/>
                    <a:pt x="20" y="39"/>
                  </a:cubicBezTo>
                  <a:cubicBezTo>
                    <a:pt x="20" y="39"/>
                    <a:pt x="20" y="39"/>
                    <a:pt x="20" y="39"/>
                  </a:cubicBezTo>
                  <a:cubicBezTo>
                    <a:pt x="19" y="39"/>
                    <a:pt x="19" y="39"/>
                    <a:pt x="19" y="39"/>
                  </a:cubicBezTo>
                  <a:cubicBezTo>
                    <a:pt x="19" y="39"/>
                    <a:pt x="19" y="39"/>
                    <a:pt x="19" y="39"/>
                  </a:cubicBezTo>
                  <a:cubicBezTo>
                    <a:pt x="19" y="39"/>
                    <a:pt x="19" y="39"/>
                    <a:pt x="19" y="39"/>
                  </a:cubicBezTo>
                  <a:moveTo>
                    <a:pt x="21" y="39"/>
                  </a:moveTo>
                  <a:cubicBezTo>
                    <a:pt x="21" y="39"/>
                    <a:pt x="21" y="38"/>
                    <a:pt x="22" y="38"/>
                  </a:cubicBezTo>
                  <a:cubicBezTo>
                    <a:pt x="22" y="38"/>
                    <a:pt x="23" y="38"/>
                    <a:pt x="23" y="38"/>
                  </a:cubicBezTo>
                  <a:cubicBezTo>
                    <a:pt x="24" y="38"/>
                    <a:pt x="24" y="38"/>
                    <a:pt x="24" y="38"/>
                  </a:cubicBezTo>
                  <a:cubicBezTo>
                    <a:pt x="24" y="38"/>
                    <a:pt x="23" y="39"/>
                    <a:pt x="23" y="39"/>
                  </a:cubicBezTo>
                  <a:cubicBezTo>
                    <a:pt x="22" y="39"/>
                    <a:pt x="22" y="39"/>
                    <a:pt x="21" y="39"/>
                  </a:cubicBezTo>
                  <a:moveTo>
                    <a:pt x="24" y="39"/>
                  </a:moveTo>
                  <a:cubicBezTo>
                    <a:pt x="24" y="39"/>
                    <a:pt x="24" y="38"/>
                    <a:pt x="24" y="38"/>
                  </a:cubicBezTo>
                  <a:cubicBezTo>
                    <a:pt x="25" y="38"/>
                    <a:pt x="25" y="38"/>
                    <a:pt x="26" y="38"/>
                  </a:cubicBezTo>
                  <a:cubicBezTo>
                    <a:pt x="26" y="38"/>
                    <a:pt x="26" y="38"/>
                    <a:pt x="26" y="38"/>
                  </a:cubicBezTo>
                  <a:cubicBezTo>
                    <a:pt x="26" y="38"/>
                    <a:pt x="25" y="39"/>
                    <a:pt x="25" y="39"/>
                  </a:cubicBezTo>
                  <a:cubicBezTo>
                    <a:pt x="25" y="39"/>
                    <a:pt x="24" y="39"/>
                    <a:pt x="24" y="39"/>
                  </a:cubicBezTo>
                  <a:moveTo>
                    <a:pt x="26" y="39"/>
                  </a:moveTo>
                  <a:cubicBezTo>
                    <a:pt x="27" y="38"/>
                    <a:pt x="27" y="38"/>
                    <a:pt x="27" y="38"/>
                  </a:cubicBezTo>
                  <a:cubicBezTo>
                    <a:pt x="27" y="38"/>
                    <a:pt x="27" y="38"/>
                    <a:pt x="27" y="38"/>
                  </a:cubicBezTo>
                  <a:cubicBezTo>
                    <a:pt x="27" y="38"/>
                    <a:pt x="27" y="38"/>
                    <a:pt x="27" y="38"/>
                  </a:cubicBezTo>
                  <a:cubicBezTo>
                    <a:pt x="27" y="39"/>
                    <a:pt x="27" y="39"/>
                    <a:pt x="27" y="39"/>
                  </a:cubicBezTo>
                  <a:cubicBezTo>
                    <a:pt x="26" y="39"/>
                    <a:pt x="26" y="39"/>
                    <a:pt x="26" y="39"/>
                  </a:cubicBezTo>
                  <a:moveTo>
                    <a:pt x="6" y="39"/>
                  </a:moveTo>
                  <a:cubicBezTo>
                    <a:pt x="5" y="39"/>
                    <a:pt x="4" y="39"/>
                    <a:pt x="3" y="39"/>
                  </a:cubicBezTo>
                  <a:cubicBezTo>
                    <a:pt x="4" y="38"/>
                    <a:pt x="4" y="38"/>
                    <a:pt x="4" y="38"/>
                  </a:cubicBezTo>
                  <a:cubicBezTo>
                    <a:pt x="4" y="38"/>
                    <a:pt x="5" y="38"/>
                    <a:pt x="6" y="38"/>
                  </a:cubicBezTo>
                  <a:cubicBezTo>
                    <a:pt x="6" y="39"/>
                    <a:pt x="6" y="39"/>
                    <a:pt x="6" y="39"/>
                  </a:cubicBezTo>
                  <a:moveTo>
                    <a:pt x="27" y="39"/>
                  </a:moveTo>
                  <a:cubicBezTo>
                    <a:pt x="28" y="38"/>
                    <a:pt x="28" y="38"/>
                    <a:pt x="28" y="38"/>
                  </a:cubicBezTo>
                  <a:cubicBezTo>
                    <a:pt x="28" y="38"/>
                    <a:pt x="29" y="38"/>
                    <a:pt x="29" y="38"/>
                  </a:cubicBezTo>
                  <a:cubicBezTo>
                    <a:pt x="29" y="37"/>
                    <a:pt x="29" y="37"/>
                    <a:pt x="29" y="37"/>
                  </a:cubicBezTo>
                  <a:cubicBezTo>
                    <a:pt x="29" y="38"/>
                    <a:pt x="29" y="38"/>
                    <a:pt x="29" y="38"/>
                  </a:cubicBezTo>
                  <a:cubicBezTo>
                    <a:pt x="29" y="39"/>
                    <a:pt x="28" y="39"/>
                    <a:pt x="28" y="39"/>
                  </a:cubicBezTo>
                  <a:cubicBezTo>
                    <a:pt x="27" y="39"/>
                    <a:pt x="27" y="39"/>
                    <a:pt x="27" y="39"/>
                  </a:cubicBezTo>
                  <a:moveTo>
                    <a:pt x="3" y="39"/>
                  </a:moveTo>
                  <a:cubicBezTo>
                    <a:pt x="2" y="39"/>
                    <a:pt x="2" y="38"/>
                    <a:pt x="1" y="38"/>
                  </a:cubicBezTo>
                  <a:cubicBezTo>
                    <a:pt x="1" y="38"/>
                    <a:pt x="1" y="38"/>
                    <a:pt x="1" y="37"/>
                  </a:cubicBezTo>
                  <a:cubicBezTo>
                    <a:pt x="2" y="37"/>
                    <a:pt x="2" y="38"/>
                    <a:pt x="3" y="38"/>
                  </a:cubicBezTo>
                  <a:cubicBezTo>
                    <a:pt x="3" y="39"/>
                    <a:pt x="3" y="39"/>
                    <a:pt x="3" y="39"/>
                  </a:cubicBezTo>
                  <a:moveTo>
                    <a:pt x="12" y="37"/>
                  </a:moveTo>
                  <a:cubicBezTo>
                    <a:pt x="3" y="37"/>
                    <a:pt x="2" y="36"/>
                    <a:pt x="2" y="36"/>
                  </a:cubicBezTo>
                  <a:cubicBezTo>
                    <a:pt x="2" y="36"/>
                    <a:pt x="2" y="36"/>
                    <a:pt x="2" y="36"/>
                  </a:cubicBezTo>
                  <a:cubicBezTo>
                    <a:pt x="2" y="35"/>
                    <a:pt x="2" y="33"/>
                    <a:pt x="2" y="31"/>
                  </a:cubicBezTo>
                  <a:cubicBezTo>
                    <a:pt x="2" y="30"/>
                    <a:pt x="2" y="30"/>
                    <a:pt x="2" y="29"/>
                  </a:cubicBezTo>
                  <a:cubicBezTo>
                    <a:pt x="2" y="4"/>
                    <a:pt x="2" y="4"/>
                    <a:pt x="2" y="4"/>
                  </a:cubicBezTo>
                  <a:cubicBezTo>
                    <a:pt x="2" y="2"/>
                    <a:pt x="2" y="1"/>
                    <a:pt x="4" y="1"/>
                  </a:cubicBezTo>
                  <a:cubicBezTo>
                    <a:pt x="7" y="1"/>
                    <a:pt x="10" y="1"/>
                    <a:pt x="14" y="1"/>
                  </a:cubicBezTo>
                  <a:cubicBezTo>
                    <a:pt x="17" y="1"/>
                    <a:pt x="21" y="1"/>
                    <a:pt x="24" y="1"/>
                  </a:cubicBezTo>
                  <a:cubicBezTo>
                    <a:pt x="27" y="1"/>
                    <a:pt x="28" y="1"/>
                    <a:pt x="28" y="1"/>
                  </a:cubicBezTo>
                  <a:cubicBezTo>
                    <a:pt x="28" y="1"/>
                    <a:pt x="28" y="1"/>
                    <a:pt x="28" y="1"/>
                  </a:cubicBezTo>
                  <a:cubicBezTo>
                    <a:pt x="29" y="2"/>
                    <a:pt x="30" y="5"/>
                    <a:pt x="29" y="19"/>
                  </a:cubicBezTo>
                  <a:cubicBezTo>
                    <a:pt x="29" y="20"/>
                    <a:pt x="29" y="21"/>
                    <a:pt x="29" y="21"/>
                  </a:cubicBezTo>
                  <a:cubicBezTo>
                    <a:pt x="29" y="35"/>
                    <a:pt x="29" y="35"/>
                    <a:pt x="29" y="35"/>
                  </a:cubicBezTo>
                  <a:cubicBezTo>
                    <a:pt x="29" y="36"/>
                    <a:pt x="29" y="37"/>
                    <a:pt x="28" y="37"/>
                  </a:cubicBezTo>
                  <a:cubicBezTo>
                    <a:pt x="28" y="37"/>
                    <a:pt x="27" y="37"/>
                    <a:pt x="26" y="37"/>
                  </a:cubicBezTo>
                  <a:cubicBezTo>
                    <a:pt x="26" y="37"/>
                    <a:pt x="26" y="37"/>
                    <a:pt x="26" y="37"/>
                  </a:cubicBezTo>
                  <a:cubicBezTo>
                    <a:pt x="25" y="37"/>
                    <a:pt x="24" y="37"/>
                    <a:pt x="23" y="37"/>
                  </a:cubicBezTo>
                  <a:cubicBezTo>
                    <a:pt x="20" y="37"/>
                    <a:pt x="16" y="37"/>
                    <a:pt x="12" y="37"/>
                  </a:cubicBezTo>
                  <a:moveTo>
                    <a:pt x="24" y="0"/>
                  </a:moveTo>
                  <a:cubicBezTo>
                    <a:pt x="21" y="0"/>
                    <a:pt x="17" y="0"/>
                    <a:pt x="14" y="0"/>
                  </a:cubicBezTo>
                  <a:cubicBezTo>
                    <a:pt x="10" y="0"/>
                    <a:pt x="7" y="0"/>
                    <a:pt x="4" y="0"/>
                  </a:cubicBezTo>
                  <a:cubicBezTo>
                    <a:pt x="1" y="0"/>
                    <a:pt x="1" y="2"/>
                    <a:pt x="1" y="4"/>
                  </a:cubicBezTo>
                  <a:cubicBezTo>
                    <a:pt x="1" y="29"/>
                    <a:pt x="1" y="29"/>
                    <a:pt x="1" y="29"/>
                  </a:cubicBezTo>
                  <a:cubicBezTo>
                    <a:pt x="1" y="29"/>
                    <a:pt x="1" y="30"/>
                    <a:pt x="1" y="31"/>
                  </a:cubicBezTo>
                  <a:cubicBezTo>
                    <a:pt x="1" y="32"/>
                    <a:pt x="1" y="34"/>
                    <a:pt x="1" y="35"/>
                  </a:cubicBezTo>
                  <a:cubicBezTo>
                    <a:pt x="1" y="35"/>
                    <a:pt x="1" y="35"/>
                    <a:pt x="1" y="35"/>
                  </a:cubicBezTo>
                  <a:cubicBezTo>
                    <a:pt x="1" y="35"/>
                    <a:pt x="1" y="36"/>
                    <a:pt x="0" y="36"/>
                  </a:cubicBezTo>
                  <a:cubicBezTo>
                    <a:pt x="0" y="38"/>
                    <a:pt x="0" y="38"/>
                    <a:pt x="1" y="39"/>
                  </a:cubicBezTo>
                  <a:cubicBezTo>
                    <a:pt x="1" y="40"/>
                    <a:pt x="4" y="40"/>
                    <a:pt x="9" y="40"/>
                  </a:cubicBezTo>
                  <a:cubicBezTo>
                    <a:pt x="10" y="40"/>
                    <a:pt x="11" y="40"/>
                    <a:pt x="12" y="40"/>
                  </a:cubicBezTo>
                  <a:cubicBezTo>
                    <a:pt x="14" y="40"/>
                    <a:pt x="16" y="40"/>
                    <a:pt x="18" y="40"/>
                  </a:cubicBezTo>
                  <a:cubicBezTo>
                    <a:pt x="22" y="40"/>
                    <a:pt x="25" y="40"/>
                    <a:pt x="28" y="40"/>
                  </a:cubicBezTo>
                  <a:cubicBezTo>
                    <a:pt x="28" y="40"/>
                    <a:pt x="30" y="40"/>
                    <a:pt x="30" y="39"/>
                  </a:cubicBezTo>
                  <a:cubicBezTo>
                    <a:pt x="30" y="38"/>
                    <a:pt x="30" y="36"/>
                    <a:pt x="30" y="35"/>
                  </a:cubicBezTo>
                  <a:cubicBezTo>
                    <a:pt x="30" y="21"/>
                    <a:pt x="30" y="21"/>
                    <a:pt x="30" y="21"/>
                  </a:cubicBezTo>
                  <a:cubicBezTo>
                    <a:pt x="30" y="21"/>
                    <a:pt x="30" y="20"/>
                    <a:pt x="30" y="19"/>
                  </a:cubicBezTo>
                  <a:cubicBezTo>
                    <a:pt x="31" y="9"/>
                    <a:pt x="31" y="2"/>
                    <a:pt x="29" y="1"/>
                  </a:cubicBezTo>
                  <a:cubicBezTo>
                    <a:pt x="29" y="0"/>
                    <a:pt x="29" y="0"/>
                    <a:pt x="29" y="0"/>
                  </a:cubicBezTo>
                  <a:cubicBezTo>
                    <a:pt x="28" y="0"/>
                    <a:pt x="28" y="0"/>
                    <a:pt x="2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12" name="Freeform 98"/>
            <p:cNvSpPr>
              <a:spLocks noEditPoints="1"/>
            </p:cNvSpPr>
            <p:nvPr/>
          </p:nvSpPr>
          <p:spPr bwMode="auto">
            <a:xfrm>
              <a:off x="3679" y="2477"/>
              <a:ext cx="17" cy="9"/>
            </a:xfrm>
            <a:custGeom>
              <a:gdLst>
                <a:gd fmla="*/ 3 w 7" name="T0"/>
                <a:gd fmla="*/ 3 h 4" name="T1"/>
                <a:gd fmla="*/ 2 w 7" name="T2"/>
                <a:gd fmla="*/ 3 h 4" name="T3"/>
                <a:gd fmla="*/ 2 w 7" name="T4"/>
                <a:gd fmla="*/ 3 h 4" name="T5"/>
                <a:gd fmla="*/ 2 w 7" name="T6"/>
                <a:gd fmla="*/ 2 h 4" name="T7"/>
                <a:gd fmla="*/ 2 w 7" name="T8"/>
                <a:gd fmla="*/ 1 h 4" name="T9"/>
                <a:gd fmla="*/ 2 w 7" name="T10"/>
                <a:gd fmla="*/ 1 h 4" name="T11"/>
                <a:gd fmla="*/ 2 w 7" name="T12"/>
                <a:gd fmla="*/ 2 h 4" name="T13"/>
                <a:gd fmla="*/ 2 w 7" name="T14"/>
                <a:gd fmla="*/ 3 h 4" name="T15"/>
                <a:gd fmla="*/ 5 w 7" name="T16"/>
                <a:gd fmla="*/ 3 h 4" name="T17"/>
                <a:gd fmla="*/ 5 w 7" name="T18"/>
                <a:gd fmla="*/ 3 h 4" name="T19"/>
                <a:gd fmla="*/ 5 w 7" name="T20"/>
                <a:gd fmla="*/ 3 h 4" name="T21"/>
                <a:gd fmla="*/ 3 w 7" name="T22"/>
                <a:gd fmla="*/ 3 h 4" name="T23"/>
                <a:gd fmla="*/ 5 w 7" name="T24"/>
                <a:gd fmla="*/ 2 h 4" name="T25"/>
                <a:gd fmla="*/ 2 w 7" name="T26"/>
                <a:gd fmla="*/ 2 h 4" name="T27"/>
                <a:gd fmla="*/ 2 w 7" name="T28"/>
                <a:gd fmla="*/ 1 h 4" name="T29"/>
                <a:gd fmla="*/ 3 w 7" name="T30"/>
                <a:gd fmla="*/ 1 h 4" name="T31"/>
                <a:gd fmla="*/ 5 w 7" name="T32"/>
                <a:gd fmla="*/ 1 h 4" name="T33"/>
                <a:gd fmla="*/ 5 w 7" name="T34"/>
                <a:gd fmla="*/ 1 h 4" name="T35"/>
                <a:gd fmla="*/ 5 w 7" name="T36"/>
                <a:gd fmla="*/ 2 h 4" name="T37"/>
                <a:gd fmla="*/ 5 w 7" name="T38"/>
                <a:gd fmla="*/ 2 h 4" name="T39"/>
                <a:gd fmla="*/ 3 w 7" name="T40"/>
                <a:gd fmla="*/ 0 h 4" name="T41"/>
                <a:gd fmla="*/ 1 w 7" name="T42"/>
                <a:gd fmla="*/ 1 h 4" name="T43"/>
                <a:gd fmla="*/ 1 w 7" name="T44"/>
                <a:gd fmla="*/ 2 h 4" name="T45"/>
                <a:gd fmla="*/ 1 w 7" name="T46"/>
                <a:gd fmla="*/ 4 h 4" name="T47"/>
                <a:gd fmla="*/ 1 w 7" name="T48"/>
                <a:gd fmla="*/ 4 h 4" name="T49"/>
                <a:gd fmla="*/ 3 w 7" name="T50"/>
                <a:gd fmla="*/ 4 h 4" name="T51"/>
                <a:gd fmla="*/ 6 w 7" name="T52"/>
                <a:gd fmla="*/ 4 h 4" name="T53"/>
                <a:gd fmla="*/ 6 w 7" name="T54"/>
                <a:gd fmla="*/ 4 h 4" name="T55"/>
                <a:gd fmla="*/ 6 w 7" name="T56"/>
                <a:gd fmla="*/ 0 h 4" name="T57"/>
                <a:gd fmla="*/ 5 w 7" name="T58"/>
                <a:gd fmla="*/ 0 h 4" name="T59"/>
                <a:gd fmla="*/ 5 w 7" name="T60"/>
                <a:gd fmla="*/ 0 h 4" name="T61"/>
                <a:gd fmla="*/ 3 w 7" name="T62"/>
                <a:gd fmla="*/ 0 h 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 w="7">
                  <a:moveTo>
                    <a:pt x="3" y="3"/>
                  </a:moveTo>
                  <a:cubicBezTo>
                    <a:pt x="3" y="3"/>
                    <a:pt x="2" y="3"/>
                    <a:pt x="2" y="3"/>
                  </a:cubicBezTo>
                  <a:cubicBezTo>
                    <a:pt x="2" y="3"/>
                    <a:pt x="2" y="3"/>
                    <a:pt x="2" y="3"/>
                  </a:cubicBezTo>
                  <a:cubicBezTo>
                    <a:pt x="1" y="3"/>
                    <a:pt x="2" y="2"/>
                    <a:pt x="2" y="2"/>
                  </a:cubicBezTo>
                  <a:cubicBezTo>
                    <a:pt x="2" y="1"/>
                    <a:pt x="2" y="1"/>
                    <a:pt x="2" y="1"/>
                  </a:cubicBezTo>
                  <a:cubicBezTo>
                    <a:pt x="2" y="1"/>
                    <a:pt x="2" y="1"/>
                    <a:pt x="2" y="1"/>
                  </a:cubicBezTo>
                  <a:cubicBezTo>
                    <a:pt x="2" y="2"/>
                    <a:pt x="2" y="2"/>
                    <a:pt x="2" y="2"/>
                  </a:cubicBezTo>
                  <a:cubicBezTo>
                    <a:pt x="2" y="3"/>
                    <a:pt x="2" y="3"/>
                    <a:pt x="2" y="3"/>
                  </a:cubicBezTo>
                  <a:cubicBezTo>
                    <a:pt x="3" y="3"/>
                    <a:pt x="4" y="3"/>
                    <a:pt x="5" y="3"/>
                  </a:cubicBezTo>
                  <a:cubicBezTo>
                    <a:pt x="5" y="3"/>
                    <a:pt x="5" y="3"/>
                    <a:pt x="5" y="3"/>
                  </a:cubicBezTo>
                  <a:cubicBezTo>
                    <a:pt x="5" y="3"/>
                    <a:pt x="5" y="3"/>
                    <a:pt x="5" y="3"/>
                  </a:cubicBezTo>
                  <a:cubicBezTo>
                    <a:pt x="5" y="3"/>
                    <a:pt x="4" y="3"/>
                    <a:pt x="3" y="3"/>
                  </a:cubicBezTo>
                  <a:moveTo>
                    <a:pt x="5" y="2"/>
                  </a:moveTo>
                  <a:cubicBezTo>
                    <a:pt x="4" y="2"/>
                    <a:pt x="3" y="2"/>
                    <a:pt x="2" y="2"/>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moveTo>
                    <a:pt x="3" y="0"/>
                  </a:moveTo>
                  <a:cubicBezTo>
                    <a:pt x="2" y="0"/>
                    <a:pt x="1" y="0"/>
                    <a:pt x="1" y="1"/>
                  </a:cubicBezTo>
                  <a:cubicBezTo>
                    <a:pt x="1" y="2"/>
                    <a:pt x="1" y="2"/>
                    <a:pt x="1" y="2"/>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13" name="Freeform 99"/>
            <p:cNvSpPr>
              <a:spLocks noEditPoints="1"/>
            </p:cNvSpPr>
            <p:nvPr/>
          </p:nvSpPr>
          <p:spPr bwMode="auto">
            <a:xfrm>
              <a:off x="3679" y="2465"/>
              <a:ext cx="17" cy="9"/>
            </a:xfrm>
            <a:custGeom>
              <a:gdLst>
                <a:gd fmla="*/ 3 w 7" name="T0"/>
                <a:gd fmla="*/ 3 h 4" name="T1"/>
                <a:gd fmla="*/ 2 w 7" name="T2"/>
                <a:gd fmla="*/ 3 h 4" name="T3"/>
                <a:gd fmla="*/ 2 w 7" name="T4"/>
                <a:gd fmla="*/ 3 h 4" name="T5"/>
                <a:gd fmla="*/ 2 w 7" name="T6"/>
                <a:gd fmla="*/ 1 h 4" name="T7"/>
                <a:gd fmla="*/ 2 w 7" name="T8"/>
                <a:gd fmla="*/ 1 h 4" name="T9"/>
                <a:gd fmla="*/ 2 w 7" name="T10"/>
                <a:gd fmla="*/ 1 h 4" name="T11"/>
                <a:gd fmla="*/ 2 w 7" name="T12"/>
                <a:gd fmla="*/ 2 h 4" name="T13"/>
                <a:gd fmla="*/ 2 w 7" name="T14"/>
                <a:gd fmla="*/ 2 h 4" name="T15"/>
                <a:gd fmla="*/ 4 w 7" name="T16"/>
                <a:gd fmla="*/ 3 h 4" name="T17"/>
                <a:gd fmla="*/ 5 w 7" name="T18"/>
                <a:gd fmla="*/ 3 h 4" name="T19"/>
                <a:gd fmla="*/ 5 w 7" name="T20"/>
                <a:gd fmla="*/ 2 h 4" name="T21"/>
                <a:gd fmla="*/ 5 w 7" name="T22"/>
                <a:gd fmla="*/ 3 h 4" name="T23"/>
                <a:gd fmla="*/ 3 w 7" name="T24"/>
                <a:gd fmla="*/ 3 h 4" name="T25"/>
                <a:gd fmla="*/ 4 w 7" name="T26"/>
                <a:gd fmla="*/ 2 h 4" name="T27"/>
                <a:gd fmla="*/ 2 w 7" name="T28"/>
                <a:gd fmla="*/ 2 h 4" name="T29"/>
                <a:gd fmla="*/ 2 w 7" name="T30"/>
                <a:gd fmla="*/ 1 h 4" name="T31"/>
                <a:gd fmla="*/ 2 w 7" name="T32"/>
                <a:gd fmla="*/ 1 h 4" name="T33"/>
                <a:gd fmla="*/ 3 w 7" name="T34"/>
                <a:gd fmla="*/ 1 h 4" name="T35"/>
                <a:gd fmla="*/ 5 w 7" name="T36"/>
                <a:gd fmla="*/ 1 h 4" name="T37"/>
                <a:gd fmla="*/ 5 w 7" name="T38"/>
                <a:gd fmla="*/ 1 h 4" name="T39"/>
                <a:gd fmla="*/ 5 w 7" name="T40"/>
                <a:gd fmla="*/ 2 h 4" name="T41"/>
                <a:gd fmla="*/ 5 w 7" name="T42"/>
                <a:gd fmla="*/ 2 h 4" name="T43"/>
                <a:gd fmla="*/ 4 w 7" name="T44"/>
                <a:gd fmla="*/ 2 h 4" name="T45"/>
                <a:gd fmla="*/ 3 w 7" name="T46"/>
                <a:gd fmla="*/ 0 h 4" name="T47"/>
                <a:gd fmla="*/ 1 w 7" name="T48"/>
                <a:gd fmla="*/ 1 h 4" name="T49"/>
                <a:gd fmla="*/ 1 w 7" name="T50"/>
                <a:gd fmla="*/ 1 h 4" name="T51"/>
                <a:gd fmla="*/ 1 w 7" name="T52"/>
                <a:gd fmla="*/ 4 h 4" name="T53"/>
                <a:gd fmla="*/ 1 w 7" name="T54"/>
                <a:gd fmla="*/ 4 h 4" name="T55"/>
                <a:gd fmla="*/ 3 w 7" name="T56"/>
                <a:gd fmla="*/ 4 h 4" name="T57"/>
                <a:gd fmla="*/ 6 w 7" name="T58"/>
                <a:gd fmla="*/ 4 h 4" name="T59"/>
                <a:gd fmla="*/ 6 w 7" name="T60"/>
                <a:gd fmla="*/ 4 h 4" name="T61"/>
                <a:gd fmla="*/ 6 w 7" name="T62"/>
                <a:gd fmla="*/ 0 h 4" name="T63"/>
                <a:gd fmla="*/ 5 w 7" name="T64"/>
                <a:gd fmla="*/ 0 h 4" name="T65"/>
                <a:gd fmla="*/ 5 w 7" name="T66"/>
                <a:gd fmla="*/ 0 h 4" name="T67"/>
                <a:gd fmla="*/ 3 w 7" name="T68"/>
                <a:gd fmla="*/ 0 h 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 w="7">
                  <a:moveTo>
                    <a:pt x="3" y="3"/>
                  </a:moveTo>
                  <a:cubicBezTo>
                    <a:pt x="3" y="3"/>
                    <a:pt x="2" y="3"/>
                    <a:pt x="2" y="3"/>
                  </a:cubicBezTo>
                  <a:cubicBezTo>
                    <a:pt x="2" y="3"/>
                    <a:pt x="2" y="3"/>
                    <a:pt x="2" y="3"/>
                  </a:cubicBezTo>
                  <a:cubicBezTo>
                    <a:pt x="1" y="3"/>
                    <a:pt x="2" y="2"/>
                    <a:pt x="2" y="1"/>
                  </a:cubicBezTo>
                  <a:cubicBezTo>
                    <a:pt x="2" y="1"/>
                    <a:pt x="2" y="1"/>
                    <a:pt x="2" y="1"/>
                  </a:cubicBezTo>
                  <a:cubicBezTo>
                    <a:pt x="2" y="1"/>
                    <a:pt x="2" y="1"/>
                    <a:pt x="2" y="1"/>
                  </a:cubicBezTo>
                  <a:cubicBezTo>
                    <a:pt x="2" y="1"/>
                    <a:pt x="2" y="2"/>
                    <a:pt x="2" y="2"/>
                  </a:cubicBezTo>
                  <a:cubicBezTo>
                    <a:pt x="2" y="2"/>
                    <a:pt x="2" y="2"/>
                    <a:pt x="2" y="2"/>
                  </a:cubicBezTo>
                  <a:cubicBezTo>
                    <a:pt x="3" y="3"/>
                    <a:pt x="3" y="3"/>
                    <a:pt x="4" y="3"/>
                  </a:cubicBezTo>
                  <a:cubicBezTo>
                    <a:pt x="5" y="3"/>
                    <a:pt x="5" y="3"/>
                    <a:pt x="5" y="3"/>
                  </a:cubicBezTo>
                  <a:cubicBezTo>
                    <a:pt x="5" y="2"/>
                    <a:pt x="5" y="2"/>
                    <a:pt x="5" y="2"/>
                  </a:cubicBezTo>
                  <a:cubicBezTo>
                    <a:pt x="5" y="3"/>
                    <a:pt x="5" y="3"/>
                    <a:pt x="5" y="3"/>
                  </a:cubicBezTo>
                  <a:cubicBezTo>
                    <a:pt x="5" y="3"/>
                    <a:pt x="4" y="3"/>
                    <a:pt x="3" y="3"/>
                  </a:cubicBezTo>
                  <a:moveTo>
                    <a:pt x="4" y="2"/>
                  </a:moveTo>
                  <a:cubicBezTo>
                    <a:pt x="3" y="2"/>
                    <a:pt x="3" y="2"/>
                    <a:pt x="2" y="2"/>
                  </a:cubicBezTo>
                  <a:cubicBezTo>
                    <a:pt x="2" y="1"/>
                    <a:pt x="2" y="1"/>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4" y="2"/>
                    <a:pt x="4" y="2"/>
                  </a:cubicBezTo>
                  <a:moveTo>
                    <a:pt x="3" y="0"/>
                  </a:moveTo>
                  <a:cubicBezTo>
                    <a:pt x="2" y="0"/>
                    <a:pt x="1" y="0"/>
                    <a:pt x="1" y="1"/>
                  </a:cubicBezTo>
                  <a:cubicBezTo>
                    <a:pt x="1" y="1"/>
                    <a:pt x="1" y="1"/>
                    <a:pt x="1" y="1"/>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14" name="Freeform 100"/>
            <p:cNvSpPr>
              <a:spLocks noEditPoints="1"/>
            </p:cNvSpPr>
            <p:nvPr/>
          </p:nvSpPr>
          <p:spPr bwMode="auto">
            <a:xfrm>
              <a:off x="3679" y="2488"/>
              <a:ext cx="17" cy="12"/>
            </a:xfrm>
            <a:custGeom>
              <a:gdLst>
                <a:gd fmla="*/ 3 w 7" name="T0"/>
                <a:gd fmla="*/ 4 h 5" name="T1"/>
                <a:gd fmla="*/ 2 w 7" name="T2"/>
                <a:gd fmla="*/ 4 h 5" name="T3"/>
                <a:gd fmla="*/ 2 w 7" name="T4"/>
                <a:gd fmla="*/ 4 h 5" name="T5"/>
                <a:gd fmla="*/ 2 w 7" name="T6"/>
                <a:gd fmla="*/ 2 h 5" name="T7"/>
                <a:gd fmla="*/ 2 w 7" name="T8"/>
                <a:gd fmla="*/ 2 h 5" name="T9"/>
                <a:gd fmla="*/ 2 w 7" name="T10"/>
                <a:gd fmla="*/ 2 h 5" name="T11"/>
                <a:gd fmla="*/ 2 w 7" name="T12"/>
                <a:gd fmla="*/ 3 h 5" name="T13"/>
                <a:gd fmla="*/ 2 w 7" name="T14"/>
                <a:gd fmla="*/ 3 h 5" name="T15"/>
                <a:gd fmla="*/ 3 w 7" name="T16"/>
                <a:gd fmla="*/ 3 h 5" name="T17"/>
                <a:gd fmla="*/ 5 w 7" name="T18"/>
                <a:gd fmla="*/ 3 h 5" name="T19"/>
                <a:gd fmla="*/ 5 w 7" name="T20"/>
                <a:gd fmla="*/ 3 h 5" name="T21"/>
                <a:gd fmla="*/ 5 w 7" name="T22"/>
                <a:gd fmla="*/ 4 h 5" name="T23"/>
                <a:gd fmla="*/ 3 w 7" name="T24"/>
                <a:gd fmla="*/ 4 h 5" name="T25"/>
                <a:gd fmla="*/ 3 w 7" name="T26"/>
                <a:gd fmla="*/ 3 h 5" name="T27"/>
                <a:gd fmla="*/ 2 w 7" name="T28"/>
                <a:gd fmla="*/ 3 h 5" name="T29"/>
                <a:gd fmla="*/ 2 w 7" name="T30"/>
                <a:gd fmla="*/ 1 h 5" name="T31"/>
                <a:gd fmla="*/ 2 w 7" name="T32"/>
                <a:gd fmla="*/ 1 h 5" name="T33"/>
                <a:gd fmla="*/ 3 w 7" name="T34"/>
                <a:gd fmla="*/ 1 h 5" name="T35"/>
                <a:gd fmla="*/ 5 w 7" name="T36"/>
                <a:gd fmla="*/ 1 h 5" name="T37"/>
                <a:gd fmla="*/ 5 w 7" name="T38"/>
                <a:gd fmla="*/ 1 h 5" name="T39"/>
                <a:gd fmla="*/ 5 w 7" name="T40"/>
                <a:gd fmla="*/ 2 h 5" name="T41"/>
                <a:gd fmla="*/ 5 w 7" name="T42"/>
                <a:gd fmla="*/ 2 h 5" name="T43"/>
                <a:gd fmla="*/ 5 w 7" name="T44"/>
                <a:gd fmla="*/ 3 h 5" name="T45"/>
                <a:gd fmla="*/ 3 w 7" name="T46"/>
                <a:gd fmla="*/ 3 h 5" name="T47"/>
                <a:gd fmla="*/ 3 w 7" name="T48"/>
                <a:gd fmla="*/ 0 h 5" name="T49"/>
                <a:gd fmla="*/ 1 w 7" name="T50"/>
                <a:gd fmla="*/ 2 h 5" name="T51"/>
                <a:gd fmla="*/ 1 w 7" name="T52"/>
                <a:gd fmla="*/ 2 h 5" name="T53"/>
                <a:gd fmla="*/ 1 w 7" name="T54"/>
                <a:gd fmla="*/ 4 h 5" name="T55"/>
                <a:gd fmla="*/ 1 w 7" name="T56"/>
                <a:gd fmla="*/ 5 h 5" name="T57"/>
                <a:gd fmla="*/ 3 w 7" name="T58"/>
                <a:gd fmla="*/ 5 h 5" name="T59"/>
                <a:gd fmla="*/ 6 w 7" name="T60"/>
                <a:gd fmla="*/ 4 h 5" name="T61"/>
                <a:gd fmla="*/ 6 w 7" name="T62"/>
                <a:gd fmla="*/ 4 h 5" name="T63"/>
                <a:gd fmla="*/ 6 w 7" name="T64"/>
                <a:gd fmla="*/ 1 h 5" name="T65"/>
                <a:gd fmla="*/ 5 w 7" name="T66"/>
                <a:gd fmla="*/ 1 h 5" name="T67"/>
                <a:gd fmla="*/ 5 w 7" name="T68"/>
                <a:gd fmla="*/ 0 h 5" name="T69"/>
                <a:gd fmla="*/ 3 w 7" name="T70"/>
                <a:gd fmla="*/ 0 h 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 w="7">
                  <a:moveTo>
                    <a:pt x="3" y="4"/>
                  </a:moveTo>
                  <a:cubicBezTo>
                    <a:pt x="3" y="4"/>
                    <a:pt x="2" y="4"/>
                    <a:pt x="2" y="4"/>
                  </a:cubicBezTo>
                  <a:cubicBezTo>
                    <a:pt x="2" y="4"/>
                    <a:pt x="2" y="4"/>
                    <a:pt x="2" y="4"/>
                  </a:cubicBezTo>
                  <a:cubicBezTo>
                    <a:pt x="1" y="3"/>
                    <a:pt x="2" y="2"/>
                    <a:pt x="2" y="2"/>
                  </a:cubicBezTo>
                  <a:cubicBezTo>
                    <a:pt x="2" y="2"/>
                    <a:pt x="2" y="2"/>
                    <a:pt x="2" y="2"/>
                  </a:cubicBezTo>
                  <a:cubicBezTo>
                    <a:pt x="2" y="2"/>
                    <a:pt x="2" y="2"/>
                    <a:pt x="2" y="2"/>
                  </a:cubicBezTo>
                  <a:cubicBezTo>
                    <a:pt x="2" y="2"/>
                    <a:pt x="2" y="2"/>
                    <a:pt x="2" y="3"/>
                  </a:cubicBezTo>
                  <a:cubicBezTo>
                    <a:pt x="2" y="3"/>
                    <a:pt x="2" y="3"/>
                    <a:pt x="2" y="3"/>
                  </a:cubicBezTo>
                  <a:cubicBezTo>
                    <a:pt x="2" y="3"/>
                    <a:pt x="3" y="3"/>
                    <a:pt x="3" y="3"/>
                  </a:cubicBezTo>
                  <a:cubicBezTo>
                    <a:pt x="4" y="3"/>
                    <a:pt x="4" y="3"/>
                    <a:pt x="5" y="3"/>
                  </a:cubicBezTo>
                  <a:cubicBezTo>
                    <a:pt x="5" y="3"/>
                    <a:pt x="5" y="3"/>
                    <a:pt x="5" y="3"/>
                  </a:cubicBezTo>
                  <a:cubicBezTo>
                    <a:pt x="5" y="4"/>
                    <a:pt x="5" y="4"/>
                    <a:pt x="5" y="4"/>
                  </a:cubicBezTo>
                  <a:cubicBezTo>
                    <a:pt x="5" y="4"/>
                    <a:pt x="4" y="4"/>
                    <a:pt x="3" y="4"/>
                  </a:cubicBezTo>
                  <a:moveTo>
                    <a:pt x="3" y="3"/>
                  </a:moveTo>
                  <a:cubicBezTo>
                    <a:pt x="3" y="3"/>
                    <a:pt x="2" y="3"/>
                    <a:pt x="2" y="3"/>
                  </a:cubicBez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2"/>
                    <a:pt x="5" y="2"/>
                    <a:pt x="5" y="2"/>
                  </a:cubicBezTo>
                  <a:cubicBezTo>
                    <a:pt x="5" y="2"/>
                    <a:pt x="5" y="2"/>
                    <a:pt x="5" y="2"/>
                  </a:cubicBezTo>
                  <a:cubicBezTo>
                    <a:pt x="5" y="3"/>
                    <a:pt x="5" y="3"/>
                    <a:pt x="5" y="3"/>
                  </a:cubicBezTo>
                  <a:cubicBezTo>
                    <a:pt x="4" y="3"/>
                    <a:pt x="4" y="3"/>
                    <a:pt x="3" y="3"/>
                  </a:cubicBezTo>
                  <a:moveTo>
                    <a:pt x="3" y="0"/>
                  </a:moveTo>
                  <a:cubicBezTo>
                    <a:pt x="2" y="0"/>
                    <a:pt x="1" y="0"/>
                    <a:pt x="1" y="2"/>
                  </a:cubicBezTo>
                  <a:cubicBezTo>
                    <a:pt x="1" y="2"/>
                    <a:pt x="1" y="2"/>
                    <a:pt x="1" y="2"/>
                  </a:cubicBezTo>
                  <a:cubicBezTo>
                    <a:pt x="0" y="3"/>
                    <a:pt x="0" y="4"/>
                    <a:pt x="1" y="4"/>
                  </a:cubicBezTo>
                  <a:cubicBezTo>
                    <a:pt x="1" y="5"/>
                    <a:pt x="1" y="5"/>
                    <a:pt x="1"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15" name="Freeform 101"/>
            <p:cNvSpPr>
              <a:spLocks noEditPoints="1"/>
            </p:cNvSpPr>
            <p:nvPr/>
          </p:nvSpPr>
          <p:spPr bwMode="auto">
            <a:xfrm>
              <a:off x="3701" y="2477"/>
              <a:ext cx="14" cy="9"/>
            </a:xfrm>
            <a:custGeom>
              <a:gdLst>
                <a:gd fmla="*/ 3 w 6" name="T0"/>
                <a:gd fmla="*/ 3 h 4" name="T1"/>
                <a:gd fmla="*/ 1 w 6" name="T2"/>
                <a:gd fmla="*/ 3 h 4" name="T3"/>
                <a:gd fmla="*/ 1 w 6" name="T4"/>
                <a:gd fmla="*/ 3 h 4" name="T5"/>
                <a:gd fmla="*/ 1 w 6" name="T6"/>
                <a:gd fmla="*/ 2 h 4" name="T7"/>
                <a:gd fmla="*/ 1 w 6" name="T8"/>
                <a:gd fmla="*/ 1 h 4" name="T9"/>
                <a:gd fmla="*/ 1 w 6" name="T10"/>
                <a:gd fmla="*/ 1 h 4" name="T11"/>
                <a:gd fmla="*/ 1 w 6" name="T12"/>
                <a:gd fmla="*/ 2 h 4" name="T13"/>
                <a:gd fmla="*/ 1 w 6" name="T14"/>
                <a:gd fmla="*/ 2 h 4" name="T15"/>
                <a:gd fmla="*/ 3 w 6" name="T16"/>
                <a:gd fmla="*/ 3 h 4" name="T17"/>
                <a:gd fmla="*/ 4 w 6" name="T18"/>
                <a:gd fmla="*/ 2 h 4" name="T19"/>
                <a:gd fmla="*/ 4 w 6" name="T20"/>
                <a:gd fmla="*/ 3 h 4" name="T21"/>
                <a:gd fmla="*/ 3 w 6" name="T22"/>
                <a:gd fmla="*/ 3 h 4" name="T23"/>
                <a:gd fmla="*/ 3 w 6" name="T24"/>
                <a:gd fmla="*/ 2 h 4" name="T25"/>
                <a:gd fmla="*/ 1 w 6" name="T26"/>
                <a:gd fmla="*/ 2 h 4" name="T27"/>
                <a:gd fmla="*/ 2 w 6" name="T28"/>
                <a:gd fmla="*/ 1 h 4" name="T29"/>
                <a:gd fmla="*/ 2 w 6" name="T30"/>
                <a:gd fmla="*/ 1 h 4" name="T31"/>
                <a:gd fmla="*/ 4 w 6" name="T32"/>
                <a:gd fmla="*/ 1 h 4" name="T33"/>
                <a:gd fmla="*/ 4 w 6" name="T34"/>
                <a:gd fmla="*/ 1 h 4" name="T35"/>
                <a:gd fmla="*/ 4 w 6" name="T36"/>
                <a:gd fmla="*/ 2 h 4" name="T37"/>
                <a:gd fmla="*/ 3 w 6" name="T38"/>
                <a:gd fmla="*/ 2 h 4" name="T39"/>
                <a:gd fmla="*/ 2 w 6" name="T40"/>
                <a:gd fmla="*/ 0 h 4" name="T41"/>
                <a:gd fmla="*/ 0 w 6" name="T42"/>
                <a:gd fmla="*/ 1 h 4" name="T43"/>
                <a:gd fmla="*/ 0 w 6" name="T44"/>
                <a:gd fmla="*/ 2 h 4" name="T45"/>
                <a:gd fmla="*/ 0 w 6" name="T46"/>
                <a:gd fmla="*/ 4 h 4" name="T47"/>
                <a:gd fmla="*/ 1 w 6" name="T48"/>
                <a:gd fmla="*/ 4 h 4" name="T49"/>
                <a:gd fmla="*/ 3 w 6" name="T50"/>
                <a:gd fmla="*/ 4 h 4" name="T51"/>
                <a:gd fmla="*/ 5 w 6" name="T52"/>
                <a:gd fmla="*/ 4 h 4" name="T53"/>
                <a:gd fmla="*/ 5 w 6" name="T54"/>
                <a:gd fmla="*/ 4 h 4" name="T55"/>
                <a:gd fmla="*/ 5 w 6" name="T56"/>
                <a:gd fmla="*/ 2 h 4" name="T57"/>
                <a:gd fmla="*/ 6 w 6" name="T58"/>
                <a:gd fmla="*/ 2 h 4" name="T59"/>
                <a:gd fmla="*/ 5 w 6" name="T60"/>
                <a:gd fmla="*/ 2 h 4" name="T61"/>
                <a:gd fmla="*/ 5 w 6" name="T62"/>
                <a:gd fmla="*/ 0 h 4" name="T63"/>
                <a:gd fmla="*/ 4 w 6" name="T64"/>
                <a:gd fmla="*/ 0 h 4" name="T65"/>
                <a:gd fmla="*/ 4 w 6" name="T66"/>
                <a:gd fmla="*/ 0 h 4" name="T67"/>
                <a:gd fmla="*/ 2 w 6" name="T68"/>
                <a:gd fmla="*/ 0 h 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 w="6">
                  <a:moveTo>
                    <a:pt x="3" y="3"/>
                  </a:moveTo>
                  <a:cubicBezTo>
                    <a:pt x="2" y="3"/>
                    <a:pt x="1" y="3"/>
                    <a:pt x="1" y="3"/>
                  </a:cubicBezTo>
                  <a:cubicBezTo>
                    <a:pt x="1" y="3"/>
                    <a:pt x="1" y="3"/>
                    <a:pt x="1" y="3"/>
                  </a:cubicBezTo>
                  <a:cubicBezTo>
                    <a:pt x="1" y="3"/>
                    <a:pt x="1" y="2"/>
                    <a:pt x="1" y="2"/>
                  </a:cubicBezTo>
                  <a:cubicBezTo>
                    <a:pt x="1" y="1"/>
                    <a:pt x="1" y="1"/>
                    <a:pt x="1" y="1"/>
                  </a:cubicBezTo>
                  <a:cubicBezTo>
                    <a:pt x="1" y="1"/>
                    <a:pt x="1" y="1"/>
                    <a:pt x="1" y="1"/>
                  </a:cubicBezTo>
                  <a:cubicBezTo>
                    <a:pt x="1" y="1"/>
                    <a:pt x="1" y="2"/>
                    <a:pt x="1" y="2"/>
                  </a:cubicBezTo>
                  <a:cubicBezTo>
                    <a:pt x="1" y="2"/>
                    <a:pt x="1" y="2"/>
                    <a:pt x="1" y="2"/>
                  </a:cubicBezTo>
                  <a:cubicBezTo>
                    <a:pt x="2" y="3"/>
                    <a:pt x="2" y="3"/>
                    <a:pt x="3" y="3"/>
                  </a:cubicBezTo>
                  <a:cubicBezTo>
                    <a:pt x="3" y="3"/>
                    <a:pt x="4" y="2"/>
                    <a:pt x="4" y="2"/>
                  </a:cubicBezTo>
                  <a:cubicBezTo>
                    <a:pt x="4" y="3"/>
                    <a:pt x="4" y="3"/>
                    <a:pt x="4" y="3"/>
                  </a:cubicBezTo>
                  <a:cubicBezTo>
                    <a:pt x="4" y="3"/>
                    <a:pt x="3" y="3"/>
                    <a:pt x="3" y="3"/>
                  </a:cubicBezTo>
                  <a:moveTo>
                    <a:pt x="3" y="2"/>
                  </a:moveTo>
                  <a:cubicBezTo>
                    <a:pt x="2" y="2"/>
                    <a:pt x="2" y="2"/>
                    <a:pt x="1" y="2"/>
                  </a:cubicBezTo>
                  <a:cubicBezTo>
                    <a:pt x="2" y="1"/>
                    <a:pt x="2" y="1"/>
                    <a:pt x="2" y="1"/>
                  </a:cubicBezTo>
                  <a:cubicBezTo>
                    <a:pt x="2" y="1"/>
                    <a:pt x="2" y="1"/>
                    <a:pt x="2" y="1"/>
                  </a:cubicBezTo>
                  <a:cubicBezTo>
                    <a:pt x="3" y="1"/>
                    <a:pt x="3" y="1"/>
                    <a:pt x="4" y="1"/>
                  </a:cubicBezTo>
                  <a:cubicBezTo>
                    <a:pt x="4" y="1"/>
                    <a:pt x="4" y="1"/>
                    <a:pt x="4" y="1"/>
                  </a:cubicBezTo>
                  <a:cubicBezTo>
                    <a:pt x="4" y="1"/>
                    <a:pt x="4" y="2"/>
                    <a:pt x="4" y="2"/>
                  </a:cubicBezTo>
                  <a:cubicBezTo>
                    <a:pt x="4" y="2"/>
                    <a:pt x="3" y="2"/>
                    <a:pt x="3" y="2"/>
                  </a:cubicBezTo>
                  <a:moveTo>
                    <a:pt x="2" y="0"/>
                  </a:moveTo>
                  <a:cubicBezTo>
                    <a:pt x="2" y="0"/>
                    <a:pt x="0" y="0"/>
                    <a:pt x="0" y="1"/>
                  </a:cubicBezTo>
                  <a:cubicBezTo>
                    <a:pt x="0" y="2"/>
                    <a:pt x="0" y="2"/>
                    <a:pt x="0" y="2"/>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4"/>
                    <a:pt x="5" y="3"/>
                    <a:pt x="5" y="2"/>
                  </a:cubicBezTo>
                  <a:cubicBezTo>
                    <a:pt x="6" y="2"/>
                    <a:pt x="6" y="2"/>
                    <a:pt x="6" y="2"/>
                  </a:cubicBezTo>
                  <a:cubicBezTo>
                    <a:pt x="5" y="2"/>
                    <a:pt x="5" y="2"/>
                    <a:pt x="5" y="2"/>
                  </a:cubicBezTo>
                  <a:cubicBezTo>
                    <a:pt x="5" y="1"/>
                    <a:pt x="5"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16" name="Freeform 102"/>
            <p:cNvSpPr>
              <a:spLocks noEditPoints="1"/>
            </p:cNvSpPr>
            <p:nvPr/>
          </p:nvSpPr>
          <p:spPr bwMode="auto">
            <a:xfrm>
              <a:off x="3922" y="1720"/>
              <a:ext cx="76" cy="228"/>
            </a:xfrm>
            <a:custGeom>
              <a:gdLst>
                <a:gd fmla="*/ 29 w 32" name="T0"/>
                <a:gd fmla="*/ 83 h 96" name="T1"/>
                <a:gd fmla="*/ 21 w 32" name="T2"/>
                <a:gd fmla="*/ 84 h 96" name="T3"/>
                <a:gd fmla="*/ 15 w 32" name="T4"/>
                <a:gd fmla="*/ 58 h 96" name="T5"/>
                <a:gd fmla="*/ 16 w 32" name="T6"/>
                <a:gd fmla="*/ 58 h 96" name="T7"/>
                <a:gd fmla="*/ 19 w 32" name="T8"/>
                <a:gd fmla="*/ 57 h 96" name="T9"/>
                <a:gd fmla="*/ 12 w 32" name="T10"/>
                <a:gd fmla="*/ 55 h 96" name="T11"/>
                <a:gd fmla="*/ 14 w 32" name="T12"/>
                <a:gd fmla="*/ 56 h 96" name="T13"/>
                <a:gd fmla="*/ 17 w 32" name="T14"/>
                <a:gd fmla="*/ 52 h 96" name="T15"/>
                <a:gd fmla="*/ 14 w 32" name="T16"/>
                <a:gd fmla="*/ 42 h 96" name="T17"/>
                <a:gd fmla="*/ 11 w 32" name="T18"/>
                <a:gd fmla="*/ 40 h 96" name="T19"/>
                <a:gd fmla="*/ 18 w 32" name="T20"/>
                <a:gd fmla="*/ 48 h 96" name="T21"/>
                <a:gd fmla="*/ 9 w 32" name="T22"/>
                <a:gd fmla="*/ 53 h 96" name="T23"/>
                <a:gd fmla="*/ 13 w 32" name="T24"/>
                <a:gd fmla="*/ 46 h 96" name="T25"/>
                <a:gd fmla="*/ 9 w 32" name="T26"/>
                <a:gd fmla="*/ 50 h 96" name="T27"/>
                <a:gd fmla="*/ 22 w 32" name="T28"/>
                <a:gd fmla="*/ 39 h 96" name="T29"/>
                <a:gd fmla="*/ 12 w 32" name="T30"/>
                <a:gd fmla="*/ 39 h 96" name="T31"/>
                <a:gd fmla="*/ 2 w 32" name="T32"/>
                <a:gd fmla="*/ 49 h 96" name="T33"/>
                <a:gd fmla="*/ 7 w 32" name="T34"/>
                <a:gd fmla="*/ 49 h 96" name="T35"/>
                <a:gd fmla="*/ 15 w 32" name="T36"/>
                <a:gd fmla="*/ 59 h 96" name="T37"/>
                <a:gd fmla="*/ 24 w 32" name="T38"/>
                <a:gd fmla="*/ 44 h 96" name="T39"/>
                <a:gd fmla="*/ 26 w 32" name="T40"/>
                <a:gd fmla="*/ 78 h 96" name="T41"/>
                <a:gd fmla="*/ 21 w 32" name="T42"/>
                <a:gd fmla="*/ 83 h 96" name="T43"/>
                <a:gd fmla="*/ 12 w 32" name="T44"/>
                <a:gd fmla="*/ 78 h 96" name="T45"/>
                <a:gd fmla="*/ 6 w 32" name="T46"/>
                <a:gd fmla="*/ 64 h 96" name="T47"/>
                <a:gd fmla="*/ 4 w 32" name="T48"/>
                <a:gd fmla="*/ 59 h 96" name="T49"/>
                <a:gd fmla="*/ 18 w 32" name="T50"/>
                <a:gd fmla="*/ 37 h 96" name="T51"/>
                <a:gd fmla="*/ 14 w 32" name="T52"/>
                <a:gd fmla="*/ 34 h 96" name="T53"/>
                <a:gd fmla="*/ 12 w 32" name="T54"/>
                <a:gd fmla="*/ 35 h 96" name="T55"/>
                <a:gd fmla="*/ 14 w 32" name="T56"/>
                <a:gd fmla="*/ 33 h 96" name="T57"/>
                <a:gd fmla="*/ 15 w 32" name="T58"/>
                <a:gd fmla="*/ 31 h 96" name="T59"/>
                <a:gd fmla="*/ 20 w 32" name="T60"/>
                <a:gd fmla="*/ 31 h 96" name="T61"/>
                <a:gd fmla="*/ 17 w 32" name="T62"/>
                <a:gd fmla="*/ 31 h 96" name="T63"/>
                <a:gd fmla="*/ 16 w 32" name="T64"/>
                <a:gd fmla="*/ 21 h 96" name="T65"/>
                <a:gd fmla="*/ 22 w 32" name="T66"/>
                <a:gd fmla="*/ 13 h 96" name="T67"/>
                <a:gd fmla="*/ 14 w 32" name="T68"/>
                <a:gd fmla="*/ 19 h 96" name="T69"/>
                <a:gd fmla="*/ 18 w 32" name="T70"/>
                <a:gd fmla="*/ 17 h 96" name="T71"/>
                <a:gd fmla="*/ 11 w 32" name="T72"/>
                <a:gd fmla="*/ 31 h 96" name="T73"/>
                <a:gd fmla="*/ 8 w 32" name="T74"/>
                <a:gd fmla="*/ 6 h 96" name="T75"/>
                <a:gd fmla="*/ 24 w 32" name="T76"/>
                <a:gd fmla="*/ 29 h 96" name="T77"/>
                <a:gd fmla="*/ 24 w 32" name="T78"/>
                <a:gd fmla="*/ 11 h 96" name="T79"/>
                <a:gd fmla="*/ 20 w 32" name="T80"/>
                <a:gd fmla="*/ 13 h 96" name="T81"/>
                <a:gd fmla="*/ 16 w 32" name="T82"/>
                <a:gd fmla="*/ 20 h 96" name="T83"/>
                <a:gd fmla="*/ 15 w 32" name="T84"/>
                <a:gd fmla="*/ 21 h 96" name="T85"/>
                <a:gd fmla="*/ 7 w 32" name="T86"/>
                <a:gd fmla="*/ 23 h 96" name="T87"/>
                <a:gd fmla="*/ 11 w 32" name="T88"/>
                <a:gd fmla="*/ 34 h 96" name="T89"/>
                <a:gd fmla="*/ 6 w 32" name="T90"/>
                <a:gd fmla="*/ 38 h 96" name="T91"/>
                <a:gd fmla="*/ 4 w 32" name="T92"/>
                <a:gd fmla="*/ 61 h 96" name="T93"/>
                <a:gd fmla="*/ 9 w 32" name="T94"/>
                <a:gd fmla="*/ 80 h 96" name="T95"/>
                <a:gd fmla="*/ 8 w 32" name="T96"/>
                <a:gd fmla="*/ 93 h 96" name="T97"/>
                <a:gd fmla="*/ 21 w 32" name="T98"/>
                <a:gd fmla="*/ 87 h 96" name="T99"/>
                <a:gd fmla="*/ 24 w 32" name="T100"/>
                <a:gd fmla="*/ 86 h 96" name="T101"/>
                <a:gd fmla="*/ 29 w 32" name="T102"/>
                <a:gd fmla="*/ 84 h 96" name="T103"/>
                <a:gd fmla="*/ 24 w 32" name="T104"/>
                <a:gd fmla="*/ 91 h 96" name="T105"/>
                <a:gd fmla="*/ 29 w 32" name="T106"/>
                <a:gd fmla="*/ 94 h 96" name="T107"/>
                <a:gd fmla="*/ 29 w 32" name="T108"/>
                <a:gd fmla="*/ 80 h 96" name="T109"/>
                <a:gd fmla="*/ 26 w 32" name="T110"/>
                <a:gd fmla="*/ 54 h 96" name="T111"/>
                <a:gd fmla="*/ 23 w 32" name="T112"/>
                <a:gd fmla="*/ 38 h 96" name="T113"/>
                <a:gd fmla="*/ 23 w 32" name="T114"/>
                <a:gd fmla="*/ 36 h 96" name="T115"/>
                <a:gd fmla="*/ 25 w 32" name="T116"/>
                <a:gd fmla="*/ 29 h 9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6" w="32">
                  <a:moveTo>
                    <a:pt x="9" y="84"/>
                  </a:moveTo>
                  <a:cubicBezTo>
                    <a:pt x="9" y="84"/>
                    <a:pt x="9" y="84"/>
                    <a:pt x="9" y="84"/>
                  </a:cubicBezTo>
                  <a:cubicBezTo>
                    <a:pt x="8" y="84"/>
                    <a:pt x="8" y="84"/>
                    <a:pt x="8" y="84"/>
                  </a:cubicBezTo>
                  <a:cubicBezTo>
                    <a:pt x="9" y="83"/>
                    <a:pt x="9" y="83"/>
                    <a:pt x="9" y="83"/>
                  </a:cubicBezTo>
                  <a:cubicBezTo>
                    <a:pt x="9" y="83"/>
                    <a:pt x="9" y="83"/>
                    <a:pt x="9" y="83"/>
                  </a:cubicBezTo>
                  <a:cubicBezTo>
                    <a:pt x="9" y="84"/>
                    <a:pt x="9" y="84"/>
                    <a:pt x="9" y="84"/>
                  </a:cubicBezTo>
                  <a:moveTo>
                    <a:pt x="29" y="83"/>
                  </a:moveTo>
                  <a:cubicBezTo>
                    <a:pt x="29" y="83"/>
                    <a:pt x="29" y="83"/>
                    <a:pt x="29" y="83"/>
                  </a:cubicBezTo>
                  <a:cubicBezTo>
                    <a:pt x="29" y="83"/>
                    <a:pt x="29" y="83"/>
                    <a:pt x="29" y="83"/>
                  </a:cubicBezTo>
                  <a:cubicBezTo>
                    <a:pt x="29" y="83"/>
                    <a:pt x="29" y="83"/>
                    <a:pt x="29" y="83"/>
                  </a:cubicBezTo>
                  <a:cubicBezTo>
                    <a:pt x="29" y="83"/>
                    <a:pt x="29" y="83"/>
                    <a:pt x="29" y="83"/>
                  </a:cubicBezTo>
                  <a:moveTo>
                    <a:pt x="17" y="86"/>
                  </a:moveTo>
                  <a:cubicBezTo>
                    <a:pt x="15" y="86"/>
                    <a:pt x="12" y="85"/>
                    <a:pt x="10" y="85"/>
                  </a:cubicBezTo>
                  <a:cubicBezTo>
                    <a:pt x="10" y="81"/>
                    <a:pt x="10" y="81"/>
                    <a:pt x="10" y="81"/>
                  </a:cubicBezTo>
                  <a:cubicBezTo>
                    <a:pt x="11" y="82"/>
                    <a:pt x="13" y="83"/>
                    <a:pt x="17" y="83"/>
                  </a:cubicBezTo>
                  <a:cubicBezTo>
                    <a:pt x="18" y="83"/>
                    <a:pt x="20" y="84"/>
                    <a:pt x="21" y="84"/>
                  </a:cubicBezTo>
                  <a:cubicBezTo>
                    <a:pt x="22" y="84"/>
                    <a:pt x="22" y="83"/>
                    <a:pt x="23" y="83"/>
                  </a:cubicBezTo>
                  <a:cubicBezTo>
                    <a:pt x="23" y="83"/>
                    <a:pt x="26" y="83"/>
                    <a:pt x="28" y="82"/>
                  </a:cubicBezTo>
                  <a:cubicBezTo>
                    <a:pt x="28" y="82"/>
                    <a:pt x="28" y="83"/>
                    <a:pt x="28" y="84"/>
                  </a:cubicBezTo>
                  <a:cubicBezTo>
                    <a:pt x="26" y="85"/>
                    <a:pt x="23" y="85"/>
                    <a:pt x="21" y="86"/>
                  </a:cubicBezTo>
                  <a:cubicBezTo>
                    <a:pt x="19" y="86"/>
                    <a:pt x="18" y="86"/>
                    <a:pt x="17" y="86"/>
                  </a:cubicBezTo>
                  <a:moveTo>
                    <a:pt x="14" y="58"/>
                  </a:moveTo>
                  <a:cubicBezTo>
                    <a:pt x="15" y="58"/>
                    <a:pt x="15" y="58"/>
                    <a:pt x="15" y="58"/>
                  </a:cubicBezTo>
                  <a:cubicBezTo>
                    <a:pt x="15" y="58"/>
                    <a:pt x="15" y="58"/>
                    <a:pt x="15" y="58"/>
                  </a:cubicBezTo>
                  <a:cubicBezTo>
                    <a:pt x="14" y="58"/>
                    <a:pt x="14" y="58"/>
                    <a:pt x="14" y="58"/>
                  </a:cubicBezTo>
                  <a:moveTo>
                    <a:pt x="14" y="58"/>
                  </a:moveTo>
                  <a:cubicBezTo>
                    <a:pt x="14" y="57"/>
                    <a:pt x="14" y="57"/>
                    <a:pt x="14" y="57"/>
                  </a:cubicBezTo>
                  <a:cubicBezTo>
                    <a:pt x="14" y="57"/>
                    <a:pt x="14" y="57"/>
                    <a:pt x="14" y="57"/>
                  </a:cubicBezTo>
                  <a:cubicBezTo>
                    <a:pt x="14" y="57"/>
                    <a:pt x="14" y="57"/>
                    <a:pt x="14" y="57"/>
                  </a:cubicBezTo>
                  <a:cubicBezTo>
                    <a:pt x="14" y="57"/>
                    <a:pt x="14" y="57"/>
                    <a:pt x="14" y="57"/>
                  </a:cubicBezTo>
                  <a:cubicBezTo>
                    <a:pt x="14" y="58"/>
                    <a:pt x="14" y="58"/>
                    <a:pt x="14" y="58"/>
                  </a:cubicBezTo>
                  <a:moveTo>
                    <a:pt x="16" y="58"/>
                  </a:moveTo>
                  <a:cubicBezTo>
                    <a:pt x="16" y="58"/>
                    <a:pt x="16" y="58"/>
                    <a:pt x="16" y="58"/>
                  </a:cubicBezTo>
                  <a:cubicBezTo>
                    <a:pt x="16" y="58"/>
                    <a:pt x="16" y="57"/>
                    <a:pt x="15" y="57"/>
                  </a:cubicBezTo>
                  <a:cubicBezTo>
                    <a:pt x="15" y="56"/>
                    <a:pt x="15" y="56"/>
                    <a:pt x="15" y="56"/>
                  </a:cubicBezTo>
                  <a:cubicBezTo>
                    <a:pt x="15" y="56"/>
                    <a:pt x="15" y="56"/>
                    <a:pt x="15" y="56"/>
                  </a:cubicBezTo>
                  <a:cubicBezTo>
                    <a:pt x="15" y="54"/>
                    <a:pt x="17" y="53"/>
                    <a:pt x="18" y="52"/>
                  </a:cubicBezTo>
                  <a:cubicBezTo>
                    <a:pt x="19" y="53"/>
                    <a:pt x="19" y="53"/>
                    <a:pt x="19" y="54"/>
                  </a:cubicBezTo>
                  <a:cubicBezTo>
                    <a:pt x="19" y="55"/>
                    <a:pt x="19" y="55"/>
                    <a:pt x="19" y="55"/>
                  </a:cubicBezTo>
                  <a:cubicBezTo>
                    <a:pt x="19" y="56"/>
                    <a:pt x="19" y="57"/>
                    <a:pt x="19" y="57"/>
                  </a:cubicBezTo>
                  <a:cubicBezTo>
                    <a:pt x="18" y="58"/>
                    <a:pt x="18" y="58"/>
                    <a:pt x="18" y="58"/>
                  </a:cubicBezTo>
                  <a:cubicBezTo>
                    <a:pt x="17" y="58"/>
                    <a:pt x="17" y="58"/>
                    <a:pt x="16" y="58"/>
                  </a:cubicBezTo>
                  <a:moveTo>
                    <a:pt x="17" y="52"/>
                  </a:moveTo>
                  <a:cubicBezTo>
                    <a:pt x="18" y="51"/>
                    <a:pt x="18" y="50"/>
                    <a:pt x="18" y="50"/>
                  </a:cubicBezTo>
                  <a:cubicBezTo>
                    <a:pt x="18" y="50"/>
                    <a:pt x="18" y="51"/>
                    <a:pt x="18" y="51"/>
                  </a:cubicBezTo>
                  <a:cubicBezTo>
                    <a:pt x="17" y="52"/>
                    <a:pt x="17" y="52"/>
                    <a:pt x="17" y="52"/>
                  </a:cubicBezTo>
                  <a:moveTo>
                    <a:pt x="13" y="57"/>
                  </a:moveTo>
                  <a:cubicBezTo>
                    <a:pt x="13" y="56"/>
                    <a:pt x="12" y="55"/>
                    <a:pt x="12" y="55"/>
                  </a:cubicBezTo>
                  <a:cubicBezTo>
                    <a:pt x="12" y="54"/>
                    <a:pt x="12" y="52"/>
                    <a:pt x="13" y="51"/>
                  </a:cubicBezTo>
                  <a:cubicBezTo>
                    <a:pt x="13" y="51"/>
                    <a:pt x="14" y="50"/>
                    <a:pt x="14" y="50"/>
                  </a:cubicBezTo>
                  <a:cubicBezTo>
                    <a:pt x="17" y="49"/>
                    <a:pt x="17" y="49"/>
                    <a:pt x="17" y="49"/>
                  </a:cubicBezTo>
                  <a:cubicBezTo>
                    <a:pt x="16" y="50"/>
                    <a:pt x="16" y="52"/>
                    <a:pt x="15" y="53"/>
                  </a:cubicBezTo>
                  <a:cubicBezTo>
                    <a:pt x="16" y="53"/>
                    <a:pt x="16" y="53"/>
                    <a:pt x="16" y="53"/>
                  </a:cubicBezTo>
                  <a:cubicBezTo>
                    <a:pt x="15" y="54"/>
                    <a:pt x="14" y="55"/>
                    <a:pt x="14" y="56"/>
                  </a:cubicBezTo>
                  <a:cubicBezTo>
                    <a:pt x="14" y="56"/>
                    <a:pt x="14" y="56"/>
                    <a:pt x="14" y="56"/>
                  </a:cubicBezTo>
                  <a:cubicBezTo>
                    <a:pt x="14" y="56"/>
                    <a:pt x="14" y="56"/>
                    <a:pt x="14" y="56"/>
                  </a:cubicBezTo>
                  <a:cubicBezTo>
                    <a:pt x="13" y="57"/>
                    <a:pt x="13" y="57"/>
                    <a:pt x="13" y="57"/>
                  </a:cubicBezTo>
                  <a:moveTo>
                    <a:pt x="16" y="52"/>
                  </a:moveTo>
                  <a:cubicBezTo>
                    <a:pt x="16" y="51"/>
                    <a:pt x="17" y="50"/>
                    <a:pt x="17" y="49"/>
                  </a:cubicBezTo>
                  <a:cubicBezTo>
                    <a:pt x="18" y="49"/>
                    <a:pt x="18" y="49"/>
                    <a:pt x="18" y="49"/>
                  </a:cubicBezTo>
                  <a:cubicBezTo>
                    <a:pt x="18" y="49"/>
                    <a:pt x="18" y="49"/>
                    <a:pt x="18" y="49"/>
                  </a:cubicBezTo>
                  <a:cubicBezTo>
                    <a:pt x="18" y="49"/>
                    <a:pt x="18" y="49"/>
                    <a:pt x="18" y="49"/>
                  </a:cubicBezTo>
                  <a:cubicBezTo>
                    <a:pt x="18" y="50"/>
                    <a:pt x="17" y="51"/>
                    <a:pt x="17" y="52"/>
                  </a:cubicBezTo>
                  <a:cubicBezTo>
                    <a:pt x="17" y="52"/>
                    <a:pt x="17" y="52"/>
                    <a:pt x="17" y="52"/>
                  </a:cubicBezTo>
                  <a:cubicBezTo>
                    <a:pt x="16" y="52"/>
                    <a:pt x="16" y="52"/>
                    <a:pt x="16" y="52"/>
                  </a:cubicBezTo>
                  <a:moveTo>
                    <a:pt x="18" y="41"/>
                  </a:moveTo>
                  <a:cubicBezTo>
                    <a:pt x="19" y="41"/>
                    <a:pt x="21" y="41"/>
                    <a:pt x="22" y="40"/>
                  </a:cubicBezTo>
                  <a:cubicBezTo>
                    <a:pt x="22" y="40"/>
                    <a:pt x="22" y="40"/>
                    <a:pt x="22" y="40"/>
                  </a:cubicBezTo>
                  <a:cubicBezTo>
                    <a:pt x="21" y="41"/>
                    <a:pt x="21" y="42"/>
                    <a:pt x="20" y="42"/>
                  </a:cubicBezTo>
                  <a:cubicBezTo>
                    <a:pt x="19" y="43"/>
                    <a:pt x="18" y="43"/>
                    <a:pt x="18" y="43"/>
                  </a:cubicBezTo>
                  <a:cubicBezTo>
                    <a:pt x="17" y="43"/>
                    <a:pt x="17" y="43"/>
                    <a:pt x="17" y="43"/>
                  </a:cubicBezTo>
                  <a:cubicBezTo>
                    <a:pt x="16" y="43"/>
                    <a:pt x="15" y="43"/>
                    <a:pt x="14" y="42"/>
                  </a:cubicBezTo>
                  <a:cubicBezTo>
                    <a:pt x="14" y="41"/>
                    <a:pt x="13" y="41"/>
                    <a:pt x="13" y="40"/>
                  </a:cubicBezTo>
                  <a:cubicBezTo>
                    <a:pt x="13" y="40"/>
                    <a:pt x="13" y="40"/>
                    <a:pt x="13" y="40"/>
                  </a:cubicBezTo>
                  <a:cubicBezTo>
                    <a:pt x="14" y="41"/>
                    <a:pt x="14" y="41"/>
                    <a:pt x="14" y="41"/>
                  </a:cubicBezTo>
                  <a:cubicBezTo>
                    <a:pt x="15" y="41"/>
                    <a:pt x="16" y="41"/>
                    <a:pt x="18" y="41"/>
                  </a:cubicBezTo>
                  <a:moveTo>
                    <a:pt x="9" y="50"/>
                  </a:moveTo>
                  <a:cubicBezTo>
                    <a:pt x="8" y="49"/>
                    <a:pt x="8" y="49"/>
                    <a:pt x="8" y="49"/>
                  </a:cubicBezTo>
                  <a:cubicBezTo>
                    <a:pt x="10" y="47"/>
                    <a:pt x="11" y="42"/>
                    <a:pt x="11" y="40"/>
                  </a:cubicBezTo>
                  <a:cubicBezTo>
                    <a:pt x="11" y="40"/>
                    <a:pt x="11" y="40"/>
                    <a:pt x="11" y="40"/>
                  </a:cubicBezTo>
                  <a:cubicBezTo>
                    <a:pt x="11" y="40"/>
                    <a:pt x="11" y="40"/>
                    <a:pt x="11" y="40"/>
                  </a:cubicBezTo>
                  <a:cubicBezTo>
                    <a:pt x="12" y="41"/>
                    <a:pt x="12" y="42"/>
                    <a:pt x="14" y="43"/>
                  </a:cubicBezTo>
                  <a:cubicBezTo>
                    <a:pt x="15" y="43"/>
                    <a:pt x="16" y="44"/>
                    <a:pt x="17" y="44"/>
                  </a:cubicBezTo>
                  <a:cubicBezTo>
                    <a:pt x="17" y="44"/>
                    <a:pt x="17" y="44"/>
                    <a:pt x="17" y="44"/>
                  </a:cubicBezTo>
                  <a:cubicBezTo>
                    <a:pt x="18" y="44"/>
                    <a:pt x="19" y="44"/>
                    <a:pt x="20" y="44"/>
                  </a:cubicBezTo>
                  <a:cubicBezTo>
                    <a:pt x="19" y="44"/>
                    <a:pt x="19" y="45"/>
                    <a:pt x="18" y="46"/>
                  </a:cubicBezTo>
                  <a:cubicBezTo>
                    <a:pt x="18" y="47"/>
                    <a:pt x="18" y="47"/>
                    <a:pt x="18" y="48"/>
                  </a:cubicBezTo>
                  <a:cubicBezTo>
                    <a:pt x="18" y="48"/>
                    <a:pt x="18" y="48"/>
                    <a:pt x="18" y="48"/>
                  </a:cubicBezTo>
                  <a:cubicBezTo>
                    <a:pt x="13" y="49"/>
                    <a:pt x="13" y="49"/>
                    <a:pt x="13" y="49"/>
                  </a:cubicBezTo>
                  <a:cubicBezTo>
                    <a:pt x="13" y="50"/>
                    <a:pt x="13" y="50"/>
                    <a:pt x="13" y="50"/>
                  </a:cubicBezTo>
                  <a:cubicBezTo>
                    <a:pt x="12" y="50"/>
                    <a:pt x="12" y="50"/>
                    <a:pt x="12" y="50"/>
                  </a:cubicBezTo>
                  <a:cubicBezTo>
                    <a:pt x="12" y="50"/>
                    <a:pt x="12" y="50"/>
                    <a:pt x="12" y="50"/>
                  </a:cubicBezTo>
                  <a:cubicBezTo>
                    <a:pt x="11" y="51"/>
                    <a:pt x="11" y="53"/>
                    <a:pt x="11" y="55"/>
                  </a:cubicBezTo>
                  <a:cubicBezTo>
                    <a:pt x="10" y="55"/>
                    <a:pt x="10" y="55"/>
                    <a:pt x="10" y="55"/>
                  </a:cubicBezTo>
                  <a:cubicBezTo>
                    <a:pt x="10" y="54"/>
                    <a:pt x="10" y="54"/>
                    <a:pt x="10" y="54"/>
                  </a:cubicBezTo>
                  <a:cubicBezTo>
                    <a:pt x="9" y="53"/>
                    <a:pt x="9" y="53"/>
                    <a:pt x="9" y="53"/>
                  </a:cubicBezTo>
                  <a:cubicBezTo>
                    <a:pt x="9" y="53"/>
                    <a:pt x="9" y="53"/>
                    <a:pt x="9" y="52"/>
                  </a:cubicBezTo>
                  <a:cubicBezTo>
                    <a:pt x="9" y="52"/>
                    <a:pt x="9" y="51"/>
                    <a:pt x="9" y="51"/>
                  </a:cubicBezTo>
                  <a:cubicBezTo>
                    <a:pt x="9" y="51"/>
                    <a:pt x="9" y="51"/>
                    <a:pt x="9" y="51"/>
                  </a:cubicBezTo>
                  <a:cubicBezTo>
                    <a:pt x="9" y="51"/>
                    <a:pt x="9" y="50"/>
                    <a:pt x="10" y="49"/>
                  </a:cubicBezTo>
                  <a:cubicBezTo>
                    <a:pt x="10" y="49"/>
                    <a:pt x="10" y="48"/>
                    <a:pt x="10" y="48"/>
                  </a:cubicBezTo>
                  <a:cubicBezTo>
                    <a:pt x="11" y="48"/>
                    <a:pt x="11" y="48"/>
                    <a:pt x="11" y="48"/>
                  </a:cubicBezTo>
                  <a:cubicBezTo>
                    <a:pt x="11" y="47"/>
                    <a:pt x="11" y="47"/>
                    <a:pt x="11" y="47"/>
                  </a:cubicBezTo>
                  <a:cubicBezTo>
                    <a:pt x="12" y="47"/>
                    <a:pt x="12" y="46"/>
                    <a:pt x="13" y="46"/>
                  </a:cubicBezTo>
                  <a:cubicBezTo>
                    <a:pt x="14" y="46"/>
                    <a:pt x="15" y="45"/>
                    <a:pt x="16" y="44"/>
                  </a:cubicBezTo>
                  <a:cubicBezTo>
                    <a:pt x="15" y="44"/>
                    <a:pt x="15" y="44"/>
                    <a:pt x="15" y="44"/>
                  </a:cubicBezTo>
                  <a:cubicBezTo>
                    <a:pt x="14" y="44"/>
                    <a:pt x="13" y="45"/>
                    <a:pt x="13" y="45"/>
                  </a:cubicBezTo>
                  <a:cubicBezTo>
                    <a:pt x="12" y="46"/>
                    <a:pt x="11" y="46"/>
                    <a:pt x="10" y="46"/>
                  </a:cubicBezTo>
                  <a:cubicBezTo>
                    <a:pt x="10" y="47"/>
                    <a:pt x="10" y="47"/>
                    <a:pt x="10" y="47"/>
                  </a:cubicBezTo>
                  <a:cubicBezTo>
                    <a:pt x="10" y="47"/>
                    <a:pt x="10" y="47"/>
                    <a:pt x="10" y="47"/>
                  </a:cubicBezTo>
                  <a:cubicBezTo>
                    <a:pt x="9" y="48"/>
                    <a:pt x="9" y="48"/>
                    <a:pt x="9" y="49"/>
                  </a:cubicBezTo>
                  <a:cubicBezTo>
                    <a:pt x="9" y="50"/>
                    <a:pt x="9" y="50"/>
                    <a:pt x="9" y="50"/>
                  </a:cubicBezTo>
                  <a:moveTo>
                    <a:pt x="18" y="40"/>
                  </a:moveTo>
                  <a:cubicBezTo>
                    <a:pt x="17" y="40"/>
                    <a:pt x="17" y="40"/>
                    <a:pt x="17" y="40"/>
                  </a:cubicBezTo>
                  <a:cubicBezTo>
                    <a:pt x="19" y="40"/>
                    <a:pt x="20"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0" y="40"/>
                    <a:pt x="19" y="40"/>
                    <a:pt x="18" y="40"/>
                  </a:cubicBezTo>
                  <a:moveTo>
                    <a:pt x="15" y="38"/>
                  </a:moveTo>
                  <a:cubicBezTo>
                    <a:pt x="16" y="38"/>
                    <a:pt x="17" y="38"/>
                    <a:pt x="18" y="38"/>
                  </a:cubicBezTo>
                  <a:cubicBezTo>
                    <a:pt x="20" y="38"/>
                    <a:pt x="21" y="38"/>
                    <a:pt x="22" y="38"/>
                  </a:cubicBezTo>
                  <a:cubicBezTo>
                    <a:pt x="22" y="38"/>
                    <a:pt x="22" y="38"/>
                    <a:pt x="22" y="38"/>
                  </a:cubicBezTo>
                  <a:cubicBezTo>
                    <a:pt x="20" y="38"/>
                    <a:pt x="17" y="39"/>
                    <a:pt x="15" y="39"/>
                  </a:cubicBezTo>
                  <a:cubicBezTo>
                    <a:pt x="14" y="39"/>
                    <a:pt x="13" y="39"/>
                    <a:pt x="12" y="39"/>
                  </a:cubicBezTo>
                  <a:cubicBezTo>
                    <a:pt x="12" y="39"/>
                    <a:pt x="12" y="39"/>
                    <a:pt x="12" y="39"/>
                  </a:cubicBezTo>
                  <a:cubicBezTo>
                    <a:pt x="12" y="38"/>
                    <a:pt x="12" y="38"/>
                    <a:pt x="12" y="38"/>
                  </a:cubicBezTo>
                  <a:cubicBezTo>
                    <a:pt x="13" y="38"/>
                    <a:pt x="14" y="38"/>
                    <a:pt x="15" y="38"/>
                  </a:cubicBezTo>
                  <a:moveTo>
                    <a:pt x="4" y="59"/>
                  </a:moveTo>
                  <a:cubicBezTo>
                    <a:pt x="3" y="56"/>
                    <a:pt x="3" y="56"/>
                    <a:pt x="3" y="56"/>
                  </a:cubicBezTo>
                  <a:cubicBezTo>
                    <a:pt x="2" y="55"/>
                    <a:pt x="2" y="53"/>
                    <a:pt x="2" y="52"/>
                  </a:cubicBezTo>
                  <a:cubicBezTo>
                    <a:pt x="1" y="52"/>
                    <a:pt x="1" y="51"/>
                    <a:pt x="1" y="50"/>
                  </a:cubicBezTo>
                  <a:cubicBezTo>
                    <a:pt x="1" y="50"/>
                    <a:pt x="2" y="49"/>
                    <a:pt x="2" y="49"/>
                  </a:cubicBezTo>
                  <a:cubicBezTo>
                    <a:pt x="2" y="49"/>
                    <a:pt x="2" y="49"/>
                    <a:pt x="2" y="49"/>
                  </a:cubicBezTo>
                  <a:cubicBezTo>
                    <a:pt x="3" y="47"/>
                    <a:pt x="4" y="45"/>
                    <a:pt x="5" y="43"/>
                  </a:cubicBezTo>
                  <a:cubicBezTo>
                    <a:pt x="5" y="42"/>
                    <a:pt x="6" y="40"/>
                    <a:pt x="7" y="38"/>
                  </a:cubicBezTo>
                  <a:cubicBezTo>
                    <a:pt x="7" y="37"/>
                    <a:pt x="8" y="37"/>
                    <a:pt x="9" y="37"/>
                  </a:cubicBezTo>
                  <a:cubicBezTo>
                    <a:pt x="9" y="37"/>
                    <a:pt x="9" y="37"/>
                    <a:pt x="9" y="37"/>
                  </a:cubicBezTo>
                  <a:cubicBezTo>
                    <a:pt x="10" y="37"/>
                    <a:pt x="10" y="38"/>
                    <a:pt x="11" y="39"/>
                  </a:cubicBezTo>
                  <a:cubicBezTo>
                    <a:pt x="11" y="40"/>
                    <a:pt x="9" y="47"/>
                    <a:pt x="7" y="49"/>
                  </a:cubicBezTo>
                  <a:cubicBezTo>
                    <a:pt x="7" y="49"/>
                    <a:pt x="7" y="49"/>
                    <a:pt x="7" y="49"/>
                  </a:cubicBezTo>
                  <a:cubicBezTo>
                    <a:pt x="7" y="49"/>
                    <a:pt x="7" y="49"/>
                    <a:pt x="7" y="49"/>
                  </a:cubicBezTo>
                  <a:cubicBezTo>
                    <a:pt x="8" y="50"/>
                    <a:pt x="8" y="51"/>
                    <a:pt x="8" y="52"/>
                  </a:cubicBezTo>
                  <a:cubicBezTo>
                    <a:pt x="8" y="53"/>
                    <a:pt x="8" y="53"/>
                    <a:pt x="9" y="54"/>
                  </a:cubicBezTo>
                  <a:cubicBezTo>
                    <a:pt x="9" y="54"/>
                    <a:pt x="9" y="55"/>
                    <a:pt x="9" y="55"/>
                  </a:cubicBezTo>
                  <a:cubicBezTo>
                    <a:pt x="9" y="55"/>
                    <a:pt x="10" y="55"/>
                    <a:pt x="10" y="56"/>
                  </a:cubicBezTo>
                  <a:cubicBezTo>
                    <a:pt x="12" y="56"/>
                    <a:pt x="13" y="57"/>
                    <a:pt x="13" y="59"/>
                  </a:cubicBezTo>
                  <a:cubicBezTo>
                    <a:pt x="13" y="59"/>
                    <a:pt x="13" y="59"/>
                    <a:pt x="13" y="59"/>
                  </a:cubicBezTo>
                  <a:cubicBezTo>
                    <a:pt x="14" y="59"/>
                    <a:pt x="14" y="59"/>
                    <a:pt x="14" y="59"/>
                  </a:cubicBezTo>
                  <a:cubicBezTo>
                    <a:pt x="14" y="59"/>
                    <a:pt x="15" y="59"/>
                    <a:pt x="15" y="59"/>
                  </a:cubicBezTo>
                  <a:cubicBezTo>
                    <a:pt x="16" y="59"/>
                    <a:pt x="17" y="59"/>
                    <a:pt x="18" y="59"/>
                  </a:cubicBezTo>
                  <a:cubicBezTo>
                    <a:pt x="19" y="59"/>
                    <a:pt x="19" y="59"/>
                    <a:pt x="20" y="58"/>
                  </a:cubicBezTo>
                  <a:cubicBezTo>
                    <a:pt x="21" y="57"/>
                    <a:pt x="20" y="55"/>
                    <a:pt x="20" y="55"/>
                  </a:cubicBezTo>
                  <a:cubicBezTo>
                    <a:pt x="20" y="54"/>
                    <a:pt x="20" y="54"/>
                    <a:pt x="20" y="54"/>
                  </a:cubicBezTo>
                  <a:cubicBezTo>
                    <a:pt x="19" y="51"/>
                    <a:pt x="19" y="49"/>
                    <a:pt x="19" y="47"/>
                  </a:cubicBezTo>
                  <a:cubicBezTo>
                    <a:pt x="20" y="44"/>
                    <a:pt x="21" y="43"/>
                    <a:pt x="22" y="43"/>
                  </a:cubicBezTo>
                  <a:cubicBezTo>
                    <a:pt x="22" y="43"/>
                    <a:pt x="22" y="43"/>
                    <a:pt x="22" y="43"/>
                  </a:cubicBezTo>
                  <a:cubicBezTo>
                    <a:pt x="23" y="44"/>
                    <a:pt x="24" y="44"/>
                    <a:pt x="24" y="44"/>
                  </a:cubicBezTo>
                  <a:cubicBezTo>
                    <a:pt x="23" y="48"/>
                    <a:pt x="24" y="51"/>
                    <a:pt x="25" y="54"/>
                  </a:cubicBezTo>
                  <a:cubicBezTo>
                    <a:pt x="25" y="56"/>
                    <a:pt x="26" y="57"/>
                    <a:pt x="26" y="58"/>
                  </a:cubicBezTo>
                  <a:cubicBezTo>
                    <a:pt x="27" y="60"/>
                    <a:pt x="28" y="62"/>
                    <a:pt x="28" y="65"/>
                  </a:cubicBezTo>
                  <a:cubicBezTo>
                    <a:pt x="29" y="69"/>
                    <a:pt x="28" y="70"/>
                    <a:pt x="27" y="72"/>
                  </a:cubicBezTo>
                  <a:cubicBezTo>
                    <a:pt x="27" y="73"/>
                    <a:pt x="26" y="74"/>
                    <a:pt x="26" y="75"/>
                  </a:cubicBezTo>
                  <a:cubicBezTo>
                    <a:pt x="26" y="75"/>
                    <a:pt x="26" y="75"/>
                    <a:pt x="26" y="75"/>
                  </a:cubicBezTo>
                  <a:cubicBezTo>
                    <a:pt x="26" y="76"/>
                    <a:pt x="26" y="77"/>
                    <a:pt x="26" y="78"/>
                  </a:cubicBezTo>
                  <a:cubicBezTo>
                    <a:pt x="26" y="78"/>
                    <a:pt x="26" y="78"/>
                    <a:pt x="26" y="78"/>
                  </a:cubicBezTo>
                  <a:cubicBezTo>
                    <a:pt x="26" y="78"/>
                    <a:pt x="26" y="78"/>
                    <a:pt x="26" y="78"/>
                  </a:cubicBezTo>
                  <a:cubicBezTo>
                    <a:pt x="26" y="79"/>
                    <a:pt x="26" y="80"/>
                    <a:pt x="25" y="80"/>
                  </a:cubicBezTo>
                  <a:cubicBezTo>
                    <a:pt x="26" y="80"/>
                    <a:pt x="26" y="80"/>
                    <a:pt x="26" y="80"/>
                  </a:cubicBezTo>
                  <a:cubicBezTo>
                    <a:pt x="27" y="80"/>
                    <a:pt x="27" y="79"/>
                    <a:pt x="27" y="78"/>
                  </a:cubicBezTo>
                  <a:cubicBezTo>
                    <a:pt x="27" y="78"/>
                    <a:pt x="27" y="79"/>
                    <a:pt x="28" y="79"/>
                  </a:cubicBezTo>
                  <a:cubicBezTo>
                    <a:pt x="28" y="80"/>
                    <a:pt x="28" y="80"/>
                    <a:pt x="28" y="80"/>
                  </a:cubicBezTo>
                  <a:cubicBezTo>
                    <a:pt x="27" y="81"/>
                    <a:pt x="25" y="82"/>
                    <a:pt x="23" y="82"/>
                  </a:cubicBezTo>
                  <a:cubicBezTo>
                    <a:pt x="22" y="82"/>
                    <a:pt x="22" y="83"/>
                    <a:pt x="21" y="83"/>
                  </a:cubicBezTo>
                  <a:cubicBezTo>
                    <a:pt x="20" y="83"/>
                    <a:pt x="18" y="82"/>
                    <a:pt x="17" y="82"/>
                  </a:cubicBezTo>
                  <a:cubicBezTo>
                    <a:pt x="12" y="82"/>
                    <a:pt x="10" y="81"/>
                    <a:pt x="10" y="80"/>
                  </a:cubicBezTo>
                  <a:cubicBezTo>
                    <a:pt x="10" y="80"/>
                    <a:pt x="10" y="80"/>
                    <a:pt x="10" y="80"/>
                  </a:cubicBezTo>
                  <a:cubicBezTo>
                    <a:pt x="10" y="80"/>
                    <a:pt x="10" y="80"/>
                    <a:pt x="10" y="80"/>
                  </a:cubicBezTo>
                  <a:cubicBezTo>
                    <a:pt x="10" y="79"/>
                    <a:pt x="11" y="79"/>
                    <a:pt x="11" y="79"/>
                  </a:cubicBezTo>
                  <a:cubicBezTo>
                    <a:pt x="11" y="79"/>
                    <a:pt x="11" y="80"/>
                    <a:pt x="11" y="80"/>
                  </a:cubicBezTo>
                  <a:cubicBezTo>
                    <a:pt x="12" y="80"/>
                    <a:pt x="12" y="80"/>
                    <a:pt x="12" y="80"/>
                  </a:cubicBezTo>
                  <a:cubicBezTo>
                    <a:pt x="12" y="80"/>
                    <a:pt x="12" y="79"/>
                    <a:pt x="12" y="78"/>
                  </a:cubicBezTo>
                  <a:cubicBezTo>
                    <a:pt x="12" y="78"/>
                    <a:pt x="12" y="78"/>
                    <a:pt x="12" y="78"/>
                  </a:cubicBezTo>
                  <a:cubicBezTo>
                    <a:pt x="12" y="78"/>
                    <a:pt x="12" y="78"/>
                    <a:pt x="12" y="78"/>
                  </a:cubicBezTo>
                  <a:cubicBezTo>
                    <a:pt x="12" y="77"/>
                    <a:pt x="12" y="76"/>
                    <a:pt x="12" y="75"/>
                  </a:cubicBezTo>
                  <a:cubicBezTo>
                    <a:pt x="12" y="75"/>
                    <a:pt x="12" y="75"/>
                    <a:pt x="12" y="75"/>
                  </a:cubicBezTo>
                  <a:cubicBezTo>
                    <a:pt x="12" y="75"/>
                    <a:pt x="12" y="75"/>
                    <a:pt x="12" y="75"/>
                  </a:cubicBezTo>
                  <a:cubicBezTo>
                    <a:pt x="10" y="72"/>
                    <a:pt x="9" y="69"/>
                    <a:pt x="8" y="68"/>
                  </a:cubicBezTo>
                  <a:cubicBezTo>
                    <a:pt x="7" y="67"/>
                    <a:pt x="7" y="66"/>
                    <a:pt x="6" y="66"/>
                  </a:cubicBezTo>
                  <a:cubicBezTo>
                    <a:pt x="6" y="65"/>
                    <a:pt x="6" y="65"/>
                    <a:pt x="6" y="64"/>
                  </a:cubicBezTo>
                  <a:cubicBezTo>
                    <a:pt x="6" y="65"/>
                    <a:pt x="6" y="65"/>
                    <a:pt x="6" y="65"/>
                  </a:cubicBezTo>
                  <a:cubicBezTo>
                    <a:pt x="6" y="65"/>
                    <a:pt x="6" y="65"/>
                    <a:pt x="7" y="65"/>
                  </a:cubicBezTo>
                  <a:cubicBezTo>
                    <a:pt x="7" y="65"/>
                    <a:pt x="7" y="65"/>
                    <a:pt x="7" y="65"/>
                  </a:cubicBezTo>
                  <a:cubicBezTo>
                    <a:pt x="7" y="65"/>
                    <a:pt x="7" y="65"/>
                    <a:pt x="7" y="65"/>
                  </a:cubicBezTo>
                  <a:cubicBezTo>
                    <a:pt x="7" y="65"/>
                    <a:pt x="7" y="65"/>
                    <a:pt x="7" y="65"/>
                  </a:cubicBezTo>
                  <a:cubicBezTo>
                    <a:pt x="7" y="64"/>
                    <a:pt x="7" y="64"/>
                    <a:pt x="7" y="64"/>
                  </a:cubicBezTo>
                  <a:cubicBezTo>
                    <a:pt x="7" y="64"/>
                    <a:pt x="7" y="64"/>
                    <a:pt x="7" y="64"/>
                  </a:cubicBezTo>
                  <a:cubicBezTo>
                    <a:pt x="4" y="59"/>
                    <a:pt x="4" y="59"/>
                    <a:pt x="4" y="59"/>
                  </a:cubicBezTo>
                  <a:cubicBezTo>
                    <a:pt x="4" y="59"/>
                    <a:pt x="4" y="59"/>
                    <a:pt x="4" y="59"/>
                  </a:cubicBezTo>
                  <a:cubicBezTo>
                    <a:pt x="4" y="59"/>
                    <a:pt x="4" y="59"/>
                    <a:pt x="4" y="59"/>
                  </a:cubicBezTo>
                  <a:moveTo>
                    <a:pt x="12" y="37"/>
                  </a:moveTo>
                  <a:cubicBezTo>
                    <a:pt x="13" y="37"/>
                    <a:pt x="13" y="37"/>
                    <a:pt x="13" y="37"/>
                  </a:cubicBezTo>
                  <a:cubicBezTo>
                    <a:pt x="16" y="36"/>
                    <a:pt x="19" y="36"/>
                    <a:pt x="22" y="35"/>
                  </a:cubicBezTo>
                  <a:cubicBezTo>
                    <a:pt x="22" y="36"/>
                    <a:pt x="22" y="36"/>
                    <a:pt x="22" y="36"/>
                  </a:cubicBezTo>
                  <a:cubicBezTo>
                    <a:pt x="22" y="37"/>
                    <a:pt x="22" y="37"/>
                    <a:pt x="22" y="37"/>
                  </a:cubicBezTo>
                  <a:cubicBezTo>
                    <a:pt x="21" y="37"/>
                    <a:pt x="20" y="37"/>
                    <a:pt x="18" y="37"/>
                  </a:cubicBezTo>
                  <a:cubicBezTo>
                    <a:pt x="17" y="37"/>
                    <a:pt x="16" y="37"/>
                    <a:pt x="15" y="37"/>
                  </a:cubicBezTo>
                  <a:cubicBezTo>
                    <a:pt x="14" y="37"/>
                    <a:pt x="13" y="37"/>
                    <a:pt x="12" y="37"/>
                  </a:cubicBezTo>
                  <a:cubicBezTo>
                    <a:pt x="12" y="37"/>
                    <a:pt x="12" y="37"/>
                    <a:pt x="12" y="37"/>
                  </a:cubicBezTo>
                  <a:cubicBezTo>
                    <a:pt x="12" y="37"/>
                    <a:pt x="12" y="37"/>
                    <a:pt x="12" y="37"/>
                  </a:cubicBezTo>
                  <a:cubicBezTo>
                    <a:pt x="12" y="36"/>
                    <a:pt x="12" y="36"/>
                    <a:pt x="12" y="36"/>
                  </a:cubicBezTo>
                  <a:cubicBezTo>
                    <a:pt x="12" y="37"/>
                    <a:pt x="12" y="37"/>
                    <a:pt x="12" y="37"/>
                  </a:cubicBezTo>
                  <a:moveTo>
                    <a:pt x="13" y="34"/>
                  </a:moveTo>
                  <a:cubicBezTo>
                    <a:pt x="14" y="34"/>
                    <a:pt x="14" y="34"/>
                    <a:pt x="14" y="34"/>
                  </a:cubicBezTo>
                  <a:cubicBezTo>
                    <a:pt x="22" y="34"/>
                    <a:pt x="22" y="34"/>
                    <a:pt x="22" y="34"/>
                  </a:cubicBezTo>
                  <a:cubicBezTo>
                    <a:pt x="22" y="34"/>
                    <a:pt x="22" y="34"/>
                    <a:pt x="22" y="34"/>
                  </a:cubicBezTo>
                  <a:cubicBezTo>
                    <a:pt x="22" y="34"/>
                    <a:pt x="22" y="34"/>
                    <a:pt x="22" y="34"/>
                  </a:cubicBezTo>
                  <a:cubicBezTo>
                    <a:pt x="22" y="34"/>
                    <a:pt x="22" y="34"/>
                    <a:pt x="22" y="34"/>
                  </a:cubicBezTo>
                  <a:cubicBezTo>
                    <a:pt x="19" y="35"/>
                    <a:pt x="16" y="35"/>
                    <a:pt x="13" y="36"/>
                  </a:cubicBezTo>
                  <a:cubicBezTo>
                    <a:pt x="12" y="35"/>
                    <a:pt x="12" y="35"/>
                    <a:pt x="12" y="35"/>
                  </a:cubicBezTo>
                  <a:cubicBezTo>
                    <a:pt x="12" y="35"/>
                    <a:pt x="12" y="35"/>
                    <a:pt x="12" y="35"/>
                  </a:cubicBezTo>
                  <a:cubicBezTo>
                    <a:pt x="12" y="35"/>
                    <a:pt x="12" y="35"/>
                    <a:pt x="12" y="35"/>
                  </a:cubicBezTo>
                  <a:cubicBezTo>
                    <a:pt x="12" y="34"/>
                    <a:pt x="12" y="34"/>
                    <a:pt x="12" y="34"/>
                  </a:cubicBezTo>
                  <a:cubicBezTo>
                    <a:pt x="12" y="34"/>
                    <a:pt x="13" y="34"/>
                    <a:pt x="13" y="34"/>
                  </a:cubicBezTo>
                  <a:moveTo>
                    <a:pt x="18" y="33"/>
                  </a:moveTo>
                  <a:cubicBezTo>
                    <a:pt x="18" y="33"/>
                    <a:pt x="19" y="32"/>
                    <a:pt x="20" y="32"/>
                  </a:cubicBezTo>
                  <a:cubicBezTo>
                    <a:pt x="21" y="32"/>
                    <a:pt x="22" y="32"/>
                    <a:pt x="22" y="32"/>
                  </a:cubicBezTo>
                  <a:cubicBezTo>
                    <a:pt x="22" y="33"/>
                    <a:pt x="22" y="33"/>
                    <a:pt x="22" y="33"/>
                  </a:cubicBezTo>
                  <a:cubicBezTo>
                    <a:pt x="22" y="33"/>
                    <a:pt x="22" y="33"/>
                    <a:pt x="22" y="33"/>
                  </a:cubicBezTo>
                  <a:cubicBezTo>
                    <a:pt x="14" y="33"/>
                    <a:pt x="14" y="33"/>
                    <a:pt x="14" y="33"/>
                  </a:cubicBezTo>
                  <a:cubicBezTo>
                    <a:pt x="14" y="33"/>
                    <a:pt x="14" y="33"/>
                    <a:pt x="14" y="33"/>
                  </a:cubicBezTo>
                  <a:cubicBezTo>
                    <a:pt x="13" y="33"/>
                    <a:pt x="12" y="33"/>
                    <a:pt x="12" y="33"/>
                  </a:cubicBezTo>
                  <a:cubicBezTo>
                    <a:pt x="12" y="33"/>
                    <a:pt x="12" y="33"/>
                    <a:pt x="12" y="33"/>
                  </a:cubicBezTo>
                  <a:cubicBezTo>
                    <a:pt x="12" y="32"/>
                    <a:pt x="12" y="32"/>
                    <a:pt x="12" y="32"/>
                  </a:cubicBezTo>
                  <a:cubicBezTo>
                    <a:pt x="12" y="32"/>
                    <a:pt x="12" y="32"/>
                    <a:pt x="12" y="32"/>
                  </a:cubicBezTo>
                  <a:cubicBezTo>
                    <a:pt x="12" y="32"/>
                    <a:pt x="12" y="32"/>
                    <a:pt x="12" y="32"/>
                  </a:cubicBezTo>
                  <a:cubicBezTo>
                    <a:pt x="14" y="32"/>
                    <a:pt x="16" y="33"/>
                    <a:pt x="18" y="33"/>
                  </a:cubicBezTo>
                  <a:moveTo>
                    <a:pt x="15" y="31"/>
                  </a:moveTo>
                  <a:cubicBezTo>
                    <a:pt x="15" y="31"/>
                    <a:pt x="15" y="31"/>
                    <a:pt x="14" y="31"/>
                  </a:cubicBezTo>
                  <a:cubicBezTo>
                    <a:pt x="15" y="31"/>
                    <a:pt x="15" y="31"/>
                    <a:pt x="16" y="31"/>
                  </a:cubicBezTo>
                  <a:cubicBezTo>
                    <a:pt x="16" y="31"/>
                    <a:pt x="16" y="31"/>
                    <a:pt x="16" y="31"/>
                  </a:cubicBezTo>
                  <a:cubicBezTo>
                    <a:pt x="16" y="31"/>
                    <a:pt x="16" y="31"/>
                    <a:pt x="16" y="31"/>
                  </a:cubicBezTo>
                  <a:cubicBezTo>
                    <a:pt x="16" y="31"/>
                    <a:pt x="16" y="31"/>
                    <a:pt x="16" y="31"/>
                  </a:cubicBezTo>
                  <a:cubicBezTo>
                    <a:pt x="16" y="31"/>
                    <a:pt x="15" y="31"/>
                    <a:pt x="15" y="31"/>
                  </a:cubicBezTo>
                  <a:cubicBezTo>
                    <a:pt x="15" y="31"/>
                    <a:pt x="15" y="31"/>
                    <a:pt x="15" y="31"/>
                  </a:cubicBezTo>
                  <a:moveTo>
                    <a:pt x="20" y="31"/>
                  </a:moveTo>
                  <a:cubicBezTo>
                    <a:pt x="20" y="31"/>
                    <a:pt x="20" y="31"/>
                    <a:pt x="20" y="31"/>
                  </a:cubicBezTo>
                  <a:cubicBezTo>
                    <a:pt x="20" y="31"/>
                    <a:pt x="20" y="31"/>
                    <a:pt x="20" y="31"/>
                  </a:cubicBezTo>
                  <a:cubicBezTo>
                    <a:pt x="20" y="31"/>
                    <a:pt x="20" y="31"/>
                    <a:pt x="20" y="31"/>
                  </a:cubicBezTo>
                  <a:cubicBezTo>
                    <a:pt x="20" y="31"/>
                    <a:pt x="21" y="31"/>
                    <a:pt x="21" y="31"/>
                  </a:cubicBezTo>
                  <a:cubicBezTo>
                    <a:pt x="21" y="31"/>
                    <a:pt x="21" y="31"/>
                    <a:pt x="20" y="31"/>
                  </a:cubicBezTo>
                  <a:moveTo>
                    <a:pt x="18" y="31"/>
                  </a:moveTo>
                  <a:cubicBezTo>
                    <a:pt x="18" y="31"/>
                    <a:pt x="17" y="31"/>
                    <a:pt x="17" y="31"/>
                  </a:cubicBezTo>
                  <a:cubicBezTo>
                    <a:pt x="17" y="31"/>
                    <a:pt x="17" y="31"/>
                    <a:pt x="17" y="31"/>
                  </a:cubicBezTo>
                  <a:cubicBezTo>
                    <a:pt x="17" y="31"/>
                    <a:pt x="17" y="31"/>
                    <a:pt x="17" y="31"/>
                  </a:cubicBezTo>
                  <a:cubicBezTo>
                    <a:pt x="17" y="31"/>
                    <a:pt x="18" y="31"/>
                    <a:pt x="18" y="31"/>
                  </a:cubicBezTo>
                  <a:cubicBezTo>
                    <a:pt x="18" y="31"/>
                    <a:pt x="19" y="31"/>
                    <a:pt x="19" y="31"/>
                  </a:cubicBezTo>
                  <a:cubicBezTo>
                    <a:pt x="19" y="31"/>
                    <a:pt x="19" y="31"/>
                    <a:pt x="19" y="31"/>
                  </a:cubicBezTo>
                  <a:cubicBezTo>
                    <a:pt x="19" y="31"/>
                    <a:pt x="19" y="31"/>
                    <a:pt x="19" y="31"/>
                  </a:cubicBezTo>
                  <a:cubicBezTo>
                    <a:pt x="19" y="31"/>
                    <a:pt x="18" y="31"/>
                    <a:pt x="18" y="31"/>
                  </a:cubicBezTo>
                  <a:moveTo>
                    <a:pt x="17" y="30"/>
                  </a:moveTo>
                  <a:cubicBezTo>
                    <a:pt x="17" y="27"/>
                    <a:pt x="17" y="24"/>
                    <a:pt x="16" y="21"/>
                  </a:cubicBezTo>
                  <a:cubicBezTo>
                    <a:pt x="16" y="21"/>
                    <a:pt x="16" y="21"/>
                    <a:pt x="16" y="21"/>
                  </a:cubicBezTo>
                  <a:cubicBezTo>
                    <a:pt x="17" y="21"/>
                    <a:pt x="18" y="20"/>
                    <a:pt x="18" y="20"/>
                  </a:cubicBezTo>
                  <a:cubicBezTo>
                    <a:pt x="18" y="20"/>
                    <a:pt x="19" y="20"/>
                    <a:pt x="19" y="20"/>
                  </a:cubicBezTo>
                  <a:cubicBezTo>
                    <a:pt x="19" y="24"/>
                    <a:pt x="19" y="27"/>
                    <a:pt x="19" y="30"/>
                  </a:cubicBezTo>
                  <a:cubicBezTo>
                    <a:pt x="18" y="30"/>
                    <a:pt x="18" y="30"/>
                    <a:pt x="18" y="30"/>
                  </a:cubicBezTo>
                  <a:cubicBezTo>
                    <a:pt x="17" y="30"/>
                    <a:pt x="17" y="30"/>
                    <a:pt x="17" y="30"/>
                  </a:cubicBezTo>
                  <a:moveTo>
                    <a:pt x="21" y="19"/>
                  </a:moveTo>
                  <a:cubicBezTo>
                    <a:pt x="21" y="17"/>
                    <a:pt x="22" y="15"/>
                    <a:pt x="22" y="13"/>
                  </a:cubicBezTo>
                  <a:cubicBezTo>
                    <a:pt x="23" y="12"/>
                    <a:pt x="23" y="12"/>
                    <a:pt x="23" y="12"/>
                  </a:cubicBezTo>
                  <a:cubicBezTo>
                    <a:pt x="23" y="12"/>
                    <a:pt x="23" y="12"/>
                    <a:pt x="23" y="12"/>
                  </a:cubicBezTo>
                  <a:cubicBezTo>
                    <a:pt x="23" y="12"/>
                    <a:pt x="23" y="12"/>
                    <a:pt x="23" y="12"/>
                  </a:cubicBezTo>
                  <a:cubicBezTo>
                    <a:pt x="23" y="12"/>
                    <a:pt x="23" y="12"/>
                    <a:pt x="23" y="12"/>
                  </a:cubicBezTo>
                  <a:cubicBezTo>
                    <a:pt x="23" y="14"/>
                    <a:pt x="23" y="16"/>
                    <a:pt x="22" y="18"/>
                  </a:cubicBezTo>
                  <a:cubicBezTo>
                    <a:pt x="21" y="18"/>
                    <a:pt x="21" y="19"/>
                    <a:pt x="21" y="19"/>
                  </a:cubicBezTo>
                  <a:moveTo>
                    <a:pt x="15" y="19"/>
                  </a:moveTo>
                  <a:cubicBezTo>
                    <a:pt x="14" y="19"/>
                    <a:pt x="14" y="19"/>
                    <a:pt x="14" y="19"/>
                  </a:cubicBezTo>
                  <a:cubicBezTo>
                    <a:pt x="13" y="18"/>
                    <a:pt x="12" y="16"/>
                    <a:pt x="11" y="14"/>
                  </a:cubicBezTo>
                  <a:cubicBezTo>
                    <a:pt x="11" y="14"/>
                    <a:pt x="10" y="13"/>
                    <a:pt x="10" y="13"/>
                  </a:cubicBezTo>
                  <a:cubicBezTo>
                    <a:pt x="10" y="12"/>
                    <a:pt x="11" y="12"/>
                    <a:pt x="11" y="12"/>
                  </a:cubicBezTo>
                  <a:cubicBezTo>
                    <a:pt x="12" y="11"/>
                    <a:pt x="12" y="11"/>
                    <a:pt x="12" y="11"/>
                  </a:cubicBezTo>
                  <a:cubicBezTo>
                    <a:pt x="12" y="11"/>
                    <a:pt x="12" y="11"/>
                    <a:pt x="12" y="11"/>
                  </a:cubicBezTo>
                  <a:cubicBezTo>
                    <a:pt x="13" y="12"/>
                    <a:pt x="13" y="12"/>
                    <a:pt x="13" y="13"/>
                  </a:cubicBezTo>
                  <a:cubicBezTo>
                    <a:pt x="14" y="15"/>
                    <a:pt x="15" y="17"/>
                    <a:pt x="15" y="19"/>
                  </a:cubicBezTo>
                  <a:moveTo>
                    <a:pt x="18" y="17"/>
                  </a:moveTo>
                  <a:cubicBezTo>
                    <a:pt x="18" y="15"/>
                    <a:pt x="18" y="13"/>
                    <a:pt x="18" y="12"/>
                  </a:cubicBezTo>
                  <a:cubicBezTo>
                    <a:pt x="18" y="11"/>
                    <a:pt x="18" y="11"/>
                    <a:pt x="18" y="11"/>
                  </a:cubicBezTo>
                  <a:cubicBezTo>
                    <a:pt x="19" y="11"/>
                    <a:pt x="19" y="11"/>
                    <a:pt x="19" y="11"/>
                  </a:cubicBezTo>
                  <a:cubicBezTo>
                    <a:pt x="19" y="11"/>
                    <a:pt x="19" y="11"/>
                    <a:pt x="19" y="11"/>
                  </a:cubicBezTo>
                  <a:cubicBezTo>
                    <a:pt x="19" y="12"/>
                    <a:pt x="19" y="12"/>
                    <a:pt x="19" y="12"/>
                  </a:cubicBezTo>
                  <a:cubicBezTo>
                    <a:pt x="19" y="14"/>
                    <a:pt x="19" y="16"/>
                    <a:pt x="18" y="17"/>
                  </a:cubicBezTo>
                  <a:moveTo>
                    <a:pt x="12" y="31"/>
                  </a:moveTo>
                  <a:cubicBezTo>
                    <a:pt x="11" y="31"/>
                    <a:pt x="11" y="31"/>
                    <a:pt x="11" y="31"/>
                  </a:cubicBezTo>
                  <a:cubicBezTo>
                    <a:pt x="11" y="31"/>
                    <a:pt x="11" y="31"/>
                    <a:pt x="11" y="31"/>
                  </a:cubicBezTo>
                  <a:cubicBezTo>
                    <a:pt x="11" y="30"/>
                    <a:pt x="10" y="29"/>
                    <a:pt x="10" y="28"/>
                  </a:cubicBezTo>
                  <a:cubicBezTo>
                    <a:pt x="10" y="28"/>
                    <a:pt x="10" y="28"/>
                    <a:pt x="10" y="28"/>
                  </a:cubicBezTo>
                  <a:cubicBezTo>
                    <a:pt x="10" y="27"/>
                    <a:pt x="10" y="27"/>
                    <a:pt x="10" y="27"/>
                  </a:cubicBezTo>
                  <a:cubicBezTo>
                    <a:pt x="10" y="26"/>
                    <a:pt x="9" y="24"/>
                    <a:pt x="9" y="23"/>
                  </a:cubicBezTo>
                  <a:cubicBezTo>
                    <a:pt x="8" y="23"/>
                    <a:pt x="8" y="23"/>
                    <a:pt x="8" y="22"/>
                  </a:cubicBezTo>
                  <a:cubicBezTo>
                    <a:pt x="7" y="21"/>
                    <a:pt x="7" y="21"/>
                    <a:pt x="7" y="20"/>
                  </a:cubicBezTo>
                  <a:cubicBezTo>
                    <a:pt x="4" y="15"/>
                    <a:pt x="5" y="10"/>
                    <a:pt x="8" y="6"/>
                  </a:cubicBezTo>
                  <a:cubicBezTo>
                    <a:pt x="10" y="2"/>
                    <a:pt x="13" y="1"/>
                    <a:pt x="17" y="1"/>
                  </a:cubicBezTo>
                  <a:cubicBezTo>
                    <a:pt x="17" y="1"/>
                    <a:pt x="17" y="1"/>
                    <a:pt x="17" y="1"/>
                  </a:cubicBezTo>
                  <a:cubicBezTo>
                    <a:pt x="23" y="1"/>
                    <a:pt x="26" y="3"/>
                    <a:pt x="28" y="7"/>
                  </a:cubicBezTo>
                  <a:cubicBezTo>
                    <a:pt x="31" y="12"/>
                    <a:pt x="29" y="18"/>
                    <a:pt x="27" y="21"/>
                  </a:cubicBezTo>
                  <a:cubicBezTo>
                    <a:pt x="26" y="23"/>
                    <a:pt x="25" y="24"/>
                    <a:pt x="25" y="26"/>
                  </a:cubicBezTo>
                  <a:cubicBezTo>
                    <a:pt x="25" y="26"/>
                    <a:pt x="25" y="26"/>
                    <a:pt x="25" y="26"/>
                  </a:cubicBezTo>
                  <a:cubicBezTo>
                    <a:pt x="24" y="27"/>
                    <a:pt x="24" y="27"/>
                    <a:pt x="24" y="28"/>
                  </a:cubicBezTo>
                  <a:cubicBezTo>
                    <a:pt x="24" y="28"/>
                    <a:pt x="24" y="29"/>
                    <a:pt x="24" y="29"/>
                  </a:cubicBezTo>
                  <a:cubicBezTo>
                    <a:pt x="24" y="30"/>
                    <a:pt x="23" y="30"/>
                    <a:pt x="23" y="31"/>
                  </a:cubicBezTo>
                  <a:cubicBezTo>
                    <a:pt x="22" y="30"/>
                    <a:pt x="22" y="30"/>
                    <a:pt x="22" y="30"/>
                  </a:cubicBezTo>
                  <a:cubicBezTo>
                    <a:pt x="22" y="30"/>
                    <a:pt x="21" y="30"/>
                    <a:pt x="20" y="30"/>
                  </a:cubicBezTo>
                  <a:cubicBezTo>
                    <a:pt x="20" y="27"/>
                    <a:pt x="20" y="23"/>
                    <a:pt x="20" y="20"/>
                  </a:cubicBezTo>
                  <a:cubicBezTo>
                    <a:pt x="21" y="20"/>
                    <a:pt x="21" y="20"/>
                    <a:pt x="21" y="20"/>
                  </a:cubicBezTo>
                  <a:cubicBezTo>
                    <a:pt x="22" y="19"/>
                    <a:pt x="22" y="19"/>
                    <a:pt x="23" y="18"/>
                  </a:cubicBezTo>
                  <a:cubicBezTo>
                    <a:pt x="24" y="16"/>
                    <a:pt x="24" y="14"/>
                    <a:pt x="24" y="12"/>
                  </a:cubicBezTo>
                  <a:cubicBezTo>
                    <a:pt x="24" y="11"/>
                    <a:pt x="24" y="11"/>
                    <a:pt x="24" y="11"/>
                  </a:cubicBezTo>
                  <a:cubicBezTo>
                    <a:pt x="23" y="11"/>
                    <a:pt x="23" y="11"/>
                    <a:pt x="23" y="11"/>
                  </a:cubicBezTo>
                  <a:cubicBezTo>
                    <a:pt x="23" y="11"/>
                    <a:pt x="23" y="11"/>
                    <a:pt x="23" y="11"/>
                  </a:cubicBezTo>
                  <a:cubicBezTo>
                    <a:pt x="23" y="11"/>
                    <a:pt x="22" y="11"/>
                    <a:pt x="22" y="11"/>
                  </a:cubicBezTo>
                  <a:cubicBezTo>
                    <a:pt x="22" y="11"/>
                    <a:pt x="22" y="12"/>
                    <a:pt x="21" y="12"/>
                  </a:cubicBezTo>
                  <a:cubicBezTo>
                    <a:pt x="21" y="15"/>
                    <a:pt x="20" y="17"/>
                    <a:pt x="20" y="19"/>
                  </a:cubicBezTo>
                  <a:cubicBezTo>
                    <a:pt x="19" y="19"/>
                    <a:pt x="19" y="19"/>
                    <a:pt x="19" y="19"/>
                  </a:cubicBezTo>
                  <a:cubicBezTo>
                    <a:pt x="18" y="19"/>
                    <a:pt x="18" y="19"/>
                    <a:pt x="18" y="19"/>
                  </a:cubicBezTo>
                  <a:cubicBezTo>
                    <a:pt x="19" y="17"/>
                    <a:pt x="20" y="15"/>
                    <a:pt x="20" y="13"/>
                  </a:cubicBezTo>
                  <a:cubicBezTo>
                    <a:pt x="20" y="12"/>
                    <a:pt x="20" y="11"/>
                    <a:pt x="20" y="11"/>
                  </a:cubicBezTo>
                  <a:cubicBezTo>
                    <a:pt x="20" y="10"/>
                    <a:pt x="19" y="10"/>
                    <a:pt x="19" y="10"/>
                  </a:cubicBezTo>
                  <a:cubicBezTo>
                    <a:pt x="18" y="10"/>
                    <a:pt x="18" y="10"/>
                    <a:pt x="18" y="10"/>
                  </a:cubicBezTo>
                  <a:cubicBezTo>
                    <a:pt x="17" y="10"/>
                    <a:pt x="17" y="11"/>
                    <a:pt x="17" y="11"/>
                  </a:cubicBezTo>
                  <a:cubicBezTo>
                    <a:pt x="17" y="14"/>
                    <a:pt x="17" y="16"/>
                    <a:pt x="17" y="18"/>
                  </a:cubicBezTo>
                  <a:cubicBezTo>
                    <a:pt x="17" y="19"/>
                    <a:pt x="17" y="19"/>
                    <a:pt x="17" y="19"/>
                  </a:cubicBezTo>
                  <a:cubicBezTo>
                    <a:pt x="17" y="19"/>
                    <a:pt x="17" y="20"/>
                    <a:pt x="16" y="20"/>
                  </a:cubicBezTo>
                  <a:cubicBezTo>
                    <a:pt x="16" y="20"/>
                    <a:pt x="16" y="20"/>
                    <a:pt x="16" y="20"/>
                  </a:cubicBezTo>
                  <a:cubicBezTo>
                    <a:pt x="16" y="18"/>
                    <a:pt x="15" y="15"/>
                    <a:pt x="14" y="13"/>
                  </a:cubicBezTo>
                  <a:cubicBezTo>
                    <a:pt x="14" y="12"/>
                    <a:pt x="14" y="11"/>
                    <a:pt x="13" y="11"/>
                  </a:cubicBezTo>
                  <a:cubicBezTo>
                    <a:pt x="13" y="10"/>
                    <a:pt x="12" y="10"/>
                    <a:pt x="12" y="10"/>
                  </a:cubicBezTo>
                  <a:cubicBezTo>
                    <a:pt x="11" y="10"/>
                    <a:pt x="11" y="10"/>
                    <a:pt x="10" y="11"/>
                  </a:cubicBezTo>
                  <a:cubicBezTo>
                    <a:pt x="10" y="11"/>
                    <a:pt x="9" y="12"/>
                    <a:pt x="9" y="13"/>
                  </a:cubicBezTo>
                  <a:cubicBezTo>
                    <a:pt x="9" y="14"/>
                    <a:pt x="10" y="14"/>
                    <a:pt x="10" y="15"/>
                  </a:cubicBezTo>
                  <a:cubicBezTo>
                    <a:pt x="11" y="17"/>
                    <a:pt x="12" y="18"/>
                    <a:pt x="14" y="20"/>
                  </a:cubicBezTo>
                  <a:cubicBezTo>
                    <a:pt x="14" y="20"/>
                    <a:pt x="15" y="21"/>
                    <a:pt x="15" y="21"/>
                  </a:cubicBezTo>
                  <a:cubicBezTo>
                    <a:pt x="16" y="24"/>
                    <a:pt x="16" y="27"/>
                    <a:pt x="16" y="30"/>
                  </a:cubicBezTo>
                  <a:cubicBezTo>
                    <a:pt x="14" y="30"/>
                    <a:pt x="13" y="31"/>
                    <a:pt x="12" y="31"/>
                  </a:cubicBezTo>
                  <a:cubicBezTo>
                    <a:pt x="12" y="31"/>
                    <a:pt x="12" y="31"/>
                    <a:pt x="12" y="31"/>
                  </a:cubicBezTo>
                  <a:cubicBezTo>
                    <a:pt x="12" y="31"/>
                    <a:pt x="12" y="31"/>
                    <a:pt x="12" y="31"/>
                  </a:cubicBezTo>
                  <a:moveTo>
                    <a:pt x="17" y="0"/>
                  </a:moveTo>
                  <a:cubicBezTo>
                    <a:pt x="13" y="0"/>
                    <a:pt x="9" y="2"/>
                    <a:pt x="7" y="5"/>
                  </a:cubicBezTo>
                  <a:cubicBezTo>
                    <a:pt x="4" y="10"/>
                    <a:pt x="3" y="16"/>
                    <a:pt x="6" y="20"/>
                  </a:cubicBezTo>
                  <a:cubicBezTo>
                    <a:pt x="6" y="21"/>
                    <a:pt x="7" y="22"/>
                    <a:pt x="7" y="23"/>
                  </a:cubicBezTo>
                  <a:cubicBezTo>
                    <a:pt x="7" y="23"/>
                    <a:pt x="8" y="23"/>
                    <a:pt x="8" y="24"/>
                  </a:cubicBezTo>
                  <a:cubicBezTo>
                    <a:pt x="8" y="25"/>
                    <a:pt x="9" y="26"/>
                    <a:pt x="9" y="27"/>
                  </a:cubicBezTo>
                  <a:cubicBezTo>
                    <a:pt x="9" y="28"/>
                    <a:pt x="9" y="28"/>
                    <a:pt x="9" y="28"/>
                  </a:cubicBezTo>
                  <a:cubicBezTo>
                    <a:pt x="9" y="28"/>
                    <a:pt x="9" y="28"/>
                    <a:pt x="9" y="28"/>
                  </a:cubicBezTo>
                  <a:cubicBezTo>
                    <a:pt x="9" y="30"/>
                    <a:pt x="10" y="30"/>
                    <a:pt x="10" y="31"/>
                  </a:cubicBezTo>
                  <a:cubicBezTo>
                    <a:pt x="11" y="31"/>
                    <a:pt x="11" y="31"/>
                    <a:pt x="11" y="31"/>
                  </a:cubicBezTo>
                  <a:cubicBezTo>
                    <a:pt x="11" y="32"/>
                    <a:pt x="11" y="32"/>
                    <a:pt x="11" y="33"/>
                  </a:cubicBezTo>
                  <a:cubicBezTo>
                    <a:pt x="11" y="33"/>
                    <a:pt x="11" y="34"/>
                    <a:pt x="11" y="34"/>
                  </a:cubicBezTo>
                  <a:cubicBezTo>
                    <a:pt x="11" y="35"/>
                    <a:pt x="11" y="35"/>
                    <a:pt x="11" y="35"/>
                  </a:cubicBezTo>
                  <a:cubicBezTo>
                    <a:pt x="11" y="36"/>
                    <a:pt x="11" y="36"/>
                    <a:pt x="11" y="36"/>
                  </a:cubicBezTo>
                  <a:cubicBezTo>
                    <a:pt x="11" y="36"/>
                    <a:pt x="11" y="37"/>
                    <a:pt x="11" y="37"/>
                  </a:cubicBezTo>
                  <a:cubicBezTo>
                    <a:pt x="11" y="38"/>
                    <a:pt x="11" y="38"/>
                    <a:pt x="11" y="38"/>
                  </a:cubicBezTo>
                  <a:cubicBezTo>
                    <a:pt x="11" y="38"/>
                    <a:pt x="11" y="38"/>
                    <a:pt x="11" y="38"/>
                  </a:cubicBezTo>
                  <a:cubicBezTo>
                    <a:pt x="11" y="37"/>
                    <a:pt x="10" y="36"/>
                    <a:pt x="10" y="36"/>
                  </a:cubicBezTo>
                  <a:cubicBezTo>
                    <a:pt x="9" y="36"/>
                    <a:pt x="9" y="36"/>
                    <a:pt x="9" y="36"/>
                  </a:cubicBezTo>
                  <a:cubicBezTo>
                    <a:pt x="8" y="36"/>
                    <a:pt x="7" y="37"/>
                    <a:pt x="6" y="38"/>
                  </a:cubicBezTo>
                  <a:cubicBezTo>
                    <a:pt x="5" y="39"/>
                    <a:pt x="4" y="41"/>
                    <a:pt x="4" y="43"/>
                  </a:cubicBezTo>
                  <a:cubicBezTo>
                    <a:pt x="3" y="45"/>
                    <a:pt x="2" y="46"/>
                    <a:pt x="1" y="48"/>
                  </a:cubicBezTo>
                  <a:cubicBezTo>
                    <a:pt x="1" y="48"/>
                    <a:pt x="1" y="48"/>
                    <a:pt x="1" y="48"/>
                  </a:cubicBezTo>
                  <a:cubicBezTo>
                    <a:pt x="1" y="49"/>
                    <a:pt x="0" y="50"/>
                    <a:pt x="0" y="50"/>
                  </a:cubicBezTo>
                  <a:cubicBezTo>
                    <a:pt x="0" y="51"/>
                    <a:pt x="0" y="52"/>
                    <a:pt x="1" y="53"/>
                  </a:cubicBezTo>
                  <a:cubicBezTo>
                    <a:pt x="1" y="54"/>
                    <a:pt x="2" y="55"/>
                    <a:pt x="2" y="56"/>
                  </a:cubicBezTo>
                  <a:cubicBezTo>
                    <a:pt x="4" y="59"/>
                    <a:pt x="4" y="59"/>
                    <a:pt x="4" y="59"/>
                  </a:cubicBezTo>
                  <a:cubicBezTo>
                    <a:pt x="4" y="60"/>
                    <a:pt x="4" y="61"/>
                    <a:pt x="4" y="61"/>
                  </a:cubicBezTo>
                  <a:cubicBezTo>
                    <a:pt x="4" y="62"/>
                    <a:pt x="5" y="63"/>
                    <a:pt x="5" y="63"/>
                  </a:cubicBezTo>
                  <a:cubicBezTo>
                    <a:pt x="5" y="64"/>
                    <a:pt x="5" y="66"/>
                    <a:pt x="6" y="67"/>
                  </a:cubicBezTo>
                  <a:cubicBezTo>
                    <a:pt x="6" y="67"/>
                    <a:pt x="6" y="67"/>
                    <a:pt x="7" y="68"/>
                  </a:cubicBezTo>
                  <a:cubicBezTo>
                    <a:pt x="8" y="70"/>
                    <a:pt x="9" y="73"/>
                    <a:pt x="11" y="75"/>
                  </a:cubicBezTo>
                  <a:cubicBezTo>
                    <a:pt x="11" y="76"/>
                    <a:pt x="11" y="77"/>
                    <a:pt x="11" y="78"/>
                  </a:cubicBezTo>
                  <a:cubicBezTo>
                    <a:pt x="10" y="78"/>
                    <a:pt x="9" y="79"/>
                    <a:pt x="9" y="79"/>
                  </a:cubicBezTo>
                  <a:cubicBezTo>
                    <a:pt x="9" y="79"/>
                    <a:pt x="9" y="80"/>
                    <a:pt x="9" y="80"/>
                  </a:cubicBezTo>
                  <a:cubicBezTo>
                    <a:pt x="9" y="80"/>
                    <a:pt x="9" y="80"/>
                    <a:pt x="9" y="80"/>
                  </a:cubicBezTo>
                  <a:cubicBezTo>
                    <a:pt x="9" y="82"/>
                    <a:pt x="9" y="82"/>
                    <a:pt x="9" y="82"/>
                  </a:cubicBezTo>
                  <a:cubicBezTo>
                    <a:pt x="9" y="82"/>
                    <a:pt x="8" y="82"/>
                    <a:pt x="8" y="83"/>
                  </a:cubicBezTo>
                  <a:cubicBezTo>
                    <a:pt x="7" y="83"/>
                    <a:pt x="7" y="84"/>
                    <a:pt x="7" y="84"/>
                  </a:cubicBezTo>
                  <a:cubicBezTo>
                    <a:pt x="7" y="84"/>
                    <a:pt x="7" y="84"/>
                    <a:pt x="7" y="84"/>
                  </a:cubicBezTo>
                  <a:cubicBezTo>
                    <a:pt x="7" y="85"/>
                    <a:pt x="7" y="86"/>
                    <a:pt x="7" y="87"/>
                  </a:cubicBezTo>
                  <a:cubicBezTo>
                    <a:pt x="7" y="89"/>
                    <a:pt x="7" y="91"/>
                    <a:pt x="7" y="93"/>
                  </a:cubicBezTo>
                  <a:cubicBezTo>
                    <a:pt x="7" y="94"/>
                    <a:pt x="7" y="94"/>
                    <a:pt x="7" y="94"/>
                  </a:cubicBezTo>
                  <a:cubicBezTo>
                    <a:pt x="8" y="93"/>
                    <a:pt x="8" y="93"/>
                    <a:pt x="8" y="93"/>
                  </a:cubicBezTo>
                  <a:cubicBezTo>
                    <a:pt x="8" y="91"/>
                    <a:pt x="8" y="89"/>
                    <a:pt x="8" y="87"/>
                  </a:cubicBezTo>
                  <a:cubicBezTo>
                    <a:pt x="8" y="86"/>
                    <a:pt x="8" y="86"/>
                    <a:pt x="8" y="85"/>
                  </a:cubicBezTo>
                  <a:cubicBezTo>
                    <a:pt x="9" y="85"/>
                    <a:pt x="9" y="85"/>
                    <a:pt x="9" y="85"/>
                  </a:cubicBezTo>
                  <a:cubicBezTo>
                    <a:pt x="9" y="86"/>
                    <a:pt x="9" y="86"/>
                    <a:pt x="9" y="86"/>
                  </a:cubicBezTo>
                  <a:cubicBezTo>
                    <a:pt x="10" y="86"/>
                    <a:pt x="10" y="86"/>
                    <a:pt x="10" y="86"/>
                  </a:cubicBezTo>
                  <a:cubicBezTo>
                    <a:pt x="10" y="86"/>
                    <a:pt x="10" y="86"/>
                    <a:pt x="10" y="86"/>
                  </a:cubicBezTo>
                  <a:cubicBezTo>
                    <a:pt x="12" y="86"/>
                    <a:pt x="15" y="87"/>
                    <a:pt x="17" y="87"/>
                  </a:cubicBezTo>
                  <a:cubicBezTo>
                    <a:pt x="18" y="87"/>
                    <a:pt x="19" y="87"/>
                    <a:pt x="21" y="87"/>
                  </a:cubicBezTo>
                  <a:cubicBezTo>
                    <a:pt x="22" y="86"/>
                    <a:pt x="22" y="86"/>
                    <a:pt x="22" y="86"/>
                  </a:cubicBezTo>
                  <a:cubicBezTo>
                    <a:pt x="21" y="87"/>
                    <a:pt x="21" y="87"/>
                    <a:pt x="21" y="87"/>
                  </a:cubicBezTo>
                  <a:cubicBezTo>
                    <a:pt x="21" y="88"/>
                    <a:pt x="21" y="88"/>
                    <a:pt x="21" y="88"/>
                  </a:cubicBezTo>
                  <a:cubicBezTo>
                    <a:pt x="22" y="86"/>
                    <a:pt x="22" y="86"/>
                    <a:pt x="22" y="86"/>
                  </a:cubicBezTo>
                  <a:cubicBezTo>
                    <a:pt x="23" y="86"/>
                    <a:pt x="23" y="86"/>
                    <a:pt x="24" y="86"/>
                  </a:cubicBezTo>
                  <a:cubicBezTo>
                    <a:pt x="23" y="87"/>
                    <a:pt x="23" y="87"/>
                    <a:pt x="22" y="88"/>
                  </a:cubicBezTo>
                  <a:cubicBezTo>
                    <a:pt x="23" y="88"/>
                    <a:pt x="23" y="88"/>
                    <a:pt x="23" y="88"/>
                  </a:cubicBezTo>
                  <a:cubicBezTo>
                    <a:pt x="23" y="88"/>
                    <a:pt x="24" y="87"/>
                    <a:pt x="24" y="86"/>
                  </a:cubicBezTo>
                  <a:cubicBezTo>
                    <a:pt x="25" y="86"/>
                    <a:pt x="26" y="86"/>
                    <a:pt x="27" y="86"/>
                  </a:cubicBezTo>
                  <a:cubicBezTo>
                    <a:pt x="25" y="87"/>
                    <a:pt x="24" y="89"/>
                    <a:pt x="23" y="90"/>
                  </a:cubicBezTo>
                  <a:cubicBezTo>
                    <a:pt x="23" y="91"/>
                    <a:pt x="23" y="91"/>
                    <a:pt x="23" y="91"/>
                  </a:cubicBezTo>
                  <a:cubicBezTo>
                    <a:pt x="25" y="89"/>
                    <a:pt x="26" y="87"/>
                    <a:pt x="28" y="85"/>
                  </a:cubicBezTo>
                  <a:cubicBezTo>
                    <a:pt x="28" y="85"/>
                    <a:pt x="28" y="85"/>
                    <a:pt x="28" y="85"/>
                  </a:cubicBezTo>
                  <a:cubicBezTo>
                    <a:pt x="28" y="85"/>
                    <a:pt x="28" y="85"/>
                    <a:pt x="28" y="85"/>
                  </a:cubicBezTo>
                  <a:cubicBezTo>
                    <a:pt x="29" y="85"/>
                    <a:pt x="29" y="85"/>
                    <a:pt x="29" y="85"/>
                  </a:cubicBezTo>
                  <a:cubicBezTo>
                    <a:pt x="29" y="84"/>
                    <a:pt x="29" y="84"/>
                    <a:pt x="29" y="84"/>
                  </a:cubicBezTo>
                  <a:cubicBezTo>
                    <a:pt x="29" y="85"/>
                    <a:pt x="29" y="85"/>
                    <a:pt x="29" y="85"/>
                  </a:cubicBezTo>
                  <a:cubicBezTo>
                    <a:pt x="29" y="85"/>
                    <a:pt x="29" y="85"/>
                    <a:pt x="29" y="85"/>
                  </a:cubicBezTo>
                  <a:cubicBezTo>
                    <a:pt x="24" y="91"/>
                    <a:pt x="24" y="91"/>
                    <a:pt x="24" y="91"/>
                  </a:cubicBezTo>
                  <a:cubicBezTo>
                    <a:pt x="24" y="91"/>
                    <a:pt x="24" y="91"/>
                    <a:pt x="24" y="91"/>
                  </a:cubicBezTo>
                  <a:cubicBezTo>
                    <a:pt x="24" y="92"/>
                    <a:pt x="24" y="92"/>
                    <a:pt x="24" y="92"/>
                  </a:cubicBezTo>
                  <a:cubicBezTo>
                    <a:pt x="24" y="92"/>
                    <a:pt x="24" y="92"/>
                    <a:pt x="24" y="92"/>
                  </a:cubicBezTo>
                  <a:cubicBezTo>
                    <a:pt x="24" y="91"/>
                    <a:pt x="24" y="91"/>
                    <a:pt x="24" y="91"/>
                  </a:cubicBezTo>
                  <a:cubicBezTo>
                    <a:pt x="24" y="91"/>
                    <a:pt x="24" y="91"/>
                    <a:pt x="24" y="91"/>
                  </a:cubicBezTo>
                  <a:cubicBezTo>
                    <a:pt x="29" y="86"/>
                    <a:pt x="29" y="86"/>
                    <a:pt x="29" y="86"/>
                  </a:cubicBezTo>
                  <a:cubicBezTo>
                    <a:pt x="29" y="87"/>
                    <a:pt x="29" y="88"/>
                    <a:pt x="29" y="89"/>
                  </a:cubicBezTo>
                  <a:cubicBezTo>
                    <a:pt x="29" y="90"/>
                    <a:pt x="29" y="92"/>
                    <a:pt x="29" y="94"/>
                  </a:cubicBezTo>
                  <a:cubicBezTo>
                    <a:pt x="28" y="93"/>
                    <a:pt x="28" y="93"/>
                    <a:pt x="28" y="93"/>
                  </a:cubicBezTo>
                  <a:cubicBezTo>
                    <a:pt x="28" y="94"/>
                    <a:pt x="27" y="95"/>
                    <a:pt x="27" y="96"/>
                  </a:cubicBezTo>
                  <a:cubicBezTo>
                    <a:pt x="27" y="96"/>
                    <a:pt x="27" y="96"/>
                    <a:pt x="27" y="96"/>
                  </a:cubicBezTo>
                  <a:cubicBezTo>
                    <a:pt x="28" y="95"/>
                    <a:pt x="28" y="94"/>
                    <a:pt x="29" y="94"/>
                  </a:cubicBezTo>
                  <a:cubicBezTo>
                    <a:pt x="29" y="94"/>
                    <a:pt x="29" y="94"/>
                    <a:pt x="29" y="94"/>
                  </a:cubicBezTo>
                  <a:cubicBezTo>
                    <a:pt x="29" y="95"/>
                    <a:pt x="29" y="95"/>
                    <a:pt x="29" y="95"/>
                  </a:cubicBezTo>
                  <a:cubicBezTo>
                    <a:pt x="30" y="94"/>
                    <a:pt x="30" y="94"/>
                    <a:pt x="30" y="94"/>
                  </a:cubicBezTo>
                  <a:cubicBezTo>
                    <a:pt x="30" y="93"/>
                    <a:pt x="30" y="91"/>
                    <a:pt x="30" y="89"/>
                  </a:cubicBezTo>
                  <a:cubicBezTo>
                    <a:pt x="30" y="87"/>
                    <a:pt x="30" y="85"/>
                    <a:pt x="30" y="83"/>
                  </a:cubicBezTo>
                  <a:cubicBezTo>
                    <a:pt x="30" y="83"/>
                    <a:pt x="30" y="83"/>
                    <a:pt x="30" y="82"/>
                  </a:cubicBezTo>
                  <a:cubicBezTo>
                    <a:pt x="29" y="82"/>
                    <a:pt x="29" y="82"/>
                    <a:pt x="29" y="82"/>
                  </a:cubicBezTo>
                  <a:cubicBezTo>
                    <a:pt x="29" y="82"/>
                    <a:pt x="29" y="82"/>
                    <a:pt x="29" y="82"/>
                  </a:cubicBezTo>
                  <a:cubicBezTo>
                    <a:pt x="29" y="81"/>
                    <a:pt x="29" y="81"/>
                    <a:pt x="29" y="80"/>
                  </a:cubicBezTo>
                  <a:cubicBezTo>
                    <a:pt x="29" y="80"/>
                    <a:pt x="29" y="80"/>
                    <a:pt x="29" y="80"/>
                  </a:cubicBezTo>
                  <a:cubicBezTo>
                    <a:pt x="29" y="79"/>
                    <a:pt x="29" y="79"/>
                    <a:pt x="28" y="78"/>
                  </a:cubicBezTo>
                  <a:cubicBezTo>
                    <a:pt x="28" y="78"/>
                    <a:pt x="27" y="77"/>
                    <a:pt x="27" y="77"/>
                  </a:cubicBezTo>
                  <a:cubicBezTo>
                    <a:pt x="27" y="77"/>
                    <a:pt x="27" y="76"/>
                    <a:pt x="27" y="75"/>
                  </a:cubicBezTo>
                  <a:cubicBezTo>
                    <a:pt x="27" y="74"/>
                    <a:pt x="27" y="74"/>
                    <a:pt x="28" y="73"/>
                  </a:cubicBezTo>
                  <a:cubicBezTo>
                    <a:pt x="29" y="71"/>
                    <a:pt x="30" y="69"/>
                    <a:pt x="29" y="65"/>
                  </a:cubicBezTo>
                  <a:cubicBezTo>
                    <a:pt x="29" y="62"/>
                    <a:pt x="28" y="60"/>
                    <a:pt x="27" y="58"/>
                  </a:cubicBezTo>
                  <a:cubicBezTo>
                    <a:pt x="27" y="57"/>
                    <a:pt x="26" y="56"/>
                    <a:pt x="26" y="54"/>
                  </a:cubicBezTo>
                  <a:cubicBezTo>
                    <a:pt x="25" y="51"/>
                    <a:pt x="24" y="48"/>
                    <a:pt x="25" y="45"/>
                  </a:cubicBezTo>
                  <a:cubicBezTo>
                    <a:pt x="25" y="44"/>
                    <a:pt x="24" y="43"/>
                    <a:pt x="23" y="42"/>
                  </a:cubicBezTo>
                  <a:cubicBezTo>
                    <a:pt x="23" y="42"/>
                    <a:pt x="22" y="42"/>
                    <a:pt x="22" y="42"/>
                  </a:cubicBezTo>
                  <a:cubicBezTo>
                    <a:pt x="22" y="42"/>
                    <a:pt x="22" y="42"/>
                    <a:pt x="21" y="42"/>
                  </a:cubicBezTo>
                  <a:cubicBezTo>
                    <a:pt x="22" y="42"/>
                    <a:pt x="23" y="40"/>
                    <a:pt x="23" y="40"/>
                  </a:cubicBezTo>
                  <a:cubicBezTo>
                    <a:pt x="23" y="39"/>
                    <a:pt x="23" y="39"/>
                    <a:pt x="23" y="39"/>
                  </a:cubicBezTo>
                  <a:cubicBezTo>
                    <a:pt x="23" y="38"/>
                    <a:pt x="23" y="38"/>
                    <a:pt x="23" y="38"/>
                  </a:cubicBezTo>
                  <a:cubicBezTo>
                    <a:pt x="23" y="38"/>
                    <a:pt x="23" y="38"/>
                    <a:pt x="23" y="38"/>
                  </a:cubicBezTo>
                  <a:cubicBezTo>
                    <a:pt x="24" y="38"/>
                    <a:pt x="24" y="38"/>
                    <a:pt x="24" y="38"/>
                  </a:cubicBezTo>
                  <a:cubicBezTo>
                    <a:pt x="23" y="38"/>
                    <a:pt x="23" y="38"/>
                    <a:pt x="23" y="38"/>
                  </a:cubicBezTo>
                  <a:cubicBezTo>
                    <a:pt x="23" y="37"/>
                    <a:pt x="23" y="37"/>
                    <a:pt x="23" y="37"/>
                  </a:cubicBezTo>
                  <a:cubicBezTo>
                    <a:pt x="23" y="37"/>
                    <a:pt x="23" y="37"/>
                    <a:pt x="23" y="37"/>
                  </a:cubicBezTo>
                  <a:cubicBezTo>
                    <a:pt x="23" y="37"/>
                    <a:pt x="23" y="37"/>
                    <a:pt x="23" y="37"/>
                  </a:cubicBezTo>
                  <a:cubicBezTo>
                    <a:pt x="23" y="36"/>
                    <a:pt x="23" y="36"/>
                    <a:pt x="23" y="36"/>
                  </a:cubicBezTo>
                  <a:cubicBezTo>
                    <a:pt x="23" y="36"/>
                    <a:pt x="23" y="36"/>
                    <a:pt x="23" y="36"/>
                  </a:cubicBezTo>
                  <a:cubicBezTo>
                    <a:pt x="23" y="36"/>
                    <a:pt x="23" y="36"/>
                    <a:pt x="23" y="36"/>
                  </a:cubicBezTo>
                  <a:cubicBezTo>
                    <a:pt x="23" y="36"/>
                    <a:pt x="23" y="36"/>
                    <a:pt x="23" y="36"/>
                  </a:cubicBezTo>
                  <a:cubicBezTo>
                    <a:pt x="23" y="35"/>
                    <a:pt x="23" y="35"/>
                    <a:pt x="23" y="35"/>
                  </a:cubicBezTo>
                  <a:cubicBezTo>
                    <a:pt x="23" y="35"/>
                    <a:pt x="23" y="35"/>
                    <a:pt x="23" y="35"/>
                  </a:cubicBezTo>
                  <a:cubicBezTo>
                    <a:pt x="23" y="34"/>
                    <a:pt x="23" y="34"/>
                    <a:pt x="23" y="34"/>
                  </a:cubicBezTo>
                  <a:cubicBezTo>
                    <a:pt x="23" y="34"/>
                    <a:pt x="23" y="34"/>
                    <a:pt x="23" y="34"/>
                  </a:cubicBezTo>
                  <a:cubicBezTo>
                    <a:pt x="23" y="32"/>
                    <a:pt x="23" y="32"/>
                    <a:pt x="23" y="32"/>
                  </a:cubicBezTo>
                  <a:cubicBezTo>
                    <a:pt x="23" y="32"/>
                    <a:pt x="23" y="32"/>
                    <a:pt x="23" y="32"/>
                  </a:cubicBezTo>
                  <a:cubicBezTo>
                    <a:pt x="24" y="31"/>
                    <a:pt x="25" y="30"/>
                    <a:pt x="25" y="29"/>
                  </a:cubicBezTo>
                  <a:cubicBezTo>
                    <a:pt x="25" y="29"/>
                    <a:pt x="25" y="28"/>
                    <a:pt x="25" y="28"/>
                  </a:cubicBezTo>
                  <a:cubicBezTo>
                    <a:pt x="25" y="28"/>
                    <a:pt x="25" y="27"/>
                    <a:pt x="25" y="27"/>
                  </a:cubicBezTo>
                  <a:cubicBezTo>
                    <a:pt x="26" y="26"/>
                    <a:pt x="26" y="26"/>
                    <a:pt x="26" y="26"/>
                  </a:cubicBezTo>
                  <a:cubicBezTo>
                    <a:pt x="26" y="25"/>
                    <a:pt x="26" y="24"/>
                    <a:pt x="28" y="22"/>
                  </a:cubicBezTo>
                  <a:cubicBezTo>
                    <a:pt x="30" y="19"/>
                    <a:pt x="32" y="12"/>
                    <a:pt x="29" y="6"/>
                  </a:cubicBezTo>
                  <a:cubicBezTo>
                    <a:pt x="28" y="3"/>
                    <a:pt x="25" y="0"/>
                    <a:pt x="17" y="0"/>
                  </a:cubicBezTo>
                  <a:cubicBezTo>
                    <a:pt x="17" y="0"/>
                    <a:pt x="17" y="0"/>
                    <a:pt x="1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17" name="Freeform 103"/>
            <p:cNvSpPr/>
            <p:nvPr/>
          </p:nvSpPr>
          <p:spPr bwMode="auto">
            <a:xfrm>
              <a:off x="3958" y="1687"/>
              <a:ext cx="5" cy="26"/>
            </a:xfrm>
            <a:custGeom>
              <a:gdLst>
                <a:gd fmla="*/ 1 w 2" name="T0"/>
                <a:gd fmla="*/ 0 h 11" name="T1"/>
                <a:gd fmla="*/ 0 w 2" name="T2"/>
                <a:gd fmla="*/ 0 h 11" name="T3"/>
                <a:gd fmla="*/ 1 w 2" name="T4"/>
                <a:gd fmla="*/ 10 h 11" name="T5"/>
                <a:gd fmla="*/ 2 w 2" name="T6"/>
                <a:gd fmla="*/ 11 h 11" name="T7"/>
                <a:gd fmla="*/ 2 w 2" name="T8"/>
                <a:gd fmla="*/ 11 h 11" name="T9"/>
                <a:gd fmla="*/ 2 w 2" name="T10"/>
                <a:gd fmla="*/ 10 h 11" name="T11"/>
                <a:gd fmla="*/ 1 w 2" name="T12"/>
                <a:gd fmla="*/ 0 h 11" name="T13"/>
                <a:gd fmla="*/ 1 w 2" name="T14"/>
                <a:gd fmla="*/ 0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2">
                  <a:moveTo>
                    <a:pt x="1" y="0"/>
                  </a:moveTo>
                  <a:cubicBezTo>
                    <a:pt x="0" y="0"/>
                    <a:pt x="0" y="0"/>
                    <a:pt x="0" y="0"/>
                  </a:cubicBezTo>
                  <a:cubicBezTo>
                    <a:pt x="0" y="3"/>
                    <a:pt x="1" y="7"/>
                    <a:pt x="1" y="10"/>
                  </a:cubicBezTo>
                  <a:cubicBezTo>
                    <a:pt x="2" y="11"/>
                    <a:pt x="2" y="11"/>
                    <a:pt x="2" y="11"/>
                  </a:cubicBezTo>
                  <a:cubicBezTo>
                    <a:pt x="2" y="11"/>
                    <a:pt x="2" y="11"/>
                    <a:pt x="2" y="11"/>
                  </a:cubicBezTo>
                  <a:cubicBezTo>
                    <a:pt x="2" y="10"/>
                    <a:pt x="2" y="10"/>
                    <a:pt x="2" y="10"/>
                  </a:cubicBezTo>
                  <a:cubicBezTo>
                    <a:pt x="2" y="7"/>
                    <a:pt x="1" y="3"/>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typeface="+mn-lt"/>
              </a:endParaRPr>
            </a:p>
          </p:txBody>
        </p:sp>
        <p:sp>
          <p:nvSpPr>
            <p:cNvPr id="118" name="Freeform 104"/>
            <p:cNvSpPr/>
            <p:nvPr/>
          </p:nvSpPr>
          <p:spPr bwMode="auto">
            <a:xfrm>
              <a:off x="3991" y="1703"/>
              <a:ext cx="19" cy="15"/>
            </a:xfrm>
            <a:custGeom>
              <a:gdLst>
                <a:gd fmla="*/ 17 w 19" name="T0"/>
                <a:gd fmla="*/ 0 h 15" name="T1"/>
                <a:gd fmla="*/ 2 w 19" name="T2"/>
                <a:gd fmla="*/ 12 h 15" name="T3"/>
                <a:gd fmla="*/ 0 w 19" name="T4"/>
                <a:gd fmla="*/ 15 h 15" name="T5"/>
                <a:gd fmla="*/ 2 w 19" name="T6"/>
                <a:gd fmla="*/ 15 h 15" name="T7"/>
                <a:gd fmla="*/ 2 w 19" name="T8"/>
                <a:gd fmla="*/ 15 h 15" name="T9"/>
                <a:gd fmla="*/ 17 w 19" name="T10"/>
                <a:gd fmla="*/ 3 h 15" name="T11"/>
                <a:gd fmla="*/ 19 w 19" name="T12"/>
                <a:gd fmla="*/ 0 h 15" name="T13"/>
                <a:gd fmla="*/ 17 w 19" name="T14"/>
                <a:gd fmla="*/ 0 h 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 w="19">
                  <a:moveTo>
                    <a:pt x="17" y="0"/>
                  </a:moveTo>
                  <a:lnTo>
                    <a:pt x="2" y="12"/>
                  </a:lnTo>
                  <a:lnTo>
                    <a:pt x="0" y="15"/>
                  </a:lnTo>
                  <a:lnTo>
                    <a:pt x="2" y="15"/>
                  </a:lnTo>
                  <a:lnTo>
                    <a:pt x="2" y="15"/>
                  </a:lnTo>
                  <a:lnTo>
                    <a:pt x="17" y="3"/>
                  </a:lnTo>
                  <a:lnTo>
                    <a:pt x="19" y="0"/>
                  </a:lnTo>
                  <a:lnTo>
                    <a:pt x="1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19" name="Freeform 105"/>
            <p:cNvSpPr/>
            <p:nvPr/>
          </p:nvSpPr>
          <p:spPr bwMode="auto">
            <a:xfrm>
              <a:off x="3991" y="1703"/>
              <a:ext cx="19" cy="15"/>
            </a:xfrm>
            <a:custGeom>
              <a:gdLst>
                <a:gd fmla="*/ 17 w 19" name="T0"/>
                <a:gd fmla="*/ 0 h 15" name="T1"/>
                <a:gd fmla="*/ 2 w 19" name="T2"/>
                <a:gd fmla="*/ 12 h 15" name="T3"/>
                <a:gd fmla="*/ 0 w 19" name="T4"/>
                <a:gd fmla="*/ 15 h 15" name="T5"/>
                <a:gd fmla="*/ 2 w 19" name="T6"/>
                <a:gd fmla="*/ 15 h 15" name="T7"/>
                <a:gd fmla="*/ 2 w 19" name="T8"/>
                <a:gd fmla="*/ 15 h 15" name="T9"/>
                <a:gd fmla="*/ 17 w 19" name="T10"/>
                <a:gd fmla="*/ 3 h 15" name="T11"/>
                <a:gd fmla="*/ 19 w 19" name="T12"/>
                <a:gd fmla="*/ 0 h 15" name="T13"/>
                <a:gd fmla="*/ 17 w 19" name="T14"/>
                <a:gd fmla="*/ 0 h 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 w="19">
                  <a:moveTo>
                    <a:pt x="17" y="0"/>
                  </a:moveTo>
                  <a:lnTo>
                    <a:pt x="2" y="12"/>
                  </a:lnTo>
                  <a:lnTo>
                    <a:pt x="0" y="15"/>
                  </a:lnTo>
                  <a:lnTo>
                    <a:pt x="2" y="15"/>
                  </a:lnTo>
                  <a:lnTo>
                    <a:pt x="2" y="15"/>
                  </a:lnTo>
                  <a:lnTo>
                    <a:pt x="17" y="3"/>
                  </a:lnTo>
                  <a:lnTo>
                    <a:pt x="19" y="0"/>
                  </a:lnTo>
                  <a:lnTo>
                    <a:pt x="17"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20" name="Freeform 106"/>
            <p:cNvSpPr/>
            <p:nvPr/>
          </p:nvSpPr>
          <p:spPr bwMode="auto">
            <a:xfrm>
              <a:off x="4003" y="1739"/>
              <a:ext cx="19" cy="7"/>
            </a:xfrm>
            <a:custGeom>
              <a:gdLst>
                <a:gd fmla="*/ 7 w 8" name="T0"/>
                <a:gd fmla="*/ 0 h 3" name="T1"/>
                <a:gd fmla="*/ 0 w 8" name="T2"/>
                <a:gd fmla="*/ 2 h 3" name="T3"/>
                <a:gd fmla="*/ 0 w 8" name="T4"/>
                <a:gd fmla="*/ 2 h 3" name="T5"/>
                <a:gd fmla="*/ 1 w 8" name="T6"/>
                <a:gd fmla="*/ 3 h 3" name="T7"/>
                <a:gd fmla="*/ 8 w 8" name="T8"/>
                <a:gd fmla="*/ 1 h 3" name="T9"/>
                <a:gd fmla="*/ 8 w 8" name="T10"/>
                <a:gd fmla="*/ 0 h 3" name="T11"/>
                <a:gd fmla="*/ 7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7" y="0"/>
                  </a:moveTo>
                  <a:cubicBezTo>
                    <a:pt x="5" y="1"/>
                    <a:pt x="3" y="2"/>
                    <a:pt x="0" y="2"/>
                  </a:cubicBezTo>
                  <a:cubicBezTo>
                    <a:pt x="0" y="2"/>
                    <a:pt x="0" y="2"/>
                    <a:pt x="0" y="2"/>
                  </a:cubicBezTo>
                  <a:cubicBezTo>
                    <a:pt x="1" y="3"/>
                    <a:pt x="1" y="3"/>
                    <a:pt x="1" y="3"/>
                  </a:cubicBezTo>
                  <a:cubicBezTo>
                    <a:pt x="3" y="3"/>
                    <a:pt x="5" y="2"/>
                    <a:pt x="8" y="1"/>
                  </a:cubicBezTo>
                  <a:cubicBezTo>
                    <a:pt x="8" y="0"/>
                    <a:pt x="8" y="0"/>
                    <a:pt x="8" y="0"/>
                  </a:cubicBezTo>
                  <a:cubicBezTo>
                    <a:pt x="7"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21" name="Freeform 107"/>
            <p:cNvSpPr/>
            <p:nvPr/>
          </p:nvSpPr>
          <p:spPr bwMode="auto">
            <a:xfrm>
              <a:off x="4001" y="1768"/>
              <a:ext cx="14" cy="14"/>
            </a:xfrm>
            <a:custGeom>
              <a:gdLst>
                <a:gd fmla="*/ 2 w 14" name="T0"/>
                <a:gd fmla="*/ 0 h 14" name="T1"/>
                <a:gd fmla="*/ 0 w 14" name="T2"/>
                <a:gd fmla="*/ 0 h 14" name="T3"/>
                <a:gd fmla="*/ 0 w 14" name="T4"/>
                <a:gd fmla="*/ 2 h 14" name="T5"/>
                <a:gd fmla="*/ 11 w 14" name="T6"/>
                <a:gd fmla="*/ 12 h 14" name="T7"/>
                <a:gd fmla="*/ 14 w 14" name="T8"/>
                <a:gd fmla="*/ 14 h 14" name="T9"/>
                <a:gd fmla="*/ 14 w 14" name="T10"/>
                <a:gd fmla="*/ 12 h 14" name="T11"/>
                <a:gd fmla="*/ 14 w 14" name="T12"/>
                <a:gd fmla="*/ 12 h 14" name="T13"/>
                <a:gd fmla="*/ 2 w 14" name="T14"/>
                <a:gd fmla="*/ 0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14">
                  <a:moveTo>
                    <a:pt x="2" y="0"/>
                  </a:moveTo>
                  <a:lnTo>
                    <a:pt x="0" y="0"/>
                  </a:lnTo>
                  <a:lnTo>
                    <a:pt x="0" y="2"/>
                  </a:lnTo>
                  <a:lnTo>
                    <a:pt x="11" y="12"/>
                  </a:lnTo>
                  <a:lnTo>
                    <a:pt x="14" y="14"/>
                  </a:lnTo>
                  <a:lnTo>
                    <a:pt x="14" y="12"/>
                  </a:lnTo>
                  <a:lnTo>
                    <a:pt x="14" y="12"/>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22" name="Freeform 108"/>
            <p:cNvSpPr/>
            <p:nvPr/>
          </p:nvSpPr>
          <p:spPr bwMode="auto">
            <a:xfrm>
              <a:off x="4001" y="1768"/>
              <a:ext cx="14" cy="14"/>
            </a:xfrm>
            <a:custGeom>
              <a:gdLst>
                <a:gd fmla="*/ 2 w 14" name="T0"/>
                <a:gd fmla="*/ 0 h 14" name="T1"/>
                <a:gd fmla="*/ 0 w 14" name="T2"/>
                <a:gd fmla="*/ 0 h 14" name="T3"/>
                <a:gd fmla="*/ 0 w 14" name="T4"/>
                <a:gd fmla="*/ 2 h 14" name="T5"/>
                <a:gd fmla="*/ 11 w 14" name="T6"/>
                <a:gd fmla="*/ 12 h 14" name="T7"/>
                <a:gd fmla="*/ 14 w 14" name="T8"/>
                <a:gd fmla="*/ 14 h 14" name="T9"/>
                <a:gd fmla="*/ 14 w 14" name="T10"/>
                <a:gd fmla="*/ 12 h 14" name="T11"/>
                <a:gd fmla="*/ 14 w 14" name="T12"/>
                <a:gd fmla="*/ 12 h 14" name="T13"/>
                <a:gd fmla="*/ 2 w 14" name="T14"/>
                <a:gd fmla="*/ 0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14">
                  <a:moveTo>
                    <a:pt x="2" y="0"/>
                  </a:moveTo>
                  <a:lnTo>
                    <a:pt x="0" y="0"/>
                  </a:lnTo>
                  <a:lnTo>
                    <a:pt x="0" y="2"/>
                  </a:lnTo>
                  <a:lnTo>
                    <a:pt x="11" y="12"/>
                  </a:lnTo>
                  <a:lnTo>
                    <a:pt x="14" y="14"/>
                  </a:lnTo>
                  <a:lnTo>
                    <a:pt x="14" y="12"/>
                  </a:lnTo>
                  <a:lnTo>
                    <a:pt x="14" y="12"/>
                  </a:lnTo>
                  <a:lnTo>
                    <a:pt x="2"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23" name="Freeform 109"/>
            <p:cNvSpPr/>
            <p:nvPr/>
          </p:nvSpPr>
          <p:spPr bwMode="auto">
            <a:xfrm>
              <a:off x="3917" y="1703"/>
              <a:ext cx="15" cy="15"/>
            </a:xfrm>
            <a:custGeom>
              <a:gdLst>
                <a:gd fmla="*/ 1 w 6" name="T0"/>
                <a:gd fmla="*/ 0 h 6" name="T1"/>
                <a:gd fmla="*/ 0 w 6" name="T2"/>
                <a:gd fmla="*/ 0 h 6" name="T3"/>
                <a:gd fmla="*/ 1 w 6" name="T4"/>
                <a:gd fmla="*/ 1 h 6" name="T5"/>
                <a:gd fmla="*/ 5 w 6" name="T6"/>
                <a:gd fmla="*/ 6 h 6" name="T7"/>
                <a:gd fmla="*/ 6 w 6" name="T8"/>
                <a:gd fmla="*/ 6 h 6" name="T9"/>
                <a:gd fmla="*/ 6 w 6" name="T10"/>
                <a:gd fmla="*/ 6 h 6" name="T11"/>
                <a:gd fmla="*/ 6 w 6" name="T12"/>
                <a:gd fmla="*/ 5 h 6" name="T13"/>
                <a:gd fmla="*/ 1 w 6" name="T14"/>
                <a:gd fmla="*/ 0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6">
                  <a:moveTo>
                    <a:pt x="1" y="0"/>
                  </a:moveTo>
                  <a:cubicBezTo>
                    <a:pt x="0" y="0"/>
                    <a:pt x="0" y="0"/>
                    <a:pt x="0" y="0"/>
                  </a:cubicBezTo>
                  <a:cubicBezTo>
                    <a:pt x="1" y="1"/>
                    <a:pt x="1" y="1"/>
                    <a:pt x="1" y="1"/>
                  </a:cubicBezTo>
                  <a:cubicBezTo>
                    <a:pt x="2" y="2"/>
                    <a:pt x="4" y="4"/>
                    <a:pt x="5" y="6"/>
                  </a:cubicBezTo>
                  <a:cubicBezTo>
                    <a:pt x="6" y="6"/>
                    <a:pt x="6" y="6"/>
                    <a:pt x="6" y="6"/>
                  </a:cubicBezTo>
                  <a:cubicBezTo>
                    <a:pt x="6" y="6"/>
                    <a:pt x="6" y="6"/>
                    <a:pt x="6" y="6"/>
                  </a:cubicBezTo>
                  <a:cubicBezTo>
                    <a:pt x="6" y="5"/>
                    <a:pt x="6" y="5"/>
                    <a:pt x="6" y="5"/>
                  </a:cubicBezTo>
                  <a:cubicBezTo>
                    <a:pt x="5" y="3"/>
                    <a:pt x="3" y="2"/>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24" name="Freeform 110"/>
            <p:cNvSpPr/>
            <p:nvPr/>
          </p:nvSpPr>
          <p:spPr bwMode="auto">
            <a:xfrm>
              <a:off x="3908" y="1739"/>
              <a:ext cx="16" cy="7"/>
            </a:xfrm>
            <a:custGeom>
              <a:gdLst>
                <a:gd fmla="*/ 0 w 7" name="T0"/>
                <a:gd fmla="*/ 0 h 3" name="T1"/>
                <a:gd fmla="*/ 0 w 7" name="T2"/>
                <a:gd fmla="*/ 1 h 3" name="T3"/>
                <a:gd fmla="*/ 0 w 7" name="T4"/>
                <a:gd fmla="*/ 1 h 3" name="T5"/>
                <a:gd fmla="*/ 6 w 7" name="T6"/>
                <a:gd fmla="*/ 3 h 3" name="T7"/>
                <a:gd fmla="*/ 6 w 7" name="T8"/>
                <a:gd fmla="*/ 3 h 3" name="T9"/>
                <a:gd fmla="*/ 7 w 7" name="T10"/>
                <a:gd fmla="*/ 3 h 3" name="T11"/>
                <a:gd fmla="*/ 7 w 7" name="T12"/>
                <a:gd fmla="*/ 2 h 3" name="T13"/>
                <a:gd fmla="*/ 0 w 7" name="T14"/>
                <a:gd fmla="*/ 0 h 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 w="7">
                  <a:moveTo>
                    <a:pt x="0" y="0"/>
                  </a:moveTo>
                  <a:cubicBezTo>
                    <a:pt x="0" y="1"/>
                    <a:pt x="0" y="1"/>
                    <a:pt x="0" y="1"/>
                  </a:cubicBezTo>
                  <a:cubicBezTo>
                    <a:pt x="0" y="1"/>
                    <a:pt x="0" y="1"/>
                    <a:pt x="0" y="1"/>
                  </a:cubicBezTo>
                  <a:cubicBezTo>
                    <a:pt x="2" y="2"/>
                    <a:pt x="4" y="2"/>
                    <a:pt x="6" y="3"/>
                  </a:cubicBezTo>
                  <a:cubicBezTo>
                    <a:pt x="6" y="3"/>
                    <a:pt x="6" y="3"/>
                    <a:pt x="6" y="3"/>
                  </a:cubicBezTo>
                  <a:cubicBezTo>
                    <a:pt x="7" y="3"/>
                    <a:pt x="7" y="3"/>
                    <a:pt x="7" y="3"/>
                  </a:cubicBezTo>
                  <a:cubicBezTo>
                    <a:pt x="7" y="2"/>
                    <a:pt x="7" y="2"/>
                    <a:pt x="7" y="2"/>
                  </a:cubicBezTo>
                  <a:cubicBezTo>
                    <a:pt x="5" y="1"/>
                    <a:pt x="2" y="1"/>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25" name="Freeform 111"/>
            <p:cNvSpPr/>
            <p:nvPr/>
          </p:nvSpPr>
          <p:spPr bwMode="auto">
            <a:xfrm>
              <a:off x="3913" y="1772"/>
              <a:ext cx="14" cy="15"/>
            </a:xfrm>
            <a:custGeom>
              <a:gdLst>
                <a:gd fmla="*/ 6 w 6" name="T0"/>
                <a:gd fmla="*/ 0 h 6" name="T1"/>
                <a:gd fmla="*/ 6 w 6" name="T2"/>
                <a:gd fmla="*/ 0 h 6" name="T3"/>
                <a:gd fmla="*/ 3 w 6" name="T4"/>
                <a:gd fmla="*/ 3 h 6" name="T5"/>
                <a:gd fmla="*/ 0 w 6" name="T6"/>
                <a:gd fmla="*/ 5 h 6" name="T7"/>
                <a:gd fmla="*/ 0 w 6" name="T8"/>
                <a:gd fmla="*/ 6 h 6" name="T9"/>
                <a:gd fmla="*/ 0 w 6" name="T10"/>
                <a:gd fmla="*/ 6 h 6" name="T11"/>
                <a:gd fmla="*/ 1 w 6" name="T12"/>
                <a:gd fmla="*/ 6 h 6" name="T13"/>
                <a:gd fmla="*/ 4 w 6" name="T14"/>
                <a:gd fmla="*/ 4 h 6" name="T15"/>
                <a:gd fmla="*/ 6 w 6" name="T16"/>
                <a:gd fmla="*/ 1 h 6" name="T17"/>
                <a:gd fmla="*/ 6 w 6" name="T18"/>
                <a:gd fmla="*/ 0 h 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 w="6">
                  <a:moveTo>
                    <a:pt x="6" y="0"/>
                  </a:moveTo>
                  <a:cubicBezTo>
                    <a:pt x="6" y="0"/>
                    <a:pt x="6" y="0"/>
                    <a:pt x="6" y="0"/>
                  </a:cubicBezTo>
                  <a:cubicBezTo>
                    <a:pt x="5" y="2"/>
                    <a:pt x="4" y="2"/>
                    <a:pt x="3" y="3"/>
                  </a:cubicBezTo>
                  <a:cubicBezTo>
                    <a:pt x="2" y="3"/>
                    <a:pt x="1" y="4"/>
                    <a:pt x="0" y="5"/>
                  </a:cubicBezTo>
                  <a:cubicBezTo>
                    <a:pt x="0" y="6"/>
                    <a:pt x="0" y="6"/>
                    <a:pt x="0" y="6"/>
                  </a:cubicBezTo>
                  <a:cubicBezTo>
                    <a:pt x="0" y="6"/>
                    <a:pt x="0" y="6"/>
                    <a:pt x="0" y="6"/>
                  </a:cubicBezTo>
                  <a:cubicBezTo>
                    <a:pt x="1" y="6"/>
                    <a:pt x="1" y="6"/>
                    <a:pt x="1" y="6"/>
                  </a:cubicBezTo>
                  <a:cubicBezTo>
                    <a:pt x="2" y="5"/>
                    <a:pt x="3" y="4"/>
                    <a:pt x="4" y="4"/>
                  </a:cubicBezTo>
                  <a:cubicBezTo>
                    <a:pt x="4" y="3"/>
                    <a:pt x="5" y="2"/>
                    <a:pt x="6" y="1"/>
                  </a:cubicBezTo>
                  <a:cubicBezTo>
                    <a:pt x="6" y="0"/>
                    <a:pt x="6"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26" name="Freeform 112"/>
            <p:cNvSpPr>
              <a:spLocks noEditPoints="1"/>
            </p:cNvSpPr>
            <p:nvPr/>
          </p:nvSpPr>
          <p:spPr bwMode="auto">
            <a:xfrm>
              <a:off x="4234" y="2227"/>
              <a:ext cx="54" cy="85"/>
            </a:xfrm>
            <a:custGeom>
              <a:gdLst>
                <a:gd fmla="*/ 14 w 23" name="T0"/>
                <a:gd fmla="*/ 35 h 36" name="T1"/>
                <a:gd fmla="*/ 11 w 23" name="T2"/>
                <a:gd fmla="*/ 33 h 36" name="T3"/>
                <a:gd fmla="*/ 18 w 23" name="T4"/>
                <a:gd fmla="*/ 31 h 36" name="T5"/>
                <a:gd fmla="*/ 13 w 23" name="T6"/>
                <a:gd fmla="*/ 32 h 36" name="T7"/>
                <a:gd fmla="*/ 17 w 23" name="T8"/>
                <a:gd fmla="*/ 30 h 36" name="T9"/>
                <a:gd fmla="*/ 10 w 23" name="T10"/>
                <a:gd fmla="*/ 31 h 36" name="T11"/>
                <a:gd fmla="*/ 17 w 23" name="T12"/>
                <a:gd fmla="*/ 28 h 36" name="T13"/>
                <a:gd fmla="*/ 14 w 23" name="T14"/>
                <a:gd fmla="*/ 30 h 36" name="T15"/>
                <a:gd fmla="*/ 9 w 23" name="T16"/>
                <a:gd fmla="*/ 30 h 36" name="T17"/>
                <a:gd fmla="*/ 17 w 23" name="T18"/>
                <a:gd fmla="*/ 27 h 36" name="T19"/>
                <a:gd fmla="*/ 10 w 23" name="T20"/>
                <a:gd fmla="*/ 29 h 36" name="T21"/>
                <a:gd fmla="*/ 9 w 23" name="T22"/>
                <a:gd fmla="*/ 28 h 36" name="T23"/>
                <a:gd fmla="*/ 17 w 23" name="T24"/>
                <a:gd fmla="*/ 26 h 36" name="T25"/>
                <a:gd fmla="*/ 10 w 23" name="T26"/>
                <a:gd fmla="*/ 27 h 36" name="T27"/>
                <a:gd fmla="*/ 9 w 23" name="T28"/>
                <a:gd fmla="*/ 26 h 36" name="T29"/>
                <a:gd fmla="*/ 12 w 23" name="T30"/>
                <a:gd fmla="*/ 25 h 36" name="T31"/>
                <a:gd fmla="*/ 13 w 23" name="T32"/>
                <a:gd fmla="*/ 26 h 36" name="T33"/>
                <a:gd fmla="*/ 14 w 23" name="T34"/>
                <a:gd fmla="*/ 25 h 36" name="T35"/>
                <a:gd fmla="*/ 15 w 23" name="T36"/>
                <a:gd fmla="*/ 25 h 36" name="T37"/>
                <a:gd fmla="*/ 15 w 23" name="T38"/>
                <a:gd fmla="*/ 25 h 36" name="T39"/>
                <a:gd fmla="*/ 11 w 23" name="T40"/>
                <a:gd fmla="*/ 17 h 36" name="T41"/>
                <a:gd fmla="*/ 14 w 23" name="T42"/>
                <a:gd fmla="*/ 24 h 36" name="T43"/>
                <a:gd fmla="*/ 6 w 23" name="T44"/>
                <a:gd fmla="*/ 12 h 36" name="T45"/>
                <a:gd fmla="*/ 7 w 23" name="T46"/>
                <a:gd fmla="*/ 10 h 36" name="T47"/>
                <a:gd fmla="*/ 16 w 23" name="T48"/>
                <a:gd fmla="*/ 10 h 36" name="T49"/>
                <a:gd fmla="*/ 16 w 23" name="T50"/>
                <a:gd fmla="*/ 9 h 36" name="T51"/>
                <a:gd fmla="*/ 12 w 23" name="T52"/>
                <a:gd fmla="*/ 9 h 36" name="T53"/>
                <a:gd fmla="*/ 13 w 23" name="T54"/>
                <a:gd fmla="*/ 10 h 36" name="T55"/>
                <a:gd fmla="*/ 8 w 23" name="T56"/>
                <a:gd fmla="*/ 25 h 36" name="T57"/>
                <a:gd fmla="*/ 5 w 23" name="T58"/>
                <a:gd fmla="*/ 20 h 36" name="T59"/>
                <a:gd fmla="*/ 11 w 23" name="T60"/>
                <a:gd fmla="*/ 0 h 36" name="T61"/>
                <a:gd fmla="*/ 19 w 23" name="T62"/>
                <a:gd fmla="*/ 20 h 36" name="T63"/>
                <a:gd fmla="*/ 18 w 23" name="T64"/>
                <a:gd fmla="*/ 24 h 36" name="T65"/>
                <a:gd fmla="*/ 15 w 23" name="T66"/>
                <a:gd fmla="*/ 16 h 36" name="T67"/>
                <a:gd fmla="*/ 17 w 23" name="T68"/>
                <a:gd fmla="*/ 9 h 36" name="T69"/>
                <a:gd fmla="*/ 14 w 23" name="T70"/>
                <a:gd fmla="*/ 15 h 36" name="T71"/>
                <a:gd fmla="*/ 14 w 23" name="T72"/>
                <a:gd fmla="*/ 8 h 36" name="T73"/>
                <a:gd fmla="*/ 12 w 23" name="T74"/>
                <a:gd fmla="*/ 15 h 36" name="T75"/>
                <a:gd fmla="*/ 9 w 23" name="T76"/>
                <a:gd fmla="*/ 11 h 36" name="T77"/>
                <a:gd fmla="*/ 5 w 23" name="T78"/>
                <a:gd fmla="*/ 11 h 36" name="T79"/>
                <a:gd fmla="*/ 12 w 23" name="T80"/>
                <a:gd fmla="*/ 25 h 36" name="T81"/>
                <a:gd fmla="*/ 12 w 23" name="T82"/>
                <a:gd fmla="*/ 0 h 36" name="T83"/>
                <a:gd fmla="*/ 4 w 23" name="T84"/>
                <a:gd fmla="*/ 19 h 36" name="T85"/>
                <a:gd fmla="*/ 6 w 23" name="T86"/>
                <a:gd fmla="*/ 24 h 36" name="T87"/>
                <a:gd fmla="*/ 8 w 23" name="T88"/>
                <a:gd fmla="*/ 28 h 36" name="T89"/>
                <a:gd fmla="*/ 9 w 23" name="T90"/>
                <a:gd fmla="*/ 31 h 36" name="T91"/>
                <a:gd fmla="*/ 11 w 23" name="T92"/>
                <a:gd fmla="*/ 35 h 36" name="T93"/>
                <a:gd fmla="*/ 19 w 23" name="T94"/>
                <a:gd fmla="*/ 31 h 36" name="T95"/>
                <a:gd fmla="*/ 18 w 23" name="T96"/>
                <a:gd fmla="*/ 30 h 36" name="T97"/>
                <a:gd fmla="*/ 18 w 23" name="T98"/>
                <a:gd fmla="*/ 29 h 36" name="T99"/>
                <a:gd fmla="*/ 18 w 23" name="T100"/>
                <a:gd fmla="*/ 28 h 36" name="T101"/>
                <a:gd fmla="*/ 18 w 23" name="T102"/>
                <a:gd fmla="*/ 26 h 36" name="T103"/>
                <a:gd fmla="*/ 19 w 23" name="T104"/>
                <a:gd fmla="*/ 21 h 36" name="T105"/>
                <a:gd fmla="*/ 12 w 23" name="T106"/>
                <a:gd fmla="*/ 0 h 3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6" w="23">
                  <a:moveTo>
                    <a:pt x="12" y="33"/>
                  </a:moveTo>
                  <a:cubicBezTo>
                    <a:pt x="14" y="33"/>
                    <a:pt x="16" y="33"/>
                    <a:pt x="18" y="32"/>
                  </a:cubicBezTo>
                  <a:cubicBezTo>
                    <a:pt x="17" y="33"/>
                    <a:pt x="17" y="34"/>
                    <a:pt x="16" y="34"/>
                  </a:cubicBezTo>
                  <a:cubicBezTo>
                    <a:pt x="16" y="35"/>
                    <a:pt x="15" y="35"/>
                    <a:pt x="14" y="35"/>
                  </a:cubicBezTo>
                  <a:cubicBezTo>
                    <a:pt x="13" y="35"/>
                    <a:pt x="12" y="35"/>
                    <a:pt x="11" y="34"/>
                  </a:cubicBezTo>
                  <a:cubicBezTo>
                    <a:pt x="11" y="34"/>
                    <a:pt x="10" y="33"/>
                    <a:pt x="10" y="33"/>
                  </a:cubicBezTo>
                  <a:cubicBezTo>
                    <a:pt x="11" y="33"/>
                    <a:pt x="11" y="33"/>
                    <a:pt x="11" y="33"/>
                  </a:cubicBezTo>
                  <a:cubicBezTo>
                    <a:pt x="11" y="33"/>
                    <a:pt x="11" y="33"/>
                    <a:pt x="11" y="33"/>
                  </a:cubicBezTo>
                  <a:cubicBezTo>
                    <a:pt x="11" y="33"/>
                    <a:pt x="12" y="33"/>
                    <a:pt x="12" y="33"/>
                  </a:cubicBezTo>
                  <a:moveTo>
                    <a:pt x="13" y="32"/>
                  </a:moveTo>
                  <a:cubicBezTo>
                    <a:pt x="15" y="32"/>
                    <a:pt x="16" y="32"/>
                    <a:pt x="18" y="31"/>
                  </a:cubicBezTo>
                  <a:cubicBezTo>
                    <a:pt x="18" y="31"/>
                    <a:pt x="18" y="31"/>
                    <a:pt x="18" y="31"/>
                  </a:cubicBezTo>
                  <a:cubicBezTo>
                    <a:pt x="18" y="31"/>
                    <a:pt x="18" y="31"/>
                    <a:pt x="18" y="31"/>
                  </a:cubicBezTo>
                  <a:cubicBezTo>
                    <a:pt x="18" y="31"/>
                    <a:pt x="18" y="31"/>
                    <a:pt x="18" y="31"/>
                  </a:cubicBezTo>
                  <a:cubicBezTo>
                    <a:pt x="17" y="32"/>
                    <a:pt x="17" y="32"/>
                    <a:pt x="17" y="32"/>
                  </a:cubicBezTo>
                  <a:cubicBezTo>
                    <a:pt x="16" y="32"/>
                    <a:pt x="15" y="32"/>
                    <a:pt x="13" y="32"/>
                  </a:cubicBezTo>
                  <a:moveTo>
                    <a:pt x="10" y="31"/>
                  </a:moveTo>
                  <a:cubicBezTo>
                    <a:pt x="12" y="31"/>
                    <a:pt x="13" y="31"/>
                    <a:pt x="15" y="31"/>
                  </a:cubicBezTo>
                  <a:cubicBezTo>
                    <a:pt x="16" y="31"/>
                    <a:pt x="17" y="30"/>
                    <a:pt x="18" y="30"/>
                  </a:cubicBezTo>
                  <a:cubicBezTo>
                    <a:pt x="17" y="30"/>
                    <a:pt x="17" y="30"/>
                    <a:pt x="17" y="30"/>
                  </a:cubicBezTo>
                  <a:cubicBezTo>
                    <a:pt x="15" y="31"/>
                    <a:pt x="13" y="32"/>
                    <a:pt x="10" y="32"/>
                  </a:cubicBezTo>
                  <a:cubicBezTo>
                    <a:pt x="10" y="32"/>
                    <a:pt x="10" y="32"/>
                    <a:pt x="10" y="32"/>
                  </a:cubicBezTo>
                  <a:cubicBezTo>
                    <a:pt x="9" y="32"/>
                    <a:pt x="9" y="32"/>
                    <a:pt x="9" y="32"/>
                  </a:cubicBezTo>
                  <a:cubicBezTo>
                    <a:pt x="10" y="31"/>
                    <a:pt x="10" y="31"/>
                    <a:pt x="10" y="31"/>
                  </a:cubicBezTo>
                  <a:cubicBezTo>
                    <a:pt x="10" y="31"/>
                    <a:pt x="10" y="31"/>
                    <a:pt x="10" y="31"/>
                  </a:cubicBezTo>
                  <a:moveTo>
                    <a:pt x="9" y="30"/>
                  </a:moveTo>
                  <a:cubicBezTo>
                    <a:pt x="10" y="30"/>
                    <a:pt x="10" y="30"/>
                    <a:pt x="10" y="30"/>
                  </a:cubicBezTo>
                  <a:cubicBezTo>
                    <a:pt x="12" y="30"/>
                    <a:pt x="15" y="29"/>
                    <a:pt x="17" y="28"/>
                  </a:cubicBezTo>
                  <a:cubicBezTo>
                    <a:pt x="17" y="28"/>
                    <a:pt x="17" y="28"/>
                    <a:pt x="17" y="28"/>
                  </a:cubicBezTo>
                  <a:cubicBezTo>
                    <a:pt x="17" y="29"/>
                    <a:pt x="17" y="29"/>
                    <a:pt x="17" y="29"/>
                  </a:cubicBezTo>
                  <a:cubicBezTo>
                    <a:pt x="17" y="29"/>
                    <a:pt x="17" y="29"/>
                    <a:pt x="17" y="29"/>
                  </a:cubicBezTo>
                  <a:cubicBezTo>
                    <a:pt x="16" y="30"/>
                    <a:pt x="15" y="30"/>
                    <a:pt x="14" y="30"/>
                  </a:cubicBezTo>
                  <a:cubicBezTo>
                    <a:pt x="13" y="30"/>
                    <a:pt x="12" y="31"/>
                    <a:pt x="10" y="31"/>
                  </a:cubicBezTo>
                  <a:cubicBezTo>
                    <a:pt x="10" y="31"/>
                    <a:pt x="10" y="31"/>
                    <a:pt x="9" y="30"/>
                  </a:cubicBezTo>
                  <a:cubicBezTo>
                    <a:pt x="9" y="30"/>
                    <a:pt x="9" y="30"/>
                    <a:pt x="9" y="30"/>
                  </a:cubicBezTo>
                  <a:cubicBezTo>
                    <a:pt x="9" y="30"/>
                    <a:pt x="9" y="30"/>
                    <a:pt x="9" y="30"/>
                  </a:cubicBezTo>
                  <a:cubicBezTo>
                    <a:pt x="9" y="30"/>
                    <a:pt x="9" y="30"/>
                    <a:pt x="9" y="30"/>
                  </a:cubicBezTo>
                  <a:moveTo>
                    <a:pt x="10" y="28"/>
                  </a:moveTo>
                  <a:cubicBezTo>
                    <a:pt x="10" y="28"/>
                    <a:pt x="10" y="28"/>
                    <a:pt x="11" y="28"/>
                  </a:cubicBezTo>
                  <a:cubicBezTo>
                    <a:pt x="17" y="27"/>
                    <a:pt x="17" y="27"/>
                    <a:pt x="17" y="27"/>
                  </a:cubicBezTo>
                  <a:cubicBezTo>
                    <a:pt x="17" y="27"/>
                    <a:pt x="17" y="27"/>
                    <a:pt x="17" y="27"/>
                  </a:cubicBezTo>
                  <a:cubicBezTo>
                    <a:pt x="17" y="28"/>
                    <a:pt x="17" y="28"/>
                    <a:pt x="17" y="28"/>
                  </a:cubicBezTo>
                  <a:cubicBezTo>
                    <a:pt x="17" y="28"/>
                    <a:pt x="17" y="28"/>
                    <a:pt x="17" y="28"/>
                  </a:cubicBezTo>
                  <a:cubicBezTo>
                    <a:pt x="15" y="28"/>
                    <a:pt x="12" y="29"/>
                    <a:pt x="10" y="29"/>
                  </a:cubicBezTo>
                  <a:cubicBezTo>
                    <a:pt x="9" y="29"/>
                    <a:pt x="9" y="29"/>
                    <a:pt x="9" y="29"/>
                  </a:cubicBezTo>
                  <a:cubicBezTo>
                    <a:pt x="9" y="29"/>
                    <a:pt x="9" y="29"/>
                    <a:pt x="9" y="29"/>
                  </a:cubicBezTo>
                  <a:cubicBezTo>
                    <a:pt x="9" y="29"/>
                    <a:pt x="9" y="29"/>
                    <a:pt x="9" y="29"/>
                  </a:cubicBezTo>
                  <a:cubicBezTo>
                    <a:pt x="9" y="28"/>
                    <a:pt x="9" y="28"/>
                    <a:pt x="9" y="28"/>
                  </a:cubicBezTo>
                  <a:cubicBezTo>
                    <a:pt x="10" y="28"/>
                    <a:pt x="10" y="28"/>
                    <a:pt x="10" y="28"/>
                  </a:cubicBezTo>
                  <a:moveTo>
                    <a:pt x="10" y="27"/>
                  </a:moveTo>
                  <a:cubicBezTo>
                    <a:pt x="12" y="27"/>
                    <a:pt x="14" y="26"/>
                    <a:pt x="16" y="26"/>
                  </a:cubicBezTo>
                  <a:cubicBezTo>
                    <a:pt x="16" y="26"/>
                    <a:pt x="17" y="26"/>
                    <a:pt x="17" y="26"/>
                  </a:cubicBezTo>
                  <a:cubicBezTo>
                    <a:pt x="17" y="26"/>
                    <a:pt x="17" y="26"/>
                    <a:pt x="17" y="26"/>
                  </a:cubicBezTo>
                  <a:cubicBezTo>
                    <a:pt x="17" y="26"/>
                    <a:pt x="17" y="26"/>
                    <a:pt x="17" y="26"/>
                  </a:cubicBezTo>
                  <a:cubicBezTo>
                    <a:pt x="11" y="27"/>
                    <a:pt x="11" y="27"/>
                    <a:pt x="11" y="27"/>
                  </a:cubicBezTo>
                  <a:cubicBezTo>
                    <a:pt x="10" y="27"/>
                    <a:pt x="10" y="27"/>
                    <a:pt x="10" y="27"/>
                  </a:cubicBezTo>
                  <a:cubicBezTo>
                    <a:pt x="9" y="27"/>
                    <a:pt x="9" y="27"/>
                    <a:pt x="9" y="27"/>
                  </a:cubicBezTo>
                  <a:cubicBezTo>
                    <a:pt x="9" y="27"/>
                    <a:pt x="9" y="27"/>
                    <a:pt x="9" y="27"/>
                  </a:cubicBezTo>
                  <a:cubicBezTo>
                    <a:pt x="9" y="27"/>
                    <a:pt x="9" y="27"/>
                    <a:pt x="9" y="27"/>
                  </a:cubicBezTo>
                  <a:cubicBezTo>
                    <a:pt x="9" y="26"/>
                    <a:pt x="9" y="26"/>
                    <a:pt x="9" y="26"/>
                  </a:cubicBezTo>
                  <a:cubicBezTo>
                    <a:pt x="9" y="27"/>
                    <a:pt x="9" y="27"/>
                    <a:pt x="9" y="27"/>
                  </a:cubicBezTo>
                  <a:cubicBezTo>
                    <a:pt x="10" y="27"/>
                    <a:pt x="10" y="27"/>
                    <a:pt x="10" y="27"/>
                  </a:cubicBezTo>
                  <a:moveTo>
                    <a:pt x="11" y="26"/>
                  </a:moveTo>
                  <a:cubicBezTo>
                    <a:pt x="11" y="26"/>
                    <a:pt x="12" y="26"/>
                    <a:pt x="12" y="25"/>
                  </a:cubicBezTo>
                  <a:cubicBezTo>
                    <a:pt x="12" y="26"/>
                    <a:pt x="12" y="26"/>
                    <a:pt x="12" y="26"/>
                  </a:cubicBezTo>
                  <a:cubicBezTo>
                    <a:pt x="12" y="26"/>
                    <a:pt x="12" y="26"/>
                    <a:pt x="12" y="26"/>
                  </a:cubicBezTo>
                  <a:cubicBezTo>
                    <a:pt x="12" y="26"/>
                    <a:pt x="11" y="26"/>
                    <a:pt x="11" y="26"/>
                  </a:cubicBezTo>
                  <a:moveTo>
                    <a:pt x="13" y="26"/>
                  </a:moveTo>
                  <a:cubicBezTo>
                    <a:pt x="13" y="25"/>
                    <a:pt x="13" y="25"/>
                    <a:pt x="13" y="25"/>
                  </a:cubicBezTo>
                  <a:cubicBezTo>
                    <a:pt x="13" y="25"/>
                    <a:pt x="13" y="25"/>
                    <a:pt x="13" y="25"/>
                  </a:cubicBezTo>
                  <a:cubicBezTo>
                    <a:pt x="13" y="25"/>
                    <a:pt x="14" y="25"/>
                    <a:pt x="14" y="25"/>
                  </a:cubicBezTo>
                  <a:cubicBezTo>
                    <a:pt x="14" y="25"/>
                    <a:pt x="14" y="25"/>
                    <a:pt x="14" y="25"/>
                  </a:cubicBezTo>
                  <a:cubicBezTo>
                    <a:pt x="14" y="25"/>
                    <a:pt x="14" y="25"/>
                    <a:pt x="14" y="25"/>
                  </a:cubicBezTo>
                  <a:cubicBezTo>
                    <a:pt x="14" y="25"/>
                    <a:pt x="13" y="25"/>
                    <a:pt x="13" y="26"/>
                  </a:cubicBezTo>
                  <a:moveTo>
                    <a:pt x="15" y="25"/>
                  </a:moveTo>
                  <a:cubicBezTo>
                    <a:pt x="15" y="25"/>
                    <a:pt x="15" y="25"/>
                    <a:pt x="15" y="25"/>
                  </a:cubicBezTo>
                  <a:cubicBezTo>
                    <a:pt x="15" y="25"/>
                    <a:pt x="15" y="25"/>
                    <a:pt x="15" y="25"/>
                  </a:cubicBezTo>
                  <a:cubicBezTo>
                    <a:pt x="16" y="25"/>
                    <a:pt x="16" y="25"/>
                    <a:pt x="16" y="25"/>
                  </a:cubicBezTo>
                  <a:cubicBezTo>
                    <a:pt x="16" y="25"/>
                    <a:pt x="16" y="25"/>
                    <a:pt x="16" y="25"/>
                  </a:cubicBezTo>
                  <a:cubicBezTo>
                    <a:pt x="15" y="25"/>
                    <a:pt x="15" y="25"/>
                    <a:pt x="15" y="25"/>
                  </a:cubicBezTo>
                  <a:cubicBezTo>
                    <a:pt x="15" y="25"/>
                    <a:pt x="15" y="25"/>
                    <a:pt x="15" y="25"/>
                  </a:cubicBezTo>
                  <a:moveTo>
                    <a:pt x="13" y="24"/>
                  </a:moveTo>
                  <a:cubicBezTo>
                    <a:pt x="12" y="22"/>
                    <a:pt x="12" y="19"/>
                    <a:pt x="11" y="17"/>
                  </a:cubicBezTo>
                  <a:cubicBezTo>
                    <a:pt x="11" y="17"/>
                    <a:pt x="11" y="17"/>
                    <a:pt x="11" y="17"/>
                  </a:cubicBezTo>
                  <a:cubicBezTo>
                    <a:pt x="12" y="17"/>
                    <a:pt x="12" y="16"/>
                    <a:pt x="13" y="16"/>
                  </a:cubicBezTo>
                  <a:cubicBezTo>
                    <a:pt x="13" y="16"/>
                    <a:pt x="13" y="16"/>
                    <a:pt x="14" y="16"/>
                  </a:cubicBezTo>
                  <a:cubicBezTo>
                    <a:pt x="14" y="16"/>
                    <a:pt x="14" y="16"/>
                    <a:pt x="14" y="16"/>
                  </a:cubicBezTo>
                  <a:cubicBezTo>
                    <a:pt x="14" y="19"/>
                    <a:pt x="14" y="22"/>
                    <a:pt x="14" y="24"/>
                  </a:cubicBezTo>
                  <a:cubicBezTo>
                    <a:pt x="14" y="24"/>
                    <a:pt x="13" y="24"/>
                    <a:pt x="13" y="24"/>
                  </a:cubicBezTo>
                  <a:moveTo>
                    <a:pt x="10" y="16"/>
                  </a:moveTo>
                  <a:cubicBezTo>
                    <a:pt x="10" y="16"/>
                    <a:pt x="10" y="16"/>
                    <a:pt x="10" y="16"/>
                  </a:cubicBezTo>
                  <a:cubicBezTo>
                    <a:pt x="8" y="15"/>
                    <a:pt x="7" y="14"/>
                    <a:pt x="6" y="12"/>
                  </a:cubicBezTo>
                  <a:cubicBezTo>
                    <a:pt x="6" y="12"/>
                    <a:pt x="6" y="11"/>
                    <a:pt x="6" y="11"/>
                  </a:cubicBezTo>
                  <a:cubicBezTo>
                    <a:pt x="6" y="11"/>
                    <a:pt x="6" y="10"/>
                    <a:pt x="6" y="10"/>
                  </a:cubicBezTo>
                  <a:cubicBezTo>
                    <a:pt x="7" y="10"/>
                    <a:pt x="7" y="10"/>
                    <a:pt x="7" y="10"/>
                  </a:cubicBezTo>
                  <a:cubicBezTo>
                    <a:pt x="7" y="10"/>
                    <a:pt x="7" y="10"/>
                    <a:pt x="7" y="10"/>
                  </a:cubicBezTo>
                  <a:cubicBezTo>
                    <a:pt x="8" y="10"/>
                    <a:pt x="8" y="10"/>
                    <a:pt x="8" y="11"/>
                  </a:cubicBezTo>
                  <a:cubicBezTo>
                    <a:pt x="9" y="13"/>
                    <a:pt x="10" y="14"/>
                    <a:pt x="10" y="16"/>
                  </a:cubicBezTo>
                  <a:moveTo>
                    <a:pt x="15" y="15"/>
                  </a:moveTo>
                  <a:cubicBezTo>
                    <a:pt x="15" y="13"/>
                    <a:pt x="15" y="12"/>
                    <a:pt x="16" y="10"/>
                  </a:cubicBezTo>
                  <a:cubicBezTo>
                    <a:pt x="16" y="9"/>
                    <a:pt x="16" y="9"/>
                    <a:pt x="16" y="9"/>
                  </a:cubicBezTo>
                  <a:cubicBezTo>
                    <a:pt x="16" y="9"/>
                    <a:pt x="16" y="9"/>
                    <a:pt x="16" y="9"/>
                  </a:cubicBezTo>
                  <a:cubicBezTo>
                    <a:pt x="16" y="9"/>
                    <a:pt x="16" y="9"/>
                    <a:pt x="16" y="9"/>
                  </a:cubicBezTo>
                  <a:cubicBezTo>
                    <a:pt x="16" y="9"/>
                    <a:pt x="16" y="9"/>
                    <a:pt x="16" y="9"/>
                  </a:cubicBezTo>
                  <a:cubicBezTo>
                    <a:pt x="16" y="11"/>
                    <a:pt x="16" y="12"/>
                    <a:pt x="16" y="14"/>
                  </a:cubicBezTo>
                  <a:cubicBezTo>
                    <a:pt x="15" y="14"/>
                    <a:pt x="15" y="15"/>
                    <a:pt x="15" y="15"/>
                  </a:cubicBezTo>
                  <a:moveTo>
                    <a:pt x="12" y="14"/>
                  </a:moveTo>
                  <a:cubicBezTo>
                    <a:pt x="12" y="12"/>
                    <a:pt x="12" y="11"/>
                    <a:pt x="12" y="9"/>
                  </a:cubicBezTo>
                  <a:cubicBezTo>
                    <a:pt x="12" y="9"/>
                    <a:pt x="12" y="9"/>
                    <a:pt x="12" y="9"/>
                  </a:cubicBezTo>
                  <a:cubicBezTo>
                    <a:pt x="12" y="9"/>
                    <a:pt x="12" y="9"/>
                    <a:pt x="12" y="9"/>
                  </a:cubicBezTo>
                  <a:cubicBezTo>
                    <a:pt x="13" y="9"/>
                    <a:pt x="13" y="9"/>
                    <a:pt x="13" y="9"/>
                  </a:cubicBezTo>
                  <a:cubicBezTo>
                    <a:pt x="13" y="10"/>
                    <a:pt x="13" y="10"/>
                    <a:pt x="13" y="10"/>
                  </a:cubicBezTo>
                  <a:cubicBezTo>
                    <a:pt x="13" y="11"/>
                    <a:pt x="13" y="13"/>
                    <a:pt x="12" y="14"/>
                  </a:cubicBezTo>
                  <a:moveTo>
                    <a:pt x="8" y="26"/>
                  </a:moveTo>
                  <a:cubicBezTo>
                    <a:pt x="8" y="26"/>
                    <a:pt x="8" y="26"/>
                    <a:pt x="8" y="26"/>
                  </a:cubicBezTo>
                  <a:cubicBezTo>
                    <a:pt x="8" y="25"/>
                    <a:pt x="8" y="25"/>
                    <a:pt x="8" y="25"/>
                  </a:cubicBezTo>
                  <a:cubicBezTo>
                    <a:pt x="8" y="25"/>
                    <a:pt x="7" y="24"/>
                    <a:pt x="7" y="24"/>
                  </a:cubicBezTo>
                  <a:cubicBezTo>
                    <a:pt x="7" y="23"/>
                    <a:pt x="7" y="23"/>
                    <a:pt x="7" y="23"/>
                  </a:cubicBezTo>
                  <a:cubicBezTo>
                    <a:pt x="7" y="22"/>
                    <a:pt x="7" y="22"/>
                    <a:pt x="7" y="22"/>
                  </a:cubicBezTo>
                  <a:cubicBezTo>
                    <a:pt x="7" y="21"/>
                    <a:pt x="6" y="20"/>
                    <a:pt x="5" y="20"/>
                  </a:cubicBezTo>
                  <a:cubicBezTo>
                    <a:pt x="5" y="19"/>
                    <a:pt x="5" y="19"/>
                    <a:pt x="5" y="19"/>
                  </a:cubicBezTo>
                  <a:cubicBezTo>
                    <a:pt x="4" y="18"/>
                    <a:pt x="4" y="18"/>
                    <a:pt x="3" y="17"/>
                  </a:cubicBezTo>
                  <a:cubicBezTo>
                    <a:pt x="1" y="14"/>
                    <a:pt x="1" y="9"/>
                    <a:pt x="3" y="5"/>
                  </a:cubicBezTo>
                  <a:cubicBezTo>
                    <a:pt x="5" y="2"/>
                    <a:pt x="7" y="1"/>
                    <a:pt x="11" y="0"/>
                  </a:cubicBezTo>
                  <a:cubicBezTo>
                    <a:pt x="11" y="0"/>
                    <a:pt x="11" y="0"/>
                    <a:pt x="12" y="0"/>
                  </a:cubicBezTo>
                  <a:cubicBezTo>
                    <a:pt x="15" y="0"/>
                    <a:pt x="18" y="2"/>
                    <a:pt x="20" y="5"/>
                  </a:cubicBezTo>
                  <a:cubicBezTo>
                    <a:pt x="22" y="8"/>
                    <a:pt x="21" y="14"/>
                    <a:pt x="20" y="16"/>
                  </a:cubicBezTo>
                  <a:cubicBezTo>
                    <a:pt x="19" y="18"/>
                    <a:pt x="19" y="19"/>
                    <a:pt x="19" y="20"/>
                  </a:cubicBezTo>
                  <a:cubicBezTo>
                    <a:pt x="18" y="21"/>
                    <a:pt x="18" y="21"/>
                    <a:pt x="18" y="21"/>
                  </a:cubicBezTo>
                  <a:cubicBezTo>
                    <a:pt x="18" y="21"/>
                    <a:pt x="18" y="22"/>
                    <a:pt x="18" y="22"/>
                  </a:cubicBezTo>
                  <a:cubicBezTo>
                    <a:pt x="18" y="23"/>
                    <a:pt x="18" y="23"/>
                    <a:pt x="18" y="23"/>
                  </a:cubicBezTo>
                  <a:cubicBezTo>
                    <a:pt x="18" y="23"/>
                    <a:pt x="18" y="24"/>
                    <a:pt x="18" y="24"/>
                  </a:cubicBezTo>
                  <a:cubicBezTo>
                    <a:pt x="17" y="24"/>
                    <a:pt x="17" y="24"/>
                    <a:pt x="17" y="24"/>
                  </a:cubicBezTo>
                  <a:cubicBezTo>
                    <a:pt x="17" y="24"/>
                    <a:pt x="16" y="24"/>
                    <a:pt x="16" y="24"/>
                  </a:cubicBezTo>
                  <a:cubicBezTo>
                    <a:pt x="16" y="24"/>
                    <a:pt x="15" y="24"/>
                    <a:pt x="15" y="24"/>
                  </a:cubicBezTo>
                  <a:cubicBezTo>
                    <a:pt x="15" y="22"/>
                    <a:pt x="14" y="19"/>
                    <a:pt x="15" y="16"/>
                  </a:cubicBezTo>
                  <a:cubicBezTo>
                    <a:pt x="15" y="16"/>
                    <a:pt x="15" y="16"/>
                    <a:pt x="15" y="16"/>
                  </a:cubicBezTo>
                  <a:cubicBezTo>
                    <a:pt x="16" y="15"/>
                    <a:pt x="16" y="15"/>
                    <a:pt x="16" y="14"/>
                  </a:cubicBezTo>
                  <a:cubicBezTo>
                    <a:pt x="17" y="13"/>
                    <a:pt x="17" y="11"/>
                    <a:pt x="17" y="9"/>
                  </a:cubicBezTo>
                  <a:cubicBezTo>
                    <a:pt x="17" y="9"/>
                    <a:pt x="17" y="9"/>
                    <a:pt x="17" y="9"/>
                  </a:cubicBezTo>
                  <a:cubicBezTo>
                    <a:pt x="17" y="8"/>
                    <a:pt x="16" y="8"/>
                    <a:pt x="16" y="8"/>
                  </a:cubicBezTo>
                  <a:cubicBezTo>
                    <a:pt x="16" y="8"/>
                    <a:pt x="16" y="8"/>
                    <a:pt x="15" y="9"/>
                  </a:cubicBezTo>
                  <a:cubicBezTo>
                    <a:pt x="15" y="10"/>
                    <a:pt x="15" y="10"/>
                    <a:pt x="15" y="10"/>
                  </a:cubicBezTo>
                  <a:cubicBezTo>
                    <a:pt x="14" y="12"/>
                    <a:pt x="14" y="13"/>
                    <a:pt x="14" y="15"/>
                  </a:cubicBezTo>
                  <a:cubicBezTo>
                    <a:pt x="13" y="15"/>
                    <a:pt x="13" y="15"/>
                    <a:pt x="13" y="15"/>
                  </a:cubicBezTo>
                  <a:cubicBezTo>
                    <a:pt x="13" y="15"/>
                    <a:pt x="13" y="15"/>
                    <a:pt x="13" y="15"/>
                  </a:cubicBezTo>
                  <a:cubicBezTo>
                    <a:pt x="13" y="13"/>
                    <a:pt x="14" y="12"/>
                    <a:pt x="14" y="10"/>
                  </a:cubicBezTo>
                  <a:cubicBezTo>
                    <a:pt x="14" y="10"/>
                    <a:pt x="14" y="9"/>
                    <a:pt x="14" y="8"/>
                  </a:cubicBezTo>
                  <a:cubicBezTo>
                    <a:pt x="13" y="8"/>
                    <a:pt x="13" y="8"/>
                    <a:pt x="12" y="8"/>
                  </a:cubicBezTo>
                  <a:cubicBezTo>
                    <a:pt x="12" y="8"/>
                    <a:pt x="12" y="8"/>
                    <a:pt x="12" y="8"/>
                  </a:cubicBezTo>
                  <a:cubicBezTo>
                    <a:pt x="11" y="8"/>
                    <a:pt x="11" y="9"/>
                    <a:pt x="11" y="9"/>
                  </a:cubicBezTo>
                  <a:cubicBezTo>
                    <a:pt x="11" y="11"/>
                    <a:pt x="11" y="13"/>
                    <a:pt x="12" y="15"/>
                  </a:cubicBezTo>
                  <a:cubicBezTo>
                    <a:pt x="12" y="15"/>
                    <a:pt x="12" y="15"/>
                    <a:pt x="12" y="15"/>
                  </a:cubicBezTo>
                  <a:cubicBezTo>
                    <a:pt x="12" y="16"/>
                    <a:pt x="12" y="16"/>
                    <a:pt x="11" y="16"/>
                  </a:cubicBezTo>
                  <a:cubicBezTo>
                    <a:pt x="11" y="16"/>
                    <a:pt x="11" y="16"/>
                    <a:pt x="11" y="16"/>
                  </a:cubicBezTo>
                  <a:cubicBezTo>
                    <a:pt x="11" y="14"/>
                    <a:pt x="10" y="12"/>
                    <a:pt x="9" y="11"/>
                  </a:cubicBezTo>
                  <a:cubicBezTo>
                    <a:pt x="9" y="10"/>
                    <a:pt x="9" y="9"/>
                    <a:pt x="8" y="9"/>
                  </a:cubicBezTo>
                  <a:cubicBezTo>
                    <a:pt x="8" y="9"/>
                    <a:pt x="7" y="9"/>
                    <a:pt x="7" y="9"/>
                  </a:cubicBezTo>
                  <a:cubicBezTo>
                    <a:pt x="7" y="9"/>
                    <a:pt x="6" y="9"/>
                    <a:pt x="6" y="9"/>
                  </a:cubicBezTo>
                  <a:cubicBezTo>
                    <a:pt x="5" y="10"/>
                    <a:pt x="5" y="10"/>
                    <a:pt x="5" y="11"/>
                  </a:cubicBezTo>
                  <a:cubicBezTo>
                    <a:pt x="5" y="12"/>
                    <a:pt x="5" y="12"/>
                    <a:pt x="6" y="13"/>
                  </a:cubicBezTo>
                  <a:cubicBezTo>
                    <a:pt x="7" y="14"/>
                    <a:pt x="8" y="15"/>
                    <a:pt x="9" y="16"/>
                  </a:cubicBezTo>
                  <a:cubicBezTo>
                    <a:pt x="10" y="17"/>
                    <a:pt x="10" y="17"/>
                    <a:pt x="10" y="17"/>
                  </a:cubicBezTo>
                  <a:cubicBezTo>
                    <a:pt x="11" y="19"/>
                    <a:pt x="12" y="22"/>
                    <a:pt x="12" y="25"/>
                  </a:cubicBezTo>
                  <a:cubicBezTo>
                    <a:pt x="11" y="25"/>
                    <a:pt x="10" y="25"/>
                    <a:pt x="9" y="26"/>
                  </a:cubicBezTo>
                  <a:cubicBezTo>
                    <a:pt x="9" y="26"/>
                    <a:pt x="9" y="26"/>
                    <a:pt x="9" y="26"/>
                  </a:cubicBezTo>
                  <a:cubicBezTo>
                    <a:pt x="8" y="26"/>
                    <a:pt x="8" y="26"/>
                    <a:pt x="8" y="26"/>
                  </a:cubicBezTo>
                  <a:moveTo>
                    <a:pt x="12" y="0"/>
                  </a:moveTo>
                  <a:cubicBezTo>
                    <a:pt x="11" y="0"/>
                    <a:pt x="11" y="0"/>
                    <a:pt x="11" y="0"/>
                  </a:cubicBezTo>
                  <a:cubicBezTo>
                    <a:pt x="7" y="0"/>
                    <a:pt x="4" y="2"/>
                    <a:pt x="2" y="5"/>
                  </a:cubicBezTo>
                  <a:cubicBezTo>
                    <a:pt x="0" y="9"/>
                    <a:pt x="0" y="14"/>
                    <a:pt x="3" y="17"/>
                  </a:cubicBezTo>
                  <a:cubicBezTo>
                    <a:pt x="3" y="18"/>
                    <a:pt x="4" y="19"/>
                    <a:pt x="4" y="19"/>
                  </a:cubicBezTo>
                  <a:cubicBezTo>
                    <a:pt x="5" y="20"/>
                    <a:pt x="5" y="20"/>
                    <a:pt x="5" y="20"/>
                  </a:cubicBezTo>
                  <a:cubicBezTo>
                    <a:pt x="5" y="21"/>
                    <a:pt x="6" y="22"/>
                    <a:pt x="6" y="23"/>
                  </a:cubicBezTo>
                  <a:cubicBezTo>
                    <a:pt x="6" y="23"/>
                    <a:pt x="6" y="23"/>
                    <a:pt x="6" y="23"/>
                  </a:cubicBezTo>
                  <a:cubicBezTo>
                    <a:pt x="6" y="24"/>
                    <a:pt x="6" y="24"/>
                    <a:pt x="6" y="24"/>
                  </a:cubicBezTo>
                  <a:cubicBezTo>
                    <a:pt x="7" y="25"/>
                    <a:pt x="7" y="25"/>
                    <a:pt x="7" y="26"/>
                  </a:cubicBezTo>
                  <a:cubicBezTo>
                    <a:pt x="8" y="26"/>
                    <a:pt x="8" y="26"/>
                    <a:pt x="8" y="26"/>
                  </a:cubicBezTo>
                  <a:cubicBezTo>
                    <a:pt x="8" y="26"/>
                    <a:pt x="8" y="27"/>
                    <a:pt x="8" y="27"/>
                  </a:cubicBezTo>
                  <a:cubicBezTo>
                    <a:pt x="8" y="28"/>
                    <a:pt x="8" y="28"/>
                    <a:pt x="8" y="28"/>
                  </a:cubicBezTo>
                  <a:cubicBezTo>
                    <a:pt x="8" y="29"/>
                    <a:pt x="8" y="29"/>
                    <a:pt x="8" y="29"/>
                  </a:cubicBezTo>
                  <a:cubicBezTo>
                    <a:pt x="9" y="30"/>
                    <a:pt x="9" y="30"/>
                    <a:pt x="9" y="30"/>
                  </a:cubicBezTo>
                  <a:cubicBezTo>
                    <a:pt x="8" y="30"/>
                    <a:pt x="8" y="30"/>
                    <a:pt x="9" y="31"/>
                  </a:cubicBezTo>
                  <a:cubicBezTo>
                    <a:pt x="9" y="31"/>
                    <a:pt x="9" y="31"/>
                    <a:pt x="9" y="31"/>
                  </a:cubicBezTo>
                  <a:cubicBezTo>
                    <a:pt x="9" y="32"/>
                    <a:pt x="9" y="32"/>
                    <a:pt x="9" y="32"/>
                  </a:cubicBezTo>
                  <a:cubicBezTo>
                    <a:pt x="9" y="33"/>
                    <a:pt x="9" y="33"/>
                    <a:pt x="9" y="33"/>
                  </a:cubicBezTo>
                  <a:cubicBezTo>
                    <a:pt x="9" y="33"/>
                    <a:pt x="9" y="33"/>
                    <a:pt x="9" y="33"/>
                  </a:cubicBezTo>
                  <a:cubicBezTo>
                    <a:pt x="9" y="34"/>
                    <a:pt x="10" y="34"/>
                    <a:pt x="11" y="35"/>
                  </a:cubicBezTo>
                  <a:cubicBezTo>
                    <a:pt x="12" y="35"/>
                    <a:pt x="13" y="36"/>
                    <a:pt x="14" y="36"/>
                  </a:cubicBezTo>
                  <a:cubicBezTo>
                    <a:pt x="15" y="36"/>
                    <a:pt x="16" y="35"/>
                    <a:pt x="17" y="35"/>
                  </a:cubicBezTo>
                  <a:cubicBezTo>
                    <a:pt x="17" y="34"/>
                    <a:pt x="19" y="32"/>
                    <a:pt x="18" y="32"/>
                  </a:cubicBezTo>
                  <a:cubicBezTo>
                    <a:pt x="19" y="31"/>
                    <a:pt x="19" y="31"/>
                    <a:pt x="19" y="31"/>
                  </a:cubicBezTo>
                  <a:cubicBezTo>
                    <a:pt x="18" y="31"/>
                    <a:pt x="18" y="31"/>
                    <a:pt x="18" y="31"/>
                  </a:cubicBezTo>
                  <a:cubicBezTo>
                    <a:pt x="18" y="31"/>
                    <a:pt x="18" y="31"/>
                    <a:pt x="18" y="31"/>
                  </a:cubicBezTo>
                  <a:cubicBezTo>
                    <a:pt x="19" y="30"/>
                    <a:pt x="19" y="30"/>
                    <a:pt x="19" y="30"/>
                  </a:cubicBezTo>
                  <a:cubicBezTo>
                    <a:pt x="18" y="30"/>
                    <a:pt x="18" y="30"/>
                    <a:pt x="18" y="30"/>
                  </a:cubicBezTo>
                  <a:cubicBezTo>
                    <a:pt x="19" y="30"/>
                    <a:pt x="19" y="30"/>
                    <a:pt x="19" y="30"/>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8"/>
                    <a:pt x="18" y="28"/>
                    <a:pt x="18" y="28"/>
                  </a:cubicBezTo>
                  <a:cubicBezTo>
                    <a:pt x="18" y="28"/>
                    <a:pt x="18" y="28"/>
                    <a:pt x="18" y="28"/>
                  </a:cubicBezTo>
                  <a:cubicBezTo>
                    <a:pt x="18" y="27"/>
                    <a:pt x="18" y="27"/>
                    <a:pt x="18" y="27"/>
                  </a:cubicBezTo>
                  <a:cubicBezTo>
                    <a:pt x="18" y="27"/>
                    <a:pt x="18" y="27"/>
                    <a:pt x="18" y="27"/>
                  </a:cubicBezTo>
                  <a:cubicBezTo>
                    <a:pt x="18" y="26"/>
                    <a:pt x="18" y="26"/>
                    <a:pt x="18" y="26"/>
                  </a:cubicBezTo>
                  <a:cubicBezTo>
                    <a:pt x="18" y="26"/>
                    <a:pt x="18" y="26"/>
                    <a:pt x="18" y="26"/>
                  </a:cubicBezTo>
                  <a:cubicBezTo>
                    <a:pt x="18" y="25"/>
                    <a:pt x="19" y="24"/>
                    <a:pt x="19" y="23"/>
                  </a:cubicBezTo>
                  <a:cubicBezTo>
                    <a:pt x="19" y="22"/>
                    <a:pt x="19" y="22"/>
                    <a:pt x="19" y="22"/>
                  </a:cubicBezTo>
                  <a:cubicBezTo>
                    <a:pt x="19" y="22"/>
                    <a:pt x="19" y="21"/>
                    <a:pt x="19" y="21"/>
                  </a:cubicBezTo>
                  <a:cubicBezTo>
                    <a:pt x="19" y="20"/>
                    <a:pt x="19" y="20"/>
                    <a:pt x="19" y="20"/>
                  </a:cubicBezTo>
                  <a:cubicBezTo>
                    <a:pt x="20" y="19"/>
                    <a:pt x="20" y="18"/>
                    <a:pt x="21" y="17"/>
                  </a:cubicBezTo>
                  <a:cubicBezTo>
                    <a:pt x="22" y="14"/>
                    <a:pt x="23" y="8"/>
                    <a:pt x="21" y="4"/>
                  </a:cubicBezTo>
                  <a:cubicBezTo>
                    <a:pt x="19" y="2"/>
                    <a:pt x="17" y="0"/>
                    <a:pt x="1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27" name="Freeform 113"/>
            <p:cNvSpPr/>
            <p:nvPr/>
          </p:nvSpPr>
          <p:spPr bwMode="auto">
            <a:xfrm>
              <a:off x="4253" y="2198"/>
              <a:ext cx="5" cy="22"/>
            </a:xfrm>
            <a:custGeom>
              <a:gdLst>
                <a:gd fmla="*/ 0 w 2" name="T0"/>
                <a:gd fmla="*/ 0 h 9" name="T1"/>
                <a:gd fmla="*/ 0 w 2" name="T2"/>
                <a:gd fmla="*/ 1 h 9" name="T3"/>
                <a:gd fmla="*/ 1 w 2" name="T4"/>
                <a:gd fmla="*/ 9 h 9" name="T5"/>
                <a:gd fmla="*/ 2 w 2" name="T6"/>
                <a:gd fmla="*/ 9 h 9" name="T7"/>
                <a:gd fmla="*/ 2 w 2" name="T8"/>
                <a:gd fmla="*/ 9 h 9" name="T9"/>
                <a:gd fmla="*/ 2 w 2" name="T10"/>
                <a:gd fmla="*/ 9 h 9" name="T11"/>
                <a:gd fmla="*/ 1 w 2" name="T12"/>
                <a:gd fmla="*/ 1 h 9" name="T13"/>
                <a:gd fmla="*/ 0 w 2" name="T14"/>
                <a:gd fmla="*/ 0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2">
                  <a:moveTo>
                    <a:pt x="0" y="0"/>
                  </a:moveTo>
                  <a:cubicBezTo>
                    <a:pt x="0" y="1"/>
                    <a:pt x="0" y="1"/>
                    <a:pt x="0" y="1"/>
                  </a:cubicBezTo>
                  <a:cubicBezTo>
                    <a:pt x="0" y="4"/>
                    <a:pt x="1" y="6"/>
                    <a:pt x="1" y="9"/>
                  </a:cubicBezTo>
                  <a:cubicBezTo>
                    <a:pt x="2" y="9"/>
                    <a:pt x="2" y="9"/>
                    <a:pt x="2" y="9"/>
                  </a:cubicBezTo>
                  <a:cubicBezTo>
                    <a:pt x="2" y="9"/>
                    <a:pt x="2" y="9"/>
                    <a:pt x="2" y="9"/>
                  </a:cubicBezTo>
                  <a:cubicBezTo>
                    <a:pt x="2" y="9"/>
                    <a:pt x="2" y="9"/>
                    <a:pt x="2" y="9"/>
                  </a:cubicBezTo>
                  <a:cubicBezTo>
                    <a:pt x="1" y="6"/>
                    <a:pt x="1" y="3"/>
                    <a:pt x="1" y="1"/>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28" name="Freeform 114"/>
            <p:cNvSpPr/>
            <p:nvPr/>
          </p:nvSpPr>
          <p:spPr bwMode="auto">
            <a:xfrm>
              <a:off x="4281" y="2210"/>
              <a:ext cx="15" cy="12"/>
            </a:xfrm>
            <a:custGeom>
              <a:gdLst>
                <a:gd fmla="*/ 12 w 15" name="T0"/>
                <a:gd fmla="*/ 0 h 12" name="T1"/>
                <a:gd fmla="*/ 0 w 15" name="T2"/>
                <a:gd fmla="*/ 10 h 12" name="T3"/>
                <a:gd fmla="*/ 0 w 15" name="T4"/>
                <a:gd fmla="*/ 12 h 12" name="T5"/>
                <a:gd fmla="*/ 3 w 15" name="T6"/>
                <a:gd fmla="*/ 12 h 12" name="T7"/>
                <a:gd fmla="*/ 3 w 15" name="T8"/>
                <a:gd fmla="*/ 12 h 12" name="T9"/>
                <a:gd fmla="*/ 15 w 15" name="T10"/>
                <a:gd fmla="*/ 3 h 12" name="T11"/>
                <a:gd fmla="*/ 15 w 15" name="T12"/>
                <a:gd fmla="*/ 0 h 12" name="T13"/>
                <a:gd fmla="*/ 12 w 15"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15">
                  <a:moveTo>
                    <a:pt x="12" y="0"/>
                  </a:moveTo>
                  <a:lnTo>
                    <a:pt x="0" y="10"/>
                  </a:lnTo>
                  <a:lnTo>
                    <a:pt x="0" y="12"/>
                  </a:lnTo>
                  <a:lnTo>
                    <a:pt x="3" y="12"/>
                  </a:lnTo>
                  <a:lnTo>
                    <a:pt x="3" y="12"/>
                  </a:lnTo>
                  <a:lnTo>
                    <a:pt x="15" y="3"/>
                  </a:lnTo>
                  <a:lnTo>
                    <a:pt x="15" y="0"/>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29" name="Freeform 115"/>
            <p:cNvSpPr/>
            <p:nvPr/>
          </p:nvSpPr>
          <p:spPr bwMode="auto">
            <a:xfrm>
              <a:off x="4281" y="2210"/>
              <a:ext cx="15" cy="12"/>
            </a:xfrm>
            <a:custGeom>
              <a:gdLst>
                <a:gd fmla="*/ 12 w 15" name="T0"/>
                <a:gd fmla="*/ 0 h 12" name="T1"/>
                <a:gd fmla="*/ 0 w 15" name="T2"/>
                <a:gd fmla="*/ 10 h 12" name="T3"/>
                <a:gd fmla="*/ 0 w 15" name="T4"/>
                <a:gd fmla="*/ 12 h 12" name="T5"/>
                <a:gd fmla="*/ 3 w 15" name="T6"/>
                <a:gd fmla="*/ 12 h 12" name="T7"/>
                <a:gd fmla="*/ 3 w 15" name="T8"/>
                <a:gd fmla="*/ 12 h 12" name="T9"/>
                <a:gd fmla="*/ 15 w 15" name="T10"/>
                <a:gd fmla="*/ 3 h 12" name="T11"/>
                <a:gd fmla="*/ 15 w 15" name="T12"/>
                <a:gd fmla="*/ 0 h 12" name="T13"/>
                <a:gd fmla="*/ 12 w 15"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15">
                  <a:moveTo>
                    <a:pt x="12" y="0"/>
                  </a:moveTo>
                  <a:lnTo>
                    <a:pt x="0" y="10"/>
                  </a:lnTo>
                  <a:lnTo>
                    <a:pt x="0" y="12"/>
                  </a:lnTo>
                  <a:lnTo>
                    <a:pt x="3" y="12"/>
                  </a:lnTo>
                  <a:lnTo>
                    <a:pt x="3" y="12"/>
                  </a:lnTo>
                  <a:lnTo>
                    <a:pt x="15" y="3"/>
                  </a:lnTo>
                  <a:lnTo>
                    <a:pt x="15" y="0"/>
                  </a:lnTo>
                  <a:lnTo>
                    <a:pt x="12"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30" name="Freeform 116"/>
            <p:cNvSpPr/>
            <p:nvPr/>
          </p:nvSpPr>
          <p:spPr bwMode="auto">
            <a:xfrm>
              <a:off x="4293" y="2239"/>
              <a:ext cx="14" cy="4"/>
            </a:xfrm>
            <a:custGeom>
              <a:gdLst>
                <a:gd fmla="*/ 6 w 6" name="T0"/>
                <a:gd fmla="*/ 0 h 2" name="T1"/>
                <a:gd fmla="*/ 0 w 6" name="T2"/>
                <a:gd fmla="*/ 1 h 2" name="T3"/>
                <a:gd fmla="*/ 0 w 6" name="T4"/>
                <a:gd fmla="*/ 2 h 2" name="T5"/>
                <a:gd fmla="*/ 0 w 6" name="T6"/>
                <a:gd fmla="*/ 2 h 2" name="T7"/>
                <a:gd fmla="*/ 6 w 6" name="T8"/>
                <a:gd fmla="*/ 0 h 2" name="T9"/>
                <a:gd fmla="*/ 6 w 6" name="T10"/>
                <a:gd fmla="*/ 0 h 2" name="T11"/>
                <a:gd fmla="*/ 6 w 6"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6">
                  <a:moveTo>
                    <a:pt x="6" y="0"/>
                  </a:moveTo>
                  <a:cubicBezTo>
                    <a:pt x="4" y="1"/>
                    <a:pt x="2" y="1"/>
                    <a:pt x="0" y="1"/>
                  </a:cubicBezTo>
                  <a:cubicBezTo>
                    <a:pt x="0" y="2"/>
                    <a:pt x="0" y="2"/>
                    <a:pt x="0" y="2"/>
                  </a:cubicBezTo>
                  <a:cubicBezTo>
                    <a:pt x="0" y="2"/>
                    <a:pt x="0" y="2"/>
                    <a:pt x="0" y="2"/>
                  </a:cubicBezTo>
                  <a:cubicBezTo>
                    <a:pt x="2" y="2"/>
                    <a:pt x="4" y="1"/>
                    <a:pt x="6" y="0"/>
                  </a:cubicBezTo>
                  <a:cubicBezTo>
                    <a:pt x="6" y="0"/>
                    <a:pt x="6" y="0"/>
                    <a:pt x="6" y="0"/>
                  </a:cubicBezTo>
                  <a:cubicBezTo>
                    <a:pt x="6" y="0"/>
                    <a:pt x="6"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31" name="Freeform 117"/>
            <p:cNvSpPr/>
            <p:nvPr/>
          </p:nvSpPr>
          <p:spPr bwMode="auto">
            <a:xfrm>
              <a:off x="4293" y="2262"/>
              <a:ext cx="12" cy="10"/>
            </a:xfrm>
            <a:custGeom>
              <a:gdLst>
                <a:gd fmla="*/ 3 w 12" name="T0"/>
                <a:gd fmla="*/ 0 h 10" name="T1"/>
                <a:gd fmla="*/ 0 w 12" name="T2"/>
                <a:gd fmla="*/ 0 h 10" name="T3"/>
                <a:gd fmla="*/ 0 w 12" name="T4"/>
                <a:gd fmla="*/ 3 h 10" name="T5"/>
                <a:gd fmla="*/ 12 w 12" name="T6"/>
                <a:gd fmla="*/ 10 h 10" name="T7"/>
                <a:gd fmla="*/ 12 w 12" name="T8"/>
                <a:gd fmla="*/ 10 h 10" name="T9"/>
                <a:gd fmla="*/ 12 w 12" name="T10"/>
                <a:gd fmla="*/ 10 h 10" name="T11"/>
                <a:gd fmla="*/ 12 w 12" name="T12"/>
                <a:gd fmla="*/ 8 h 10" name="T13"/>
                <a:gd fmla="*/ 3 w 12"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12">
                  <a:moveTo>
                    <a:pt x="3" y="0"/>
                  </a:moveTo>
                  <a:lnTo>
                    <a:pt x="0" y="0"/>
                  </a:lnTo>
                  <a:lnTo>
                    <a:pt x="0" y="3"/>
                  </a:lnTo>
                  <a:lnTo>
                    <a:pt x="12" y="10"/>
                  </a:lnTo>
                  <a:lnTo>
                    <a:pt x="12" y="10"/>
                  </a:lnTo>
                  <a:lnTo>
                    <a:pt x="12" y="10"/>
                  </a:lnTo>
                  <a:lnTo>
                    <a:pt x="12" y="8"/>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32" name="Freeform 118"/>
            <p:cNvSpPr/>
            <p:nvPr/>
          </p:nvSpPr>
          <p:spPr bwMode="auto">
            <a:xfrm>
              <a:off x="4293" y="2262"/>
              <a:ext cx="12" cy="10"/>
            </a:xfrm>
            <a:custGeom>
              <a:gdLst>
                <a:gd fmla="*/ 3 w 12" name="T0"/>
                <a:gd fmla="*/ 0 h 10" name="T1"/>
                <a:gd fmla="*/ 0 w 12" name="T2"/>
                <a:gd fmla="*/ 0 h 10" name="T3"/>
                <a:gd fmla="*/ 0 w 12" name="T4"/>
                <a:gd fmla="*/ 3 h 10" name="T5"/>
                <a:gd fmla="*/ 12 w 12" name="T6"/>
                <a:gd fmla="*/ 10 h 10" name="T7"/>
                <a:gd fmla="*/ 12 w 12" name="T8"/>
                <a:gd fmla="*/ 10 h 10" name="T9"/>
                <a:gd fmla="*/ 12 w 12" name="T10"/>
                <a:gd fmla="*/ 10 h 10" name="T11"/>
                <a:gd fmla="*/ 12 w 12" name="T12"/>
                <a:gd fmla="*/ 8 h 10" name="T13"/>
                <a:gd fmla="*/ 3 w 12"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12">
                  <a:moveTo>
                    <a:pt x="3" y="0"/>
                  </a:moveTo>
                  <a:lnTo>
                    <a:pt x="0" y="0"/>
                  </a:lnTo>
                  <a:lnTo>
                    <a:pt x="0" y="3"/>
                  </a:lnTo>
                  <a:lnTo>
                    <a:pt x="12" y="10"/>
                  </a:lnTo>
                  <a:lnTo>
                    <a:pt x="12" y="10"/>
                  </a:lnTo>
                  <a:lnTo>
                    <a:pt x="12" y="10"/>
                  </a:lnTo>
                  <a:lnTo>
                    <a:pt x="12" y="8"/>
                  </a:lnTo>
                  <a:lnTo>
                    <a:pt x="3"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33" name="Freeform 119"/>
            <p:cNvSpPr/>
            <p:nvPr/>
          </p:nvSpPr>
          <p:spPr bwMode="auto">
            <a:xfrm>
              <a:off x="4222" y="2217"/>
              <a:ext cx="12" cy="10"/>
            </a:xfrm>
            <a:custGeom>
              <a:gdLst>
                <a:gd fmla="*/ 0 w 5" name="T0"/>
                <a:gd fmla="*/ 0 h 4" name="T1"/>
                <a:gd fmla="*/ 0 w 5" name="T2"/>
                <a:gd fmla="*/ 0 h 4" name="T3"/>
                <a:gd fmla="*/ 0 w 5" name="T4"/>
                <a:gd fmla="*/ 1 h 4" name="T5"/>
                <a:gd fmla="*/ 4 w 5" name="T6"/>
                <a:gd fmla="*/ 4 h 4" name="T7"/>
                <a:gd fmla="*/ 4 w 5" name="T8"/>
                <a:gd fmla="*/ 4 h 4" name="T9"/>
                <a:gd fmla="*/ 5 w 5" name="T10"/>
                <a:gd fmla="*/ 4 h 4" name="T11"/>
                <a:gd fmla="*/ 5 w 5" name="T12"/>
                <a:gd fmla="*/ 4 h 4" name="T13"/>
                <a:gd fmla="*/ 0 w 5"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5">
                  <a:moveTo>
                    <a:pt x="0" y="0"/>
                  </a:moveTo>
                  <a:cubicBezTo>
                    <a:pt x="0" y="0"/>
                    <a:pt x="0" y="0"/>
                    <a:pt x="0" y="0"/>
                  </a:cubicBezTo>
                  <a:cubicBezTo>
                    <a:pt x="0" y="1"/>
                    <a:pt x="0" y="1"/>
                    <a:pt x="0" y="1"/>
                  </a:cubicBezTo>
                  <a:cubicBezTo>
                    <a:pt x="1" y="2"/>
                    <a:pt x="3" y="3"/>
                    <a:pt x="4" y="4"/>
                  </a:cubicBezTo>
                  <a:cubicBezTo>
                    <a:pt x="4" y="4"/>
                    <a:pt x="4" y="4"/>
                    <a:pt x="4" y="4"/>
                  </a:cubicBezTo>
                  <a:cubicBezTo>
                    <a:pt x="5" y="4"/>
                    <a:pt x="5" y="4"/>
                    <a:pt x="5" y="4"/>
                  </a:cubicBezTo>
                  <a:cubicBezTo>
                    <a:pt x="5" y="4"/>
                    <a:pt x="5" y="4"/>
                    <a:pt x="5" y="4"/>
                  </a:cubicBezTo>
                  <a:cubicBezTo>
                    <a:pt x="3" y="2"/>
                    <a:pt x="2" y="1"/>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34" name="Freeform 120"/>
            <p:cNvSpPr/>
            <p:nvPr/>
          </p:nvSpPr>
          <p:spPr bwMode="auto">
            <a:xfrm>
              <a:off x="4215" y="2248"/>
              <a:ext cx="14" cy="3"/>
            </a:xfrm>
            <a:custGeom>
              <a:gdLst>
                <a:gd fmla="*/ 0 w 6" name="T0"/>
                <a:gd fmla="*/ 0 h 1" name="T1"/>
                <a:gd fmla="*/ 0 w 6" name="T2"/>
                <a:gd fmla="*/ 0 h 1" name="T3"/>
                <a:gd fmla="*/ 0 w 6" name="T4"/>
                <a:gd fmla="*/ 0 h 1" name="T5"/>
                <a:gd fmla="*/ 6 w 6" name="T6"/>
                <a:gd fmla="*/ 1 h 1" name="T7"/>
                <a:gd fmla="*/ 6 w 6" name="T8"/>
                <a:gd fmla="*/ 1 h 1" name="T9"/>
                <a:gd fmla="*/ 6 w 6" name="T10"/>
                <a:gd fmla="*/ 1 h 1" name="T11"/>
                <a:gd fmla="*/ 6 w 6" name="T12"/>
                <a:gd fmla="*/ 0 h 1" name="T13"/>
                <a:gd fmla="*/ 0 w 6" name="T14"/>
                <a:gd fmla="*/ 0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6">
                  <a:moveTo>
                    <a:pt x="0" y="0"/>
                  </a:moveTo>
                  <a:cubicBezTo>
                    <a:pt x="0" y="0"/>
                    <a:pt x="0" y="0"/>
                    <a:pt x="0" y="0"/>
                  </a:cubicBezTo>
                  <a:cubicBezTo>
                    <a:pt x="0" y="0"/>
                    <a:pt x="0" y="0"/>
                    <a:pt x="0" y="0"/>
                  </a:cubicBezTo>
                  <a:cubicBezTo>
                    <a:pt x="2" y="0"/>
                    <a:pt x="4" y="1"/>
                    <a:pt x="6" y="1"/>
                  </a:cubicBezTo>
                  <a:cubicBezTo>
                    <a:pt x="6" y="1"/>
                    <a:pt x="6" y="1"/>
                    <a:pt x="6" y="1"/>
                  </a:cubicBezTo>
                  <a:cubicBezTo>
                    <a:pt x="6" y="1"/>
                    <a:pt x="6" y="1"/>
                    <a:pt x="6" y="1"/>
                  </a:cubicBezTo>
                  <a:cubicBezTo>
                    <a:pt x="6" y="0"/>
                    <a:pt x="6" y="0"/>
                    <a:pt x="6" y="0"/>
                  </a:cubicBezTo>
                  <a:cubicBezTo>
                    <a:pt x="4" y="0"/>
                    <a:pt x="2"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35" name="Freeform 121"/>
            <p:cNvSpPr/>
            <p:nvPr/>
          </p:nvSpPr>
          <p:spPr bwMode="auto">
            <a:xfrm>
              <a:off x="4224" y="2272"/>
              <a:ext cx="10" cy="14"/>
            </a:xfrm>
            <a:custGeom>
              <a:gdLst>
                <a:gd fmla="*/ 4 w 4" name="T0"/>
                <a:gd fmla="*/ 0 h 6" name="T1"/>
                <a:gd fmla="*/ 4 w 4" name="T2"/>
                <a:gd fmla="*/ 0 h 6" name="T3"/>
                <a:gd fmla="*/ 2 w 4" name="T4"/>
                <a:gd fmla="*/ 3 h 6" name="T5"/>
                <a:gd fmla="*/ 0 w 4" name="T6"/>
                <a:gd fmla="*/ 5 h 6" name="T7"/>
                <a:gd fmla="*/ 0 w 4" name="T8"/>
                <a:gd fmla="*/ 5 h 6" name="T9"/>
                <a:gd fmla="*/ 0 w 4" name="T10"/>
                <a:gd fmla="*/ 6 h 6" name="T11"/>
                <a:gd fmla="*/ 0 w 4" name="T12"/>
                <a:gd fmla="*/ 5 h 6" name="T13"/>
                <a:gd fmla="*/ 2 w 4" name="T14"/>
                <a:gd fmla="*/ 3 h 6" name="T15"/>
                <a:gd fmla="*/ 4 w 4" name="T16"/>
                <a:gd fmla="*/ 1 h 6" name="T17"/>
                <a:gd fmla="*/ 4 w 4" name="T18"/>
                <a:gd fmla="*/ 0 h 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 w="4">
                  <a:moveTo>
                    <a:pt x="4" y="0"/>
                  </a:moveTo>
                  <a:cubicBezTo>
                    <a:pt x="4" y="0"/>
                    <a:pt x="4" y="0"/>
                    <a:pt x="4" y="0"/>
                  </a:cubicBezTo>
                  <a:cubicBezTo>
                    <a:pt x="3" y="1"/>
                    <a:pt x="2" y="2"/>
                    <a:pt x="2" y="3"/>
                  </a:cubicBezTo>
                  <a:cubicBezTo>
                    <a:pt x="1" y="3"/>
                    <a:pt x="0" y="4"/>
                    <a:pt x="0" y="5"/>
                  </a:cubicBezTo>
                  <a:cubicBezTo>
                    <a:pt x="0" y="5"/>
                    <a:pt x="0" y="5"/>
                    <a:pt x="0" y="5"/>
                  </a:cubicBezTo>
                  <a:cubicBezTo>
                    <a:pt x="0" y="6"/>
                    <a:pt x="0" y="6"/>
                    <a:pt x="0" y="6"/>
                  </a:cubicBezTo>
                  <a:cubicBezTo>
                    <a:pt x="0" y="5"/>
                    <a:pt x="0" y="5"/>
                    <a:pt x="0" y="5"/>
                  </a:cubicBezTo>
                  <a:cubicBezTo>
                    <a:pt x="1" y="4"/>
                    <a:pt x="2" y="4"/>
                    <a:pt x="2" y="3"/>
                  </a:cubicBezTo>
                  <a:cubicBezTo>
                    <a:pt x="3" y="3"/>
                    <a:pt x="4" y="2"/>
                    <a:pt x="4" y="1"/>
                  </a:cubicBezTo>
                  <a:cubicBezTo>
                    <a:pt x="4" y="0"/>
                    <a:pt x="4"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36" name="Freeform 122"/>
            <p:cNvSpPr/>
            <p:nvPr/>
          </p:nvSpPr>
          <p:spPr bwMode="auto">
            <a:xfrm>
              <a:off x="3825" y="2082"/>
              <a:ext cx="107" cy="85"/>
            </a:xfrm>
            <a:custGeom>
              <a:gdLst>
                <a:gd fmla="*/ 9 w 107" name="T0"/>
                <a:gd fmla="*/ 0 h 85" name="T1"/>
                <a:gd fmla="*/ 7 w 107" name="T2"/>
                <a:gd fmla="*/ 0 h 85" name="T3"/>
                <a:gd fmla="*/ 7 w 107" name="T4"/>
                <a:gd fmla="*/ 9 h 85" name="T5"/>
                <a:gd fmla="*/ 4 w 107" name="T6"/>
                <a:gd fmla="*/ 9 h 85" name="T7"/>
                <a:gd fmla="*/ 4 w 107" name="T8"/>
                <a:gd fmla="*/ 9 h 85" name="T9"/>
                <a:gd fmla="*/ 4 w 107" name="T10"/>
                <a:gd fmla="*/ 12 h 85" name="T11"/>
                <a:gd fmla="*/ 7 w 107" name="T12"/>
                <a:gd fmla="*/ 12 h 85" name="T13"/>
                <a:gd fmla="*/ 7 w 107" name="T14"/>
                <a:gd fmla="*/ 19 h 85" name="T15"/>
                <a:gd fmla="*/ 4 w 107" name="T16"/>
                <a:gd fmla="*/ 19 h 85" name="T17"/>
                <a:gd fmla="*/ 4 w 107" name="T18"/>
                <a:gd fmla="*/ 19 h 85" name="T19"/>
                <a:gd fmla="*/ 4 w 107" name="T20"/>
                <a:gd fmla="*/ 21 h 85" name="T21"/>
                <a:gd fmla="*/ 7 w 107" name="T22"/>
                <a:gd fmla="*/ 21 h 85" name="T23"/>
                <a:gd fmla="*/ 7 w 107" name="T24"/>
                <a:gd fmla="*/ 28 h 85" name="T25"/>
                <a:gd fmla="*/ 4 w 107" name="T26"/>
                <a:gd fmla="*/ 28 h 85" name="T27"/>
                <a:gd fmla="*/ 4 w 107" name="T28"/>
                <a:gd fmla="*/ 31 h 85" name="T29"/>
                <a:gd fmla="*/ 4 w 107" name="T30"/>
                <a:gd fmla="*/ 31 h 85" name="T31"/>
                <a:gd fmla="*/ 7 w 107" name="T32"/>
                <a:gd fmla="*/ 31 h 85" name="T33"/>
                <a:gd fmla="*/ 7 w 107" name="T34"/>
                <a:gd fmla="*/ 40 h 85" name="T35"/>
                <a:gd fmla="*/ 4 w 107" name="T36"/>
                <a:gd fmla="*/ 40 h 85" name="T37"/>
                <a:gd fmla="*/ 4 w 107" name="T38"/>
                <a:gd fmla="*/ 43 h 85" name="T39"/>
                <a:gd fmla="*/ 4 w 107" name="T40"/>
                <a:gd fmla="*/ 43 h 85" name="T41"/>
                <a:gd fmla="*/ 7 w 107" name="T42"/>
                <a:gd fmla="*/ 43 h 85" name="T43"/>
                <a:gd fmla="*/ 7 w 107" name="T44"/>
                <a:gd fmla="*/ 52 h 85" name="T45"/>
                <a:gd fmla="*/ 4 w 107" name="T46"/>
                <a:gd fmla="*/ 52 h 85" name="T47"/>
                <a:gd fmla="*/ 4 w 107" name="T48"/>
                <a:gd fmla="*/ 52 h 85" name="T49"/>
                <a:gd fmla="*/ 4 w 107" name="T50"/>
                <a:gd fmla="*/ 54 h 85" name="T51"/>
                <a:gd fmla="*/ 7 w 107" name="T52"/>
                <a:gd fmla="*/ 54 h 85" name="T53"/>
                <a:gd fmla="*/ 7 w 107" name="T54"/>
                <a:gd fmla="*/ 64 h 85" name="T55"/>
                <a:gd fmla="*/ 4 w 107" name="T56"/>
                <a:gd fmla="*/ 64 h 85" name="T57"/>
                <a:gd fmla="*/ 4 w 107" name="T58"/>
                <a:gd fmla="*/ 64 h 85" name="T59"/>
                <a:gd fmla="*/ 4 w 107" name="T60"/>
                <a:gd fmla="*/ 66 h 85" name="T61"/>
                <a:gd fmla="*/ 7 w 107" name="T62"/>
                <a:gd fmla="*/ 66 h 85" name="T63"/>
                <a:gd fmla="*/ 7 w 107" name="T64"/>
                <a:gd fmla="*/ 73 h 85" name="T65"/>
                <a:gd fmla="*/ 0 w 107" name="T66"/>
                <a:gd fmla="*/ 73 h 85" name="T67"/>
                <a:gd fmla="*/ 0 w 107" name="T68"/>
                <a:gd fmla="*/ 76 h 85" name="T69"/>
                <a:gd fmla="*/ 0 w 107" name="T70"/>
                <a:gd fmla="*/ 76 h 85" name="T71"/>
                <a:gd fmla="*/ 7 w 107" name="T72"/>
                <a:gd fmla="*/ 76 h 85" name="T73"/>
                <a:gd fmla="*/ 7 w 107" name="T74"/>
                <a:gd fmla="*/ 85 h 85" name="T75"/>
                <a:gd fmla="*/ 9 w 107" name="T76"/>
                <a:gd fmla="*/ 85 h 85" name="T77"/>
                <a:gd fmla="*/ 9 w 107" name="T78"/>
                <a:gd fmla="*/ 85 h 85" name="T79"/>
                <a:gd fmla="*/ 9 w 107" name="T80"/>
                <a:gd fmla="*/ 76 h 85" name="T81"/>
                <a:gd fmla="*/ 107 w 107" name="T82"/>
                <a:gd fmla="*/ 76 h 85" name="T83"/>
                <a:gd fmla="*/ 107 w 107" name="T84"/>
                <a:gd fmla="*/ 76 h 85" name="T85"/>
                <a:gd fmla="*/ 107 w 107" name="T86"/>
                <a:gd fmla="*/ 73 h 85" name="T87"/>
                <a:gd fmla="*/ 9 w 107" name="T88"/>
                <a:gd fmla="*/ 73 h 85" name="T89"/>
                <a:gd fmla="*/ 9 w 107" name="T90"/>
                <a:gd fmla="*/ 0 h 85" name="T91"/>
                <a:gd fmla="*/ 9 w 107" name="T92"/>
                <a:gd fmla="*/ 0 h 8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5" w="107">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37" name="Freeform 123"/>
            <p:cNvSpPr/>
            <p:nvPr/>
          </p:nvSpPr>
          <p:spPr bwMode="auto">
            <a:xfrm>
              <a:off x="3825" y="2082"/>
              <a:ext cx="107" cy="85"/>
            </a:xfrm>
            <a:custGeom>
              <a:gdLst>
                <a:gd fmla="*/ 9 w 107" name="T0"/>
                <a:gd fmla="*/ 0 h 85" name="T1"/>
                <a:gd fmla="*/ 7 w 107" name="T2"/>
                <a:gd fmla="*/ 0 h 85" name="T3"/>
                <a:gd fmla="*/ 7 w 107" name="T4"/>
                <a:gd fmla="*/ 9 h 85" name="T5"/>
                <a:gd fmla="*/ 4 w 107" name="T6"/>
                <a:gd fmla="*/ 9 h 85" name="T7"/>
                <a:gd fmla="*/ 4 w 107" name="T8"/>
                <a:gd fmla="*/ 9 h 85" name="T9"/>
                <a:gd fmla="*/ 4 w 107" name="T10"/>
                <a:gd fmla="*/ 12 h 85" name="T11"/>
                <a:gd fmla="*/ 7 w 107" name="T12"/>
                <a:gd fmla="*/ 12 h 85" name="T13"/>
                <a:gd fmla="*/ 7 w 107" name="T14"/>
                <a:gd fmla="*/ 19 h 85" name="T15"/>
                <a:gd fmla="*/ 4 w 107" name="T16"/>
                <a:gd fmla="*/ 19 h 85" name="T17"/>
                <a:gd fmla="*/ 4 w 107" name="T18"/>
                <a:gd fmla="*/ 19 h 85" name="T19"/>
                <a:gd fmla="*/ 4 w 107" name="T20"/>
                <a:gd fmla="*/ 21 h 85" name="T21"/>
                <a:gd fmla="*/ 7 w 107" name="T22"/>
                <a:gd fmla="*/ 21 h 85" name="T23"/>
                <a:gd fmla="*/ 7 w 107" name="T24"/>
                <a:gd fmla="*/ 28 h 85" name="T25"/>
                <a:gd fmla="*/ 4 w 107" name="T26"/>
                <a:gd fmla="*/ 28 h 85" name="T27"/>
                <a:gd fmla="*/ 4 w 107" name="T28"/>
                <a:gd fmla="*/ 31 h 85" name="T29"/>
                <a:gd fmla="*/ 4 w 107" name="T30"/>
                <a:gd fmla="*/ 31 h 85" name="T31"/>
                <a:gd fmla="*/ 7 w 107" name="T32"/>
                <a:gd fmla="*/ 31 h 85" name="T33"/>
                <a:gd fmla="*/ 7 w 107" name="T34"/>
                <a:gd fmla="*/ 40 h 85" name="T35"/>
                <a:gd fmla="*/ 4 w 107" name="T36"/>
                <a:gd fmla="*/ 40 h 85" name="T37"/>
                <a:gd fmla="*/ 4 w 107" name="T38"/>
                <a:gd fmla="*/ 43 h 85" name="T39"/>
                <a:gd fmla="*/ 4 w 107" name="T40"/>
                <a:gd fmla="*/ 43 h 85" name="T41"/>
                <a:gd fmla="*/ 7 w 107" name="T42"/>
                <a:gd fmla="*/ 43 h 85" name="T43"/>
                <a:gd fmla="*/ 7 w 107" name="T44"/>
                <a:gd fmla="*/ 52 h 85" name="T45"/>
                <a:gd fmla="*/ 4 w 107" name="T46"/>
                <a:gd fmla="*/ 52 h 85" name="T47"/>
                <a:gd fmla="*/ 4 w 107" name="T48"/>
                <a:gd fmla="*/ 52 h 85" name="T49"/>
                <a:gd fmla="*/ 4 w 107" name="T50"/>
                <a:gd fmla="*/ 54 h 85" name="T51"/>
                <a:gd fmla="*/ 7 w 107" name="T52"/>
                <a:gd fmla="*/ 54 h 85" name="T53"/>
                <a:gd fmla="*/ 7 w 107" name="T54"/>
                <a:gd fmla="*/ 64 h 85" name="T55"/>
                <a:gd fmla="*/ 4 w 107" name="T56"/>
                <a:gd fmla="*/ 64 h 85" name="T57"/>
                <a:gd fmla="*/ 4 w 107" name="T58"/>
                <a:gd fmla="*/ 64 h 85" name="T59"/>
                <a:gd fmla="*/ 4 w 107" name="T60"/>
                <a:gd fmla="*/ 66 h 85" name="T61"/>
                <a:gd fmla="*/ 7 w 107" name="T62"/>
                <a:gd fmla="*/ 66 h 85" name="T63"/>
                <a:gd fmla="*/ 7 w 107" name="T64"/>
                <a:gd fmla="*/ 73 h 85" name="T65"/>
                <a:gd fmla="*/ 0 w 107" name="T66"/>
                <a:gd fmla="*/ 73 h 85" name="T67"/>
                <a:gd fmla="*/ 0 w 107" name="T68"/>
                <a:gd fmla="*/ 76 h 85" name="T69"/>
                <a:gd fmla="*/ 0 w 107" name="T70"/>
                <a:gd fmla="*/ 76 h 85" name="T71"/>
                <a:gd fmla="*/ 7 w 107" name="T72"/>
                <a:gd fmla="*/ 76 h 85" name="T73"/>
                <a:gd fmla="*/ 7 w 107" name="T74"/>
                <a:gd fmla="*/ 85 h 85" name="T75"/>
                <a:gd fmla="*/ 9 w 107" name="T76"/>
                <a:gd fmla="*/ 85 h 85" name="T77"/>
                <a:gd fmla="*/ 9 w 107" name="T78"/>
                <a:gd fmla="*/ 85 h 85" name="T79"/>
                <a:gd fmla="*/ 9 w 107" name="T80"/>
                <a:gd fmla="*/ 76 h 85" name="T81"/>
                <a:gd fmla="*/ 107 w 107" name="T82"/>
                <a:gd fmla="*/ 76 h 85" name="T83"/>
                <a:gd fmla="*/ 107 w 107" name="T84"/>
                <a:gd fmla="*/ 76 h 85" name="T85"/>
                <a:gd fmla="*/ 107 w 107" name="T86"/>
                <a:gd fmla="*/ 73 h 85" name="T87"/>
                <a:gd fmla="*/ 9 w 107" name="T88"/>
                <a:gd fmla="*/ 73 h 85" name="T89"/>
                <a:gd fmla="*/ 9 w 107" name="T90"/>
                <a:gd fmla="*/ 0 h 85" name="T91"/>
                <a:gd fmla="*/ 9 w 107" name="T92"/>
                <a:gd fmla="*/ 0 h 8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5" w="107">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38" name="Freeform 124"/>
            <p:cNvSpPr>
              <a:spLocks noEditPoints="1"/>
            </p:cNvSpPr>
            <p:nvPr/>
          </p:nvSpPr>
          <p:spPr bwMode="auto">
            <a:xfrm>
              <a:off x="3863" y="2089"/>
              <a:ext cx="21" cy="64"/>
            </a:xfrm>
            <a:custGeom>
              <a:gdLst>
                <a:gd fmla="*/ 8 w 9" name="T0"/>
                <a:gd fmla="*/ 24 h 27" name="T1"/>
                <a:gd fmla="*/ 8 w 9" name="T2"/>
                <a:gd fmla="*/ 24 h 27" name="T3"/>
                <a:gd fmla="*/ 6 w 9" name="T4"/>
                <a:gd fmla="*/ 24 h 27" name="T5"/>
                <a:gd fmla="*/ 8 w 9" name="T6"/>
                <a:gd fmla="*/ 23 h 27" name="T7"/>
                <a:gd fmla="*/ 7 w 9" name="T8"/>
                <a:gd fmla="*/ 25 h 27" name="T9"/>
                <a:gd fmla="*/ 6 w 9" name="T10"/>
                <a:gd fmla="*/ 23 h 27" name="T11"/>
                <a:gd fmla="*/ 6 w 9" name="T12"/>
                <a:gd fmla="*/ 22 h 27" name="T13"/>
                <a:gd fmla="*/ 8 w 9" name="T14"/>
                <a:gd fmla="*/ 21 h 27" name="T15"/>
                <a:gd fmla="*/ 6 w 9" name="T16"/>
                <a:gd fmla="*/ 21 h 27" name="T17"/>
                <a:gd fmla="*/ 8 w 9" name="T18"/>
                <a:gd fmla="*/ 17 h 27" name="T19"/>
                <a:gd fmla="*/ 8 w 9" name="T20"/>
                <a:gd fmla="*/ 19 h 27" name="T21"/>
                <a:gd fmla="*/ 6 w 9" name="T22"/>
                <a:gd fmla="*/ 19 h 27" name="T23"/>
                <a:gd fmla="*/ 6 w 9" name="T24"/>
                <a:gd fmla="*/ 18 h 27" name="T25"/>
                <a:gd fmla="*/ 8 w 9" name="T26"/>
                <a:gd fmla="*/ 16 h 27" name="T27"/>
                <a:gd fmla="*/ 6 w 9" name="T28"/>
                <a:gd fmla="*/ 19 h 27" name="T29"/>
                <a:gd fmla="*/ 6 w 9" name="T30"/>
                <a:gd fmla="*/ 15 h 27" name="T31"/>
                <a:gd fmla="*/ 8 w 9" name="T32"/>
                <a:gd fmla="*/ 14 h 27" name="T33"/>
                <a:gd fmla="*/ 6 w 9" name="T34"/>
                <a:gd fmla="*/ 14 h 27" name="T35"/>
                <a:gd fmla="*/ 8 w 9" name="T36"/>
                <a:gd fmla="*/ 9 h 27" name="T37"/>
                <a:gd fmla="*/ 8 w 9" name="T38"/>
                <a:gd fmla="*/ 11 h 27" name="T39"/>
                <a:gd fmla="*/ 6 w 9" name="T40"/>
                <a:gd fmla="*/ 11 h 27" name="T41"/>
                <a:gd fmla="*/ 6 w 9" name="T42"/>
                <a:gd fmla="*/ 10 h 27" name="T43"/>
                <a:gd fmla="*/ 6 w 9" name="T44"/>
                <a:gd fmla="*/ 10 h 27" name="T45"/>
                <a:gd fmla="*/ 8 w 9" name="T46"/>
                <a:gd fmla="*/ 9 h 27" name="T47"/>
                <a:gd fmla="*/ 6 w 9" name="T48"/>
                <a:gd fmla="*/ 11 h 27" name="T49"/>
                <a:gd fmla="*/ 3 w 9" name="T50"/>
                <a:gd fmla="*/ 25 h 27" name="T51"/>
                <a:gd fmla="*/ 1 w 9" name="T52"/>
                <a:gd fmla="*/ 4 h 27" name="T53"/>
                <a:gd fmla="*/ 5 w 9" name="T54"/>
                <a:gd fmla="*/ 25 h 27" name="T55"/>
                <a:gd fmla="*/ 6 w 9" name="T56"/>
                <a:gd fmla="*/ 7 h 27" name="T57"/>
                <a:gd fmla="*/ 8 w 9" name="T58"/>
                <a:gd fmla="*/ 6 h 27" name="T59"/>
                <a:gd fmla="*/ 6 w 9" name="T60"/>
                <a:gd fmla="*/ 6 h 27" name="T61"/>
                <a:gd fmla="*/ 7 w 9" name="T62"/>
                <a:gd fmla="*/ 2 h 27" name="T63"/>
                <a:gd fmla="*/ 8 w 9" name="T64"/>
                <a:gd fmla="*/ 3 h 27" name="T65"/>
                <a:gd fmla="*/ 6 w 9" name="T66"/>
                <a:gd fmla="*/ 6 h 27" name="T67"/>
                <a:gd fmla="*/ 2 w 9" name="T68"/>
                <a:gd fmla="*/ 3 h 27" name="T69"/>
                <a:gd fmla="*/ 7 w 9" name="T70"/>
                <a:gd fmla="*/ 1 h 27" name="T71"/>
                <a:gd fmla="*/ 7 w 9" name="T72"/>
                <a:gd fmla="*/ 2 h 27" name="T73"/>
                <a:gd fmla="*/ 7 w 9" name="T74"/>
                <a:gd fmla="*/ 0 h 27" name="T75"/>
                <a:gd fmla="*/ 4 w 9" name="T76"/>
                <a:gd fmla="*/ 0 h 27" name="T77"/>
                <a:gd fmla="*/ 1 w 9" name="T78"/>
                <a:gd fmla="*/ 3 h 27" name="T79"/>
                <a:gd fmla="*/ 1 w 9" name="T80"/>
                <a:gd fmla="*/ 3 h 27" name="T81"/>
                <a:gd fmla="*/ 0 w 9" name="T82"/>
                <a:gd fmla="*/ 3 h 27" name="T83"/>
                <a:gd fmla="*/ 1 w 9" name="T84"/>
                <a:gd fmla="*/ 26 h 27" name="T85"/>
                <a:gd fmla="*/ 3 w 9" name="T86"/>
                <a:gd fmla="*/ 26 h 27" name="T87"/>
                <a:gd fmla="*/ 6 w 9" name="T88"/>
                <a:gd fmla="*/ 27 h 27" name="T89"/>
                <a:gd fmla="*/ 9 w 9" name="T90"/>
                <a:gd fmla="*/ 25 h 27" name="T91"/>
                <a:gd fmla="*/ 9 w 9" name="T92"/>
                <a:gd fmla="*/ 24 h 27" name="T93"/>
                <a:gd fmla="*/ 9 w 9" name="T94"/>
                <a:gd fmla="*/ 24 h 27" name="T95"/>
                <a:gd fmla="*/ 9 w 9" name="T96"/>
                <a:gd fmla="*/ 0 h 27" name="T97"/>
                <a:gd fmla="*/ 9 w 9" name="T98"/>
                <a:gd fmla="*/ 0 h 27" name="T99"/>
                <a:gd fmla="*/ 8 w 9" name="T100"/>
                <a:gd fmla="*/ 0 h 27" name="T101"/>
                <a:gd fmla="*/ 7 w 9" name="T102"/>
                <a:gd fmla="*/ 0 h 2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7" w="9">
                  <a:moveTo>
                    <a:pt x="8" y="24"/>
                  </a:moveTo>
                  <a:cubicBezTo>
                    <a:pt x="8" y="24"/>
                    <a:pt x="8" y="24"/>
                    <a:pt x="8" y="24"/>
                  </a:cubicBezTo>
                  <a:cubicBezTo>
                    <a:pt x="8" y="24"/>
                    <a:pt x="8" y="24"/>
                    <a:pt x="8" y="24"/>
                  </a:cubicBezTo>
                  <a:cubicBezTo>
                    <a:pt x="8" y="24"/>
                    <a:pt x="8" y="24"/>
                    <a:pt x="8" y="24"/>
                  </a:cubicBezTo>
                  <a:moveTo>
                    <a:pt x="6" y="25"/>
                  </a:moveTo>
                  <a:cubicBezTo>
                    <a:pt x="6" y="24"/>
                    <a:pt x="6" y="24"/>
                    <a:pt x="6" y="24"/>
                  </a:cubicBezTo>
                  <a:cubicBezTo>
                    <a:pt x="7" y="23"/>
                    <a:pt x="7" y="23"/>
                    <a:pt x="8" y="22"/>
                  </a:cubicBezTo>
                  <a:cubicBezTo>
                    <a:pt x="8" y="22"/>
                    <a:pt x="8" y="22"/>
                    <a:pt x="8" y="23"/>
                  </a:cubicBezTo>
                  <a:cubicBezTo>
                    <a:pt x="8" y="23"/>
                    <a:pt x="8" y="23"/>
                    <a:pt x="8" y="23"/>
                  </a:cubicBezTo>
                  <a:cubicBezTo>
                    <a:pt x="8" y="24"/>
                    <a:pt x="7" y="24"/>
                    <a:pt x="7" y="25"/>
                  </a:cubicBezTo>
                  <a:cubicBezTo>
                    <a:pt x="6" y="25"/>
                    <a:pt x="6" y="25"/>
                    <a:pt x="6" y="25"/>
                  </a:cubicBezTo>
                  <a:moveTo>
                    <a:pt x="6" y="23"/>
                  </a:moveTo>
                  <a:cubicBezTo>
                    <a:pt x="6" y="23"/>
                    <a:pt x="6" y="23"/>
                    <a:pt x="6" y="22"/>
                  </a:cubicBezTo>
                  <a:cubicBezTo>
                    <a:pt x="6" y="22"/>
                    <a:pt x="6" y="22"/>
                    <a:pt x="6" y="22"/>
                  </a:cubicBezTo>
                  <a:cubicBezTo>
                    <a:pt x="7" y="21"/>
                    <a:pt x="7" y="20"/>
                    <a:pt x="8" y="20"/>
                  </a:cubicBezTo>
                  <a:cubicBezTo>
                    <a:pt x="8" y="20"/>
                    <a:pt x="8" y="21"/>
                    <a:pt x="8" y="21"/>
                  </a:cubicBezTo>
                  <a:cubicBezTo>
                    <a:pt x="7" y="22"/>
                    <a:pt x="7" y="23"/>
                    <a:pt x="6" y="23"/>
                  </a:cubicBezTo>
                  <a:moveTo>
                    <a:pt x="6" y="21"/>
                  </a:moveTo>
                  <a:cubicBezTo>
                    <a:pt x="6" y="21"/>
                    <a:pt x="6" y="20"/>
                    <a:pt x="6" y="20"/>
                  </a:cubicBezTo>
                  <a:cubicBezTo>
                    <a:pt x="7" y="19"/>
                    <a:pt x="7" y="18"/>
                    <a:pt x="8" y="17"/>
                  </a:cubicBezTo>
                  <a:cubicBezTo>
                    <a:pt x="8" y="18"/>
                    <a:pt x="8" y="18"/>
                    <a:pt x="8" y="19"/>
                  </a:cubicBezTo>
                  <a:cubicBezTo>
                    <a:pt x="8" y="19"/>
                    <a:pt x="8" y="19"/>
                    <a:pt x="8" y="19"/>
                  </a:cubicBezTo>
                  <a:cubicBezTo>
                    <a:pt x="7" y="20"/>
                    <a:pt x="7" y="21"/>
                    <a:pt x="6" y="21"/>
                  </a:cubicBezTo>
                  <a:moveTo>
                    <a:pt x="6" y="19"/>
                  </a:moveTo>
                  <a:cubicBezTo>
                    <a:pt x="6" y="19"/>
                    <a:pt x="6" y="18"/>
                    <a:pt x="6" y="18"/>
                  </a:cubicBezTo>
                  <a:cubicBezTo>
                    <a:pt x="6" y="18"/>
                    <a:pt x="6" y="18"/>
                    <a:pt x="6" y="18"/>
                  </a:cubicBezTo>
                  <a:cubicBezTo>
                    <a:pt x="7" y="17"/>
                    <a:pt x="7" y="16"/>
                    <a:pt x="8" y="15"/>
                  </a:cubicBezTo>
                  <a:cubicBezTo>
                    <a:pt x="8" y="15"/>
                    <a:pt x="8" y="16"/>
                    <a:pt x="8" y="16"/>
                  </a:cubicBezTo>
                  <a:cubicBezTo>
                    <a:pt x="8" y="16"/>
                    <a:pt x="8" y="16"/>
                    <a:pt x="8" y="16"/>
                  </a:cubicBezTo>
                  <a:cubicBezTo>
                    <a:pt x="7" y="17"/>
                    <a:pt x="7" y="18"/>
                    <a:pt x="6" y="19"/>
                  </a:cubicBezTo>
                  <a:moveTo>
                    <a:pt x="6" y="17"/>
                  </a:moveTo>
                  <a:cubicBezTo>
                    <a:pt x="6" y="16"/>
                    <a:pt x="6" y="15"/>
                    <a:pt x="6" y="15"/>
                  </a:cubicBezTo>
                  <a:cubicBezTo>
                    <a:pt x="7" y="14"/>
                    <a:pt x="7" y="13"/>
                    <a:pt x="8" y="12"/>
                  </a:cubicBezTo>
                  <a:cubicBezTo>
                    <a:pt x="8" y="12"/>
                    <a:pt x="8" y="13"/>
                    <a:pt x="8" y="14"/>
                  </a:cubicBezTo>
                  <a:cubicBezTo>
                    <a:pt x="7" y="15"/>
                    <a:pt x="7" y="16"/>
                    <a:pt x="6" y="17"/>
                  </a:cubicBezTo>
                  <a:moveTo>
                    <a:pt x="6" y="14"/>
                  </a:moveTo>
                  <a:cubicBezTo>
                    <a:pt x="6" y="13"/>
                    <a:pt x="6" y="12"/>
                    <a:pt x="6" y="12"/>
                  </a:cubicBezTo>
                  <a:cubicBezTo>
                    <a:pt x="7" y="11"/>
                    <a:pt x="7" y="10"/>
                    <a:pt x="8" y="9"/>
                  </a:cubicBezTo>
                  <a:cubicBezTo>
                    <a:pt x="8" y="10"/>
                    <a:pt x="8" y="10"/>
                    <a:pt x="8" y="11"/>
                  </a:cubicBezTo>
                  <a:cubicBezTo>
                    <a:pt x="8" y="11"/>
                    <a:pt x="8" y="11"/>
                    <a:pt x="8" y="11"/>
                  </a:cubicBezTo>
                  <a:cubicBezTo>
                    <a:pt x="7" y="12"/>
                    <a:pt x="7" y="13"/>
                    <a:pt x="6" y="14"/>
                  </a:cubicBezTo>
                  <a:moveTo>
                    <a:pt x="6" y="11"/>
                  </a:moveTo>
                  <a:cubicBezTo>
                    <a:pt x="6" y="10"/>
                    <a:pt x="6" y="10"/>
                    <a:pt x="6" y="10"/>
                  </a:cubicBezTo>
                  <a:cubicBezTo>
                    <a:pt x="6" y="10"/>
                    <a:pt x="6" y="10"/>
                    <a:pt x="6" y="10"/>
                  </a:cubicBezTo>
                  <a:cubicBezTo>
                    <a:pt x="6" y="10"/>
                    <a:pt x="6" y="10"/>
                    <a:pt x="6" y="10"/>
                  </a:cubicBezTo>
                  <a:cubicBezTo>
                    <a:pt x="6" y="10"/>
                    <a:pt x="6" y="10"/>
                    <a:pt x="6" y="10"/>
                  </a:cubicBezTo>
                  <a:cubicBezTo>
                    <a:pt x="7" y="9"/>
                    <a:pt x="7" y="8"/>
                    <a:pt x="8" y="7"/>
                  </a:cubicBezTo>
                  <a:cubicBezTo>
                    <a:pt x="8" y="8"/>
                    <a:pt x="8" y="8"/>
                    <a:pt x="8" y="9"/>
                  </a:cubicBezTo>
                  <a:cubicBezTo>
                    <a:pt x="8" y="9"/>
                    <a:pt x="8" y="9"/>
                    <a:pt x="8" y="9"/>
                  </a:cubicBezTo>
                  <a:cubicBezTo>
                    <a:pt x="7" y="10"/>
                    <a:pt x="7" y="10"/>
                    <a:pt x="6" y="11"/>
                  </a:cubicBezTo>
                  <a:moveTo>
                    <a:pt x="5" y="25"/>
                  </a:moveTo>
                  <a:cubicBezTo>
                    <a:pt x="4" y="25"/>
                    <a:pt x="4" y="25"/>
                    <a:pt x="3" y="25"/>
                  </a:cubicBezTo>
                  <a:cubicBezTo>
                    <a:pt x="3" y="25"/>
                    <a:pt x="2" y="25"/>
                    <a:pt x="1" y="25"/>
                  </a:cubicBezTo>
                  <a:cubicBezTo>
                    <a:pt x="1" y="20"/>
                    <a:pt x="2" y="8"/>
                    <a:pt x="1" y="4"/>
                  </a:cubicBezTo>
                  <a:cubicBezTo>
                    <a:pt x="3" y="4"/>
                    <a:pt x="4" y="4"/>
                    <a:pt x="5" y="4"/>
                  </a:cubicBezTo>
                  <a:cubicBezTo>
                    <a:pt x="5" y="7"/>
                    <a:pt x="5" y="21"/>
                    <a:pt x="5" y="25"/>
                  </a:cubicBezTo>
                  <a:moveTo>
                    <a:pt x="6" y="9"/>
                  </a:moveTo>
                  <a:cubicBezTo>
                    <a:pt x="6" y="8"/>
                    <a:pt x="6" y="8"/>
                    <a:pt x="6" y="7"/>
                  </a:cubicBezTo>
                  <a:cubicBezTo>
                    <a:pt x="8" y="4"/>
                    <a:pt x="8" y="4"/>
                    <a:pt x="8" y="4"/>
                  </a:cubicBezTo>
                  <a:cubicBezTo>
                    <a:pt x="8" y="4"/>
                    <a:pt x="8" y="5"/>
                    <a:pt x="8" y="6"/>
                  </a:cubicBezTo>
                  <a:cubicBezTo>
                    <a:pt x="7" y="7"/>
                    <a:pt x="7" y="8"/>
                    <a:pt x="6" y="9"/>
                  </a:cubicBezTo>
                  <a:moveTo>
                    <a:pt x="6" y="6"/>
                  </a:moveTo>
                  <a:cubicBezTo>
                    <a:pt x="6" y="5"/>
                    <a:pt x="6" y="4"/>
                    <a:pt x="6" y="4"/>
                  </a:cubicBezTo>
                  <a:cubicBezTo>
                    <a:pt x="6" y="3"/>
                    <a:pt x="7" y="3"/>
                    <a:pt x="7" y="2"/>
                  </a:cubicBezTo>
                  <a:cubicBezTo>
                    <a:pt x="8" y="2"/>
                    <a:pt x="8" y="2"/>
                    <a:pt x="8" y="2"/>
                  </a:cubicBezTo>
                  <a:cubicBezTo>
                    <a:pt x="8" y="2"/>
                    <a:pt x="8" y="2"/>
                    <a:pt x="8" y="3"/>
                  </a:cubicBezTo>
                  <a:cubicBezTo>
                    <a:pt x="8" y="3"/>
                    <a:pt x="8" y="3"/>
                    <a:pt x="8" y="3"/>
                  </a:cubicBezTo>
                  <a:cubicBezTo>
                    <a:pt x="6" y="6"/>
                    <a:pt x="6" y="6"/>
                    <a:pt x="6" y="6"/>
                  </a:cubicBezTo>
                  <a:moveTo>
                    <a:pt x="5" y="3"/>
                  </a:moveTo>
                  <a:cubicBezTo>
                    <a:pt x="5" y="3"/>
                    <a:pt x="4" y="3"/>
                    <a:pt x="2" y="3"/>
                  </a:cubicBezTo>
                  <a:cubicBezTo>
                    <a:pt x="3" y="2"/>
                    <a:pt x="4" y="1"/>
                    <a:pt x="4" y="1"/>
                  </a:cubicBezTo>
                  <a:cubicBezTo>
                    <a:pt x="5" y="1"/>
                    <a:pt x="6" y="1"/>
                    <a:pt x="7" y="1"/>
                  </a:cubicBezTo>
                  <a:cubicBezTo>
                    <a:pt x="7" y="1"/>
                    <a:pt x="7" y="1"/>
                    <a:pt x="7" y="1"/>
                  </a:cubicBezTo>
                  <a:cubicBezTo>
                    <a:pt x="7" y="2"/>
                    <a:pt x="7" y="2"/>
                    <a:pt x="7" y="2"/>
                  </a:cubicBezTo>
                  <a:cubicBezTo>
                    <a:pt x="6" y="2"/>
                    <a:pt x="6" y="2"/>
                    <a:pt x="5" y="3"/>
                  </a:cubicBezTo>
                  <a:moveTo>
                    <a:pt x="7" y="0"/>
                  </a:moveTo>
                  <a:cubicBezTo>
                    <a:pt x="5" y="0"/>
                    <a:pt x="4" y="0"/>
                    <a:pt x="4" y="0"/>
                  </a:cubicBezTo>
                  <a:cubicBezTo>
                    <a:pt x="4" y="0"/>
                    <a:pt x="4" y="0"/>
                    <a:pt x="4" y="0"/>
                  </a:cubicBezTo>
                  <a:cubicBezTo>
                    <a:pt x="4" y="0"/>
                    <a:pt x="2" y="1"/>
                    <a:pt x="1" y="3"/>
                  </a:cubicBezTo>
                  <a:cubicBezTo>
                    <a:pt x="1" y="3"/>
                    <a:pt x="1" y="3"/>
                    <a:pt x="1" y="3"/>
                  </a:cubicBezTo>
                  <a:cubicBezTo>
                    <a:pt x="1" y="3"/>
                    <a:pt x="1" y="3"/>
                    <a:pt x="1" y="3"/>
                  </a:cubicBezTo>
                  <a:cubicBezTo>
                    <a:pt x="1" y="3"/>
                    <a:pt x="1" y="3"/>
                    <a:pt x="1" y="3"/>
                  </a:cubicBezTo>
                  <a:cubicBezTo>
                    <a:pt x="0" y="3"/>
                    <a:pt x="0" y="3"/>
                    <a:pt x="0" y="3"/>
                  </a:cubicBezTo>
                  <a:cubicBezTo>
                    <a:pt x="0" y="3"/>
                    <a:pt x="0" y="3"/>
                    <a:pt x="0" y="3"/>
                  </a:cubicBezTo>
                  <a:cubicBezTo>
                    <a:pt x="1" y="7"/>
                    <a:pt x="1" y="21"/>
                    <a:pt x="0" y="26"/>
                  </a:cubicBezTo>
                  <a:cubicBezTo>
                    <a:pt x="1" y="26"/>
                    <a:pt x="1" y="26"/>
                    <a:pt x="1" y="26"/>
                  </a:cubicBezTo>
                  <a:cubicBezTo>
                    <a:pt x="1" y="26"/>
                    <a:pt x="1" y="26"/>
                    <a:pt x="1" y="26"/>
                  </a:cubicBezTo>
                  <a:cubicBezTo>
                    <a:pt x="2" y="26"/>
                    <a:pt x="3" y="26"/>
                    <a:pt x="3" y="26"/>
                  </a:cubicBezTo>
                  <a:cubicBezTo>
                    <a:pt x="4" y="26"/>
                    <a:pt x="5" y="26"/>
                    <a:pt x="6" y="26"/>
                  </a:cubicBezTo>
                  <a:cubicBezTo>
                    <a:pt x="6" y="27"/>
                    <a:pt x="6" y="27"/>
                    <a:pt x="6" y="27"/>
                  </a:cubicBezTo>
                  <a:cubicBezTo>
                    <a:pt x="6" y="26"/>
                    <a:pt x="6" y="26"/>
                    <a:pt x="6" y="26"/>
                  </a:cubicBezTo>
                  <a:cubicBezTo>
                    <a:pt x="7" y="26"/>
                    <a:pt x="8" y="25"/>
                    <a:pt x="9" y="25"/>
                  </a:cubicBezTo>
                  <a:cubicBezTo>
                    <a:pt x="9" y="25"/>
                    <a:pt x="9" y="25"/>
                    <a:pt x="9" y="25"/>
                  </a:cubicBezTo>
                  <a:cubicBezTo>
                    <a:pt x="9" y="24"/>
                    <a:pt x="9" y="24"/>
                    <a:pt x="9" y="24"/>
                  </a:cubicBezTo>
                  <a:cubicBezTo>
                    <a:pt x="9" y="24"/>
                    <a:pt x="9" y="24"/>
                    <a:pt x="9" y="24"/>
                  </a:cubicBezTo>
                  <a:cubicBezTo>
                    <a:pt x="9" y="24"/>
                    <a:pt x="9" y="24"/>
                    <a:pt x="9" y="24"/>
                  </a:cubicBezTo>
                  <a:cubicBezTo>
                    <a:pt x="9" y="19"/>
                    <a:pt x="9" y="1"/>
                    <a:pt x="9" y="1"/>
                  </a:cubicBezTo>
                  <a:cubicBezTo>
                    <a:pt x="9" y="0"/>
                    <a:pt x="9" y="0"/>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39" name="Freeform 125"/>
            <p:cNvSpPr>
              <a:spLocks noEditPoints="1"/>
            </p:cNvSpPr>
            <p:nvPr/>
          </p:nvSpPr>
          <p:spPr bwMode="auto">
            <a:xfrm>
              <a:off x="3886" y="2070"/>
              <a:ext cx="19" cy="83"/>
            </a:xfrm>
            <a:custGeom>
              <a:gdLst>
                <a:gd fmla="*/ 7 w 8" name="T0"/>
                <a:gd fmla="*/ 31 h 35" name="T1"/>
                <a:gd fmla="*/ 6 w 8" name="T2"/>
                <a:gd fmla="*/ 33 h 35" name="T3"/>
                <a:gd fmla="*/ 6 w 8" name="T4"/>
                <a:gd fmla="*/ 31 h 35" name="T5"/>
                <a:gd fmla="*/ 7 w 8" name="T6"/>
                <a:gd fmla="*/ 29 h 35" name="T7"/>
                <a:gd fmla="*/ 6 w 8" name="T8"/>
                <a:gd fmla="*/ 33 h 35" name="T9"/>
                <a:gd fmla="*/ 6 w 8" name="T10"/>
                <a:gd fmla="*/ 29 h 35" name="T11"/>
                <a:gd fmla="*/ 7 w 8" name="T12"/>
                <a:gd fmla="*/ 28 h 35" name="T13"/>
                <a:gd fmla="*/ 6 w 8" name="T14"/>
                <a:gd fmla="*/ 28 h 35" name="T15"/>
                <a:gd fmla="*/ 7 w 8" name="T16"/>
                <a:gd fmla="*/ 24 h 35" name="T17"/>
                <a:gd fmla="*/ 6 w 8" name="T18"/>
                <a:gd fmla="*/ 28 h 35" name="T19"/>
                <a:gd fmla="*/ 6 w 8" name="T20"/>
                <a:gd fmla="*/ 25 h 35" name="T21"/>
                <a:gd fmla="*/ 7 w 8" name="T22"/>
                <a:gd fmla="*/ 24 h 35" name="T23"/>
                <a:gd fmla="*/ 6 w 8" name="T24"/>
                <a:gd fmla="*/ 26 h 35" name="T25"/>
                <a:gd fmla="*/ 6 w 8" name="T26"/>
                <a:gd fmla="*/ 23 h 35" name="T27"/>
                <a:gd fmla="*/ 7 w 8" name="T28"/>
                <a:gd fmla="*/ 21 h 35" name="T29"/>
                <a:gd fmla="*/ 6 w 8" name="T30"/>
                <a:gd fmla="*/ 24 h 35" name="T31"/>
                <a:gd fmla="*/ 6 w 8" name="T32"/>
                <a:gd fmla="*/ 20 h 35" name="T33"/>
                <a:gd fmla="*/ 7 w 8" name="T34"/>
                <a:gd fmla="*/ 19 h 35" name="T35"/>
                <a:gd fmla="*/ 6 w 8" name="T36"/>
                <a:gd fmla="*/ 19 h 35" name="T37"/>
                <a:gd fmla="*/ 6 w 8" name="T38"/>
                <a:gd fmla="*/ 17 h 35" name="T39"/>
                <a:gd fmla="*/ 7 w 8" name="T40"/>
                <a:gd fmla="*/ 14 h 35" name="T41"/>
                <a:gd fmla="*/ 6 w 8" name="T42"/>
                <a:gd fmla="*/ 19 h 35" name="T43"/>
                <a:gd fmla="*/ 5 w 8" name="T44"/>
                <a:gd fmla="*/ 15 h 35" name="T45"/>
                <a:gd fmla="*/ 7 w 8" name="T46"/>
                <a:gd fmla="*/ 13 h 35" name="T47"/>
                <a:gd fmla="*/ 5 w 8" name="T48"/>
                <a:gd fmla="*/ 13 h 35" name="T49"/>
                <a:gd fmla="*/ 6 w 8" name="T50"/>
                <a:gd fmla="*/ 10 h 35" name="T51"/>
                <a:gd fmla="*/ 7 w 8" name="T52"/>
                <a:gd fmla="*/ 10 h 35" name="T53"/>
                <a:gd fmla="*/ 5 w 8" name="T54"/>
                <a:gd fmla="*/ 10 h 35" name="T55"/>
                <a:gd fmla="*/ 7 w 8" name="T56"/>
                <a:gd fmla="*/ 4 h 35" name="T57"/>
                <a:gd fmla="*/ 7 w 8" name="T58"/>
                <a:gd fmla="*/ 7 h 35" name="T59"/>
                <a:gd fmla="*/ 5 w 8" name="T60"/>
                <a:gd fmla="*/ 10 h 35" name="T61"/>
                <a:gd fmla="*/ 3 w 8" name="T62"/>
                <a:gd fmla="*/ 33 h 35" name="T63"/>
                <a:gd fmla="*/ 1 w 8" name="T64"/>
                <a:gd fmla="*/ 4 h 35" name="T65"/>
                <a:gd fmla="*/ 5 w 8" name="T66"/>
                <a:gd fmla="*/ 33 h 35" name="T67"/>
                <a:gd fmla="*/ 5 w 8" name="T68"/>
                <a:gd fmla="*/ 4 h 35" name="T69"/>
                <a:gd fmla="*/ 7 w 8" name="T70"/>
                <a:gd fmla="*/ 3 h 35" name="T71"/>
                <a:gd fmla="*/ 7 w 8" name="T72"/>
                <a:gd fmla="*/ 4 h 35" name="T73"/>
                <a:gd fmla="*/ 5 w 8" name="T74"/>
                <a:gd fmla="*/ 3 h 35" name="T75"/>
                <a:gd fmla="*/ 4 w 8" name="T76"/>
                <a:gd fmla="*/ 1 h 35" name="T77"/>
                <a:gd fmla="*/ 7 w 8" name="T78"/>
                <a:gd fmla="*/ 1 h 35" name="T79"/>
                <a:gd fmla="*/ 5 w 8" name="T80"/>
                <a:gd fmla="*/ 3 h 35" name="T81"/>
                <a:gd fmla="*/ 8 w 8" name="T82"/>
                <a:gd fmla="*/ 0 h 35" name="T83"/>
                <a:gd fmla="*/ 3 w 8" name="T84"/>
                <a:gd fmla="*/ 0 h 35" name="T85"/>
                <a:gd fmla="*/ 0 w 8" name="T86"/>
                <a:gd fmla="*/ 3 h 35" name="T87"/>
                <a:gd fmla="*/ 0 w 8" name="T88"/>
                <a:gd fmla="*/ 3 h 35" name="T89"/>
                <a:gd fmla="*/ 0 w 8" name="T90"/>
                <a:gd fmla="*/ 4 h 35" name="T91"/>
                <a:gd fmla="*/ 0 w 8" name="T92"/>
                <a:gd fmla="*/ 34 h 35" name="T93"/>
                <a:gd fmla="*/ 0 w 8" name="T94"/>
                <a:gd fmla="*/ 34 h 35" name="T95"/>
                <a:gd fmla="*/ 5 w 8" name="T96"/>
                <a:gd fmla="*/ 34 h 35" name="T97"/>
                <a:gd fmla="*/ 5 w 8" name="T98"/>
                <a:gd fmla="*/ 34 h 35" name="T99"/>
                <a:gd fmla="*/ 8 w 8" name="T100"/>
                <a:gd fmla="*/ 33 h 35" name="T101"/>
                <a:gd fmla="*/ 8 w 8" name="T102"/>
                <a:gd fmla="*/ 32 h 35" name="T103"/>
                <a:gd fmla="*/ 8 w 8" name="T104"/>
                <a:gd fmla="*/ 5 h 35" name="T105"/>
                <a:gd fmla="*/ 8 w 8" name="T106"/>
                <a:gd fmla="*/ 1 h 35" name="T107"/>
                <a:gd fmla="*/ 8 w 8" name="T108"/>
                <a:gd fmla="*/ 1 h 35" name="T109"/>
                <a:gd fmla="*/ 8 w 8" name="T110"/>
                <a:gd fmla="*/ 0 h 3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5" w="8">
                  <a:moveTo>
                    <a:pt x="6" y="33"/>
                  </a:moveTo>
                  <a:cubicBezTo>
                    <a:pt x="6" y="32"/>
                    <a:pt x="7" y="31"/>
                    <a:pt x="7" y="31"/>
                  </a:cubicBezTo>
                  <a:cubicBezTo>
                    <a:pt x="7" y="31"/>
                    <a:pt x="7" y="32"/>
                    <a:pt x="7" y="32"/>
                  </a:cubicBezTo>
                  <a:cubicBezTo>
                    <a:pt x="7" y="32"/>
                    <a:pt x="7" y="33"/>
                    <a:pt x="6" y="33"/>
                  </a:cubicBezTo>
                  <a:moveTo>
                    <a:pt x="6" y="33"/>
                  </a:moveTo>
                  <a:cubicBezTo>
                    <a:pt x="6" y="32"/>
                    <a:pt x="6" y="32"/>
                    <a:pt x="6" y="31"/>
                  </a:cubicBezTo>
                  <a:cubicBezTo>
                    <a:pt x="6" y="31"/>
                    <a:pt x="6" y="31"/>
                    <a:pt x="6" y="31"/>
                  </a:cubicBezTo>
                  <a:cubicBezTo>
                    <a:pt x="7" y="29"/>
                    <a:pt x="7" y="29"/>
                    <a:pt x="7" y="29"/>
                  </a:cubicBezTo>
                  <a:cubicBezTo>
                    <a:pt x="7" y="29"/>
                    <a:pt x="7" y="29"/>
                    <a:pt x="7" y="30"/>
                  </a:cubicBezTo>
                  <a:cubicBezTo>
                    <a:pt x="7" y="31"/>
                    <a:pt x="6" y="32"/>
                    <a:pt x="6" y="33"/>
                  </a:cubicBezTo>
                  <a:moveTo>
                    <a:pt x="6" y="30"/>
                  </a:moveTo>
                  <a:cubicBezTo>
                    <a:pt x="6" y="30"/>
                    <a:pt x="6" y="30"/>
                    <a:pt x="6" y="29"/>
                  </a:cubicBezTo>
                  <a:cubicBezTo>
                    <a:pt x="6" y="28"/>
                    <a:pt x="7" y="28"/>
                    <a:pt x="7" y="27"/>
                  </a:cubicBezTo>
                  <a:cubicBezTo>
                    <a:pt x="7" y="28"/>
                    <a:pt x="7" y="28"/>
                    <a:pt x="7" y="28"/>
                  </a:cubicBezTo>
                  <a:cubicBezTo>
                    <a:pt x="6" y="30"/>
                    <a:pt x="6" y="30"/>
                    <a:pt x="6" y="30"/>
                  </a:cubicBezTo>
                  <a:moveTo>
                    <a:pt x="6" y="28"/>
                  </a:moveTo>
                  <a:cubicBezTo>
                    <a:pt x="6" y="28"/>
                    <a:pt x="6" y="28"/>
                    <a:pt x="6" y="27"/>
                  </a:cubicBezTo>
                  <a:cubicBezTo>
                    <a:pt x="7" y="24"/>
                    <a:pt x="7" y="24"/>
                    <a:pt x="7" y="24"/>
                  </a:cubicBezTo>
                  <a:cubicBezTo>
                    <a:pt x="7" y="25"/>
                    <a:pt x="7" y="25"/>
                    <a:pt x="7" y="26"/>
                  </a:cubicBezTo>
                  <a:cubicBezTo>
                    <a:pt x="7" y="27"/>
                    <a:pt x="6" y="28"/>
                    <a:pt x="6" y="28"/>
                  </a:cubicBezTo>
                  <a:moveTo>
                    <a:pt x="6" y="26"/>
                  </a:moveTo>
                  <a:cubicBezTo>
                    <a:pt x="6" y="26"/>
                    <a:pt x="6" y="25"/>
                    <a:pt x="6" y="25"/>
                  </a:cubicBezTo>
                  <a:cubicBezTo>
                    <a:pt x="7" y="22"/>
                    <a:pt x="7" y="22"/>
                    <a:pt x="7" y="22"/>
                  </a:cubicBezTo>
                  <a:cubicBezTo>
                    <a:pt x="7" y="23"/>
                    <a:pt x="7" y="23"/>
                    <a:pt x="7" y="24"/>
                  </a:cubicBezTo>
                  <a:cubicBezTo>
                    <a:pt x="7" y="24"/>
                    <a:pt x="7" y="24"/>
                    <a:pt x="7" y="24"/>
                  </a:cubicBezTo>
                  <a:cubicBezTo>
                    <a:pt x="6" y="26"/>
                    <a:pt x="6" y="26"/>
                    <a:pt x="6" y="26"/>
                  </a:cubicBezTo>
                  <a:moveTo>
                    <a:pt x="6" y="24"/>
                  </a:moveTo>
                  <a:cubicBezTo>
                    <a:pt x="6" y="23"/>
                    <a:pt x="6" y="23"/>
                    <a:pt x="6" y="23"/>
                  </a:cubicBezTo>
                  <a:cubicBezTo>
                    <a:pt x="6" y="22"/>
                    <a:pt x="7" y="21"/>
                    <a:pt x="7" y="20"/>
                  </a:cubicBezTo>
                  <a:cubicBezTo>
                    <a:pt x="7" y="21"/>
                    <a:pt x="7" y="21"/>
                    <a:pt x="7" y="21"/>
                  </a:cubicBezTo>
                  <a:cubicBezTo>
                    <a:pt x="7" y="21"/>
                    <a:pt x="7" y="21"/>
                    <a:pt x="7" y="21"/>
                  </a:cubicBezTo>
                  <a:cubicBezTo>
                    <a:pt x="6" y="24"/>
                    <a:pt x="6" y="24"/>
                    <a:pt x="6" y="24"/>
                  </a:cubicBezTo>
                  <a:moveTo>
                    <a:pt x="6" y="22"/>
                  </a:moveTo>
                  <a:cubicBezTo>
                    <a:pt x="6" y="21"/>
                    <a:pt x="6" y="20"/>
                    <a:pt x="6" y="20"/>
                  </a:cubicBezTo>
                  <a:cubicBezTo>
                    <a:pt x="6" y="19"/>
                    <a:pt x="7" y="18"/>
                    <a:pt x="7" y="17"/>
                  </a:cubicBezTo>
                  <a:cubicBezTo>
                    <a:pt x="7" y="18"/>
                    <a:pt x="7" y="19"/>
                    <a:pt x="7" y="19"/>
                  </a:cubicBezTo>
                  <a:cubicBezTo>
                    <a:pt x="7" y="20"/>
                    <a:pt x="6" y="21"/>
                    <a:pt x="6" y="22"/>
                  </a:cubicBezTo>
                  <a:moveTo>
                    <a:pt x="6" y="19"/>
                  </a:moveTo>
                  <a:cubicBezTo>
                    <a:pt x="6" y="18"/>
                    <a:pt x="6" y="18"/>
                    <a:pt x="6" y="17"/>
                  </a:cubicBezTo>
                  <a:cubicBezTo>
                    <a:pt x="6" y="17"/>
                    <a:pt x="6" y="17"/>
                    <a:pt x="6" y="17"/>
                  </a:cubicBezTo>
                  <a:cubicBezTo>
                    <a:pt x="6" y="17"/>
                    <a:pt x="6" y="17"/>
                    <a:pt x="6" y="17"/>
                  </a:cubicBezTo>
                  <a:cubicBezTo>
                    <a:pt x="6" y="16"/>
                    <a:pt x="7" y="15"/>
                    <a:pt x="7" y="14"/>
                  </a:cubicBezTo>
                  <a:cubicBezTo>
                    <a:pt x="7" y="15"/>
                    <a:pt x="7" y="15"/>
                    <a:pt x="7" y="16"/>
                  </a:cubicBezTo>
                  <a:cubicBezTo>
                    <a:pt x="7" y="17"/>
                    <a:pt x="6" y="18"/>
                    <a:pt x="6" y="19"/>
                  </a:cubicBezTo>
                  <a:moveTo>
                    <a:pt x="6" y="16"/>
                  </a:moveTo>
                  <a:cubicBezTo>
                    <a:pt x="6" y="16"/>
                    <a:pt x="5" y="15"/>
                    <a:pt x="5" y="15"/>
                  </a:cubicBezTo>
                  <a:cubicBezTo>
                    <a:pt x="6" y="13"/>
                    <a:pt x="7" y="12"/>
                    <a:pt x="7" y="11"/>
                  </a:cubicBezTo>
                  <a:cubicBezTo>
                    <a:pt x="7" y="12"/>
                    <a:pt x="7" y="12"/>
                    <a:pt x="7" y="13"/>
                  </a:cubicBezTo>
                  <a:cubicBezTo>
                    <a:pt x="7" y="14"/>
                    <a:pt x="6" y="15"/>
                    <a:pt x="6" y="16"/>
                  </a:cubicBezTo>
                  <a:moveTo>
                    <a:pt x="5" y="13"/>
                  </a:moveTo>
                  <a:cubicBezTo>
                    <a:pt x="5" y="12"/>
                    <a:pt x="5" y="11"/>
                    <a:pt x="5" y="11"/>
                  </a:cubicBezTo>
                  <a:cubicBezTo>
                    <a:pt x="6" y="10"/>
                    <a:pt x="6" y="10"/>
                    <a:pt x="6" y="10"/>
                  </a:cubicBezTo>
                  <a:cubicBezTo>
                    <a:pt x="7" y="8"/>
                    <a:pt x="7" y="8"/>
                    <a:pt x="7" y="8"/>
                  </a:cubicBezTo>
                  <a:cubicBezTo>
                    <a:pt x="7" y="9"/>
                    <a:pt x="7" y="9"/>
                    <a:pt x="7" y="10"/>
                  </a:cubicBezTo>
                  <a:cubicBezTo>
                    <a:pt x="7" y="11"/>
                    <a:pt x="6" y="12"/>
                    <a:pt x="5" y="13"/>
                  </a:cubicBezTo>
                  <a:moveTo>
                    <a:pt x="5" y="10"/>
                  </a:moveTo>
                  <a:cubicBezTo>
                    <a:pt x="5" y="9"/>
                    <a:pt x="5" y="8"/>
                    <a:pt x="5" y="7"/>
                  </a:cubicBezTo>
                  <a:cubicBezTo>
                    <a:pt x="7" y="4"/>
                    <a:pt x="7" y="4"/>
                    <a:pt x="7" y="4"/>
                  </a:cubicBezTo>
                  <a:cubicBezTo>
                    <a:pt x="7" y="5"/>
                    <a:pt x="7" y="5"/>
                    <a:pt x="7" y="5"/>
                  </a:cubicBezTo>
                  <a:cubicBezTo>
                    <a:pt x="7" y="5"/>
                    <a:pt x="7" y="6"/>
                    <a:pt x="7" y="7"/>
                  </a:cubicBezTo>
                  <a:cubicBezTo>
                    <a:pt x="7" y="8"/>
                    <a:pt x="7" y="8"/>
                    <a:pt x="7" y="8"/>
                  </a:cubicBezTo>
                  <a:cubicBezTo>
                    <a:pt x="5" y="10"/>
                    <a:pt x="5" y="10"/>
                    <a:pt x="5" y="10"/>
                  </a:cubicBezTo>
                  <a:moveTo>
                    <a:pt x="5" y="33"/>
                  </a:moveTo>
                  <a:cubicBezTo>
                    <a:pt x="4" y="33"/>
                    <a:pt x="3" y="33"/>
                    <a:pt x="3" y="33"/>
                  </a:cubicBezTo>
                  <a:cubicBezTo>
                    <a:pt x="2" y="33"/>
                    <a:pt x="2" y="33"/>
                    <a:pt x="1" y="33"/>
                  </a:cubicBezTo>
                  <a:cubicBezTo>
                    <a:pt x="1" y="27"/>
                    <a:pt x="1" y="9"/>
                    <a:pt x="1" y="4"/>
                  </a:cubicBezTo>
                  <a:cubicBezTo>
                    <a:pt x="2" y="4"/>
                    <a:pt x="4" y="4"/>
                    <a:pt x="4" y="4"/>
                  </a:cubicBezTo>
                  <a:cubicBezTo>
                    <a:pt x="4" y="8"/>
                    <a:pt x="5" y="29"/>
                    <a:pt x="5" y="33"/>
                  </a:cubicBezTo>
                  <a:moveTo>
                    <a:pt x="5" y="6"/>
                  </a:moveTo>
                  <a:cubicBezTo>
                    <a:pt x="5" y="5"/>
                    <a:pt x="5" y="4"/>
                    <a:pt x="5" y="4"/>
                  </a:cubicBezTo>
                  <a:cubicBezTo>
                    <a:pt x="5" y="4"/>
                    <a:pt x="5" y="4"/>
                    <a:pt x="5" y="4"/>
                  </a:cubicBezTo>
                  <a:cubicBezTo>
                    <a:pt x="6" y="4"/>
                    <a:pt x="6" y="3"/>
                    <a:pt x="7" y="3"/>
                  </a:cubicBezTo>
                  <a:cubicBezTo>
                    <a:pt x="7" y="2"/>
                    <a:pt x="7" y="2"/>
                    <a:pt x="7" y="2"/>
                  </a:cubicBezTo>
                  <a:cubicBezTo>
                    <a:pt x="7" y="2"/>
                    <a:pt x="7" y="3"/>
                    <a:pt x="7" y="4"/>
                  </a:cubicBezTo>
                  <a:cubicBezTo>
                    <a:pt x="5" y="6"/>
                    <a:pt x="5" y="6"/>
                    <a:pt x="5" y="6"/>
                  </a:cubicBezTo>
                  <a:moveTo>
                    <a:pt x="5" y="3"/>
                  </a:moveTo>
                  <a:cubicBezTo>
                    <a:pt x="5" y="3"/>
                    <a:pt x="3" y="3"/>
                    <a:pt x="2" y="3"/>
                  </a:cubicBezTo>
                  <a:cubicBezTo>
                    <a:pt x="3" y="2"/>
                    <a:pt x="3" y="2"/>
                    <a:pt x="4" y="1"/>
                  </a:cubicBezTo>
                  <a:cubicBezTo>
                    <a:pt x="4" y="1"/>
                    <a:pt x="5" y="1"/>
                    <a:pt x="6" y="1"/>
                  </a:cubicBezTo>
                  <a:cubicBezTo>
                    <a:pt x="6" y="1"/>
                    <a:pt x="6" y="1"/>
                    <a:pt x="7" y="1"/>
                  </a:cubicBezTo>
                  <a:cubicBezTo>
                    <a:pt x="6" y="2"/>
                    <a:pt x="6" y="2"/>
                    <a:pt x="6" y="2"/>
                  </a:cubicBezTo>
                  <a:cubicBezTo>
                    <a:pt x="6" y="2"/>
                    <a:pt x="5" y="3"/>
                    <a:pt x="5" y="3"/>
                  </a:cubicBezTo>
                  <a:moveTo>
                    <a:pt x="8" y="0"/>
                  </a:moveTo>
                  <a:cubicBezTo>
                    <a:pt x="8" y="0"/>
                    <a:pt x="8" y="0"/>
                    <a:pt x="8" y="0"/>
                  </a:cubicBezTo>
                  <a:cubicBezTo>
                    <a:pt x="7" y="0"/>
                    <a:pt x="7" y="0"/>
                    <a:pt x="6" y="0"/>
                  </a:cubicBezTo>
                  <a:cubicBezTo>
                    <a:pt x="5" y="0"/>
                    <a:pt x="3" y="0"/>
                    <a:pt x="3" y="0"/>
                  </a:cubicBezTo>
                  <a:cubicBezTo>
                    <a:pt x="3" y="1"/>
                    <a:pt x="3" y="1"/>
                    <a:pt x="3" y="1"/>
                  </a:cubicBezTo>
                  <a:cubicBezTo>
                    <a:pt x="3" y="1"/>
                    <a:pt x="2" y="2"/>
                    <a:pt x="0" y="3"/>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0" y="8"/>
                    <a:pt x="0" y="28"/>
                    <a:pt x="0" y="34"/>
                  </a:cubicBezTo>
                  <a:cubicBezTo>
                    <a:pt x="0" y="34"/>
                    <a:pt x="0" y="34"/>
                    <a:pt x="0" y="34"/>
                  </a:cubicBezTo>
                  <a:cubicBezTo>
                    <a:pt x="0" y="34"/>
                    <a:pt x="0" y="34"/>
                    <a:pt x="0" y="34"/>
                  </a:cubicBezTo>
                  <a:cubicBezTo>
                    <a:pt x="1" y="34"/>
                    <a:pt x="2" y="34"/>
                    <a:pt x="3" y="34"/>
                  </a:cubicBezTo>
                  <a:cubicBezTo>
                    <a:pt x="3" y="34"/>
                    <a:pt x="4" y="34"/>
                    <a:pt x="5" y="34"/>
                  </a:cubicBezTo>
                  <a:cubicBezTo>
                    <a:pt x="5" y="35"/>
                    <a:pt x="5" y="35"/>
                    <a:pt x="5" y="35"/>
                  </a:cubicBezTo>
                  <a:cubicBezTo>
                    <a:pt x="5" y="34"/>
                    <a:pt x="5" y="34"/>
                    <a:pt x="5" y="34"/>
                  </a:cubicBezTo>
                  <a:cubicBezTo>
                    <a:pt x="6" y="34"/>
                    <a:pt x="7" y="33"/>
                    <a:pt x="8" y="33"/>
                  </a:cubicBezTo>
                  <a:cubicBezTo>
                    <a:pt x="8" y="33"/>
                    <a:pt x="8" y="33"/>
                    <a:pt x="8" y="33"/>
                  </a:cubicBezTo>
                  <a:cubicBezTo>
                    <a:pt x="8" y="32"/>
                    <a:pt x="8" y="32"/>
                    <a:pt x="8" y="32"/>
                  </a:cubicBezTo>
                  <a:cubicBezTo>
                    <a:pt x="8" y="32"/>
                    <a:pt x="8" y="32"/>
                    <a:pt x="8" y="32"/>
                  </a:cubicBezTo>
                  <a:cubicBezTo>
                    <a:pt x="8" y="32"/>
                    <a:pt x="8" y="32"/>
                    <a:pt x="8" y="32"/>
                  </a:cubicBezTo>
                  <a:cubicBezTo>
                    <a:pt x="8" y="29"/>
                    <a:pt x="8" y="12"/>
                    <a:pt x="8" y="5"/>
                  </a:cubicBezTo>
                  <a:cubicBezTo>
                    <a:pt x="8" y="3"/>
                    <a:pt x="8" y="2"/>
                    <a:pt x="8" y="1"/>
                  </a:cubicBezTo>
                  <a:cubicBezTo>
                    <a:pt x="8" y="1"/>
                    <a:pt x="8" y="1"/>
                    <a:pt x="8" y="1"/>
                  </a:cubicBezTo>
                  <a:cubicBezTo>
                    <a:pt x="8" y="1"/>
                    <a:pt x="8" y="1"/>
                    <a:pt x="8" y="1"/>
                  </a:cubicBezTo>
                  <a:cubicBezTo>
                    <a:pt x="8" y="1"/>
                    <a:pt x="8" y="1"/>
                    <a:pt x="8" y="1"/>
                  </a:cubicBezTo>
                  <a:cubicBezTo>
                    <a:pt x="8" y="1"/>
                    <a:pt x="8" y="1"/>
                    <a:pt x="8" y="1"/>
                  </a:cubicBezTo>
                  <a:cubicBezTo>
                    <a:pt x="8" y="0"/>
                    <a:pt x="8"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40" name="Freeform 126"/>
            <p:cNvSpPr>
              <a:spLocks noEditPoints="1"/>
            </p:cNvSpPr>
            <p:nvPr/>
          </p:nvSpPr>
          <p:spPr bwMode="auto">
            <a:xfrm>
              <a:off x="3841" y="2108"/>
              <a:ext cx="22" cy="45"/>
            </a:xfrm>
            <a:custGeom>
              <a:gdLst>
                <a:gd fmla="*/ 6 w 9" name="T0"/>
                <a:gd fmla="*/ 17 h 19" name="T1"/>
                <a:gd fmla="*/ 8 w 9" name="T2"/>
                <a:gd fmla="*/ 15 h 19" name="T3"/>
                <a:gd fmla="*/ 6 w 9" name="T4"/>
                <a:gd fmla="*/ 17 h 19" name="T5"/>
                <a:gd fmla="*/ 6 w 9" name="T6"/>
                <a:gd fmla="*/ 15 h 19" name="T7"/>
                <a:gd fmla="*/ 8 w 9" name="T8"/>
                <a:gd fmla="*/ 13 h 19" name="T9"/>
                <a:gd fmla="*/ 6 w 9" name="T10"/>
                <a:gd fmla="*/ 16 h 19" name="T11"/>
                <a:gd fmla="*/ 6 w 9" name="T12"/>
                <a:gd fmla="*/ 12 h 19" name="T13"/>
                <a:gd fmla="*/ 8 w 9" name="T14"/>
                <a:gd fmla="*/ 11 h 19" name="T15"/>
                <a:gd fmla="*/ 8 w 9" name="T16"/>
                <a:gd fmla="*/ 11 h 19" name="T17"/>
                <a:gd fmla="*/ 6 w 9" name="T18"/>
                <a:gd fmla="*/ 11 h 19" name="T19"/>
                <a:gd fmla="*/ 8 w 9" name="T20"/>
                <a:gd fmla="*/ 6 h 19" name="T21"/>
                <a:gd fmla="*/ 7 w 9" name="T22"/>
                <a:gd fmla="*/ 9 h 19" name="T23"/>
                <a:gd fmla="*/ 6 w 9" name="T24"/>
                <a:gd fmla="*/ 8 h 19" name="T25"/>
                <a:gd fmla="*/ 8 w 9" name="T26"/>
                <a:gd fmla="*/ 4 h 19" name="T27"/>
                <a:gd fmla="*/ 8 w 9" name="T28"/>
                <a:gd fmla="*/ 5 h 19" name="T29"/>
                <a:gd fmla="*/ 5 w 9" name="T30"/>
                <a:gd fmla="*/ 17 h 19" name="T31"/>
                <a:gd fmla="*/ 1 w 9" name="T32"/>
                <a:gd fmla="*/ 17 h 19" name="T33"/>
                <a:gd fmla="*/ 5 w 9" name="T34"/>
                <a:gd fmla="*/ 3 h 19" name="T35"/>
                <a:gd fmla="*/ 6 w 9" name="T36"/>
                <a:gd fmla="*/ 6 h 19" name="T37"/>
                <a:gd fmla="*/ 8 w 9" name="T38"/>
                <a:gd fmla="*/ 2 h 19" name="T39"/>
                <a:gd fmla="*/ 8 w 9" name="T40"/>
                <a:gd fmla="*/ 3 h 19" name="T41"/>
                <a:gd fmla="*/ 6 w 9" name="T42"/>
                <a:gd fmla="*/ 4 h 19" name="T43"/>
                <a:gd fmla="*/ 7 w 9" name="T44"/>
                <a:gd fmla="*/ 2 h 19" name="T45"/>
                <a:gd fmla="*/ 8 w 9" name="T46"/>
                <a:gd fmla="*/ 2 h 19" name="T47"/>
                <a:gd fmla="*/ 5 w 9" name="T48"/>
                <a:gd fmla="*/ 2 h 19" name="T49"/>
                <a:gd fmla="*/ 4 w 9" name="T50"/>
                <a:gd fmla="*/ 1 h 19" name="T51"/>
                <a:gd fmla="*/ 7 w 9" name="T52"/>
                <a:gd fmla="*/ 1 h 19" name="T53"/>
                <a:gd fmla="*/ 5 w 9" name="T54"/>
                <a:gd fmla="*/ 2 h 19" name="T55"/>
                <a:gd fmla="*/ 4 w 9" name="T56"/>
                <a:gd fmla="*/ 0 h 19" name="T57"/>
                <a:gd fmla="*/ 1 w 9" name="T58"/>
                <a:gd fmla="*/ 2 h 19" name="T59"/>
                <a:gd fmla="*/ 0 w 9" name="T60"/>
                <a:gd fmla="*/ 2 h 19" name="T61"/>
                <a:gd fmla="*/ 0 w 9" name="T62"/>
                <a:gd fmla="*/ 3 h 19" name="T63"/>
                <a:gd fmla="*/ 0 w 9" name="T64"/>
                <a:gd fmla="*/ 18 h 19" name="T65"/>
                <a:gd fmla="*/ 1 w 9" name="T66"/>
                <a:gd fmla="*/ 18 h 19" name="T67"/>
                <a:gd fmla="*/ 5 w 9" name="T68"/>
                <a:gd fmla="*/ 18 h 19" name="T69"/>
                <a:gd fmla="*/ 6 w 9" name="T70"/>
                <a:gd fmla="*/ 18 h 19" name="T71"/>
                <a:gd fmla="*/ 7 w 9" name="T72"/>
                <a:gd fmla="*/ 18 h 19" name="T73"/>
                <a:gd fmla="*/ 7 w 9" name="T74"/>
                <a:gd fmla="*/ 18 h 19" name="T75"/>
                <a:gd fmla="*/ 9 w 9" name="T76"/>
                <a:gd fmla="*/ 17 h 19" name="T77"/>
                <a:gd fmla="*/ 9 w 9" name="T78"/>
                <a:gd fmla="*/ 16 h 19" name="T79"/>
                <a:gd fmla="*/ 9 w 9" name="T80"/>
                <a:gd fmla="*/ 0 h 19" name="T81"/>
                <a:gd fmla="*/ 9 w 9" name="T82"/>
                <a:gd fmla="*/ 0 h 19" name="T83"/>
                <a:gd fmla="*/ 8 w 9" name="T84"/>
                <a:gd fmla="*/ 0 h 19" name="T85"/>
                <a:gd fmla="*/ 8 w 9" name="T86"/>
                <a:gd fmla="*/ 0 h 1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9" w="9">
                  <a:moveTo>
                    <a:pt x="6" y="17"/>
                  </a:moveTo>
                  <a:cubicBezTo>
                    <a:pt x="6" y="17"/>
                    <a:pt x="6" y="17"/>
                    <a:pt x="6" y="17"/>
                  </a:cubicBezTo>
                  <a:cubicBezTo>
                    <a:pt x="7" y="16"/>
                    <a:pt x="7" y="15"/>
                    <a:pt x="8" y="14"/>
                  </a:cubicBezTo>
                  <a:cubicBezTo>
                    <a:pt x="8" y="14"/>
                    <a:pt x="8" y="15"/>
                    <a:pt x="8" y="15"/>
                  </a:cubicBezTo>
                  <a:cubicBezTo>
                    <a:pt x="7" y="17"/>
                    <a:pt x="7" y="17"/>
                    <a:pt x="7" y="17"/>
                  </a:cubicBezTo>
                  <a:cubicBezTo>
                    <a:pt x="6" y="17"/>
                    <a:pt x="6" y="17"/>
                    <a:pt x="6" y="17"/>
                  </a:cubicBezTo>
                  <a:moveTo>
                    <a:pt x="6" y="16"/>
                  </a:moveTo>
                  <a:cubicBezTo>
                    <a:pt x="6" y="15"/>
                    <a:pt x="6" y="15"/>
                    <a:pt x="6" y="15"/>
                  </a:cubicBezTo>
                  <a:cubicBezTo>
                    <a:pt x="7" y="13"/>
                    <a:pt x="7" y="12"/>
                    <a:pt x="8" y="11"/>
                  </a:cubicBezTo>
                  <a:cubicBezTo>
                    <a:pt x="8" y="12"/>
                    <a:pt x="8" y="12"/>
                    <a:pt x="8" y="13"/>
                  </a:cubicBezTo>
                  <a:cubicBezTo>
                    <a:pt x="8" y="13"/>
                    <a:pt x="8" y="13"/>
                    <a:pt x="8" y="13"/>
                  </a:cubicBezTo>
                  <a:cubicBezTo>
                    <a:pt x="7" y="14"/>
                    <a:pt x="7" y="15"/>
                    <a:pt x="6" y="16"/>
                  </a:cubicBezTo>
                  <a:moveTo>
                    <a:pt x="6" y="14"/>
                  </a:moveTo>
                  <a:cubicBezTo>
                    <a:pt x="6" y="13"/>
                    <a:pt x="6" y="13"/>
                    <a:pt x="6" y="12"/>
                  </a:cubicBezTo>
                  <a:cubicBezTo>
                    <a:pt x="8" y="9"/>
                    <a:pt x="8" y="9"/>
                    <a:pt x="8" y="9"/>
                  </a:cubicBezTo>
                  <a:cubicBezTo>
                    <a:pt x="8" y="10"/>
                    <a:pt x="8" y="10"/>
                    <a:pt x="8" y="11"/>
                  </a:cubicBezTo>
                  <a:cubicBezTo>
                    <a:pt x="8" y="11"/>
                    <a:pt x="8" y="11"/>
                    <a:pt x="8" y="11"/>
                  </a:cubicBezTo>
                  <a:cubicBezTo>
                    <a:pt x="8" y="11"/>
                    <a:pt x="8" y="11"/>
                    <a:pt x="8" y="11"/>
                  </a:cubicBezTo>
                  <a:cubicBezTo>
                    <a:pt x="7" y="12"/>
                    <a:pt x="6" y="13"/>
                    <a:pt x="6" y="14"/>
                  </a:cubicBezTo>
                  <a:moveTo>
                    <a:pt x="6" y="11"/>
                  </a:moveTo>
                  <a:cubicBezTo>
                    <a:pt x="6" y="11"/>
                    <a:pt x="6" y="10"/>
                    <a:pt x="6" y="9"/>
                  </a:cubicBezTo>
                  <a:cubicBezTo>
                    <a:pt x="8" y="6"/>
                    <a:pt x="8" y="6"/>
                    <a:pt x="8" y="6"/>
                  </a:cubicBezTo>
                  <a:cubicBezTo>
                    <a:pt x="8" y="7"/>
                    <a:pt x="8" y="8"/>
                    <a:pt x="8" y="8"/>
                  </a:cubicBezTo>
                  <a:cubicBezTo>
                    <a:pt x="7" y="9"/>
                    <a:pt x="7" y="9"/>
                    <a:pt x="7" y="9"/>
                  </a:cubicBezTo>
                  <a:cubicBezTo>
                    <a:pt x="6" y="11"/>
                    <a:pt x="6" y="11"/>
                    <a:pt x="6" y="11"/>
                  </a:cubicBezTo>
                  <a:moveTo>
                    <a:pt x="6" y="8"/>
                  </a:moveTo>
                  <a:cubicBezTo>
                    <a:pt x="6" y="8"/>
                    <a:pt x="6" y="7"/>
                    <a:pt x="6" y="7"/>
                  </a:cubicBezTo>
                  <a:cubicBezTo>
                    <a:pt x="7" y="6"/>
                    <a:pt x="7" y="5"/>
                    <a:pt x="8" y="4"/>
                  </a:cubicBezTo>
                  <a:cubicBezTo>
                    <a:pt x="8" y="4"/>
                    <a:pt x="8" y="5"/>
                    <a:pt x="8" y="5"/>
                  </a:cubicBezTo>
                  <a:cubicBezTo>
                    <a:pt x="8" y="5"/>
                    <a:pt x="8" y="5"/>
                    <a:pt x="8" y="5"/>
                  </a:cubicBezTo>
                  <a:cubicBezTo>
                    <a:pt x="6" y="8"/>
                    <a:pt x="6" y="8"/>
                    <a:pt x="6" y="8"/>
                  </a:cubicBezTo>
                  <a:moveTo>
                    <a:pt x="5" y="17"/>
                  </a:moveTo>
                  <a:cubicBezTo>
                    <a:pt x="4" y="17"/>
                    <a:pt x="4" y="17"/>
                    <a:pt x="3" y="17"/>
                  </a:cubicBezTo>
                  <a:cubicBezTo>
                    <a:pt x="3" y="17"/>
                    <a:pt x="2" y="17"/>
                    <a:pt x="1" y="17"/>
                  </a:cubicBezTo>
                  <a:cubicBezTo>
                    <a:pt x="1" y="11"/>
                    <a:pt x="1" y="7"/>
                    <a:pt x="1" y="3"/>
                  </a:cubicBezTo>
                  <a:cubicBezTo>
                    <a:pt x="3" y="3"/>
                    <a:pt x="4" y="3"/>
                    <a:pt x="5" y="3"/>
                  </a:cubicBezTo>
                  <a:cubicBezTo>
                    <a:pt x="5" y="5"/>
                    <a:pt x="5" y="13"/>
                    <a:pt x="5" y="17"/>
                  </a:cubicBezTo>
                  <a:moveTo>
                    <a:pt x="6" y="6"/>
                  </a:moveTo>
                  <a:cubicBezTo>
                    <a:pt x="6" y="5"/>
                    <a:pt x="6" y="5"/>
                    <a:pt x="6" y="5"/>
                  </a:cubicBezTo>
                  <a:cubicBezTo>
                    <a:pt x="6" y="4"/>
                    <a:pt x="7" y="3"/>
                    <a:pt x="8" y="2"/>
                  </a:cubicBezTo>
                  <a:cubicBezTo>
                    <a:pt x="8" y="3"/>
                    <a:pt x="8" y="3"/>
                    <a:pt x="8" y="3"/>
                  </a:cubicBezTo>
                  <a:cubicBezTo>
                    <a:pt x="8" y="3"/>
                    <a:pt x="8" y="3"/>
                    <a:pt x="8" y="3"/>
                  </a:cubicBezTo>
                  <a:cubicBezTo>
                    <a:pt x="7" y="4"/>
                    <a:pt x="6" y="5"/>
                    <a:pt x="6" y="6"/>
                  </a:cubicBezTo>
                  <a:moveTo>
                    <a:pt x="6" y="4"/>
                  </a:moveTo>
                  <a:cubicBezTo>
                    <a:pt x="6" y="4"/>
                    <a:pt x="6" y="3"/>
                    <a:pt x="6" y="3"/>
                  </a:cubicBezTo>
                  <a:cubicBezTo>
                    <a:pt x="6" y="3"/>
                    <a:pt x="7" y="2"/>
                    <a:pt x="7" y="2"/>
                  </a:cubicBezTo>
                  <a:cubicBezTo>
                    <a:pt x="8" y="1"/>
                    <a:pt x="8" y="1"/>
                    <a:pt x="8" y="1"/>
                  </a:cubicBezTo>
                  <a:cubicBezTo>
                    <a:pt x="8" y="2"/>
                    <a:pt x="8" y="2"/>
                    <a:pt x="8" y="2"/>
                  </a:cubicBezTo>
                  <a:cubicBezTo>
                    <a:pt x="7" y="2"/>
                    <a:pt x="6" y="3"/>
                    <a:pt x="6" y="4"/>
                  </a:cubicBezTo>
                  <a:moveTo>
                    <a:pt x="5" y="2"/>
                  </a:moveTo>
                  <a:cubicBezTo>
                    <a:pt x="5" y="2"/>
                    <a:pt x="4" y="2"/>
                    <a:pt x="2" y="2"/>
                  </a:cubicBezTo>
                  <a:cubicBezTo>
                    <a:pt x="3" y="1"/>
                    <a:pt x="4" y="1"/>
                    <a:pt x="4" y="1"/>
                  </a:cubicBezTo>
                  <a:cubicBezTo>
                    <a:pt x="4" y="1"/>
                    <a:pt x="5" y="1"/>
                    <a:pt x="6" y="1"/>
                  </a:cubicBezTo>
                  <a:cubicBezTo>
                    <a:pt x="7" y="1"/>
                    <a:pt x="7" y="1"/>
                    <a:pt x="7" y="1"/>
                  </a:cubicBezTo>
                  <a:cubicBezTo>
                    <a:pt x="6" y="1"/>
                    <a:pt x="6" y="1"/>
                    <a:pt x="6" y="1"/>
                  </a:cubicBezTo>
                  <a:cubicBezTo>
                    <a:pt x="6" y="2"/>
                    <a:pt x="6" y="2"/>
                    <a:pt x="5" y="2"/>
                  </a:cubicBezTo>
                  <a:moveTo>
                    <a:pt x="7" y="0"/>
                  </a:moveTo>
                  <a:cubicBezTo>
                    <a:pt x="5" y="0"/>
                    <a:pt x="4" y="0"/>
                    <a:pt x="4" y="0"/>
                  </a:cubicBezTo>
                  <a:cubicBezTo>
                    <a:pt x="4" y="0"/>
                    <a:pt x="4" y="0"/>
                    <a:pt x="4" y="0"/>
                  </a:cubicBezTo>
                  <a:cubicBezTo>
                    <a:pt x="4" y="0"/>
                    <a:pt x="2" y="1"/>
                    <a:pt x="1"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6"/>
                    <a:pt x="0" y="11"/>
                    <a:pt x="0" y="18"/>
                  </a:cubicBezTo>
                  <a:cubicBezTo>
                    <a:pt x="1" y="18"/>
                    <a:pt x="1" y="18"/>
                    <a:pt x="1" y="18"/>
                  </a:cubicBezTo>
                  <a:cubicBezTo>
                    <a:pt x="1" y="18"/>
                    <a:pt x="1" y="18"/>
                    <a:pt x="1" y="18"/>
                  </a:cubicBezTo>
                  <a:cubicBezTo>
                    <a:pt x="2" y="18"/>
                    <a:pt x="2" y="18"/>
                    <a:pt x="3" y="18"/>
                  </a:cubicBezTo>
                  <a:cubicBezTo>
                    <a:pt x="4" y="18"/>
                    <a:pt x="5" y="18"/>
                    <a:pt x="5" y="18"/>
                  </a:cubicBezTo>
                  <a:cubicBezTo>
                    <a:pt x="5" y="19"/>
                    <a:pt x="5" y="19"/>
                    <a:pt x="5" y="19"/>
                  </a:cubicBezTo>
                  <a:cubicBezTo>
                    <a:pt x="6" y="18"/>
                    <a:pt x="6" y="18"/>
                    <a:pt x="6" y="18"/>
                  </a:cubicBezTo>
                  <a:cubicBezTo>
                    <a:pt x="6" y="18"/>
                    <a:pt x="6" y="18"/>
                    <a:pt x="6" y="18"/>
                  </a:cubicBezTo>
                  <a:cubicBezTo>
                    <a:pt x="7" y="18"/>
                    <a:pt x="7" y="18"/>
                    <a:pt x="7" y="18"/>
                  </a:cubicBezTo>
                  <a:cubicBezTo>
                    <a:pt x="7" y="18"/>
                    <a:pt x="7" y="18"/>
                    <a:pt x="7" y="18"/>
                  </a:cubicBezTo>
                  <a:cubicBezTo>
                    <a:pt x="7" y="18"/>
                    <a:pt x="7" y="18"/>
                    <a:pt x="7" y="18"/>
                  </a:cubicBezTo>
                  <a:cubicBezTo>
                    <a:pt x="7" y="17"/>
                    <a:pt x="8" y="17"/>
                    <a:pt x="9" y="17"/>
                  </a:cubicBezTo>
                  <a:cubicBezTo>
                    <a:pt x="9" y="17"/>
                    <a:pt x="9" y="17"/>
                    <a:pt x="9" y="17"/>
                  </a:cubicBezTo>
                  <a:cubicBezTo>
                    <a:pt x="9" y="16"/>
                    <a:pt x="9" y="16"/>
                    <a:pt x="9" y="16"/>
                  </a:cubicBezTo>
                  <a:cubicBezTo>
                    <a:pt x="9" y="16"/>
                    <a:pt x="9" y="16"/>
                    <a:pt x="9" y="16"/>
                  </a:cubicBezTo>
                  <a:cubicBezTo>
                    <a:pt x="9" y="16"/>
                    <a:pt x="9" y="16"/>
                    <a:pt x="9" y="16"/>
                  </a:cubicBezTo>
                  <a:cubicBezTo>
                    <a:pt x="9" y="9"/>
                    <a:pt x="9" y="1"/>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41" name="Freeform 127"/>
            <p:cNvSpPr>
              <a:spLocks noEditPoints="1"/>
            </p:cNvSpPr>
            <p:nvPr/>
          </p:nvSpPr>
          <p:spPr bwMode="auto">
            <a:xfrm>
              <a:off x="3908" y="2098"/>
              <a:ext cx="21" cy="55"/>
            </a:xfrm>
            <a:custGeom>
              <a:gdLst>
                <a:gd fmla="*/ 8 w 9" name="T0"/>
                <a:gd fmla="*/ 19 h 23" name="T1"/>
                <a:gd fmla="*/ 7 w 9" name="T2"/>
                <a:gd fmla="*/ 21 h 23" name="T3"/>
                <a:gd fmla="*/ 6 w 9" name="T4"/>
                <a:gd fmla="*/ 19 h 23" name="T5"/>
                <a:gd fmla="*/ 8 w 9" name="T6"/>
                <a:gd fmla="*/ 17 h 23" name="T7"/>
                <a:gd fmla="*/ 6 w 9" name="T8"/>
                <a:gd fmla="*/ 21 h 23" name="T9"/>
                <a:gd fmla="*/ 6 w 9" name="T10"/>
                <a:gd fmla="*/ 17 h 23" name="T11"/>
                <a:gd fmla="*/ 8 w 9" name="T12"/>
                <a:gd fmla="*/ 14 h 23" name="T13"/>
                <a:gd fmla="*/ 8 w 9" name="T14"/>
                <a:gd fmla="*/ 16 h 23" name="T15"/>
                <a:gd fmla="*/ 6 w 9" name="T16"/>
                <a:gd fmla="*/ 16 h 23" name="T17"/>
                <a:gd fmla="*/ 6 w 9" name="T18"/>
                <a:gd fmla="*/ 14 h 23" name="T19"/>
                <a:gd fmla="*/ 8 w 9" name="T20"/>
                <a:gd fmla="*/ 14 h 23" name="T21"/>
                <a:gd fmla="*/ 6 w 9" name="T22"/>
                <a:gd fmla="*/ 16 h 23" name="T23"/>
                <a:gd fmla="*/ 6 w 9" name="T24"/>
                <a:gd fmla="*/ 12 h 23" name="T25"/>
                <a:gd fmla="*/ 8 w 9" name="T26"/>
                <a:gd fmla="*/ 12 h 23" name="T27"/>
                <a:gd fmla="*/ 6 w 9" name="T28"/>
                <a:gd fmla="*/ 14 h 23" name="T29"/>
                <a:gd fmla="*/ 6 w 9" name="T30"/>
                <a:gd fmla="*/ 10 h 23" name="T31"/>
                <a:gd fmla="*/ 8 w 9" name="T32"/>
                <a:gd fmla="*/ 9 h 23" name="T33"/>
                <a:gd fmla="*/ 6 w 9" name="T34"/>
                <a:gd fmla="*/ 11 h 23" name="T35"/>
                <a:gd fmla="*/ 6 w 9" name="T36"/>
                <a:gd fmla="*/ 10 h 23" name="T37"/>
                <a:gd fmla="*/ 6 w 9" name="T38"/>
                <a:gd fmla="*/ 8 h 23" name="T39"/>
                <a:gd fmla="*/ 7 w 9" name="T40"/>
                <a:gd fmla="*/ 8 h 23" name="T41"/>
                <a:gd fmla="*/ 8 w 9" name="T42"/>
                <a:gd fmla="*/ 6 h 23" name="T43"/>
                <a:gd fmla="*/ 8 w 9" name="T44"/>
                <a:gd fmla="*/ 7 h 23" name="T45"/>
                <a:gd fmla="*/ 6 w 9" name="T46"/>
                <a:gd fmla="*/ 9 h 23" name="T47"/>
                <a:gd fmla="*/ 3 w 9" name="T48"/>
                <a:gd fmla="*/ 21 h 23" name="T49"/>
                <a:gd fmla="*/ 1 w 9" name="T50"/>
                <a:gd fmla="*/ 4 h 23" name="T51"/>
                <a:gd fmla="*/ 5 w 9" name="T52"/>
                <a:gd fmla="*/ 21 h 23" name="T53"/>
                <a:gd fmla="*/ 6 w 9" name="T54"/>
                <a:gd fmla="*/ 6 h 23" name="T55"/>
                <a:gd fmla="*/ 8 w 9" name="T56"/>
                <a:gd fmla="*/ 5 h 23" name="T57"/>
                <a:gd fmla="*/ 6 w 9" name="T58"/>
                <a:gd fmla="*/ 7 h 23" name="T59"/>
                <a:gd fmla="*/ 6 w 9" name="T60"/>
                <a:gd fmla="*/ 4 h 23" name="T61"/>
                <a:gd fmla="*/ 8 w 9" name="T62"/>
                <a:gd fmla="*/ 2 h 23" name="T63"/>
                <a:gd fmla="*/ 8 w 9" name="T64"/>
                <a:gd fmla="*/ 3 h 23" name="T65"/>
                <a:gd fmla="*/ 5 w 9" name="T66"/>
                <a:gd fmla="*/ 3 h 23" name="T67"/>
                <a:gd fmla="*/ 4 w 9" name="T68"/>
                <a:gd fmla="*/ 1 h 23" name="T69"/>
                <a:gd fmla="*/ 7 w 9" name="T70"/>
                <a:gd fmla="*/ 1 h 23" name="T71"/>
                <a:gd fmla="*/ 5 w 9" name="T72"/>
                <a:gd fmla="*/ 3 h 23" name="T73"/>
                <a:gd fmla="*/ 4 w 9" name="T74"/>
                <a:gd fmla="*/ 0 h 23" name="T75"/>
                <a:gd fmla="*/ 1 w 9" name="T76"/>
                <a:gd fmla="*/ 3 h 23" name="T77"/>
                <a:gd fmla="*/ 1 w 9" name="T78"/>
                <a:gd fmla="*/ 3 h 23" name="T79"/>
                <a:gd fmla="*/ 0 w 9" name="T80"/>
                <a:gd fmla="*/ 4 h 23" name="T81"/>
                <a:gd fmla="*/ 0 w 9" name="T82"/>
                <a:gd fmla="*/ 22 h 23" name="T83"/>
                <a:gd fmla="*/ 1 w 9" name="T84"/>
                <a:gd fmla="*/ 22 h 23" name="T85"/>
                <a:gd fmla="*/ 6 w 9" name="T86"/>
                <a:gd fmla="*/ 22 h 23" name="T87"/>
                <a:gd fmla="*/ 6 w 9" name="T88"/>
                <a:gd fmla="*/ 22 h 23" name="T89"/>
                <a:gd fmla="*/ 9 w 9" name="T90"/>
                <a:gd fmla="*/ 21 h 23" name="T91"/>
                <a:gd fmla="*/ 9 w 9" name="T92"/>
                <a:gd fmla="*/ 20 h 23" name="T93"/>
                <a:gd fmla="*/ 9 w 9" name="T94"/>
                <a:gd fmla="*/ 1 h 23" name="T95"/>
                <a:gd fmla="*/ 9 w 9" name="T96"/>
                <a:gd fmla="*/ 1 h 23" name="T97"/>
                <a:gd fmla="*/ 9 w 9" name="T98"/>
                <a:gd fmla="*/ 0 h 23" name="T99"/>
                <a:gd fmla="*/ 8 w 9" name="T100"/>
                <a:gd fmla="*/ 0 h 2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3" w="9">
                  <a:moveTo>
                    <a:pt x="7" y="21"/>
                  </a:moveTo>
                  <a:cubicBezTo>
                    <a:pt x="7" y="20"/>
                    <a:pt x="8" y="20"/>
                    <a:pt x="8" y="19"/>
                  </a:cubicBezTo>
                  <a:cubicBezTo>
                    <a:pt x="8" y="19"/>
                    <a:pt x="8" y="20"/>
                    <a:pt x="8" y="20"/>
                  </a:cubicBezTo>
                  <a:cubicBezTo>
                    <a:pt x="8" y="20"/>
                    <a:pt x="7" y="20"/>
                    <a:pt x="7" y="21"/>
                  </a:cubicBezTo>
                  <a:moveTo>
                    <a:pt x="6" y="21"/>
                  </a:moveTo>
                  <a:cubicBezTo>
                    <a:pt x="6" y="20"/>
                    <a:pt x="6" y="20"/>
                    <a:pt x="6" y="19"/>
                  </a:cubicBezTo>
                  <a:cubicBezTo>
                    <a:pt x="6" y="19"/>
                    <a:pt x="6" y="19"/>
                    <a:pt x="6" y="19"/>
                  </a:cubicBezTo>
                  <a:cubicBezTo>
                    <a:pt x="8" y="17"/>
                    <a:pt x="8" y="17"/>
                    <a:pt x="8" y="17"/>
                  </a:cubicBezTo>
                  <a:cubicBezTo>
                    <a:pt x="8" y="17"/>
                    <a:pt x="8" y="18"/>
                    <a:pt x="8" y="18"/>
                  </a:cubicBezTo>
                  <a:cubicBezTo>
                    <a:pt x="7" y="19"/>
                    <a:pt x="7" y="20"/>
                    <a:pt x="6" y="21"/>
                  </a:cubicBezTo>
                  <a:moveTo>
                    <a:pt x="6" y="18"/>
                  </a:moveTo>
                  <a:cubicBezTo>
                    <a:pt x="6" y="18"/>
                    <a:pt x="6" y="17"/>
                    <a:pt x="6" y="17"/>
                  </a:cubicBezTo>
                  <a:cubicBezTo>
                    <a:pt x="6" y="17"/>
                    <a:pt x="6" y="17"/>
                    <a:pt x="6" y="17"/>
                  </a:cubicBezTo>
                  <a:cubicBezTo>
                    <a:pt x="8" y="14"/>
                    <a:pt x="8" y="14"/>
                    <a:pt x="8" y="14"/>
                  </a:cubicBezTo>
                  <a:cubicBezTo>
                    <a:pt x="8" y="15"/>
                    <a:pt x="8" y="15"/>
                    <a:pt x="8" y="16"/>
                  </a:cubicBezTo>
                  <a:cubicBezTo>
                    <a:pt x="8" y="16"/>
                    <a:pt x="8" y="16"/>
                    <a:pt x="8" y="16"/>
                  </a:cubicBezTo>
                  <a:cubicBezTo>
                    <a:pt x="6" y="18"/>
                    <a:pt x="6" y="18"/>
                    <a:pt x="6" y="18"/>
                  </a:cubicBezTo>
                  <a:moveTo>
                    <a:pt x="6" y="16"/>
                  </a:moveTo>
                  <a:cubicBezTo>
                    <a:pt x="6" y="16"/>
                    <a:pt x="6" y="15"/>
                    <a:pt x="6" y="15"/>
                  </a:cubicBezTo>
                  <a:cubicBezTo>
                    <a:pt x="6" y="14"/>
                    <a:pt x="6" y="14"/>
                    <a:pt x="6" y="14"/>
                  </a:cubicBezTo>
                  <a:cubicBezTo>
                    <a:pt x="7" y="14"/>
                    <a:pt x="7" y="13"/>
                    <a:pt x="8" y="12"/>
                  </a:cubicBezTo>
                  <a:cubicBezTo>
                    <a:pt x="8" y="13"/>
                    <a:pt x="8" y="13"/>
                    <a:pt x="8" y="14"/>
                  </a:cubicBezTo>
                  <a:cubicBezTo>
                    <a:pt x="8" y="14"/>
                    <a:pt x="8" y="14"/>
                    <a:pt x="8" y="14"/>
                  </a:cubicBezTo>
                  <a:cubicBezTo>
                    <a:pt x="6" y="16"/>
                    <a:pt x="6" y="16"/>
                    <a:pt x="6" y="16"/>
                  </a:cubicBezTo>
                  <a:moveTo>
                    <a:pt x="6" y="14"/>
                  </a:moveTo>
                  <a:cubicBezTo>
                    <a:pt x="6" y="13"/>
                    <a:pt x="6" y="13"/>
                    <a:pt x="6" y="12"/>
                  </a:cubicBezTo>
                  <a:cubicBezTo>
                    <a:pt x="8" y="10"/>
                    <a:pt x="8" y="10"/>
                    <a:pt x="8" y="10"/>
                  </a:cubicBezTo>
                  <a:cubicBezTo>
                    <a:pt x="8" y="10"/>
                    <a:pt x="8" y="11"/>
                    <a:pt x="8" y="12"/>
                  </a:cubicBezTo>
                  <a:cubicBezTo>
                    <a:pt x="8" y="12"/>
                    <a:pt x="8" y="12"/>
                    <a:pt x="8" y="12"/>
                  </a:cubicBezTo>
                  <a:cubicBezTo>
                    <a:pt x="7" y="12"/>
                    <a:pt x="7" y="13"/>
                    <a:pt x="6" y="14"/>
                  </a:cubicBezTo>
                  <a:moveTo>
                    <a:pt x="6" y="10"/>
                  </a:moveTo>
                  <a:cubicBezTo>
                    <a:pt x="6" y="10"/>
                    <a:pt x="6" y="10"/>
                    <a:pt x="6" y="10"/>
                  </a:cubicBezTo>
                  <a:cubicBezTo>
                    <a:pt x="7" y="9"/>
                    <a:pt x="7" y="8"/>
                    <a:pt x="8" y="8"/>
                  </a:cubicBezTo>
                  <a:cubicBezTo>
                    <a:pt x="8" y="8"/>
                    <a:pt x="8" y="8"/>
                    <a:pt x="8" y="9"/>
                  </a:cubicBezTo>
                  <a:cubicBezTo>
                    <a:pt x="8" y="9"/>
                    <a:pt x="8" y="9"/>
                    <a:pt x="8" y="9"/>
                  </a:cubicBezTo>
                  <a:cubicBezTo>
                    <a:pt x="6" y="11"/>
                    <a:pt x="6" y="11"/>
                    <a:pt x="6" y="11"/>
                  </a:cubicBezTo>
                  <a:cubicBezTo>
                    <a:pt x="6" y="11"/>
                    <a:pt x="6" y="10"/>
                    <a:pt x="6" y="10"/>
                  </a:cubicBezTo>
                  <a:cubicBezTo>
                    <a:pt x="6" y="10"/>
                    <a:pt x="6" y="10"/>
                    <a:pt x="6" y="10"/>
                  </a:cubicBezTo>
                  <a:moveTo>
                    <a:pt x="6" y="9"/>
                  </a:moveTo>
                  <a:cubicBezTo>
                    <a:pt x="6" y="9"/>
                    <a:pt x="6" y="8"/>
                    <a:pt x="6" y="8"/>
                  </a:cubicBezTo>
                  <a:cubicBezTo>
                    <a:pt x="6" y="8"/>
                    <a:pt x="6" y="8"/>
                    <a:pt x="6" y="8"/>
                  </a:cubicBezTo>
                  <a:cubicBezTo>
                    <a:pt x="7" y="8"/>
                    <a:pt x="7" y="8"/>
                    <a:pt x="7" y="8"/>
                  </a:cubicBezTo>
                  <a:cubicBezTo>
                    <a:pt x="6" y="7"/>
                    <a:pt x="6" y="7"/>
                    <a:pt x="6" y="7"/>
                  </a:cubicBezTo>
                  <a:cubicBezTo>
                    <a:pt x="8" y="6"/>
                    <a:pt x="8" y="6"/>
                    <a:pt x="8" y="6"/>
                  </a:cubicBezTo>
                  <a:cubicBezTo>
                    <a:pt x="8" y="6"/>
                    <a:pt x="8" y="7"/>
                    <a:pt x="8" y="7"/>
                  </a:cubicBezTo>
                  <a:cubicBezTo>
                    <a:pt x="8" y="7"/>
                    <a:pt x="8" y="7"/>
                    <a:pt x="8" y="7"/>
                  </a:cubicBezTo>
                  <a:cubicBezTo>
                    <a:pt x="8" y="7"/>
                    <a:pt x="8" y="7"/>
                    <a:pt x="8" y="7"/>
                  </a:cubicBezTo>
                  <a:cubicBezTo>
                    <a:pt x="7" y="8"/>
                    <a:pt x="7" y="9"/>
                    <a:pt x="6" y="9"/>
                  </a:cubicBezTo>
                  <a:moveTo>
                    <a:pt x="5" y="21"/>
                  </a:moveTo>
                  <a:cubicBezTo>
                    <a:pt x="4" y="21"/>
                    <a:pt x="4" y="21"/>
                    <a:pt x="3" y="21"/>
                  </a:cubicBezTo>
                  <a:cubicBezTo>
                    <a:pt x="3" y="21"/>
                    <a:pt x="2" y="21"/>
                    <a:pt x="2" y="21"/>
                  </a:cubicBezTo>
                  <a:cubicBezTo>
                    <a:pt x="2" y="16"/>
                    <a:pt x="2" y="8"/>
                    <a:pt x="1" y="4"/>
                  </a:cubicBezTo>
                  <a:cubicBezTo>
                    <a:pt x="3" y="4"/>
                    <a:pt x="4" y="4"/>
                    <a:pt x="5" y="4"/>
                  </a:cubicBezTo>
                  <a:cubicBezTo>
                    <a:pt x="5" y="7"/>
                    <a:pt x="5" y="17"/>
                    <a:pt x="5" y="21"/>
                  </a:cubicBezTo>
                  <a:moveTo>
                    <a:pt x="6" y="7"/>
                  </a:moveTo>
                  <a:cubicBezTo>
                    <a:pt x="6" y="6"/>
                    <a:pt x="6" y="6"/>
                    <a:pt x="6" y="6"/>
                  </a:cubicBezTo>
                  <a:cubicBezTo>
                    <a:pt x="8" y="4"/>
                    <a:pt x="8" y="4"/>
                    <a:pt x="8" y="4"/>
                  </a:cubicBezTo>
                  <a:cubicBezTo>
                    <a:pt x="8" y="4"/>
                    <a:pt x="8" y="5"/>
                    <a:pt x="8" y="5"/>
                  </a:cubicBezTo>
                  <a:cubicBezTo>
                    <a:pt x="8" y="5"/>
                    <a:pt x="8" y="5"/>
                    <a:pt x="8" y="5"/>
                  </a:cubicBezTo>
                  <a:cubicBezTo>
                    <a:pt x="6" y="7"/>
                    <a:pt x="6" y="7"/>
                    <a:pt x="6" y="7"/>
                  </a:cubicBezTo>
                  <a:moveTo>
                    <a:pt x="6" y="5"/>
                  </a:moveTo>
                  <a:cubicBezTo>
                    <a:pt x="6" y="5"/>
                    <a:pt x="6" y="4"/>
                    <a:pt x="6" y="4"/>
                  </a:cubicBezTo>
                  <a:cubicBezTo>
                    <a:pt x="7" y="4"/>
                    <a:pt x="7" y="3"/>
                    <a:pt x="7" y="3"/>
                  </a:cubicBezTo>
                  <a:cubicBezTo>
                    <a:pt x="8" y="2"/>
                    <a:pt x="8" y="2"/>
                    <a:pt x="8" y="2"/>
                  </a:cubicBezTo>
                  <a:cubicBezTo>
                    <a:pt x="8" y="3"/>
                    <a:pt x="8" y="3"/>
                    <a:pt x="8" y="3"/>
                  </a:cubicBezTo>
                  <a:cubicBezTo>
                    <a:pt x="8" y="3"/>
                    <a:pt x="8" y="3"/>
                    <a:pt x="8" y="3"/>
                  </a:cubicBezTo>
                  <a:cubicBezTo>
                    <a:pt x="6" y="5"/>
                    <a:pt x="6" y="5"/>
                    <a:pt x="6" y="5"/>
                  </a:cubicBezTo>
                  <a:moveTo>
                    <a:pt x="5" y="3"/>
                  </a:moveTo>
                  <a:cubicBezTo>
                    <a:pt x="5" y="3"/>
                    <a:pt x="4" y="3"/>
                    <a:pt x="2" y="3"/>
                  </a:cubicBezTo>
                  <a:cubicBezTo>
                    <a:pt x="3" y="2"/>
                    <a:pt x="4" y="2"/>
                    <a:pt x="4" y="1"/>
                  </a:cubicBezTo>
                  <a:cubicBezTo>
                    <a:pt x="5" y="1"/>
                    <a:pt x="6" y="1"/>
                    <a:pt x="7" y="1"/>
                  </a:cubicBezTo>
                  <a:cubicBezTo>
                    <a:pt x="7" y="1"/>
                    <a:pt x="7" y="1"/>
                    <a:pt x="7" y="1"/>
                  </a:cubicBezTo>
                  <a:cubicBezTo>
                    <a:pt x="7" y="2"/>
                    <a:pt x="7" y="2"/>
                    <a:pt x="7" y="2"/>
                  </a:cubicBezTo>
                  <a:cubicBezTo>
                    <a:pt x="6" y="2"/>
                    <a:pt x="6" y="3"/>
                    <a:pt x="5" y="3"/>
                  </a:cubicBezTo>
                  <a:moveTo>
                    <a:pt x="7" y="0"/>
                  </a:moveTo>
                  <a:cubicBezTo>
                    <a:pt x="5" y="0"/>
                    <a:pt x="4" y="0"/>
                    <a:pt x="4" y="0"/>
                  </a:cubicBezTo>
                  <a:cubicBezTo>
                    <a:pt x="4" y="1"/>
                    <a:pt x="4" y="1"/>
                    <a:pt x="4" y="1"/>
                  </a:cubicBezTo>
                  <a:cubicBezTo>
                    <a:pt x="4" y="1"/>
                    <a:pt x="2" y="2"/>
                    <a:pt x="1" y="3"/>
                  </a:cubicBezTo>
                  <a:cubicBezTo>
                    <a:pt x="1" y="3"/>
                    <a:pt x="1" y="3"/>
                    <a:pt x="1" y="3"/>
                  </a:cubicBezTo>
                  <a:cubicBezTo>
                    <a:pt x="1" y="3"/>
                    <a:pt x="1" y="3"/>
                    <a:pt x="1" y="3"/>
                  </a:cubicBezTo>
                  <a:cubicBezTo>
                    <a:pt x="1" y="3"/>
                    <a:pt x="1" y="3"/>
                    <a:pt x="1" y="3"/>
                  </a:cubicBezTo>
                  <a:cubicBezTo>
                    <a:pt x="0" y="4"/>
                    <a:pt x="0" y="4"/>
                    <a:pt x="0" y="4"/>
                  </a:cubicBezTo>
                  <a:cubicBezTo>
                    <a:pt x="0" y="4"/>
                    <a:pt x="0" y="4"/>
                    <a:pt x="0" y="4"/>
                  </a:cubicBezTo>
                  <a:cubicBezTo>
                    <a:pt x="1" y="8"/>
                    <a:pt x="1" y="16"/>
                    <a:pt x="0" y="22"/>
                  </a:cubicBezTo>
                  <a:cubicBezTo>
                    <a:pt x="1" y="22"/>
                    <a:pt x="1" y="22"/>
                    <a:pt x="1" y="22"/>
                  </a:cubicBezTo>
                  <a:cubicBezTo>
                    <a:pt x="1" y="22"/>
                    <a:pt x="1" y="22"/>
                    <a:pt x="1" y="22"/>
                  </a:cubicBezTo>
                  <a:cubicBezTo>
                    <a:pt x="2" y="22"/>
                    <a:pt x="3" y="22"/>
                    <a:pt x="3" y="22"/>
                  </a:cubicBezTo>
                  <a:cubicBezTo>
                    <a:pt x="4" y="22"/>
                    <a:pt x="5" y="22"/>
                    <a:pt x="6" y="22"/>
                  </a:cubicBezTo>
                  <a:cubicBezTo>
                    <a:pt x="6" y="23"/>
                    <a:pt x="6" y="23"/>
                    <a:pt x="6" y="23"/>
                  </a:cubicBezTo>
                  <a:cubicBezTo>
                    <a:pt x="6" y="22"/>
                    <a:pt x="6" y="22"/>
                    <a:pt x="6" y="22"/>
                  </a:cubicBezTo>
                  <a:cubicBezTo>
                    <a:pt x="7" y="22"/>
                    <a:pt x="8" y="21"/>
                    <a:pt x="9" y="21"/>
                  </a:cubicBezTo>
                  <a:cubicBezTo>
                    <a:pt x="9" y="21"/>
                    <a:pt x="9" y="21"/>
                    <a:pt x="9" y="21"/>
                  </a:cubicBezTo>
                  <a:cubicBezTo>
                    <a:pt x="9" y="20"/>
                    <a:pt x="9" y="20"/>
                    <a:pt x="9" y="20"/>
                  </a:cubicBezTo>
                  <a:cubicBezTo>
                    <a:pt x="9" y="20"/>
                    <a:pt x="9" y="20"/>
                    <a:pt x="9" y="20"/>
                  </a:cubicBezTo>
                  <a:cubicBezTo>
                    <a:pt x="9" y="20"/>
                    <a:pt x="9" y="20"/>
                    <a:pt x="9" y="20"/>
                  </a:cubicBezTo>
                  <a:cubicBezTo>
                    <a:pt x="9" y="15"/>
                    <a:pt x="9" y="2"/>
                    <a:pt x="9" y="1"/>
                  </a:cubicBezTo>
                  <a:cubicBezTo>
                    <a:pt x="9" y="1"/>
                    <a:pt x="9" y="1"/>
                    <a:pt x="9" y="1"/>
                  </a:cubicBezTo>
                  <a:cubicBezTo>
                    <a:pt x="9" y="1"/>
                    <a:pt x="9" y="1"/>
                    <a:pt x="9" y="1"/>
                  </a:cubicBezTo>
                  <a:cubicBezTo>
                    <a:pt x="9" y="1"/>
                    <a:pt x="9" y="1"/>
                    <a:pt x="9" y="1"/>
                  </a:cubicBezTo>
                  <a:cubicBezTo>
                    <a:pt x="9" y="0"/>
                    <a:pt x="9" y="0"/>
                    <a:pt x="9" y="0"/>
                  </a:cubicBezTo>
                  <a:cubicBezTo>
                    <a:pt x="9" y="0"/>
                    <a:pt x="9" y="0"/>
                    <a:pt x="9" y="0"/>
                  </a:cubicBezTo>
                  <a:cubicBezTo>
                    <a:pt x="8" y="0"/>
                    <a:pt x="8" y="0"/>
                    <a:pt x="8" y="0"/>
                  </a:cubicBezTo>
                  <a:cubicBezTo>
                    <a:pt x="8"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42" name="Freeform 128"/>
            <p:cNvSpPr>
              <a:spLocks noEditPoints="1"/>
            </p:cNvSpPr>
            <p:nvPr/>
          </p:nvSpPr>
          <p:spPr bwMode="auto">
            <a:xfrm>
              <a:off x="3444" y="2408"/>
              <a:ext cx="138" cy="147"/>
            </a:xfrm>
            <a:custGeom>
              <a:gdLst>
                <a:gd fmla="*/ 15 w 58" name="T0"/>
                <a:gd fmla="*/ 50 h 62" name="T1"/>
                <a:gd fmla="*/ 20 w 58" name="T2"/>
                <a:gd fmla="*/ 50 h 62" name="T3"/>
                <a:gd fmla="*/ 34 w 58" name="T4"/>
                <a:gd fmla="*/ 58 h 62" name="T5"/>
                <a:gd fmla="*/ 19 w 58" name="T6"/>
                <a:gd fmla="*/ 11 h 62" name="T7"/>
                <a:gd fmla="*/ 20 w 58" name="T8"/>
                <a:gd fmla="*/ 8 h 62" name="T9"/>
                <a:gd fmla="*/ 24 w 58" name="T10"/>
                <a:gd fmla="*/ 2 h 62" name="T11"/>
                <a:gd fmla="*/ 22 w 58" name="T12"/>
                <a:gd fmla="*/ 9 h 62" name="T13"/>
                <a:gd fmla="*/ 23 w 58" name="T14"/>
                <a:gd fmla="*/ 10 h 62" name="T15"/>
                <a:gd fmla="*/ 20 w 58" name="T16"/>
                <a:gd fmla="*/ 12 h 62" name="T17"/>
                <a:gd fmla="*/ 19 w 58" name="T18"/>
                <a:gd fmla="*/ 15 h 62" name="T19"/>
                <a:gd fmla="*/ 18 w 58" name="T20"/>
                <a:gd fmla="*/ 17 h 62" name="T21"/>
                <a:gd fmla="*/ 15 w 58" name="T22"/>
                <a:gd fmla="*/ 22 h 62" name="T23"/>
                <a:gd fmla="*/ 15 w 58" name="T24"/>
                <a:gd fmla="*/ 24 h 62" name="T25"/>
                <a:gd fmla="*/ 11 w 58" name="T26"/>
                <a:gd fmla="*/ 28 h 62" name="T27"/>
                <a:gd fmla="*/ 13 w 58" name="T28"/>
                <a:gd fmla="*/ 31 h 62" name="T29"/>
                <a:gd fmla="*/ 10 w 58" name="T30"/>
                <a:gd fmla="*/ 31 h 62" name="T31"/>
                <a:gd fmla="*/ 5 w 58" name="T32"/>
                <a:gd fmla="*/ 38 h 62" name="T33"/>
                <a:gd fmla="*/ 35 w 58" name="T34"/>
                <a:gd fmla="*/ 54 h 62" name="T35"/>
                <a:gd fmla="*/ 14 w 58" name="T36"/>
                <a:gd fmla="*/ 46 h 62" name="T37"/>
                <a:gd fmla="*/ 7 w 58" name="T38"/>
                <a:gd fmla="*/ 32 h 62" name="T39"/>
                <a:gd fmla="*/ 9 w 58" name="T40"/>
                <a:gd fmla="*/ 26 h 62" name="T41"/>
                <a:gd fmla="*/ 13 w 58" name="T42"/>
                <a:gd fmla="*/ 24 h 62" name="T43"/>
                <a:gd fmla="*/ 15 w 58" name="T44"/>
                <a:gd fmla="*/ 19 h 62" name="T45"/>
                <a:gd fmla="*/ 17 w 58" name="T46"/>
                <a:gd fmla="*/ 13 h 62" name="T47"/>
                <a:gd fmla="*/ 25 w 58" name="T48"/>
                <a:gd fmla="*/ 10 h 62" name="T49"/>
                <a:gd fmla="*/ 26 w 58" name="T50"/>
                <a:gd fmla="*/ 3 h 62" name="T51"/>
                <a:gd fmla="*/ 57 w 58" name="T52"/>
                <a:gd fmla="*/ 16 h 62" name="T53"/>
                <a:gd fmla="*/ 30 w 58" name="T54"/>
                <a:gd fmla="*/ 51 h 62" name="T55"/>
                <a:gd fmla="*/ 10 w 58" name="T56"/>
                <a:gd fmla="*/ 32 h 62" name="T57"/>
                <a:gd fmla="*/ 13 w 58" name="T58"/>
                <a:gd fmla="*/ 29 h 62" name="T59"/>
                <a:gd fmla="*/ 15 w 58" name="T60"/>
                <a:gd fmla="*/ 25 h 62" name="T61"/>
                <a:gd fmla="*/ 18 w 58" name="T62"/>
                <a:gd fmla="*/ 18 h 62" name="T63"/>
                <a:gd fmla="*/ 20 w 58" name="T64"/>
                <a:gd fmla="*/ 14 h 62" name="T65"/>
                <a:gd fmla="*/ 27 w 58" name="T66"/>
                <a:gd fmla="*/ 0 h 62" name="T67"/>
                <a:gd fmla="*/ 23 w 58" name="T68"/>
                <a:gd fmla="*/ 1 h 62" name="T69"/>
                <a:gd fmla="*/ 19 w 58" name="T70"/>
                <a:gd fmla="*/ 9 h 62" name="T71"/>
                <a:gd fmla="*/ 20 w 58" name="T72"/>
                <a:gd fmla="*/ 11 h 62" name="T73"/>
                <a:gd fmla="*/ 18 w 58" name="T74"/>
                <a:gd fmla="*/ 10 h 62" name="T75"/>
                <a:gd fmla="*/ 15 w 58" name="T76"/>
                <a:gd fmla="*/ 15 h 62" name="T77"/>
                <a:gd fmla="*/ 15 w 58" name="T78"/>
                <a:gd fmla="*/ 18 h 62" name="T79"/>
                <a:gd fmla="*/ 11 w 58" name="T80"/>
                <a:gd fmla="*/ 22 h 62" name="T81"/>
                <a:gd fmla="*/ 12 w 58" name="T82"/>
                <a:gd fmla="*/ 23 h 62" name="T83"/>
                <a:gd fmla="*/ 10 w 58" name="T84"/>
                <a:gd fmla="*/ 24 h 62" name="T85"/>
                <a:gd fmla="*/ 7 w 58" name="T86"/>
                <a:gd fmla="*/ 28 h 62" name="T87"/>
                <a:gd fmla="*/ 7 w 58" name="T88"/>
                <a:gd fmla="*/ 31 h 62" name="T89"/>
                <a:gd fmla="*/ 4 w 58" name="T90"/>
                <a:gd fmla="*/ 32 h 62" name="T91"/>
                <a:gd fmla="*/ 3 w 58" name="T92"/>
                <a:gd fmla="*/ 40 h 62" name="T93"/>
                <a:gd fmla="*/ 15 w 58" name="T94"/>
                <a:gd fmla="*/ 51 h 62" name="T95"/>
                <a:gd fmla="*/ 34 w 58" name="T96"/>
                <a:gd fmla="*/ 62 h 62" name="T97"/>
                <a:gd fmla="*/ 39 w 58" name="T98"/>
                <a:gd fmla="*/ 57 h 62" name="T99"/>
                <a:gd fmla="*/ 56 w 58" name="T100"/>
                <a:gd fmla="*/ 21 h 62" name="T101"/>
                <a:gd fmla="*/ 27 w 58" name="T102"/>
                <a:gd fmla="*/ 0 h 6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62" w="57">
                  <a:moveTo>
                    <a:pt x="34" y="61"/>
                  </a:moveTo>
                  <a:cubicBezTo>
                    <a:pt x="32" y="59"/>
                    <a:pt x="28" y="57"/>
                    <a:pt x="25" y="56"/>
                  </a:cubicBezTo>
                  <a:cubicBezTo>
                    <a:pt x="24" y="55"/>
                    <a:pt x="22" y="54"/>
                    <a:pt x="21" y="54"/>
                  </a:cubicBezTo>
                  <a:cubicBezTo>
                    <a:pt x="19" y="53"/>
                    <a:pt x="17" y="52"/>
                    <a:pt x="15" y="50"/>
                  </a:cubicBezTo>
                  <a:cubicBezTo>
                    <a:pt x="2" y="42"/>
                    <a:pt x="2" y="42"/>
                    <a:pt x="2" y="42"/>
                  </a:cubicBezTo>
                  <a:cubicBezTo>
                    <a:pt x="2" y="41"/>
                    <a:pt x="3" y="41"/>
                    <a:pt x="3" y="40"/>
                  </a:cubicBezTo>
                  <a:cubicBezTo>
                    <a:pt x="14" y="47"/>
                    <a:pt x="14" y="47"/>
                    <a:pt x="14" y="47"/>
                  </a:cubicBezTo>
                  <a:cubicBezTo>
                    <a:pt x="16" y="48"/>
                    <a:pt x="18" y="49"/>
                    <a:pt x="20" y="50"/>
                  </a:cubicBezTo>
                  <a:cubicBezTo>
                    <a:pt x="21" y="51"/>
                    <a:pt x="22" y="52"/>
                    <a:pt x="24" y="52"/>
                  </a:cubicBezTo>
                  <a:cubicBezTo>
                    <a:pt x="27" y="54"/>
                    <a:pt x="30" y="55"/>
                    <a:pt x="33" y="58"/>
                  </a:cubicBezTo>
                  <a:cubicBezTo>
                    <a:pt x="33" y="58"/>
                    <a:pt x="33" y="58"/>
                    <a:pt x="33" y="58"/>
                  </a:cubicBezTo>
                  <a:cubicBezTo>
                    <a:pt x="34" y="58"/>
                    <a:pt x="34" y="58"/>
                    <a:pt x="34" y="58"/>
                  </a:cubicBezTo>
                  <a:cubicBezTo>
                    <a:pt x="34" y="57"/>
                    <a:pt x="35" y="55"/>
                    <a:pt x="36" y="54"/>
                  </a:cubicBezTo>
                  <a:cubicBezTo>
                    <a:pt x="36" y="55"/>
                    <a:pt x="37" y="55"/>
                    <a:pt x="37" y="55"/>
                  </a:cubicBezTo>
                  <a:cubicBezTo>
                    <a:pt x="36" y="57"/>
                    <a:pt x="35" y="59"/>
                    <a:pt x="34" y="61"/>
                  </a:cubicBezTo>
                  <a:moveTo>
                    <a:pt x="19" y="11"/>
                  </a:moveTo>
                  <a:cubicBezTo>
                    <a:pt x="20" y="11"/>
                    <a:pt x="20" y="11"/>
                    <a:pt x="20" y="11"/>
                  </a:cubicBezTo>
                  <a:cubicBezTo>
                    <a:pt x="21" y="11"/>
                    <a:pt x="21" y="10"/>
                    <a:pt x="21" y="10"/>
                  </a:cubicBezTo>
                  <a:cubicBezTo>
                    <a:pt x="21" y="9"/>
                    <a:pt x="21" y="9"/>
                    <a:pt x="21" y="9"/>
                  </a:cubicBezTo>
                  <a:cubicBezTo>
                    <a:pt x="21" y="9"/>
                    <a:pt x="20" y="9"/>
                    <a:pt x="20" y="8"/>
                  </a:cubicBezTo>
                  <a:cubicBezTo>
                    <a:pt x="20" y="8"/>
                    <a:pt x="20" y="8"/>
                    <a:pt x="20" y="8"/>
                  </a:cubicBezTo>
                  <a:cubicBezTo>
                    <a:pt x="21" y="7"/>
                    <a:pt x="21" y="6"/>
                    <a:pt x="22" y="5"/>
                  </a:cubicBezTo>
                  <a:cubicBezTo>
                    <a:pt x="22" y="4"/>
                    <a:pt x="22" y="4"/>
                    <a:pt x="23" y="2"/>
                  </a:cubicBezTo>
                  <a:cubicBezTo>
                    <a:pt x="24" y="2"/>
                    <a:pt x="24" y="2"/>
                    <a:pt x="24" y="2"/>
                  </a:cubicBezTo>
                  <a:cubicBezTo>
                    <a:pt x="25" y="3"/>
                    <a:pt x="25" y="3"/>
                    <a:pt x="25" y="3"/>
                  </a:cubicBezTo>
                  <a:cubicBezTo>
                    <a:pt x="25" y="3"/>
                    <a:pt x="24" y="4"/>
                    <a:pt x="24" y="4"/>
                  </a:cubicBezTo>
                  <a:cubicBezTo>
                    <a:pt x="24" y="5"/>
                    <a:pt x="23" y="6"/>
                    <a:pt x="22" y="8"/>
                  </a:cubicBezTo>
                  <a:cubicBezTo>
                    <a:pt x="22" y="9"/>
                    <a:pt x="22" y="9"/>
                    <a:pt x="22" y="9"/>
                  </a:cubicBezTo>
                  <a:cubicBezTo>
                    <a:pt x="23" y="9"/>
                    <a:pt x="23" y="9"/>
                    <a:pt x="23" y="9"/>
                  </a:cubicBezTo>
                  <a:cubicBezTo>
                    <a:pt x="24" y="9"/>
                    <a:pt x="24" y="9"/>
                    <a:pt x="24" y="9"/>
                  </a:cubicBezTo>
                  <a:cubicBezTo>
                    <a:pt x="24" y="10"/>
                    <a:pt x="24" y="10"/>
                    <a:pt x="24" y="10"/>
                  </a:cubicBezTo>
                  <a:cubicBezTo>
                    <a:pt x="24" y="10"/>
                    <a:pt x="23" y="10"/>
                    <a:pt x="23" y="10"/>
                  </a:cubicBezTo>
                  <a:cubicBezTo>
                    <a:pt x="23" y="10"/>
                    <a:pt x="22" y="10"/>
                    <a:pt x="22" y="10"/>
                  </a:cubicBezTo>
                  <a:cubicBezTo>
                    <a:pt x="22" y="10"/>
                    <a:pt x="22" y="10"/>
                    <a:pt x="22" y="10"/>
                  </a:cubicBezTo>
                  <a:cubicBezTo>
                    <a:pt x="22" y="10"/>
                    <a:pt x="22" y="10"/>
                    <a:pt x="22" y="10"/>
                  </a:cubicBezTo>
                  <a:cubicBezTo>
                    <a:pt x="21" y="11"/>
                    <a:pt x="21" y="11"/>
                    <a:pt x="20" y="12"/>
                  </a:cubicBezTo>
                  <a:cubicBezTo>
                    <a:pt x="20" y="13"/>
                    <a:pt x="19" y="14"/>
                    <a:pt x="19" y="15"/>
                  </a:cubicBezTo>
                  <a:cubicBezTo>
                    <a:pt x="19" y="15"/>
                    <a:pt x="19" y="15"/>
                    <a:pt x="19" y="15"/>
                  </a:cubicBezTo>
                  <a:cubicBezTo>
                    <a:pt x="19" y="15"/>
                    <a:pt x="19" y="15"/>
                    <a:pt x="19" y="15"/>
                  </a:cubicBezTo>
                  <a:cubicBezTo>
                    <a:pt x="19" y="15"/>
                    <a:pt x="19" y="15"/>
                    <a:pt x="19" y="15"/>
                  </a:cubicBezTo>
                  <a:cubicBezTo>
                    <a:pt x="20" y="15"/>
                    <a:pt x="20" y="15"/>
                    <a:pt x="20" y="16"/>
                  </a:cubicBezTo>
                  <a:cubicBezTo>
                    <a:pt x="21" y="16"/>
                    <a:pt x="21" y="17"/>
                    <a:pt x="20" y="17"/>
                  </a:cubicBezTo>
                  <a:cubicBezTo>
                    <a:pt x="20" y="17"/>
                    <a:pt x="20" y="17"/>
                    <a:pt x="19" y="17"/>
                  </a:cubicBezTo>
                  <a:cubicBezTo>
                    <a:pt x="19" y="17"/>
                    <a:pt x="19" y="17"/>
                    <a:pt x="18" y="17"/>
                  </a:cubicBezTo>
                  <a:cubicBezTo>
                    <a:pt x="18" y="17"/>
                    <a:pt x="18" y="17"/>
                    <a:pt x="18" y="17"/>
                  </a:cubicBezTo>
                  <a:cubicBezTo>
                    <a:pt x="18" y="17"/>
                    <a:pt x="18" y="17"/>
                    <a:pt x="18" y="17"/>
                  </a:cubicBezTo>
                  <a:cubicBezTo>
                    <a:pt x="17" y="18"/>
                    <a:pt x="16" y="20"/>
                    <a:pt x="15" y="21"/>
                  </a:cubicBezTo>
                  <a:cubicBezTo>
                    <a:pt x="15" y="22"/>
                    <a:pt x="15" y="22"/>
                    <a:pt x="15" y="22"/>
                  </a:cubicBezTo>
                  <a:cubicBezTo>
                    <a:pt x="16" y="22"/>
                    <a:pt x="16" y="22"/>
                    <a:pt x="16" y="22"/>
                  </a:cubicBezTo>
                  <a:cubicBezTo>
                    <a:pt x="16" y="23"/>
                    <a:pt x="16" y="23"/>
                    <a:pt x="16" y="23"/>
                  </a:cubicBezTo>
                  <a:cubicBezTo>
                    <a:pt x="16" y="23"/>
                    <a:pt x="16" y="23"/>
                    <a:pt x="16" y="23"/>
                  </a:cubicBezTo>
                  <a:cubicBezTo>
                    <a:pt x="16" y="24"/>
                    <a:pt x="16" y="24"/>
                    <a:pt x="15" y="24"/>
                  </a:cubicBezTo>
                  <a:cubicBezTo>
                    <a:pt x="14" y="24"/>
                    <a:pt x="14" y="24"/>
                    <a:pt x="14" y="24"/>
                  </a:cubicBezTo>
                  <a:cubicBezTo>
                    <a:pt x="14" y="24"/>
                    <a:pt x="14" y="24"/>
                    <a:pt x="14" y="24"/>
                  </a:cubicBezTo>
                  <a:cubicBezTo>
                    <a:pt x="13" y="25"/>
                    <a:pt x="13" y="25"/>
                    <a:pt x="13" y="26"/>
                  </a:cubicBezTo>
                  <a:cubicBezTo>
                    <a:pt x="12" y="27"/>
                    <a:pt x="12" y="27"/>
                    <a:pt x="11" y="28"/>
                  </a:cubicBezTo>
                  <a:cubicBezTo>
                    <a:pt x="11" y="28"/>
                    <a:pt x="11" y="28"/>
                    <a:pt x="11" y="28"/>
                  </a:cubicBezTo>
                  <a:cubicBezTo>
                    <a:pt x="12" y="28"/>
                    <a:pt x="12" y="28"/>
                    <a:pt x="12" y="28"/>
                  </a:cubicBezTo>
                  <a:cubicBezTo>
                    <a:pt x="12" y="29"/>
                    <a:pt x="12" y="29"/>
                    <a:pt x="13" y="29"/>
                  </a:cubicBezTo>
                  <a:cubicBezTo>
                    <a:pt x="13" y="30"/>
                    <a:pt x="13" y="30"/>
                    <a:pt x="13" y="31"/>
                  </a:cubicBezTo>
                  <a:cubicBezTo>
                    <a:pt x="12" y="31"/>
                    <a:pt x="12" y="31"/>
                    <a:pt x="11" y="31"/>
                  </a:cubicBezTo>
                  <a:cubicBezTo>
                    <a:pt x="11" y="31"/>
                    <a:pt x="10" y="31"/>
                    <a:pt x="10" y="31"/>
                  </a:cubicBezTo>
                  <a:cubicBezTo>
                    <a:pt x="10" y="31"/>
                    <a:pt x="10" y="31"/>
                    <a:pt x="10" y="31"/>
                  </a:cubicBezTo>
                  <a:cubicBezTo>
                    <a:pt x="10" y="31"/>
                    <a:pt x="10" y="31"/>
                    <a:pt x="10" y="31"/>
                  </a:cubicBezTo>
                  <a:cubicBezTo>
                    <a:pt x="9" y="32"/>
                    <a:pt x="9" y="32"/>
                    <a:pt x="9" y="32"/>
                  </a:cubicBezTo>
                  <a:cubicBezTo>
                    <a:pt x="8" y="35"/>
                    <a:pt x="8" y="35"/>
                    <a:pt x="5" y="38"/>
                  </a:cubicBezTo>
                  <a:cubicBezTo>
                    <a:pt x="5" y="38"/>
                    <a:pt x="5" y="38"/>
                    <a:pt x="5" y="38"/>
                  </a:cubicBezTo>
                  <a:cubicBezTo>
                    <a:pt x="5" y="38"/>
                    <a:pt x="5" y="38"/>
                    <a:pt x="5" y="38"/>
                  </a:cubicBezTo>
                  <a:cubicBezTo>
                    <a:pt x="20" y="47"/>
                    <a:pt x="20" y="47"/>
                    <a:pt x="20" y="47"/>
                  </a:cubicBezTo>
                  <a:cubicBezTo>
                    <a:pt x="21" y="48"/>
                    <a:pt x="23" y="49"/>
                    <a:pt x="25" y="50"/>
                  </a:cubicBezTo>
                  <a:cubicBezTo>
                    <a:pt x="27" y="50"/>
                    <a:pt x="28" y="51"/>
                    <a:pt x="29" y="51"/>
                  </a:cubicBezTo>
                  <a:cubicBezTo>
                    <a:pt x="31" y="52"/>
                    <a:pt x="33" y="53"/>
                    <a:pt x="35" y="54"/>
                  </a:cubicBezTo>
                  <a:cubicBezTo>
                    <a:pt x="34" y="55"/>
                    <a:pt x="34" y="56"/>
                    <a:pt x="33" y="57"/>
                  </a:cubicBezTo>
                  <a:cubicBezTo>
                    <a:pt x="31" y="55"/>
                    <a:pt x="27" y="53"/>
                    <a:pt x="24" y="52"/>
                  </a:cubicBezTo>
                  <a:cubicBezTo>
                    <a:pt x="23" y="51"/>
                    <a:pt x="21" y="50"/>
                    <a:pt x="20" y="50"/>
                  </a:cubicBezTo>
                  <a:cubicBezTo>
                    <a:pt x="18" y="49"/>
                    <a:pt x="16" y="47"/>
                    <a:pt x="14" y="46"/>
                  </a:cubicBezTo>
                  <a:cubicBezTo>
                    <a:pt x="1" y="38"/>
                    <a:pt x="1" y="38"/>
                    <a:pt x="1" y="38"/>
                  </a:cubicBezTo>
                  <a:cubicBezTo>
                    <a:pt x="3" y="35"/>
                    <a:pt x="3" y="35"/>
                    <a:pt x="5" y="32"/>
                  </a:cubicBezTo>
                  <a:cubicBezTo>
                    <a:pt x="5" y="31"/>
                    <a:pt x="5" y="31"/>
                    <a:pt x="5" y="31"/>
                  </a:cubicBezTo>
                  <a:cubicBezTo>
                    <a:pt x="6" y="32"/>
                    <a:pt x="6" y="32"/>
                    <a:pt x="7" y="32"/>
                  </a:cubicBezTo>
                  <a:cubicBezTo>
                    <a:pt x="7" y="32"/>
                    <a:pt x="8" y="32"/>
                    <a:pt x="9" y="31"/>
                  </a:cubicBezTo>
                  <a:cubicBezTo>
                    <a:pt x="9" y="31"/>
                    <a:pt x="9" y="30"/>
                    <a:pt x="9" y="29"/>
                  </a:cubicBezTo>
                  <a:cubicBezTo>
                    <a:pt x="9" y="29"/>
                    <a:pt x="8" y="28"/>
                    <a:pt x="8" y="28"/>
                  </a:cubicBezTo>
                  <a:cubicBezTo>
                    <a:pt x="8" y="27"/>
                    <a:pt x="9" y="27"/>
                    <a:pt x="9" y="26"/>
                  </a:cubicBezTo>
                  <a:cubicBezTo>
                    <a:pt x="9" y="26"/>
                    <a:pt x="10" y="25"/>
                    <a:pt x="10" y="25"/>
                  </a:cubicBezTo>
                  <a:cubicBezTo>
                    <a:pt x="10" y="25"/>
                    <a:pt x="11" y="25"/>
                    <a:pt x="11" y="25"/>
                  </a:cubicBezTo>
                  <a:cubicBezTo>
                    <a:pt x="11" y="25"/>
                    <a:pt x="11" y="25"/>
                    <a:pt x="12" y="25"/>
                  </a:cubicBezTo>
                  <a:cubicBezTo>
                    <a:pt x="12" y="25"/>
                    <a:pt x="13" y="25"/>
                    <a:pt x="13" y="24"/>
                  </a:cubicBezTo>
                  <a:cubicBezTo>
                    <a:pt x="13" y="23"/>
                    <a:pt x="13" y="23"/>
                    <a:pt x="13" y="22"/>
                  </a:cubicBezTo>
                  <a:cubicBezTo>
                    <a:pt x="12" y="22"/>
                    <a:pt x="12" y="22"/>
                    <a:pt x="12" y="22"/>
                  </a:cubicBezTo>
                  <a:cubicBezTo>
                    <a:pt x="13" y="21"/>
                    <a:pt x="14" y="19"/>
                    <a:pt x="14" y="18"/>
                  </a:cubicBezTo>
                  <a:cubicBezTo>
                    <a:pt x="14" y="18"/>
                    <a:pt x="15" y="19"/>
                    <a:pt x="15" y="19"/>
                  </a:cubicBezTo>
                  <a:cubicBezTo>
                    <a:pt x="16" y="19"/>
                    <a:pt x="17" y="18"/>
                    <a:pt x="17" y="18"/>
                  </a:cubicBezTo>
                  <a:cubicBezTo>
                    <a:pt x="17" y="17"/>
                    <a:pt x="17" y="16"/>
                    <a:pt x="17" y="16"/>
                  </a:cubicBezTo>
                  <a:cubicBezTo>
                    <a:pt x="17" y="15"/>
                    <a:pt x="16" y="15"/>
                    <a:pt x="16" y="15"/>
                  </a:cubicBezTo>
                  <a:cubicBezTo>
                    <a:pt x="16" y="14"/>
                    <a:pt x="17" y="14"/>
                    <a:pt x="17" y="13"/>
                  </a:cubicBezTo>
                  <a:cubicBezTo>
                    <a:pt x="18" y="12"/>
                    <a:pt x="18" y="12"/>
                    <a:pt x="18" y="11"/>
                  </a:cubicBezTo>
                  <a:cubicBezTo>
                    <a:pt x="19" y="11"/>
                    <a:pt x="19" y="11"/>
                    <a:pt x="19" y="11"/>
                  </a:cubicBezTo>
                  <a:moveTo>
                    <a:pt x="23" y="11"/>
                  </a:moveTo>
                  <a:cubicBezTo>
                    <a:pt x="24" y="11"/>
                    <a:pt x="24" y="11"/>
                    <a:pt x="25" y="10"/>
                  </a:cubicBezTo>
                  <a:cubicBezTo>
                    <a:pt x="25" y="10"/>
                    <a:pt x="25" y="9"/>
                    <a:pt x="24" y="9"/>
                  </a:cubicBezTo>
                  <a:cubicBezTo>
                    <a:pt x="24" y="8"/>
                    <a:pt x="24" y="8"/>
                    <a:pt x="23" y="8"/>
                  </a:cubicBezTo>
                  <a:cubicBezTo>
                    <a:pt x="24" y="6"/>
                    <a:pt x="25" y="5"/>
                    <a:pt x="25" y="5"/>
                  </a:cubicBezTo>
                  <a:cubicBezTo>
                    <a:pt x="25" y="4"/>
                    <a:pt x="25" y="4"/>
                    <a:pt x="26" y="3"/>
                  </a:cubicBezTo>
                  <a:cubicBezTo>
                    <a:pt x="26" y="3"/>
                    <a:pt x="26" y="3"/>
                    <a:pt x="26" y="3"/>
                  </a:cubicBezTo>
                  <a:cubicBezTo>
                    <a:pt x="26" y="2"/>
                    <a:pt x="26" y="2"/>
                    <a:pt x="26" y="2"/>
                  </a:cubicBezTo>
                  <a:cubicBezTo>
                    <a:pt x="26" y="2"/>
                    <a:pt x="26" y="2"/>
                    <a:pt x="27" y="1"/>
                  </a:cubicBezTo>
                  <a:cubicBezTo>
                    <a:pt x="37" y="5"/>
                    <a:pt x="47" y="11"/>
                    <a:pt x="57" y="16"/>
                  </a:cubicBezTo>
                  <a:cubicBezTo>
                    <a:pt x="56" y="18"/>
                    <a:pt x="56" y="19"/>
                    <a:pt x="55" y="21"/>
                  </a:cubicBezTo>
                  <a:cubicBezTo>
                    <a:pt x="55" y="22"/>
                    <a:pt x="55" y="22"/>
                    <a:pt x="54" y="24"/>
                  </a:cubicBezTo>
                  <a:cubicBezTo>
                    <a:pt x="49" y="37"/>
                    <a:pt x="45" y="44"/>
                    <a:pt x="39" y="56"/>
                  </a:cubicBezTo>
                  <a:cubicBezTo>
                    <a:pt x="36" y="53"/>
                    <a:pt x="33" y="52"/>
                    <a:pt x="30" y="51"/>
                  </a:cubicBezTo>
                  <a:cubicBezTo>
                    <a:pt x="28" y="50"/>
                    <a:pt x="27" y="50"/>
                    <a:pt x="26" y="49"/>
                  </a:cubicBezTo>
                  <a:cubicBezTo>
                    <a:pt x="24" y="48"/>
                    <a:pt x="22" y="47"/>
                    <a:pt x="20" y="46"/>
                  </a:cubicBezTo>
                  <a:cubicBezTo>
                    <a:pt x="6" y="38"/>
                    <a:pt x="6" y="38"/>
                    <a:pt x="6" y="38"/>
                  </a:cubicBezTo>
                  <a:cubicBezTo>
                    <a:pt x="8" y="35"/>
                    <a:pt x="8" y="35"/>
                    <a:pt x="10" y="32"/>
                  </a:cubicBezTo>
                  <a:cubicBezTo>
                    <a:pt x="10" y="32"/>
                    <a:pt x="10" y="32"/>
                    <a:pt x="10" y="32"/>
                  </a:cubicBezTo>
                  <a:cubicBezTo>
                    <a:pt x="10" y="32"/>
                    <a:pt x="11" y="32"/>
                    <a:pt x="11" y="32"/>
                  </a:cubicBezTo>
                  <a:cubicBezTo>
                    <a:pt x="12" y="32"/>
                    <a:pt x="13" y="32"/>
                    <a:pt x="13" y="31"/>
                  </a:cubicBezTo>
                  <a:cubicBezTo>
                    <a:pt x="14" y="31"/>
                    <a:pt x="14" y="30"/>
                    <a:pt x="13" y="29"/>
                  </a:cubicBezTo>
                  <a:cubicBezTo>
                    <a:pt x="13" y="29"/>
                    <a:pt x="13" y="28"/>
                    <a:pt x="12" y="28"/>
                  </a:cubicBezTo>
                  <a:cubicBezTo>
                    <a:pt x="13" y="27"/>
                    <a:pt x="13" y="27"/>
                    <a:pt x="13" y="26"/>
                  </a:cubicBezTo>
                  <a:cubicBezTo>
                    <a:pt x="14" y="26"/>
                    <a:pt x="14" y="25"/>
                    <a:pt x="14" y="25"/>
                  </a:cubicBezTo>
                  <a:cubicBezTo>
                    <a:pt x="15" y="25"/>
                    <a:pt x="15" y="25"/>
                    <a:pt x="15" y="25"/>
                  </a:cubicBezTo>
                  <a:cubicBezTo>
                    <a:pt x="16" y="25"/>
                    <a:pt x="17" y="24"/>
                    <a:pt x="17" y="24"/>
                  </a:cubicBezTo>
                  <a:cubicBezTo>
                    <a:pt x="17" y="23"/>
                    <a:pt x="17" y="23"/>
                    <a:pt x="17" y="22"/>
                  </a:cubicBezTo>
                  <a:cubicBezTo>
                    <a:pt x="17" y="22"/>
                    <a:pt x="16" y="21"/>
                    <a:pt x="16" y="21"/>
                  </a:cubicBezTo>
                  <a:cubicBezTo>
                    <a:pt x="17" y="20"/>
                    <a:pt x="18" y="19"/>
                    <a:pt x="18" y="18"/>
                  </a:cubicBezTo>
                  <a:cubicBezTo>
                    <a:pt x="18" y="18"/>
                    <a:pt x="19" y="18"/>
                    <a:pt x="19" y="18"/>
                  </a:cubicBezTo>
                  <a:cubicBezTo>
                    <a:pt x="20" y="18"/>
                    <a:pt x="21" y="18"/>
                    <a:pt x="21" y="17"/>
                  </a:cubicBezTo>
                  <a:cubicBezTo>
                    <a:pt x="21" y="17"/>
                    <a:pt x="21" y="16"/>
                    <a:pt x="21" y="15"/>
                  </a:cubicBezTo>
                  <a:cubicBezTo>
                    <a:pt x="21" y="15"/>
                    <a:pt x="20" y="15"/>
                    <a:pt x="20" y="14"/>
                  </a:cubicBezTo>
                  <a:cubicBezTo>
                    <a:pt x="20" y="14"/>
                    <a:pt x="20" y="13"/>
                    <a:pt x="21" y="13"/>
                  </a:cubicBezTo>
                  <a:cubicBezTo>
                    <a:pt x="21" y="12"/>
                    <a:pt x="22" y="11"/>
                    <a:pt x="22" y="11"/>
                  </a:cubicBezTo>
                  <a:cubicBezTo>
                    <a:pt x="22" y="11"/>
                    <a:pt x="23" y="11"/>
                    <a:pt x="23" y="11"/>
                  </a:cubicBezTo>
                  <a:moveTo>
                    <a:pt x="27" y="0"/>
                  </a:moveTo>
                  <a:cubicBezTo>
                    <a:pt x="26" y="1"/>
                    <a:pt x="26" y="1"/>
                    <a:pt x="26" y="1"/>
                  </a:cubicBezTo>
                  <a:cubicBezTo>
                    <a:pt x="26" y="1"/>
                    <a:pt x="25" y="2"/>
                    <a:pt x="25" y="2"/>
                  </a:cubicBezTo>
                  <a:cubicBezTo>
                    <a:pt x="25" y="2"/>
                    <a:pt x="25" y="2"/>
                    <a:pt x="25" y="2"/>
                  </a:cubicBezTo>
                  <a:cubicBezTo>
                    <a:pt x="24" y="1"/>
                    <a:pt x="24" y="1"/>
                    <a:pt x="23" y="1"/>
                  </a:cubicBezTo>
                  <a:cubicBezTo>
                    <a:pt x="23" y="1"/>
                    <a:pt x="23" y="1"/>
                    <a:pt x="23" y="1"/>
                  </a:cubicBezTo>
                  <a:cubicBezTo>
                    <a:pt x="22" y="3"/>
                    <a:pt x="21" y="4"/>
                    <a:pt x="21" y="5"/>
                  </a:cubicBezTo>
                  <a:cubicBezTo>
                    <a:pt x="20" y="6"/>
                    <a:pt x="20" y="7"/>
                    <a:pt x="19" y="9"/>
                  </a:cubicBezTo>
                  <a:cubicBezTo>
                    <a:pt x="19" y="9"/>
                    <a:pt x="19" y="9"/>
                    <a:pt x="19" y="9"/>
                  </a:cubicBezTo>
                  <a:cubicBezTo>
                    <a:pt x="19" y="9"/>
                    <a:pt x="19" y="9"/>
                    <a:pt x="19" y="9"/>
                  </a:cubicBezTo>
                  <a:cubicBezTo>
                    <a:pt x="20" y="9"/>
                    <a:pt x="20" y="9"/>
                    <a:pt x="20" y="9"/>
                  </a:cubicBezTo>
                  <a:cubicBezTo>
                    <a:pt x="20" y="10"/>
                    <a:pt x="20" y="10"/>
                    <a:pt x="20" y="10"/>
                  </a:cubicBezTo>
                  <a:cubicBezTo>
                    <a:pt x="20" y="10"/>
                    <a:pt x="20" y="11"/>
                    <a:pt x="20" y="11"/>
                  </a:cubicBezTo>
                  <a:cubicBezTo>
                    <a:pt x="20" y="11"/>
                    <a:pt x="20" y="11"/>
                    <a:pt x="19" y="11"/>
                  </a:cubicBezTo>
                  <a:cubicBezTo>
                    <a:pt x="19" y="11"/>
                    <a:pt x="19" y="11"/>
                    <a:pt x="19" y="10"/>
                  </a:cubicBezTo>
                  <a:cubicBezTo>
                    <a:pt x="18" y="10"/>
                    <a:pt x="18" y="10"/>
                    <a:pt x="18" y="10"/>
                  </a:cubicBezTo>
                  <a:cubicBezTo>
                    <a:pt x="18" y="10"/>
                    <a:pt x="18" y="10"/>
                    <a:pt x="18" y="10"/>
                  </a:cubicBezTo>
                  <a:cubicBezTo>
                    <a:pt x="18" y="11"/>
                    <a:pt x="17" y="12"/>
                    <a:pt x="16" y="13"/>
                  </a:cubicBezTo>
                  <a:cubicBezTo>
                    <a:pt x="16" y="14"/>
                    <a:pt x="15" y="14"/>
                    <a:pt x="15" y="15"/>
                  </a:cubicBezTo>
                  <a:cubicBezTo>
                    <a:pt x="15" y="15"/>
                    <a:pt x="15" y="15"/>
                    <a:pt x="15" y="15"/>
                  </a:cubicBezTo>
                  <a:cubicBezTo>
                    <a:pt x="15" y="15"/>
                    <a:pt x="15" y="15"/>
                    <a:pt x="15" y="15"/>
                  </a:cubicBezTo>
                  <a:cubicBezTo>
                    <a:pt x="16" y="15"/>
                    <a:pt x="16" y="16"/>
                    <a:pt x="16" y="16"/>
                  </a:cubicBezTo>
                  <a:cubicBezTo>
                    <a:pt x="17" y="16"/>
                    <a:pt x="17" y="17"/>
                    <a:pt x="16" y="17"/>
                  </a:cubicBezTo>
                  <a:cubicBezTo>
                    <a:pt x="16" y="18"/>
                    <a:pt x="16" y="18"/>
                    <a:pt x="15" y="18"/>
                  </a:cubicBezTo>
                  <a:cubicBezTo>
                    <a:pt x="15" y="18"/>
                    <a:pt x="15" y="18"/>
                    <a:pt x="15" y="18"/>
                  </a:cubicBezTo>
                  <a:cubicBezTo>
                    <a:pt x="15" y="18"/>
                    <a:pt x="15" y="18"/>
                    <a:pt x="14" y="17"/>
                  </a:cubicBezTo>
                  <a:cubicBezTo>
                    <a:pt x="14" y="17"/>
                    <a:pt x="14" y="17"/>
                    <a:pt x="14" y="17"/>
                  </a:cubicBezTo>
                  <a:cubicBezTo>
                    <a:pt x="14" y="17"/>
                    <a:pt x="14" y="17"/>
                    <a:pt x="14" y="17"/>
                  </a:cubicBezTo>
                  <a:cubicBezTo>
                    <a:pt x="13" y="19"/>
                    <a:pt x="12" y="21"/>
                    <a:pt x="11" y="22"/>
                  </a:cubicBezTo>
                  <a:cubicBezTo>
                    <a:pt x="11" y="22"/>
                    <a:pt x="11" y="22"/>
                    <a:pt x="11" y="22"/>
                  </a:cubicBezTo>
                  <a:cubicBezTo>
                    <a:pt x="11" y="22"/>
                    <a:pt x="11" y="22"/>
                    <a:pt x="11" y="22"/>
                  </a:cubicBezTo>
                  <a:cubicBezTo>
                    <a:pt x="11" y="22"/>
                    <a:pt x="11" y="22"/>
                    <a:pt x="11" y="22"/>
                  </a:cubicBezTo>
                  <a:cubicBezTo>
                    <a:pt x="12" y="22"/>
                    <a:pt x="12" y="22"/>
                    <a:pt x="12" y="23"/>
                  </a:cubicBezTo>
                  <a:cubicBezTo>
                    <a:pt x="12" y="24"/>
                    <a:pt x="12" y="24"/>
                    <a:pt x="12" y="24"/>
                  </a:cubicBezTo>
                  <a:cubicBezTo>
                    <a:pt x="11" y="24"/>
                    <a:pt x="11" y="24"/>
                    <a:pt x="11" y="24"/>
                  </a:cubicBezTo>
                  <a:cubicBezTo>
                    <a:pt x="11" y="24"/>
                    <a:pt x="11" y="24"/>
                    <a:pt x="11" y="24"/>
                  </a:cubicBezTo>
                  <a:cubicBezTo>
                    <a:pt x="11" y="24"/>
                    <a:pt x="10" y="24"/>
                    <a:pt x="10" y="24"/>
                  </a:cubicBezTo>
                  <a:cubicBezTo>
                    <a:pt x="9" y="24"/>
                    <a:pt x="9" y="24"/>
                    <a:pt x="9" y="24"/>
                  </a:cubicBezTo>
                  <a:cubicBezTo>
                    <a:pt x="9" y="25"/>
                    <a:pt x="9" y="25"/>
                    <a:pt x="8" y="26"/>
                  </a:cubicBezTo>
                  <a:cubicBezTo>
                    <a:pt x="8" y="27"/>
                    <a:pt x="7" y="27"/>
                    <a:pt x="7" y="28"/>
                  </a:cubicBezTo>
                  <a:cubicBezTo>
                    <a:pt x="7" y="28"/>
                    <a:pt x="7" y="28"/>
                    <a:pt x="7" y="28"/>
                  </a:cubicBezTo>
                  <a:cubicBezTo>
                    <a:pt x="7" y="28"/>
                    <a:pt x="7" y="28"/>
                    <a:pt x="7" y="28"/>
                  </a:cubicBezTo>
                  <a:cubicBezTo>
                    <a:pt x="8" y="28"/>
                    <a:pt x="8" y="29"/>
                    <a:pt x="8" y="29"/>
                  </a:cubicBezTo>
                  <a:cubicBezTo>
                    <a:pt x="8" y="30"/>
                    <a:pt x="8" y="30"/>
                    <a:pt x="8" y="31"/>
                  </a:cubicBezTo>
                  <a:cubicBezTo>
                    <a:pt x="8" y="31"/>
                    <a:pt x="7" y="31"/>
                    <a:pt x="7" y="31"/>
                  </a:cubicBezTo>
                  <a:cubicBezTo>
                    <a:pt x="6" y="31"/>
                    <a:pt x="6" y="31"/>
                    <a:pt x="6" y="31"/>
                  </a:cubicBezTo>
                  <a:cubicBezTo>
                    <a:pt x="5" y="30"/>
                    <a:pt x="5" y="30"/>
                    <a:pt x="5" y="30"/>
                  </a:cubicBezTo>
                  <a:cubicBezTo>
                    <a:pt x="5" y="31"/>
                    <a:pt x="5" y="31"/>
                    <a:pt x="5" y="31"/>
                  </a:cubicBezTo>
                  <a:cubicBezTo>
                    <a:pt x="4" y="32"/>
                    <a:pt x="4" y="32"/>
                    <a:pt x="4" y="32"/>
                  </a:cubicBezTo>
                  <a:cubicBezTo>
                    <a:pt x="3" y="35"/>
                    <a:pt x="3" y="35"/>
                    <a:pt x="0" y="37"/>
                  </a:cubicBezTo>
                  <a:cubicBezTo>
                    <a:pt x="0" y="38"/>
                    <a:pt x="0" y="38"/>
                    <a:pt x="0" y="38"/>
                  </a:cubicBezTo>
                  <a:cubicBezTo>
                    <a:pt x="0" y="38"/>
                    <a:pt x="0" y="38"/>
                    <a:pt x="0" y="38"/>
                  </a:cubicBezTo>
                  <a:cubicBezTo>
                    <a:pt x="3" y="40"/>
                    <a:pt x="3" y="40"/>
                    <a:pt x="3" y="40"/>
                  </a:cubicBezTo>
                  <a:cubicBezTo>
                    <a:pt x="2" y="40"/>
                    <a:pt x="2" y="41"/>
                    <a:pt x="1" y="42"/>
                  </a:cubicBezTo>
                  <a:cubicBezTo>
                    <a:pt x="1" y="42"/>
                    <a:pt x="1" y="42"/>
                    <a:pt x="1" y="42"/>
                  </a:cubicBezTo>
                  <a:cubicBezTo>
                    <a:pt x="1" y="42"/>
                    <a:pt x="1" y="42"/>
                    <a:pt x="1" y="42"/>
                  </a:cubicBezTo>
                  <a:cubicBezTo>
                    <a:pt x="15" y="51"/>
                    <a:pt x="15" y="51"/>
                    <a:pt x="15" y="51"/>
                  </a:cubicBezTo>
                  <a:cubicBezTo>
                    <a:pt x="17" y="52"/>
                    <a:pt x="19" y="53"/>
                    <a:pt x="21" y="54"/>
                  </a:cubicBezTo>
                  <a:cubicBezTo>
                    <a:pt x="22" y="55"/>
                    <a:pt x="23" y="56"/>
                    <a:pt x="25" y="56"/>
                  </a:cubicBezTo>
                  <a:cubicBezTo>
                    <a:pt x="28" y="58"/>
                    <a:pt x="31" y="59"/>
                    <a:pt x="34" y="62"/>
                  </a:cubicBezTo>
                  <a:cubicBezTo>
                    <a:pt x="34" y="62"/>
                    <a:pt x="34" y="62"/>
                    <a:pt x="34" y="62"/>
                  </a:cubicBezTo>
                  <a:cubicBezTo>
                    <a:pt x="35" y="62"/>
                    <a:pt x="35" y="62"/>
                    <a:pt x="35" y="62"/>
                  </a:cubicBezTo>
                  <a:cubicBezTo>
                    <a:pt x="36" y="60"/>
                    <a:pt x="37" y="58"/>
                    <a:pt x="38" y="56"/>
                  </a:cubicBezTo>
                  <a:cubicBezTo>
                    <a:pt x="39" y="57"/>
                    <a:pt x="39" y="57"/>
                    <a:pt x="39" y="57"/>
                  </a:cubicBezTo>
                  <a:cubicBezTo>
                    <a:pt x="39" y="57"/>
                    <a:pt x="39" y="57"/>
                    <a:pt x="39" y="57"/>
                  </a:cubicBezTo>
                  <a:cubicBezTo>
                    <a:pt x="39" y="57"/>
                    <a:pt x="39" y="57"/>
                    <a:pt x="39" y="57"/>
                  </a:cubicBezTo>
                  <a:cubicBezTo>
                    <a:pt x="40" y="56"/>
                    <a:pt x="40" y="56"/>
                    <a:pt x="40" y="56"/>
                  </a:cubicBezTo>
                  <a:cubicBezTo>
                    <a:pt x="46" y="45"/>
                    <a:pt x="49" y="37"/>
                    <a:pt x="55" y="24"/>
                  </a:cubicBezTo>
                  <a:cubicBezTo>
                    <a:pt x="55" y="23"/>
                    <a:pt x="56" y="22"/>
                    <a:pt x="56" y="21"/>
                  </a:cubicBezTo>
                  <a:cubicBezTo>
                    <a:pt x="56" y="20"/>
                    <a:pt x="57" y="19"/>
                    <a:pt x="58" y="16"/>
                  </a:cubicBezTo>
                  <a:cubicBezTo>
                    <a:pt x="58" y="16"/>
                    <a:pt x="58" y="16"/>
                    <a:pt x="58" y="16"/>
                  </a:cubicBezTo>
                  <a:cubicBezTo>
                    <a:pt x="58" y="16"/>
                    <a:pt x="58" y="16"/>
                    <a:pt x="58" y="16"/>
                  </a:cubicBezTo>
                  <a:cubicBezTo>
                    <a:pt x="48" y="10"/>
                    <a:pt x="37" y="5"/>
                    <a:pt x="2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43" name="Freeform 129"/>
            <p:cNvSpPr/>
            <p:nvPr/>
          </p:nvSpPr>
          <p:spPr bwMode="auto">
            <a:xfrm>
              <a:off x="3510" y="2436"/>
              <a:ext cx="50" cy="29"/>
            </a:xfrm>
            <a:custGeom>
              <a:gdLst>
                <a:gd fmla="*/ 1 w 21" name="T0"/>
                <a:gd fmla="*/ 0 h 12" name="T1"/>
                <a:gd fmla="*/ 0 w 21" name="T2"/>
                <a:gd fmla="*/ 0 h 12" name="T3"/>
                <a:gd fmla="*/ 1 w 21" name="T4"/>
                <a:gd fmla="*/ 1 h 12" name="T5"/>
                <a:gd fmla="*/ 6 w 21" name="T6"/>
                <a:gd fmla="*/ 4 h 12" name="T7"/>
                <a:gd fmla="*/ 21 w 21" name="T8"/>
                <a:gd fmla="*/ 12 h 12" name="T9"/>
                <a:gd fmla="*/ 21 w 21" name="T10"/>
                <a:gd fmla="*/ 12 h 12" name="T11"/>
                <a:gd fmla="*/ 21 w 21" name="T12"/>
                <a:gd fmla="*/ 12 h 12" name="T13"/>
                <a:gd fmla="*/ 21 w 21" name="T14"/>
                <a:gd fmla="*/ 12 h 12" name="T15"/>
                <a:gd fmla="*/ 7 w 21" name="T16"/>
                <a:gd fmla="*/ 3 h 12" name="T17"/>
                <a:gd fmla="*/ 1 w 21" name="T18"/>
                <a:gd fmla="*/ 0 h 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 w="21">
                  <a:moveTo>
                    <a:pt x="1" y="0"/>
                  </a:moveTo>
                  <a:cubicBezTo>
                    <a:pt x="0" y="0"/>
                    <a:pt x="0" y="0"/>
                    <a:pt x="0" y="0"/>
                  </a:cubicBezTo>
                  <a:cubicBezTo>
                    <a:pt x="1" y="1"/>
                    <a:pt x="1" y="1"/>
                    <a:pt x="1" y="1"/>
                  </a:cubicBezTo>
                  <a:cubicBezTo>
                    <a:pt x="6" y="4"/>
                    <a:pt x="6" y="4"/>
                    <a:pt x="6" y="4"/>
                  </a:cubicBezTo>
                  <a:cubicBezTo>
                    <a:pt x="11" y="6"/>
                    <a:pt x="16" y="9"/>
                    <a:pt x="21" y="12"/>
                  </a:cubicBezTo>
                  <a:cubicBezTo>
                    <a:pt x="21" y="12"/>
                    <a:pt x="21" y="12"/>
                    <a:pt x="21" y="12"/>
                  </a:cubicBezTo>
                  <a:cubicBezTo>
                    <a:pt x="21" y="12"/>
                    <a:pt x="21" y="12"/>
                    <a:pt x="21" y="12"/>
                  </a:cubicBezTo>
                  <a:cubicBezTo>
                    <a:pt x="21" y="12"/>
                    <a:pt x="21" y="12"/>
                    <a:pt x="21" y="12"/>
                  </a:cubicBezTo>
                  <a:cubicBezTo>
                    <a:pt x="17" y="8"/>
                    <a:pt x="12" y="6"/>
                    <a:pt x="7" y="3"/>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44" name="Freeform 130"/>
            <p:cNvSpPr/>
            <p:nvPr/>
          </p:nvSpPr>
          <p:spPr bwMode="auto">
            <a:xfrm>
              <a:off x="3506" y="2448"/>
              <a:ext cx="47" cy="26"/>
            </a:xfrm>
            <a:custGeom>
              <a:gdLst>
                <a:gd fmla="*/ 1 w 20" name="T0"/>
                <a:gd fmla="*/ 0 h 11" name="T1"/>
                <a:gd fmla="*/ 0 w 20" name="T2"/>
                <a:gd fmla="*/ 0 h 11" name="T3"/>
                <a:gd fmla="*/ 1 w 20" name="T4"/>
                <a:gd fmla="*/ 1 h 11" name="T5"/>
                <a:gd fmla="*/ 19 w 20" name="T6"/>
                <a:gd fmla="*/ 11 h 11" name="T7"/>
                <a:gd fmla="*/ 19 w 20" name="T8"/>
                <a:gd fmla="*/ 11 h 11" name="T9"/>
                <a:gd fmla="*/ 20 w 20" name="T10"/>
                <a:gd fmla="*/ 11 h 11" name="T11"/>
                <a:gd fmla="*/ 19 w 20" name="T12"/>
                <a:gd fmla="*/ 11 h 11" name="T13"/>
                <a:gd fmla="*/ 1 w 20" name="T14"/>
                <a:gd fmla="*/ 0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20">
                  <a:moveTo>
                    <a:pt x="1" y="0"/>
                  </a:moveTo>
                  <a:cubicBezTo>
                    <a:pt x="0" y="0"/>
                    <a:pt x="0" y="0"/>
                    <a:pt x="0" y="0"/>
                  </a:cubicBezTo>
                  <a:cubicBezTo>
                    <a:pt x="1" y="1"/>
                    <a:pt x="1" y="1"/>
                    <a:pt x="1" y="1"/>
                  </a:cubicBezTo>
                  <a:cubicBezTo>
                    <a:pt x="7" y="4"/>
                    <a:pt x="13" y="8"/>
                    <a:pt x="19" y="11"/>
                  </a:cubicBezTo>
                  <a:cubicBezTo>
                    <a:pt x="19" y="11"/>
                    <a:pt x="19" y="11"/>
                    <a:pt x="19" y="11"/>
                  </a:cubicBezTo>
                  <a:cubicBezTo>
                    <a:pt x="20" y="11"/>
                    <a:pt x="20" y="11"/>
                    <a:pt x="20" y="11"/>
                  </a:cubicBezTo>
                  <a:cubicBezTo>
                    <a:pt x="19" y="11"/>
                    <a:pt x="19" y="11"/>
                    <a:pt x="19" y="11"/>
                  </a:cubicBezTo>
                  <a:cubicBezTo>
                    <a:pt x="13" y="7"/>
                    <a:pt x="7" y="3"/>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45" name="Freeform 131"/>
            <p:cNvSpPr/>
            <p:nvPr/>
          </p:nvSpPr>
          <p:spPr bwMode="auto">
            <a:xfrm>
              <a:off x="3501" y="2460"/>
              <a:ext cx="50" cy="26"/>
            </a:xfrm>
            <a:custGeom>
              <a:gdLst>
                <a:gd fmla="*/ 0 w 21" name="T0"/>
                <a:gd fmla="*/ 0 h 11" name="T1"/>
                <a:gd fmla="*/ 0 w 21" name="T2"/>
                <a:gd fmla="*/ 0 h 11" name="T3"/>
                <a:gd fmla="*/ 0 w 21" name="T4"/>
                <a:gd fmla="*/ 0 h 11" name="T5"/>
                <a:gd fmla="*/ 13 w 21" name="T6"/>
                <a:gd fmla="*/ 8 h 11" name="T7"/>
                <a:gd fmla="*/ 20 w 21" name="T8"/>
                <a:gd fmla="*/ 11 h 11" name="T9"/>
                <a:gd fmla="*/ 20 w 21" name="T10"/>
                <a:gd fmla="*/ 11 h 11" name="T11"/>
                <a:gd fmla="*/ 21 w 21" name="T12"/>
                <a:gd fmla="*/ 11 h 11" name="T13"/>
                <a:gd fmla="*/ 20 w 21" name="T14"/>
                <a:gd fmla="*/ 10 h 11" name="T15"/>
                <a:gd fmla="*/ 14 w 21" name="T16"/>
                <a:gd fmla="*/ 7 h 11" name="T17"/>
                <a:gd fmla="*/ 0 w 21" name="T18"/>
                <a:gd fmla="*/ 0 h 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 w="21">
                  <a:moveTo>
                    <a:pt x="0" y="0"/>
                  </a:moveTo>
                  <a:cubicBezTo>
                    <a:pt x="0" y="0"/>
                    <a:pt x="0" y="0"/>
                    <a:pt x="0" y="0"/>
                  </a:cubicBezTo>
                  <a:cubicBezTo>
                    <a:pt x="0" y="0"/>
                    <a:pt x="0" y="0"/>
                    <a:pt x="0" y="0"/>
                  </a:cubicBezTo>
                  <a:cubicBezTo>
                    <a:pt x="4" y="4"/>
                    <a:pt x="9" y="6"/>
                    <a:pt x="13" y="8"/>
                  </a:cubicBezTo>
                  <a:cubicBezTo>
                    <a:pt x="20" y="11"/>
                    <a:pt x="20" y="11"/>
                    <a:pt x="20" y="11"/>
                  </a:cubicBezTo>
                  <a:cubicBezTo>
                    <a:pt x="20" y="11"/>
                    <a:pt x="20" y="11"/>
                    <a:pt x="20" y="11"/>
                  </a:cubicBezTo>
                  <a:cubicBezTo>
                    <a:pt x="21" y="11"/>
                    <a:pt x="21" y="11"/>
                    <a:pt x="21" y="11"/>
                  </a:cubicBezTo>
                  <a:cubicBezTo>
                    <a:pt x="20" y="10"/>
                    <a:pt x="20" y="10"/>
                    <a:pt x="20" y="10"/>
                  </a:cubicBezTo>
                  <a:cubicBezTo>
                    <a:pt x="14" y="7"/>
                    <a:pt x="14" y="7"/>
                    <a:pt x="14" y="7"/>
                  </a:cubicBezTo>
                  <a:cubicBezTo>
                    <a:pt x="9" y="5"/>
                    <a:pt x="4" y="3"/>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46" name="Freeform 132"/>
            <p:cNvSpPr/>
            <p:nvPr/>
          </p:nvSpPr>
          <p:spPr bwMode="auto">
            <a:xfrm>
              <a:off x="3491" y="2474"/>
              <a:ext cx="50" cy="24"/>
            </a:xfrm>
            <a:custGeom>
              <a:gdLst>
                <a:gd fmla="*/ 3 w 50" name="T0"/>
                <a:gd fmla="*/ 0 h 24" name="T1"/>
                <a:gd fmla="*/ 0 w 50" name="T2"/>
                <a:gd fmla="*/ 0 h 24" name="T3"/>
                <a:gd fmla="*/ 3 w 50" name="T4"/>
                <a:gd fmla="*/ 3 h 24" name="T5"/>
                <a:gd fmla="*/ 50 w 50" name="T6"/>
                <a:gd fmla="*/ 24 h 24" name="T7"/>
                <a:gd fmla="*/ 50 w 50" name="T8"/>
                <a:gd fmla="*/ 24 h 24" name="T9"/>
                <a:gd fmla="*/ 50 w 50" name="T10"/>
                <a:gd fmla="*/ 24 h 24" name="T11"/>
                <a:gd fmla="*/ 50 w 50" name="T12"/>
                <a:gd fmla="*/ 22 h 24" name="T13"/>
                <a:gd fmla="*/ 3 w 50" name="T14"/>
                <a:gd fmla="*/ 0 h 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 w="50">
                  <a:moveTo>
                    <a:pt x="3" y="0"/>
                  </a:moveTo>
                  <a:lnTo>
                    <a:pt x="0" y="0"/>
                  </a:lnTo>
                  <a:lnTo>
                    <a:pt x="3" y="3"/>
                  </a:lnTo>
                  <a:lnTo>
                    <a:pt x="50" y="24"/>
                  </a:lnTo>
                  <a:lnTo>
                    <a:pt x="50" y="24"/>
                  </a:lnTo>
                  <a:lnTo>
                    <a:pt x="50" y="24"/>
                  </a:lnTo>
                  <a:lnTo>
                    <a:pt x="50" y="22"/>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47" name="Freeform 133"/>
            <p:cNvSpPr/>
            <p:nvPr/>
          </p:nvSpPr>
          <p:spPr bwMode="auto">
            <a:xfrm>
              <a:off x="3491" y="2474"/>
              <a:ext cx="50" cy="24"/>
            </a:xfrm>
            <a:custGeom>
              <a:gdLst>
                <a:gd fmla="*/ 3 w 50" name="T0"/>
                <a:gd fmla="*/ 0 h 24" name="T1"/>
                <a:gd fmla="*/ 0 w 50" name="T2"/>
                <a:gd fmla="*/ 0 h 24" name="T3"/>
                <a:gd fmla="*/ 3 w 50" name="T4"/>
                <a:gd fmla="*/ 3 h 24" name="T5"/>
                <a:gd fmla="*/ 50 w 50" name="T6"/>
                <a:gd fmla="*/ 24 h 24" name="T7"/>
                <a:gd fmla="*/ 50 w 50" name="T8"/>
                <a:gd fmla="*/ 24 h 24" name="T9"/>
                <a:gd fmla="*/ 50 w 50" name="T10"/>
                <a:gd fmla="*/ 24 h 24" name="T11"/>
                <a:gd fmla="*/ 50 w 50" name="T12"/>
                <a:gd fmla="*/ 22 h 24" name="T13"/>
                <a:gd fmla="*/ 3 w 50" name="T14"/>
                <a:gd fmla="*/ 0 h 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 w="50">
                  <a:moveTo>
                    <a:pt x="3" y="0"/>
                  </a:moveTo>
                  <a:lnTo>
                    <a:pt x="0" y="0"/>
                  </a:lnTo>
                  <a:lnTo>
                    <a:pt x="3" y="3"/>
                  </a:lnTo>
                  <a:lnTo>
                    <a:pt x="50" y="24"/>
                  </a:lnTo>
                  <a:lnTo>
                    <a:pt x="50" y="24"/>
                  </a:lnTo>
                  <a:lnTo>
                    <a:pt x="50" y="24"/>
                  </a:lnTo>
                  <a:lnTo>
                    <a:pt x="50" y="22"/>
                  </a:lnTo>
                  <a:lnTo>
                    <a:pt x="3"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48" name="Freeform 134"/>
            <p:cNvSpPr/>
            <p:nvPr/>
          </p:nvSpPr>
          <p:spPr bwMode="auto">
            <a:xfrm>
              <a:off x="3487" y="2484"/>
              <a:ext cx="50" cy="26"/>
            </a:xfrm>
            <a:custGeom>
              <a:gdLst>
                <a:gd fmla="*/ 0 w 50" name="T0"/>
                <a:gd fmla="*/ 0 h 26" name="T1"/>
                <a:gd fmla="*/ 0 w 50" name="T2"/>
                <a:gd fmla="*/ 2 h 26" name="T3"/>
                <a:gd fmla="*/ 0 w 50" name="T4"/>
                <a:gd fmla="*/ 2 h 26" name="T5"/>
                <a:gd fmla="*/ 50 w 50" name="T6"/>
                <a:gd fmla="*/ 26 h 26" name="T7"/>
                <a:gd fmla="*/ 50 w 50" name="T8"/>
                <a:gd fmla="*/ 26 h 26" name="T9"/>
                <a:gd fmla="*/ 50 w 50" name="T10"/>
                <a:gd fmla="*/ 26 h 26" name="T11"/>
                <a:gd fmla="*/ 50 w 50" name="T12"/>
                <a:gd fmla="*/ 23 h 26" name="T13"/>
                <a:gd fmla="*/ 0 w 50" name="T14"/>
                <a:gd fmla="*/ 0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50">
                  <a:moveTo>
                    <a:pt x="0" y="0"/>
                  </a:moveTo>
                  <a:lnTo>
                    <a:pt x="0" y="2"/>
                  </a:lnTo>
                  <a:lnTo>
                    <a:pt x="0" y="2"/>
                  </a:lnTo>
                  <a:lnTo>
                    <a:pt x="50" y="26"/>
                  </a:lnTo>
                  <a:lnTo>
                    <a:pt x="50" y="26"/>
                  </a:lnTo>
                  <a:lnTo>
                    <a:pt x="50" y="26"/>
                  </a:lnTo>
                  <a:lnTo>
                    <a:pt x="50" y="23"/>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49" name="Freeform 135"/>
            <p:cNvSpPr/>
            <p:nvPr/>
          </p:nvSpPr>
          <p:spPr bwMode="auto">
            <a:xfrm>
              <a:off x="3487" y="2484"/>
              <a:ext cx="50" cy="26"/>
            </a:xfrm>
            <a:custGeom>
              <a:gdLst>
                <a:gd fmla="*/ 0 w 50" name="T0"/>
                <a:gd fmla="*/ 0 h 26" name="T1"/>
                <a:gd fmla="*/ 0 w 50" name="T2"/>
                <a:gd fmla="*/ 2 h 26" name="T3"/>
                <a:gd fmla="*/ 0 w 50" name="T4"/>
                <a:gd fmla="*/ 2 h 26" name="T5"/>
                <a:gd fmla="*/ 50 w 50" name="T6"/>
                <a:gd fmla="*/ 26 h 26" name="T7"/>
                <a:gd fmla="*/ 50 w 50" name="T8"/>
                <a:gd fmla="*/ 26 h 26" name="T9"/>
                <a:gd fmla="*/ 50 w 50" name="T10"/>
                <a:gd fmla="*/ 26 h 26" name="T11"/>
                <a:gd fmla="*/ 50 w 50" name="T12"/>
                <a:gd fmla="*/ 23 h 26" name="T13"/>
                <a:gd fmla="*/ 0 w 50" name="T14"/>
                <a:gd fmla="*/ 0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50">
                  <a:moveTo>
                    <a:pt x="0" y="0"/>
                  </a:moveTo>
                  <a:lnTo>
                    <a:pt x="0" y="2"/>
                  </a:lnTo>
                  <a:lnTo>
                    <a:pt x="0" y="2"/>
                  </a:lnTo>
                  <a:lnTo>
                    <a:pt x="50" y="26"/>
                  </a:lnTo>
                  <a:lnTo>
                    <a:pt x="50" y="26"/>
                  </a:lnTo>
                  <a:lnTo>
                    <a:pt x="50" y="26"/>
                  </a:lnTo>
                  <a:lnTo>
                    <a:pt x="50" y="23"/>
                  </a:lnTo>
                  <a:lnTo>
                    <a:pt x="0"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50" name="Freeform 136"/>
            <p:cNvSpPr/>
            <p:nvPr/>
          </p:nvSpPr>
          <p:spPr bwMode="auto">
            <a:xfrm>
              <a:off x="3482" y="2496"/>
              <a:ext cx="50" cy="26"/>
            </a:xfrm>
            <a:custGeom>
              <a:gdLst>
                <a:gd fmla="*/ 0 w 50" name="T0"/>
                <a:gd fmla="*/ 0 h 26" name="T1"/>
                <a:gd fmla="*/ 0 w 50" name="T2"/>
                <a:gd fmla="*/ 0 h 26" name="T3"/>
                <a:gd fmla="*/ 0 w 50" name="T4"/>
                <a:gd fmla="*/ 2 h 26" name="T5"/>
                <a:gd fmla="*/ 48 w 50" name="T6"/>
                <a:gd fmla="*/ 23 h 26" name="T7"/>
                <a:gd fmla="*/ 48 w 50" name="T8"/>
                <a:gd fmla="*/ 26 h 26" name="T9"/>
                <a:gd fmla="*/ 50 w 50" name="T10"/>
                <a:gd fmla="*/ 23 h 26" name="T11"/>
                <a:gd fmla="*/ 48 w 50" name="T12"/>
                <a:gd fmla="*/ 23 h 26" name="T13"/>
                <a:gd fmla="*/ 0 w 50" name="T14"/>
                <a:gd fmla="*/ 0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50">
                  <a:moveTo>
                    <a:pt x="0" y="0"/>
                  </a:moveTo>
                  <a:lnTo>
                    <a:pt x="0" y="0"/>
                  </a:lnTo>
                  <a:lnTo>
                    <a:pt x="0" y="2"/>
                  </a:lnTo>
                  <a:lnTo>
                    <a:pt x="48" y="23"/>
                  </a:lnTo>
                  <a:lnTo>
                    <a:pt x="48" y="26"/>
                  </a:lnTo>
                  <a:lnTo>
                    <a:pt x="50" y="23"/>
                  </a:lnTo>
                  <a:lnTo>
                    <a:pt x="48" y="23"/>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51" name="Freeform 137"/>
            <p:cNvSpPr/>
            <p:nvPr/>
          </p:nvSpPr>
          <p:spPr bwMode="auto">
            <a:xfrm>
              <a:off x="3482" y="2496"/>
              <a:ext cx="50" cy="26"/>
            </a:xfrm>
            <a:custGeom>
              <a:gdLst>
                <a:gd fmla="*/ 0 w 50" name="T0"/>
                <a:gd fmla="*/ 0 h 26" name="T1"/>
                <a:gd fmla="*/ 0 w 50" name="T2"/>
                <a:gd fmla="*/ 0 h 26" name="T3"/>
                <a:gd fmla="*/ 0 w 50" name="T4"/>
                <a:gd fmla="*/ 2 h 26" name="T5"/>
                <a:gd fmla="*/ 48 w 50" name="T6"/>
                <a:gd fmla="*/ 23 h 26" name="T7"/>
                <a:gd fmla="*/ 48 w 50" name="T8"/>
                <a:gd fmla="*/ 26 h 26" name="T9"/>
                <a:gd fmla="*/ 50 w 50" name="T10"/>
                <a:gd fmla="*/ 23 h 26" name="T11"/>
                <a:gd fmla="*/ 48 w 50" name="T12"/>
                <a:gd fmla="*/ 23 h 26" name="T13"/>
                <a:gd fmla="*/ 0 w 50" name="T14"/>
                <a:gd fmla="*/ 0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50">
                  <a:moveTo>
                    <a:pt x="0" y="0"/>
                  </a:moveTo>
                  <a:lnTo>
                    <a:pt x="0" y="0"/>
                  </a:lnTo>
                  <a:lnTo>
                    <a:pt x="0" y="2"/>
                  </a:lnTo>
                  <a:lnTo>
                    <a:pt x="48" y="23"/>
                  </a:lnTo>
                  <a:lnTo>
                    <a:pt x="48" y="26"/>
                  </a:lnTo>
                  <a:lnTo>
                    <a:pt x="50" y="23"/>
                  </a:lnTo>
                  <a:lnTo>
                    <a:pt x="48" y="23"/>
                  </a:lnTo>
                  <a:lnTo>
                    <a:pt x="0"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52" name="Freeform 138"/>
            <p:cNvSpPr>
              <a:spLocks noEditPoints="1"/>
            </p:cNvSpPr>
            <p:nvPr/>
          </p:nvSpPr>
          <p:spPr bwMode="auto">
            <a:xfrm>
              <a:off x="3584" y="2022"/>
              <a:ext cx="53" cy="53"/>
            </a:xfrm>
            <a:custGeom>
              <a:gdLst>
                <a:gd fmla="*/ 2 w 22" name="T0"/>
                <a:gd fmla="*/ 19 h 22" name="T1"/>
                <a:gd fmla="*/ 6 w 22" name="T2"/>
                <a:gd fmla="*/ 5 h 22" name="T3"/>
                <a:gd fmla="*/ 6 w 22" name="T4"/>
                <a:gd fmla="*/ 3 h 22" name="T5"/>
                <a:gd fmla="*/ 11 w 22" name="T6"/>
                <a:gd fmla="*/ 4 h 22" name="T7"/>
                <a:gd fmla="*/ 10 w 22" name="T8"/>
                <a:gd fmla="*/ 6 h 22" name="T9"/>
                <a:gd fmla="*/ 10 w 22" name="T10"/>
                <a:gd fmla="*/ 7 h 22" name="T11"/>
                <a:gd fmla="*/ 10 w 22" name="T12"/>
                <a:gd fmla="*/ 7 h 22" name="T13"/>
                <a:gd fmla="*/ 13 w 22" name="T14"/>
                <a:gd fmla="*/ 7 h 22" name="T15"/>
                <a:gd fmla="*/ 14 w 22" name="T16"/>
                <a:gd fmla="*/ 7 h 22" name="T17"/>
                <a:gd fmla="*/ 14 w 22" name="T18"/>
                <a:gd fmla="*/ 7 h 22" name="T19"/>
                <a:gd fmla="*/ 15 w 22" name="T20"/>
                <a:gd fmla="*/ 7 h 22" name="T21"/>
                <a:gd fmla="*/ 16 w 22" name="T22"/>
                <a:gd fmla="*/ 4 h 22" name="T23"/>
                <a:gd fmla="*/ 21 w 22" name="T24"/>
                <a:gd fmla="*/ 5 h 22" name="T25"/>
                <a:gd fmla="*/ 21 w 22" name="T26"/>
                <a:gd fmla="*/ 9 h 22" name="T27"/>
                <a:gd fmla="*/ 17 w 22" name="T28"/>
                <a:gd fmla="*/ 20 h 22" name="T29"/>
                <a:gd fmla="*/ 17 w 22" name="T30"/>
                <a:gd fmla="*/ 20 h 22" name="T31"/>
                <a:gd fmla="*/ 17 w 22" name="T32"/>
                <a:gd fmla="*/ 21 h 22" name="T33"/>
                <a:gd fmla="*/ 17 w 22" name="T34"/>
                <a:gd fmla="*/ 21 h 22" name="T35"/>
                <a:gd fmla="*/ 7 w 22" name="T36"/>
                <a:gd fmla="*/ 19 h 22" name="T37"/>
                <a:gd fmla="*/ 2 w 22" name="T38"/>
                <a:gd fmla="*/ 19 h 22" name="T39"/>
                <a:gd fmla="*/ 2 w 22" name="T40"/>
                <a:gd fmla="*/ 19 h 22" name="T41"/>
                <a:gd fmla="*/ 14 w 22" name="T42"/>
                <a:gd fmla="*/ 6 h 22" name="T43"/>
                <a:gd fmla="*/ 14 w 22" name="T44"/>
                <a:gd fmla="*/ 6 h 22" name="T45"/>
                <a:gd fmla="*/ 11 w 22" name="T46"/>
                <a:gd fmla="*/ 6 h 22" name="T47"/>
                <a:gd fmla="*/ 13 w 22" name="T48"/>
                <a:gd fmla="*/ 1 h 22" name="T49"/>
                <a:gd fmla="*/ 16 w 22" name="T50"/>
                <a:gd fmla="*/ 1 h 22" name="T51"/>
                <a:gd fmla="*/ 14 w 22" name="T52"/>
                <a:gd fmla="*/ 6 h 22" name="T53"/>
                <a:gd fmla="*/ 14 w 22" name="T54"/>
                <a:gd fmla="*/ 6 h 22" name="T55"/>
                <a:gd fmla="*/ 13 w 22" name="T56"/>
                <a:gd fmla="*/ 0 h 22" name="T57"/>
                <a:gd fmla="*/ 13 w 22" name="T58"/>
                <a:gd fmla="*/ 0 h 22" name="T59"/>
                <a:gd fmla="*/ 11 w 22" name="T60"/>
                <a:gd fmla="*/ 3 h 22" name="T61"/>
                <a:gd fmla="*/ 6 w 22" name="T62"/>
                <a:gd fmla="*/ 2 h 22" name="T63"/>
                <a:gd fmla="*/ 5 w 22" name="T64"/>
                <a:gd fmla="*/ 2 h 22" name="T65"/>
                <a:gd fmla="*/ 5 w 22" name="T66"/>
                <a:gd fmla="*/ 3 h 22" name="T67"/>
                <a:gd fmla="*/ 5 w 22" name="T68"/>
                <a:gd fmla="*/ 5 h 22" name="T69"/>
                <a:gd fmla="*/ 0 w 22" name="T70"/>
                <a:gd fmla="*/ 19 h 22" name="T71"/>
                <a:gd fmla="*/ 0 w 22" name="T72"/>
                <a:gd fmla="*/ 20 h 22" name="T73"/>
                <a:gd fmla="*/ 1 w 22" name="T74"/>
                <a:gd fmla="*/ 20 h 22" name="T75"/>
                <a:gd fmla="*/ 2 w 22" name="T76"/>
                <a:gd fmla="*/ 20 h 22" name="T77"/>
                <a:gd fmla="*/ 7 w 22" name="T78"/>
                <a:gd fmla="*/ 20 h 22" name="T79"/>
                <a:gd fmla="*/ 17 w 22" name="T80"/>
                <a:gd fmla="*/ 22 h 22" name="T81"/>
                <a:gd fmla="*/ 17 w 22" name="T82"/>
                <a:gd fmla="*/ 22 h 22" name="T83"/>
                <a:gd fmla="*/ 17 w 22" name="T84"/>
                <a:gd fmla="*/ 22 h 22" name="T85"/>
                <a:gd fmla="*/ 18 w 22" name="T86"/>
                <a:gd fmla="*/ 21 h 22" name="T87"/>
                <a:gd fmla="*/ 18 w 22" name="T88"/>
                <a:gd fmla="*/ 20 h 22" name="T89"/>
                <a:gd fmla="*/ 22 w 22" name="T90"/>
                <a:gd fmla="*/ 9 h 22" name="T91"/>
                <a:gd fmla="*/ 22 w 22" name="T92"/>
                <a:gd fmla="*/ 4 h 22" name="T93"/>
                <a:gd fmla="*/ 22 w 22" name="T94"/>
                <a:gd fmla="*/ 4 h 22" name="T95"/>
                <a:gd fmla="*/ 22 w 22" name="T96"/>
                <a:gd fmla="*/ 4 h 22" name="T97"/>
                <a:gd fmla="*/ 16 w 22" name="T98"/>
                <a:gd fmla="*/ 3 h 22" name="T99"/>
                <a:gd fmla="*/ 17 w 22" name="T100"/>
                <a:gd fmla="*/ 1 h 22" name="T101"/>
                <a:gd fmla="*/ 17 w 22" name="T102"/>
                <a:gd fmla="*/ 1 h 22" name="T103"/>
                <a:gd fmla="*/ 17 w 22" name="T104"/>
                <a:gd fmla="*/ 0 h 22" name="T105"/>
                <a:gd fmla="*/ 13 w 22" name="T106"/>
                <a:gd fmla="*/ 0 h 2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2" w="22">
                  <a:moveTo>
                    <a:pt x="2" y="19"/>
                  </a:moveTo>
                  <a:cubicBezTo>
                    <a:pt x="4" y="15"/>
                    <a:pt x="5" y="9"/>
                    <a:pt x="6" y="5"/>
                  </a:cubicBezTo>
                  <a:cubicBezTo>
                    <a:pt x="6" y="5"/>
                    <a:pt x="6" y="4"/>
                    <a:pt x="6" y="3"/>
                  </a:cubicBezTo>
                  <a:cubicBezTo>
                    <a:pt x="7" y="4"/>
                    <a:pt x="9" y="4"/>
                    <a:pt x="11" y="4"/>
                  </a:cubicBezTo>
                  <a:cubicBezTo>
                    <a:pt x="10" y="5"/>
                    <a:pt x="10" y="5"/>
                    <a:pt x="10" y="6"/>
                  </a:cubicBezTo>
                  <a:cubicBezTo>
                    <a:pt x="10" y="7"/>
                    <a:pt x="10" y="7"/>
                    <a:pt x="10" y="7"/>
                  </a:cubicBezTo>
                  <a:cubicBezTo>
                    <a:pt x="10" y="7"/>
                    <a:pt x="10" y="7"/>
                    <a:pt x="10" y="7"/>
                  </a:cubicBezTo>
                  <a:cubicBezTo>
                    <a:pt x="13" y="7"/>
                    <a:pt x="13" y="7"/>
                    <a:pt x="13" y="7"/>
                  </a:cubicBezTo>
                  <a:cubicBezTo>
                    <a:pt x="14" y="7"/>
                    <a:pt x="14" y="7"/>
                    <a:pt x="14" y="7"/>
                  </a:cubicBezTo>
                  <a:cubicBezTo>
                    <a:pt x="14" y="7"/>
                    <a:pt x="14" y="7"/>
                    <a:pt x="14" y="7"/>
                  </a:cubicBezTo>
                  <a:cubicBezTo>
                    <a:pt x="15" y="7"/>
                    <a:pt x="15" y="7"/>
                    <a:pt x="15" y="7"/>
                  </a:cubicBezTo>
                  <a:cubicBezTo>
                    <a:pt x="16" y="4"/>
                    <a:pt x="16" y="4"/>
                    <a:pt x="16" y="4"/>
                  </a:cubicBezTo>
                  <a:cubicBezTo>
                    <a:pt x="18" y="4"/>
                    <a:pt x="19" y="4"/>
                    <a:pt x="21" y="5"/>
                  </a:cubicBezTo>
                  <a:cubicBezTo>
                    <a:pt x="21" y="6"/>
                    <a:pt x="21" y="7"/>
                    <a:pt x="21" y="9"/>
                  </a:cubicBezTo>
                  <a:cubicBezTo>
                    <a:pt x="20" y="13"/>
                    <a:pt x="19" y="17"/>
                    <a:pt x="17" y="20"/>
                  </a:cubicBezTo>
                  <a:cubicBezTo>
                    <a:pt x="17" y="20"/>
                    <a:pt x="17" y="20"/>
                    <a:pt x="17" y="20"/>
                  </a:cubicBezTo>
                  <a:cubicBezTo>
                    <a:pt x="17" y="21"/>
                    <a:pt x="17" y="21"/>
                    <a:pt x="17" y="21"/>
                  </a:cubicBezTo>
                  <a:cubicBezTo>
                    <a:pt x="17" y="21"/>
                    <a:pt x="17" y="21"/>
                    <a:pt x="17" y="21"/>
                  </a:cubicBezTo>
                  <a:cubicBezTo>
                    <a:pt x="7" y="19"/>
                    <a:pt x="7" y="19"/>
                    <a:pt x="7" y="19"/>
                  </a:cubicBezTo>
                  <a:cubicBezTo>
                    <a:pt x="5" y="19"/>
                    <a:pt x="4" y="19"/>
                    <a:pt x="2" y="19"/>
                  </a:cubicBezTo>
                  <a:cubicBezTo>
                    <a:pt x="2" y="19"/>
                    <a:pt x="2" y="19"/>
                    <a:pt x="2" y="19"/>
                  </a:cubicBezTo>
                  <a:moveTo>
                    <a:pt x="14" y="6"/>
                  </a:moveTo>
                  <a:cubicBezTo>
                    <a:pt x="14" y="6"/>
                    <a:pt x="14" y="6"/>
                    <a:pt x="14" y="6"/>
                  </a:cubicBezTo>
                  <a:cubicBezTo>
                    <a:pt x="11" y="6"/>
                    <a:pt x="11" y="6"/>
                    <a:pt x="11" y="6"/>
                  </a:cubicBezTo>
                  <a:cubicBezTo>
                    <a:pt x="12" y="4"/>
                    <a:pt x="13" y="2"/>
                    <a:pt x="13" y="1"/>
                  </a:cubicBezTo>
                  <a:cubicBezTo>
                    <a:pt x="14" y="1"/>
                    <a:pt x="15" y="1"/>
                    <a:pt x="16" y="1"/>
                  </a:cubicBezTo>
                  <a:cubicBezTo>
                    <a:pt x="14" y="6"/>
                    <a:pt x="14" y="6"/>
                    <a:pt x="14" y="6"/>
                  </a:cubicBezTo>
                  <a:cubicBezTo>
                    <a:pt x="14" y="6"/>
                    <a:pt x="14" y="6"/>
                    <a:pt x="14" y="6"/>
                  </a:cubicBezTo>
                  <a:moveTo>
                    <a:pt x="13" y="0"/>
                  </a:moveTo>
                  <a:cubicBezTo>
                    <a:pt x="13" y="0"/>
                    <a:pt x="13" y="0"/>
                    <a:pt x="13" y="0"/>
                  </a:cubicBezTo>
                  <a:cubicBezTo>
                    <a:pt x="12" y="1"/>
                    <a:pt x="12" y="2"/>
                    <a:pt x="11" y="3"/>
                  </a:cubicBezTo>
                  <a:cubicBezTo>
                    <a:pt x="9" y="3"/>
                    <a:pt x="7" y="3"/>
                    <a:pt x="6" y="2"/>
                  </a:cubicBezTo>
                  <a:cubicBezTo>
                    <a:pt x="5" y="2"/>
                    <a:pt x="5" y="2"/>
                    <a:pt x="5" y="2"/>
                  </a:cubicBezTo>
                  <a:cubicBezTo>
                    <a:pt x="5" y="3"/>
                    <a:pt x="5" y="3"/>
                    <a:pt x="5" y="3"/>
                  </a:cubicBezTo>
                  <a:cubicBezTo>
                    <a:pt x="5" y="3"/>
                    <a:pt x="5" y="4"/>
                    <a:pt x="5" y="5"/>
                  </a:cubicBezTo>
                  <a:cubicBezTo>
                    <a:pt x="4" y="9"/>
                    <a:pt x="3" y="15"/>
                    <a:pt x="0" y="19"/>
                  </a:cubicBezTo>
                  <a:cubicBezTo>
                    <a:pt x="0" y="20"/>
                    <a:pt x="0" y="20"/>
                    <a:pt x="0" y="20"/>
                  </a:cubicBezTo>
                  <a:cubicBezTo>
                    <a:pt x="1" y="20"/>
                    <a:pt x="1" y="20"/>
                    <a:pt x="1" y="20"/>
                  </a:cubicBezTo>
                  <a:cubicBezTo>
                    <a:pt x="1" y="20"/>
                    <a:pt x="2" y="20"/>
                    <a:pt x="2" y="20"/>
                  </a:cubicBezTo>
                  <a:cubicBezTo>
                    <a:pt x="4" y="20"/>
                    <a:pt x="5" y="20"/>
                    <a:pt x="7" y="20"/>
                  </a:cubicBezTo>
                  <a:cubicBezTo>
                    <a:pt x="17" y="22"/>
                    <a:pt x="17" y="22"/>
                    <a:pt x="17" y="22"/>
                  </a:cubicBezTo>
                  <a:cubicBezTo>
                    <a:pt x="17" y="22"/>
                    <a:pt x="17" y="22"/>
                    <a:pt x="17" y="22"/>
                  </a:cubicBezTo>
                  <a:cubicBezTo>
                    <a:pt x="17" y="22"/>
                    <a:pt x="17" y="22"/>
                    <a:pt x="17" y="22"/>
                  </a:cubicBezTo>
                  <a:cubicBezTo>
                    <a:pt x="18" y="21"/>
                    <a:pt x="18" y="21"/>
                    <a:pt x="18" y="21"/>
                  </a:cubicBezTo>
                  <a:cubicBezTo>
                    <a:pt x="18" y="20"/>
                    <a:pt x="18" y="20"/>
                    <a:pt x="18" y="20"/>
                  </a:cubicBezTo>
                  <a:cubicBezTo>
                    <a:pt x="20" y="17"/>
                    <a:pt x="21" y="13"/>
                    <a:pt x="22" y="9"/>
                  </a:cubicBezTo>
                  <a:cubicBezTo>
                    <a:pt x="22" y="7"/>
                    <a:pt x="22" y="6"/>
                    <a:pt x="22" y="4"/>
                  </a:cubicBezTo>
                  <a:cubicBezTo>
                    <a:pt x="22" y="4"/>
                    <a:pt x="22" y="4"/>
                    <a:pt x="22" y="4"/>
                  </a:cubicBezTo>
                  <a:cubicBezTo>
                    <a:pt x="22" y="4"/>
                    <a:pt x="22" y="4"/>
                    <a:pt x="22" y="4"/>
                  </a:cubicBezTo>
                  <a:cubicBezTo>
                    <a:pt x="20" y="3"/>
                    <a:pt x="18" y="3"/>
                    <a:pt x="16" y="3"/>
                  </a:cubicBezTo>
                  <a:cubicBezTo>
                    <a:pt x="17" y="1"/>
                    <a:pt x="17" y="1"/>
                    <a:pt x="17" y="1"/>
                  </a:cubicBezTo>
                  <a:cubicBezTo>
                    <a:pt x="17" y="1"/>
                    <a:pt x="17" y="1"/>
                    <a:pt x="17" y="1"/>
                  </a:cubicBezTo>
                  <a:cubicBezTo>
                    <a:pt x="17" y="0"/>
                    <a:pt x="17" y="0"/>
                    <a:pt x="17" y="0"/>
                  </a:cubicBezTo>
                  <a:cubicBezTo>
                    <a:pt x="16" y="0"/>
                    <a:pt x="14"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53" name="Freeform 139"/>
            <p:cNvSpPr/>
            <p:nvPr/>
          </p:nvSpPr>
          <p:spPr bwMode="auto">
            <a:xfrm>
              <a:off x="3601" y="2044"/>
              <a:ext cx="26" cy="4"/>
            </a:xfrm>
            <a:custGeom>
              <a:gdLst>
                <a:gd fmla="*/ 1 w 11" name="T0"/>
                <a:gd fmla="*/ 0 h 2" name="T1"/>
                <a:gd fmla="*/ 0 w 11" name="T2"/>
                <a:gd fmla="*/ 0 h 2" name="T3"/>
                <a:gd fmla="*/ 1 w 11" name="T4"/>
                <a:gd fmla="*/ 1 h 2" name="T5"/>
                <a:gd fmla="*/ 10 w 11" name="T6"/>
                <a:gd fmla="*/ 2 h 2" name="T7"/>
                <a:gd fmla="*/ 11 w 11" name="T8"/>
                <a:gd fmla="*/ 1 h 2" name="T9"/>
                <a:gd fmla="*/ 10 w 11" name="T10"/>
                <a:gd fmla="*/ 1 h 2" name="T11"/>
                <a:gd fmla="*/ 1 w 11"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1">
                  <a:moveTo>
                    <a:pt x="1" y="0"/>
                  </a:moveTo>
                  <a:cubicBezTo>
                    <a:pt x="0" y="0"/>
                    <a:pt x="0" y="0"/>
                    <a:pt x="0" y="0"/>
                  </a:cubicBezTo>
                  <a:cubicBezTo>
                    <a:pt x="1" y="1"/>
                    <a:pt x="1" y="1"/>
                    <a:pt x="1" y="1"/>
                  </a:cubicBezTo>
                  <a:cubicBezTo>
                    <a:pt x="4" y="1"/>
                    <a:pt x="7" y="2"/>
                    <a:pt x="10" y="2"/>
                  </a:cubicBezTo>
                  <a:cubicBezTo>
                    <a:pt x="11" y="1"/>
                    <a:pt x="11" y="1"/>
                    <a:pt x="11" y="1"/>
                  </a:cubicBezTo>
                  <a:cubicBezTo>
                    <a:pt x="10" y="1"/>
                    <a:pt x="10" y="1"/>
                    <a:pt x="10" y="1"/>
                  </a:cubicBezTo>
                  <a:cubicBezTo>
                    <a:pt x="7" y="1"/>
                    <a:pt x="4"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54" name="Freeform 140"/>
            <p:cNvSpPr/>
            <p:nvPr/>
          </p:nvSpPr>
          <p:spPr bwMode="auto">
            <a:xfrm>
              <a:off x="3599" y="2051"/>
              <a:ext cx="26" cy="5"/>
            </a:xfrm>
            <a:custGeom>
              <a:gdLst>
                <a:gd fmla="*/ 1 w 11" name="T0"/>
                <a:gd fmla="*/ 0 h 2" name="T1"/>
                <a:gd fmla="*/ 0 w 11" name="T2"/>
                <a:gd fmla="*/ 0 h 2" name="T3"/>
                <a:gd fmla="*/ 0 w 11" name="T4"/>
                <a:gd fmla="*/ 1 h 2" name="T5"/>
                <a:gd fmla="*/ 10 w 11" name="T6"/>
                <a:gd fmla="*/ 2 h 2" name="T7"/>
                <a:gd fmla="*/ 11 w 11" name="T8"/>
                <a:gd fmla="*/ 2 h 2" name="T9"/>
                <a:gd fmla="*/ 10 w 11" name="T10"/>
                <a:gd fmla="*/ 1 h 2" name="T11"/>
                <a:gd fmla="*/ 1 w 11"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1">
                  <a:moveTo>
                    <a:pt x="1" y="0"/>
                  </a:moveTo>
                  <a:cubicBezTo>
                    <a:pt x="0" y="0"/>
                    <a:pt x="0" y="0"/>
                    <a:pt x="0" y="0"/>
                  </a:cubicBezTo>
                  <a:cubicBezTo>
                    <a:pt x="0" y="1"/>
                    <a:pt x="0" y="1"/>
                    <a:pt x="0" y="1"/>
                  </a:cubicBezTo>
                  <a:cubicBezTo>
                    <a:pt x="4" y="2"/>
                    <a:pt x="7" y="2"/>
                    <a:pt x="10" y="2"/>
                  </a:cubicBezTo>
                  <a:cubicBezTo>
                    <a:pt x="11" y="2"/>
                    <a:pt x="11" y="2"/>
                    <a:pt x="11" y="2"/>
                  </a:cubicBezTo>
                  <a:cubicBezTo>
                    <a:pt x="10" y="1"/>
                    <a:pt x="10" y="1"/>
                    <a:pt x="10" y="1"/>
                  </a:cubicBezTo>
                  <a:cubicBezTo>
                    <a:pt x="7" y="1"/>
                    <a:pt x="4" y="1"/>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55" name="Freeform 141"/>
            <p:cNvSpPr/>
            <p:nvPr/>
          </p:nvSpPr>
          <p:spPr bwMode="auto">
            <a:xfrm>
              <a:off x="3599" y="2058"/>
              <a:ext cx="7" cy="2"/>
            </a:xfrm>
            <a:custGeom>
              <a:gdLst>
                <a:gd fmla="*/ 1 w 3" name="T0"/>
                <a:gd fmla="*/ 0 h 1" name="T1"/>
                <a:gd fmla="*/ 0 w 3" name="T2"/>
                <a:gd fmla="*/ 0 h 1" name="T3"/>
                <a:gd fmla="*/ 0 w 3" name="T4"/>
                <a:gd fmla="*/ 0 h 1" name="T5"/>
                <a:gd fmla="*/ 0 w 3" name="T6"/>
                <a:gd fmla="*/ 1 h 1" name="T7"/>
                <a:gd fmla="*/ 1 w 3" name="T8"/>
                <a:gd fmla="*/ 1 h 1" name="T9"/>
                <a:gd fmla="*/ 3 w 3" name="T10"/>
                <a:gd fmla="*/ 1 h 1" name="T11"/>
                <a:gd fmla="*/ 3 w 3" name="T12"/>
                <a:gd fmla="*/ 1 h 1" name="T13"/>
                <a:gd fmla="*/ 3 w 3" name="T14"/>
                <a:gd fmla="*/ 1 h 1" name="T15"/>
                <a:gd fmla="*/ 3 w 3" name="T16"/>
                <a:gd fmla="*/ 0 h 1" name="T17"/>
                <a:gd fmla="*/ 1 w 3" name="T18"/>
                <a:gd fmla="*/ 0 h 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 w="3">
                  <a:moveTo>
                    <a:pt x="1" y="0"/>
                  </a:moveTo>
                  <a:cubicBezTo>
                    <a:pt x="0" y="0"/>
                    <a:pt x="0" y="0"/>
                    <a:pt x="0" y="0"/>
                  </a:cubicBezTo>
                  <a:cubicBezTo>
                    <a:pt x="0" y="0"/>
                    <a:pt x="0" y="0"/>
                    <a:pt x="0" y="0"/>
                  </a:cubicBezTo>
                  <a:cubicBezTo>
                    <a:pt x="0" y="1"/>
                    <a:pt x="0" y="1"/>
                    <a:pt x="0" y="1"/>
                  </a:cubicBezTo>
                  <a:cubicBezTo>
                    <a:pt x="0" y="1"/>
                    <a:pt x="1" y="1"/>
                    <a:pt x="1" y="1"/>
                  </a:cubicBezTo>
                  <a:cubicBezTo>
                    <a:pt x="1" y="1"/>
                    <a:pt x="2" y="1"/>
                    <a:pt x="3" y="1"/>
                  </a:cubicBezTo>
                  <a:cubicBezTo>
                    <a:pt x="3" y="1"/>
                    <a:pt x="3" y="1"/>
                    <a:pt x="3" y="1"/>
                  </a:cubicBezTo>
                  <a:cubicBezTo>
                    <a:pt x="3" y="1"/>
                    <a:pt x="3" y="1"/>
                    <a:pt x="3" y="1"/>
                  </a:cubicBezTo>
                  <a:cubicBezTo>
                    <a:pt x="3" y="0"/>
                    <a:pt x="3" y="0"/>
                    <a:pt x="3" y="0"/>
                  </a:cubicBezTo>
                  <a:cubicBezTo>
                    <a:pt x="3" y="0"/>
                    <a:pt x="2"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56" name="Freeform 142"/>
            <p:cNvSpPr/>
            <p:nvPr/>
          </p:nvSpPr>
          <p:spPr bwMode="auto">
            <a:xfrm>
              <a:off x="3520" y="2044"/>
              <a:ext cx="33" cy="12"/>
            </a:xfrm>
            <a:custGeom>
              <a:gdLst>
                <a:gd fmla="*/ 13 w 14" name="T0"/>
                <a:gd fmla="*/ 0 h 5" name="T1"/>
                <a:gd fmla="*/ 0 w 14" name="T2"/>
                <a:gd fmla="*/ 4 h 5" name="T3"/>
                <a:gd fmla="*/ 0 w 14" name="T4"/>
                <a:gd fmla="*/ 5 h 5" name="T5"/>
                <a:gd fmla="*/ 1 w 14" name="T6"/>
                <a:gd fmla="*/ 5 h 5" name="T7"/>
                <a:gd fmla="*/ 13 w 14" name="T8"/>
                <a:gd fmla="*/ 1 h 5" name="T9"/>
                <a:gd fmla="*/ 14 w 14" name="T10"/>
                <a:gd fmla="*/ 0 h 5" name="T11"/>
                <a:gd fmla="*/ 13 w 14" name="T12"/>
                <a:gd fmla="*/ 0 h 5" name="T13"/>
              </a:gdLst>
              <a:cxnLst>
                <a:cxn ang="0">
                  <a:pos x="T0" y="T1"/>
                </a:cxn>
                <a:cxn ang="0">
                  <a:pos x="T2" y="T3"/>
                </a:cxn>
                <a:cxn ang="0">
                  <a:pos x="T4" y="T5"/>
                </a:cxn>
                <a:cxn ang="0">
                  <a:pos x="T6" y="T7"/>
                </a:cxn>
                <a:cxn ang="0">
                  <a:pos x="T8" y="T9"/>
                </a:cxn>
                <a:cxn ang="0">
                  <a:pos x="T10" y="T11"/>
                </a:cxn>
                <a:cxn ang="0">
                  <a:pos x="T12" y="T13"/>
                </a:cxn>
              </a:cxnLst>
              <a:rect b="b" l="0" r="r" t="0"/>
              <a:pathLst>
                <a:path h="5" w="14">
                  <a:moveTo>
                    <a:pt x="13" y="0"/>
                  </a:moveTo>
                  <a:cubicBezTo>
                    <a:pt x="12" y="1"/>
                    <a:pt x="3" y="4"/>
                    <a:pt x="0" y="4"/>
                  </a:cubicBezTo>
                  <a:cubicBezTo>
                    <a:pt x="0" y="5"/>
                    <a:pt x="0" y="5"/>
                    <a:pt x="0" y="5"/>
                  </a:cubicBezTo>
                  <a:cubicBezTo>
                    <a:pt x="1" y="5"/>
                    <a:pt x="1" y="5"/>
                    <a:pt x="1" y="5"/>
                  </a:cubicBezTo>
                  <a:cubicBezTo>
                    <a:pt x="3" y="5"/>
                    <a:pt x="13" y="1"/>
                    <a:pt x="13" y="1"/>
                  </a:cubicBezTo>
                  <a:cubicBezTo>
                    <a:pt x="14" y="0"/>
                    <a:pt x="14" y="0"/>
                    <a:pt x="14" y="0"/>
                  </a:cubicBezTo>
                  <a:cubicBezTo>
                    <a:pt x="13" y="0"/>
                    <a:pt x="13" y="0"/>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57" name="Freeform 143"/>
            <p:cNvSpPr/>
            <p:nvPr/>
          </p:nvSpPr>
          <p:spPr bwMode="auto">
            <a:xfrm>
              <a:off x="3522" y="2053"/>
              <a:ext cx="31" cy="10"/>
            </a:xfrm>
            <a:custGeom>
              <a:gdLst>
                <a:gd fmla="*/ 12 w 13" name="T0"/>
                <a:gd fmla="*/ 0 h 4" name="T1"/>
                <a:gd fmla="*/ 5 w 13" name="T2"/>
                <a:gd fmla="*/ 2 h 4" name="T3"/>
                <a:gd fmla="*/ 0 w 13" name="T4"/>
                <a:gd fmla="*/ 3 h 4" name="T5"/>
                <a:gd fmla="*/ 0 w 13" name="T6"/>
                <a:gd fmla="*/ 4 h 4" name="T7"/>
                <a:gd fmla="*/ 0 w 13" name="T8"/>
                <a:gd fmla="*/ 4 h 4" name="T9"/>
                <a:gd fmla="*/ 1 w 13" name="T10"/>
                <a:gd fmla="*/ 4 h 4" name="T11"/>
                <a:gd fmla="*/ 6 w 13" name="T12"/>
                <a:gd fmla="*/ 3 h 4" name="T13"/>
                <a:gd fmla="*/ 12 w 13" name="T14"/>
                <a:gd fmla="*/ 1 h 4" name="T15"/>
                <a:gd fmla="*/ 13 w 13" name="T16"/>
                <a:gd fmla="*/ 0 h 4" name="T17"/>
                <a:gd fmla="*/ 12 w 13" name="T18"/>
                <a:gd fmla="*/ 0 h 4" name="T19"/>
                <a:gd fmla="*/ 12 w 13"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13">
                  <a:moveTo>
                    <a:pt x="12" y="0"/>
                  </a:moveTo>
                  <a:cubicBezTo>
                    <a:pt x="11" y="0"/>
                    <a:pt x="10" y="0"/>
                    <a:pt x="5" y="2"/>
                  </a:cubicBezTo>
                  <a:cubicBezTo>
                    <a:pt x="3" y="2"/>
                    <a:pt x="1" y="3"/>
                    <a:pt x="0" y="3"/>
                  </a:cubicBezTo>
                  <a:cubicBezTo>
                    <a:pt x="0" y="4"/>
                    <a:pt x="0" y="4"/>
                    <a:pt x="0" y="4"/>
                  </a:cubicBezTo>
                  <a:cubicBezTo>
                    <a:pt x="0" y="4"/>
                    <a:pt x="0" y="4"/>
                    <a:pt x="0" y="4"/>
                  </a:cubicBezTo>
                  <a:cubicBezTo>
                    <a:pt x="1" y="4"/>
                    <a:pt x="1" y="4"/>
                    <a:pt x="1" y="4"/>
                  </a:cubicBezTo>
                  <a:cubicBezTo>
                    <a:pt x="1" y="4"/>
                    <a:pt x="3" y="3"/>
                    <a:pt x="6" y="3"/>
                  </a:cubicBezTo>
                  <a:cubicBezTo>
                    <a:pt x="8" y="2"/>
                    <a:pt x="12" y="1"/>
                    <a:pt x="12" y="1"/>
                  </a:cubicBezTo>
                  <a:cubicBezTo>
                    <a:pt x="13" y="0"/>
                    <a:pt x="13" y="0"/>
                    <a:pt x="13" y="0"/>
                  </a:cubicBezTo>
                  <a:cubicBezTo>
                    <a:pt x="12" y="0"/>
                    <a:pt x="12" y="0"/>
                    <a:pt x="12" y="0"/>
                  </a:cubicBezTo>
                  <a:cubicBezTo>
                    <a:pt x="12" y="0"/>
                    <a:pt x="12" y="0"/>
                    <a:pt x="1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58" name="Freeform 144"/>
            <p:cNvSpPr/>
            <p:nvPr/>
          </p:nvSpPr>
          <p:spPr bwMode="auto">
            <a:xfrm>
              <a:off x="3522" y="2065"/>
              <a:ext cx="10" cy="5"/>
            </a:xfrm>
            <a:custGeom>
              <a:gdLst>
                <a:gd fmla="*/ 3 w 4" name="T0"/>
                <a:gd fmla="*/ 0 h 2" name="T1"/>
                <a:gd fmla="*/ 2 w 4" name="T2"/>
                <a:gd fmla="*/ 1 h 2" name="T3"/>
                <a:gd fmla="*/ 1 w 4" name="T4"/>
                <a:gd fmla="*/ 1 h 2" name="T5"/>
                <a:gd fmla="*/ 1 w 4" name="T6"/>
                <a:gd fmla="*/ 1 h 2" name="T7"/>
                <a:gd fmla="*/ 0 w 4" name="T8"/>
                <a:gd fmla="*/ 1 h 2" name="T9"/>
                <a:gd fmla="*/ 1 w 4" name="T10"/>
                <a:gd fmla="*/ 2 h 2" name="T11"/>
                <a:gd fmla="*/ 1 w 4" name="T12"/>
                <a:gd fmla="*/ 2 h 2" name="T13"/>
                <a:gd fmla="*/ 2 w 4" name="T14"/>
                <a:gd fmla="*/ 1 h 2" name="T15"/>
                <a:gd fmla="*/ 3 w 4" name="T16"/>
                <a:gd fmla="*/ 1 h 2" name="T17"/>
                <a:gd fmla="*/ 3 w 4" name="T18"/>
                <a:gd fmla="*/ 1 h 2" name="T19"/>
                <a:gd fmla="*/ 4 w 4" name="T20"/>
                <a:gd fmla="*/ 1 h 2" name="T21"/>
                <a:gd fmla="*/ 4 w 4" name="T22"/>
                <a:gd fmla="*/ 0 h 2" name="T23"/>
                <a:gd fmla="*/ 3 w 4" name="T24"/>
                <a:gd fmla="*/ 0 h 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 w="4">
                  <a:moveTo>
                    <a:pt x="3" y="0"/>
                  </a:moveTo>
                  <a:cubicBezTo>
                    <a:pt x="3" y="0"/>
                    <a:pt x="2" y="0"/>
                    <a:pt x="2" y="1"/>
                  </a:cubicBezTo>
                  <a:cubicBezTo>
                    <a:pt x="2" y="1"/>
                    <a:pt x="1" y="1"/>
                    <a:pt x="1" y="1"/>
                  </a:cubicBezTo>
                  <a:cubicBezTo>
                    <a:pt x="1" y="1"/>
                    <a:pt x="1" y="1"/>
                    <a:pt x="1" y="1"/>
                  </a:cubicBezTo>
                  <a:cubicBezTo>
                    <a:pt x="0" y="1"/>
                    <a:pt x="0" y="1"/>
                    <a:pt x="0" y="1"/>
                  </a:cubicBezTo>
                  <a:cubicBezTo>
                    <a:pt x="1" y="2"/>
                    <a:pt x="1" y="2"/>
                    <a:pt x="1" y="2"/>
                  </a:cubicBezTo>
                  <a:cubicBezTo>
                    <a:pt x="1" y="2"/>
                    <a:pt x="1" y="2"/>
                    <a:pt x="1" y="2"/>
                  </a:cubicBezTo>
                  <a:cubicBezTo>
                    <a:pt x="2" y="2"/>
                    <a:pt x="2" y="2"/>
                    <a:pt x="2" y="1"/>
                  </a:cubicBezTo>
                  <a:cubicBezTo>
                    <a:pt x="3" y="1"/>
                    <a:pt x="3" y="1"/>
                    <a:pt x="3" y="1"/>
                  </a:cubicBezTo>
                  <a:cubicBezTo>
                    <a:pt x="3" y="1"/>
                    <a:pt x="3" y="1"/>
                    <a:pt x="3" y="1"/>
                  </a:cubicBezTo>
                  <a:cubicBezTo>
                    <a:pt x="4" y="1"/>
                    <a:pt x="4" y="1"/>
                    <a:pt x="4" y="1"/>
                  </a:cubicBezTo>
                  <a:cubicBezTo>
                    <a:pt x="4" y="0"/>
                    <a:pt x="4" y="0"/>
                    <a:pt x="4" y="0"/>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59" name="Freeform 145"/>
            <p:cNvSpPr>
              <a:spLocks noEditPoints="1"/>
            </p:cNvSpPr>
            <p:nvPr/>
          </p:nvSpPr>
          <p:spPr bwMode="auto">
            <a:xfrm>
              <a:off x="3510" y="2017"/>
              <a:ext cx="62" cy="74"/>
            </a:xfrm>
            <a:custGeom>
              <a:gdLst>
                <a:gd fmla="*/ 7 w 26" name="T0"/>
                <a:gd fmla="*/ 27 h 31" name="T1"/>
                <a:gd fmla="*/ 25 w 26" name="T2"/>
                <a:gd fmla="*/ 25 h 31" name="T3"/>
                <a:gd fmla="*/ 24 w 26" name="T4"/>
                <a:gd fmla="*/ 25 h 31" name="T5"/>
                <a:gd fmla="*/ 24 w 26" name="T6"/>
                <a:gd fmla="*/ 25 h 31" name="T7"/>
                <a:gd fmla="*/ 23 w 26" name="T8"/>
                <a:gd fmla="*/ 26 h 31" name="T9"/>
                <a:gd fmla="*/ 7 w 26" name="T10"/>
                <a:gd fmla="*/ 29 h 31" name="T11"/>
                <a:gd fmla="*/ 21 w 26" name="T12"/>
                <a:gd fmla="*/ 4 h 31" name="T13"/>
                <a:gd fmla="*/ 23 w 26" name="T14"/>
                <a:gd fmla="*/ 10 h 31" name="T15"/>
                <a:gd fmla="*/ 8 w 26" name="T16"/>
                <a:gd fmla="*/ 9 h 31" name="T17"/>
                <a:gd fmla="*/ 7 w 26" name="T18"/>
                <a:gd fmla="*/ 3 h 31" name="T19"/>
                <a:gd fmla="*/ 10 w 26" name="T20"/>
                <a:gd fmla="*/ 1 h 31" name="T21"/>
                <a:gd fmla="*/ 12 w 26" name="T22"/>
                <a:gd fmla="*/ 7 h 31" name="T23"/>
                <a:gd fmla="*/ 8 w 26" name="T24"/>
                <a:gd fmla="*/ 10 h 31" name="T25"/>
                <a:gd fmla="*/ 12 w 26" name="T26"/>
                <a:gd fmla="*/ 4 h 31" name="T27"/>
                <a:gd fmla="*/ 19 w 26" name="T28"/>
                <a:gd fmla="*/ 1 h 31" name="T29"/>
                <a:gd fmla="*/ 7 w 26" name="T30"/>
                <a:gd fmla="*/ 26 h 31" name="T31"/>
                <a:gd fmla="*/ 6 w 26" name="T32"/>
                <a:gd fmla="*/ 26 h 31" name="T33"/>
                <a:gd fmla="*/ 1 w 26" name="T34"/>
                <a:gd fmla="*/ 8 h 31" name="T35"/>
                <a:gd fmla="*/ 6 w 26" name="T36"/>
                <a:gd fmla="*/ 6 h 31" name="T37"/>
                <a:gd fmla="*/ 7 w 26" name="T38"/>
                <a:gd fmla="*/ 10 h 31" name="T39"/>
                <a:gd fmla="*/ 20 w 26" name="T40"/>
                <a:gd fmla="*/ 0 h 31" name="T41"/>
                <a:gd fmla="*/ 19 w 26" name="T42"/>
                <a:gd fmla="*/ 0 h 31" name="T43"/>
                <a:gd fmla="*/ 18 w 26" name="T44"/>
                <a:gd fmla="*/ 0 h 31" name="T45"/>
                <a:gd fmla="*/ 11 w 26" name="T46"/>
                <a:gd fmla="*/ 0 h 31" name="T47"/>
                <a:gd fmla="*/ 10 w 26" name="T48"/>
                <a:gd fmla="*/ 0 h 31" name="T49"/>
                <a:gd fmla="*/ 6 w 26" name="T50"/>
                <a:gd fmla="*/ 2 h 31" name="T51"/>
                <a:gd fmla="*/ 6 w 26" name="T52"/>
                <a:gd fmla="*/ 5 h 31" name="T53"/>
                <a:gd fmla="*/ 1 w 26" name="T54"/>
                <a:gd fmla="*/ 7 h 31" name="T55"/>
                <a:gd fmla="*/ 0 w 26" name="T56"/>
                <a:gd fmla="*/ 7 h 31" name="T57"/>
                <a:gd fmla="*/ 2 w 26" name="T58"/>
                <a:gd fmla="*/ 29 h 31" name="T59"/>
                <a:gd fmla="*/ 2 w 26" name="T60"/>
                <a:gd fmla="*/ 29 h 31" name="T61"/>
                <a:gd fmla="*/ 6 w 26" name="T62"/>
                <a:gd fmla="*/ 30 h 31" name="T63"/>
                <a:gd fmla="*/ 6 w 26" name="T64"/>
                <a:gd fmla="*/ 31 h 31" name="T65"/>
                <a:gd fmla="*/ 11 w 26" name="T66"/>
                <a:gd fmla="*/ 29 h 31" name="T67"/>
                <a:gd fmla="*/ 24 w 26" name="T68"/>
                <a:gd fmla="*/ 27 h 31" name="T69"/>
                <a:gd fmla="*/ 26 w 26" name="T70"/>
                <a:gd fmla="*/ 26 h 31" name="T71"/>
                <a:gd fmla="*/ 24 w 26" name="T72"/>
                <a:gd fmla="*/ 3 h 31" name="T73"/>
                <a:gd fmla="*/ 23 w 26" name="T74"/>
                <a:gd fmla="*/ 2 h 31" name="T75"/>
                <a:gd fmla="*/ 20 w 26" name="T76"/>
                <a:gd fmla="*/ 1 h 31" name="T77"/>
                <a:gd fmla="*/ 20 w 26" name="T78"/>
                <a:gd fmla="*/ 0 h 3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1" w="26">
                  <a:moveTo>
                    <a:pt x="7" y="29"/>
                  </a:moveTo>
                  <a:cubicBezTo>
                    <a:pt x="7" y="27"/>
                    <a:pt x="7" y="27"/>
                    <a:pt x="7" y="27"/>
                  </a:cubicBezTo>
                  <a:cubicBezTo>
                    <a:pt x="13" y="25"/>
                    <a:pt x="19" y="24"/>
                    <a:pt x="25" y="23"/>
                  </a:cubicBezTo>
                  <a:cubicBezTo>
                    <a:pt x="25" y="25"/>
                    <a:pt x="25" y="25"/>
                    <a:pt x="25" y="25"/>
                  </a:cubicBezTo>
                  <a:cubicBezTo>
                    <a:pt x="25" y="25"/>
                    <a:pt x="25" y="25"/>
                    <a:pt x="25" y="25"/>
                  </a:cubicBezTo>
                  <a:cubicBezTo>
                    <a:pt x="24" y="25"/>
                    <a:pt x="24" y="25"/>
                    <a:pt x="24" y="25"/>
                  </a:cubicBezTo>
                  <a:cubicBezTo>
                    <a:pt x="24" y="25"/>
                    <a:pt x="24" y="25"/>
                    <a:pt x="24" y="25"/>
                  </a:cubicBezTo>
                  <a:cubicBezTo>
                    <a:pt x="24" y="25"/>
                    <a:pt x="24" y="25"/>
                    <a:pt x="24" y="25"/>
                  </a:cubicBezTo>
                  <a:cubicBezTo>
                    <a:pt x="23" y="25"/>
                    <a:pt x="23" y="25"/>
                    <a:pt x="23" y="25"/>
                  </a:cubicBezTo>
                  <a:cubicBezTo>
                    <a:pt x="23" y="26"/>
                    <a:pt x="23" y="26"/>
                    <a:pt x="23" y="26"/>
                  </a:cubicBezTo>
                  <a:cubicBezTo>
                    <a:pt x="11" y="28"/>
                    <a:pt x="11" y="28"/>
                    <a:pt x="11" y="28"/>
                  </a:cubicBezTo>
                  <a:cubicBezTo>
                    <a:pt x="9" y="28"/>
                    <a:pt x="8" y="29"/>
                    <a:pt x="7" y="29"/>
                  </a:cubicBezTo>
                  <a:moveTo>
                    <a:pt x="24" y="19"/>
                  </a:moveTo>
                  <a:cubicBezTo>
                    <a:pt x="23" y="14"/>
                    <a:pt x="21" y="9"/>
                    <a:pt x="21" y="4"/>
                  </a:cubicBezTo>
                  <a:cubicBezTo>
                    <a:pt x="21" y="4"/>
                    <a:pt x="22" y="4"/>
                    <a:pt x="23" y="3"/>
                  </a:cubicBezTo>
                  <a:cubicBezTo>
                    <a:pt x="23" y="5"/>
                    <a:pt x="23" y="8"/>
                    <a:pt x="23" y="10"/>
                  </a:cubicBezTo>
                  <a:cubicBezTo>
                    <a:pt x="24" y="19"/>
                    <a:pt x="24" y="19"/>
                    <a:pt x="24" y="19"/>
                  </a:cubicBezTo>
                  <a:moveTo>
                    <a:pt x="8" y="9"/>
                  </a:moveTo>
                  <a:cubicBezTo>
                    <a:pt x="8" y="7"/>
                    <a:pt x="7" y="4"/>
                    <a:pt x="7" y="3"/>
                  </a:cubicBezTo>
                  <a:cubicBezTo>
                    <a:pt x="7" y="3"/>
                    <a:pt x="7" y="3"/>
                    <a:pt x="7" y="3"/>
                  </a:cubicBezTo>
                  <a:cubicBezTo>
                    <a:pt x="7" y="2"/>
                    <a:pt x="7" y="2"/>
                    <a:pt x="7" y="2"/>
                  </a:cubicBezTo>
                  <a:cubicBezTo>
                    <a:pt x="10" y="1"/>
                    <a:pt x="10" y="1"/>
                    <a:pt x="10" y="1"/>
                  </a:cubicBezTo>
                  <a:cubicBezTo>
                    <a:pt x="10" y="2"/>
                    <a:pt x="11" y="3"/>
                    <a:pt x="11" y="4"/>
                  </a:cubicBezTo>
                  <a:cubicBezTo>
                    <a:pt x="11" y="5"/>
                    <a:pt x="12" y="7"/>
                    <a:pt x="12" y="7"/>
                  </a:cubicBezTo>
                  <a:cubicBezTo>
                    <a:pt x="12" y="8"/>
                    <a:pt x="9" y="9"/>
                    <a:pt x="8" y="9"/>
                  </a:cubicBezTo>
                  <a:moveTo>
                    <a:pt x="8" y="10"/>
                  </a:moveTo>
                  <a:cubicBezTo>
                    <a:pt x="9" y="10"/>
                    <a:pt x="13" y="9"/>
                    <a:pt x="13" y="7"/>
                  </a:cubicBezTo>
                  <a:cubicBezTo>
                    <a:pt x="13" y="7"/>
                    <a:pt x="13" y="6"/>
                    <a:pt x="12" y="4"/>
                  </a:cubicBezTo>
                  <a:cubicBezTo>
                    <a:pt x="14" y="3"/>
                    <a:pt x="17" y="2"/>
                    <a:pt x="19" y="1"/>
                  </a:cubicBezTo>
                  <a:cubicBezTo>
                    <a:pt x="19" y="1"/>
                    <a:pt x="19" y="1"/>
                    <a:pt x="19" y="1"/>
                  </a:cubicBezTo>
                  <a:cubicBezTo>
                    <a:pt x="20" y="8"/>
                    <a:pt x="22" y="15"/>
                    <a:pt x="24" y="22"/>
                  </a:cubicBezTo>
                  <a:cubicBezTo>
                    <a:pt x="18" y="23"/>
                    <a:pt x="12" y="24"/>
                    <a:pt x="7" y="26"/>
                  </a:cubicBezTo>
                  <a:cubicBezTo>
                    <a:pt x="6" y="26"/>
                    <a:pt x="6" y="26"/>
                    <a:pt x="6" y="26"/>
                  </a:cubicBezTo>
                  <a:cubicBezTo>
                    <a:pt x="6" y="26"/>
                    <a:pt x="6" y="26"/>
                    <a:pt x="6" y="26"/>
                  </a:cubicBezTo>
                  <a:cubicBezTo>
                    <a:pt x="5" y="27"/>
                    <a:pt x="4" y="27"/>
                    <a:pt x="2" y="28"/>
                  </a:cubicBezTo>
                  <a:cubicBezTo>
                    <a:pt x="3" y="21"/>
                    <a:pt x="2" y="14"/>
                    <a:pt x="1" y="8"/>
                  </a:cubicBezTo>
                  <a:cubicBezTo>
                    <a:pt x="1" y="8"/>
                    <a:pt x="1" y="8"/>
                    <a:pt x="1" y="8"/>
                  </a:cubicBezTo>
                  <a:cubicBezTo>
                    <a:pt x="3" y="7"/>
                    <a:pt x="5" y="7"/>
                    <a:pt x="6" y="6"/>
                  </a:cubicBezTo>
                  <a:cubicBezTo>
                    <a:pt x="7" y="7"/>
                    <a:pt x="7" y="8"/>
                    <a:pt x="7" y="9"/>
                  </a:cubicBezTo>
                  <a:cubicBezTo>
                    <a:pt x="7" y="10"/>
                    <a:pt x="7" y="10"/>
                    <a:pt x="7" y="10"/>
                  </a:cubicBezTo>
                  <a:cubicBezTo>
                    <a:pt x="8" y="10"/>
                    <a:pt x="8" y="10"/>
                    <a:pt x="8" y="10"/>
                  </a:cubicBezTo>
                  <a:moveTo>
                    <a:pt x="20" y="0"/>
                  </a:moveTo>
                  <a:cubicBezTo>
                    <a:pt x="19" y="0"/>
                    <a:pt x="19" y="0"/>
                    <a:pt x="19" y="0"/>
                  </a:cubicBezTo>
                  <a:cubicBezTo>
                    <a:pt x="19" y="0"/>
                    <a:pt x="19" y="0"/>
                    <a:pt x="19" y="0"/>
                  </a:cubicBezTo>
                  <a:cubicBezTo>
                    <a:pt x="19" y="0"/>
                    <a:pt x="19" y="0"/>
                    <a:pt x="19" y="0"/>
                  </a:cubicBezTo>
                  <a:cubicBezTo>
                    <a:pt x="18" y="0"/>
                    <a:pt x="18" y="0"/>
                    <a:pt x="18" y="0"/>
                  </a:cubicBezTo>
                  <a:cubicBezTo>
                    <a:pt x="16" y="1"/>
                    <a:pt x="14" y="2"/>
                    <a:pt x="12" y="3"/>
                  </a:cubicBezTo>
                  <a:cubicBezTo>
                    <a:pt x="11" y="2"/>
                    <a:pt x="11" y="1"/>
                    <a:pt x="11" y="0"/>
                  </a:cubicBezTo>
                  <a:cubicBezTo>
                    <a:pt x="11" y="0"/>
                    <a:pt x="11" y="0"/>
                    <a:pt x="11" y="0"/>
                  </a:cubicBezTo>
                  <a:cubicBezTo>
                    <a:pt x="10" y="0"/>
                    <a:pt x="10" y="0"/>
                    <a:pt x="10" y="0"/>
                  </a:cubicBezTo>
                  <a:cubicBezTo>
                    <a:pt x="7" y="1"/>
                    <a:pt x="7" y="1"/>
                    <a:pt x="7" y="1"/>
                  </a:cubicBezTo>
                  <a:cubicBezTo>
                    <a:pt x="7" y="1"/>
                    <a:pt x="6" y="2"/>
                    <a:pt x="6" y="2"/>
                  </a:cubicBezTo>
                  <a:cubicBezTo>
                    <a:pt x="6" y="3"/>
                    <a:pt x="6" y="3"/>
                    <a:pt x="6" y="3"/>
                  </a:cubicBezTo>
                  <a:cubicBezTo>
                    <a:pt x="6" y="4"/>
                    <a:pt x="6" y="5"/>
                    <a:pt x="6" y="5"/>
                  </a:cubicBezTo>
                  <a:cubicBezTo>
                    <a:pt x="5" y="6"/>
                    <a:pt x="3" y="6"/>
                    <a:pt x="1" y="7"/>
                  </a:cubicBezTo>
                  <a:cubicBezTo>
                    <a:pt x="1" y="7"/>
                    <a:pt x="1" y="7"/>
                    <a:pt x="1" y="7"/>
                  </a:cubicBezTo>
                  <a:cubicBezTo>
                    <a:pt x="1" y="7"/>
                    <a:pt x="1" y="7"/>
                    <a:pt x="1" y="7"/>
                  </a:cubicBezTo>
                  <a:cubicBezTo>
                    <a:pt x="0" y="7"/>
                    <a:pt x="0" y="7"/>
                    <a:pt x="0" y="7"/>
                  </a:cubicBezTo>
                  <a:cubicBezTo>
                    <a:pt x="1" y="14"/>
                    <a:pt x="2" y="21"/>
                    <a:pt x="1" y="28"/>
                  </a:cubicBezTo>
                  <a:cubicBezTo>
                    <a:pt x="2" y="29"/>
                    <a:pt x="2" y="29"/>
                    <a:pt x="2" y="29"/>
                  </a:cubicBezTo>
                  <a:cubicBezTo>
                    <a:pt x="2" y="29"/>
                    <a:pt x="2" y="29"/>
                    <a:pt x="2" y="29"/>
                  </a:cubicBezTo>
                  <a:cubicBezTo>
                    <a:pt x="2" y="29"/>
                    <a:pt x="2" y="29"/>
                    <a:pt x="2" y="29"/>
                  </a:cubicBezTo>
                  <a:cubicBezTo>
                    <a:pt x="3" y="28"/>
                    <a:pt x="5" y="28"/>
                    <a:pt x="6" y="28"/>
                  </a:cubicBezTo>
                  <a:cubicBezTo>
                    <a:pt x="6" y="30"/>
                    <a:pt x="6" y="30"/>
                    <a:pt x="6" y="30"/>
                  </a:cubicBezTo>
                  <a:cubicBezTo>
                    <a:pt x="6" y="31"/>
                    <a:pt x="6" y="31"/>
                    <a:pt x="6" y="31"/>
                  </a:cubicBezTo>
                  <a:cubicBezTo>
                    <a:pt x="6" y="31"/>
                    <a:pt x="6" y="31"/>
                    <a:pt x="6" y="31"/>
                  </a:cubicBezTo>
                  <a:cubicBezTo>
                    <a:pt x="7" y="31"/>
                    <a:pt x="7" y="31"/>
                    <a:pt x="7" y="31"/>
                  </a:cubicBezTo>
                  <a:cubicBezTo>
                    <a:pt x="8" y="30"/>
                    <a:pt x="9" y="29"/>
                    <a:pt x="11" y="29"/>
                  </a:cubicBezTo>
                  <a:cubicBezTo>
                    <a:pt x="24" y="26"/>
                    <a:pt x="24" y="26"/>
                    <a:pt x="24" y="26"/>
                  </a:cubicBezTo>
                  <a:cubicBezTo>
                    <a:pt x="24" y="27"/>
                    <a:pt x="24" y="27"/>
                    <a:pt x="24" y="27"/>
                  </a:cubicBezTo>
                  <a:cubicBezTo>
                    <a:pt x="25" y="27"/>
                    <a:pt x="26" y="26"/>
                    <a:pt x="26" y="26"/>
                  </a:cubicBezTo>
                  <a:cubicBezTo>
                    <a:pt x="26" y="26"/>
                    <a:pt x="26" y="26"/>
                    <a:pt x="26" y="26"/>
                  </a:cubicBezTo>
                  <a:cubicBezTo>
                    <a:pt x="24" y="10"/>
                    <a:pt x="24" y="10"/>
                    <a:pt x="24" y="10"/>
                  </a:cubicBezTo>
                  <a:cubicBezTo>
                    <a:pt x="24" y="7"/>
                    <a:pt x="24" y="5"/>
                    <a:pt x="24" y="3"/>
                  </a:cubicBezTo>
                  <a:cubicBezTo>
                    <a:pt x="24" y="2"/>
                    <a:pt x="24" y="2"/>
                    <a:pt x="24" y="2"/>
                  </a:cubicBezTo>
                  <a:cubicBezTo>
                    <a:pt x="23" y="2"/>
                    <a:pt x="23" y="2"/>
                    <a:pt x="23" y="2"/>
                  </a:cubicBezTo>
                  <a:cubicBezTo>
                    <a:pt x="22" y="2"/>
                    <a:pt x="21" y="3"/>
                    <a:pt x="20" y="3"/>
                  </a:cubicBezTo>
                  <a:cubicBezTo>
                    <a:pt x="20" y="2"/>
                    <a:pt x="20" y="1"/>
                    <a:pt x="20" y="1"/>
                  </a:cubicBezTo>
                  <a:cubicBezTo>
                    <a:pt x="20" y="1"/>
                    <a:pt x="20" y="1"/>
                    <a:pt x="20" y="1"/>
                  </a:cubicBezTo>
                  <a:cubicBezTo>
                    <a:pt x="20" y="0"/>
                    <a:pt x="20" y="0"/>
                    <a:pt x="20" y="0"/>
                  </a:cubicBezTo>
                  <a:cubicBezTo>
                    <a:pt x="20" y="0"/>
                    <a:pt x="20" y="0"/>
                    <a:pt x="2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60" name="Freeform 146"/>
            <p:cNvSpPr>
              <a:spLocks noEditPoints="1"/>
            </p:cNvSpPr>
            <p:nvPr/>
          </p:nvSpPr>
          <p:spPr bwMode="auto">
            <a:xfrm>
              <a:off x="4191" y="1922"/>
              <a:ext cx="83" cy="76"/>
            </a:xfrm>
            <a:custGeom>
              <a:gdLst>
                <a:gd fmla="*/ 7 w 35" name="T0"/>
                <a:gd fmla="*/ 22 h 32" name="T1"/>
                <a:gd fmla="*/ 5 w 35" name="T2"/>
                <a:gd fmla="*/ 19 h 32" name="T3"/>
                <a:gd fmla="*/ 19 w 35" name="T4"/>
                <a:gd fmla="*/ 31 h 32" name="T5"/>
                <a:gd fmla="*/ 18 w 35" name="T6"/>
                <a:gd fmla="*/ 30 h 32" name="T7"/>
                <a:gd fmla="*/ 18 w 35" name="T8"/>
                <a:gd fmla="*/ 30 h 32" name="T9"/>
                <a:gd fmla="*/ 17 w 35" name="T10"/>
                <a:gd fmla="*/ 30 h 32" name="T11"/>
                <a:gd fmla="*/ 32 w 35" name="T12"/>
                <a:gd fmla="*/ 13 h 32" name="T13"/>
                <a:gd fmla="*/ 29 w 35" name="T14"/>
                <a:gd fmla="*/ 19 h 32" name="T15"/>
                <a:gd fmla="*/ 23 w 35" name="T16"/>
                <a:gd fmla="*/ 9 h 32" name="T17"/>
                <a:gd fmla="*/ 23 w 35" name="T18"/>
                <a:gd fmla="*/ 2 h 32" name="T19"/>
                <a:gd fmla="*/ 24 w 35" name="T20"/>
                <a:gd fmla="*/ 2 h 32" name="T21"/>
                <a:gd fmla="*/ 25 w 35" name="T22"/>
                <a:gd fmla="*/ 6 h 32" name="T23"/>
                <a:gd fmla="*/ 23 w 35" name="T24"/>
                <a:gd fmla="*/ 9 h 32" name="T25"/>
                <a:gd fmla="*/ 6 w 35" name="T26"/>
                <a:gd fmla="*/ 18 h 32" name="T27"/>
                <a:gd fmla="*/ 5 w 35" name="T28"/>
                <a:gd fmla="*/ 18 h 32" name="T29"/>
                <a:gd fmla="*/ 15 w 35" name="T30"/>
                <a:gd fmla="*/ 2 h 32" name="T31"/>
                <a:gd fmla="*/ 20 w 35" name="T32"/>
                <a:gd fmla="*/ 4 h 32" name="T33"/>
                <a:gd fmla="*/ 18 w 35" name="T34"/>
                <a:gd fmla="*/ 7 h 32" name="T35"/>
                <a:gd fmla="*/ 24 w 35" name="T36"/>
                <a:gd fmla="*/ 10 h 32" name="T37"/>
                <a:gd fmla="*/ 32 w 35" name="T38"/>
                <a:gd fmla="*/ 10 h 32" name="T39"/>
                <a:gd fmla="*/ 21 w 35" name="T40"/>
                <a:gd fmla="*/ 28 h 32" name="T41"/>
                <a:gd fmla="*/ 15 w 35" name="T42"/>
                <a:gd fmla="*/ 0 h 32" name="T43"/>
                <a:gd fmla="*/ 0 w 35" name="T44"/>
                <a:gd fmla="*/ 16 h 32" name="T45"/>
                <a:gd fmla="*/ 4 w 35" name="T46"/>
                <a:gd fmla="*/ 18 h 32" name="T47"/>
                <a:gd fmla="*/ 2 w 35" name="T48"/>
                <a:gd fmla="*/ 21 h 32" name="T49"/>
                <a:gd fmla="*/ 6 w 35" name="T50"/>
                <a:gd fmla="*/ 23 h 32" name="T51"/>
                <a:gd fmla="*/ 19 w 35" name="T52"/>
                <a:gd fmla="*/ 32 h 32" name="T53"/>
                <a:gd fmla="*/ 19 w 35" name="T54"/>
                <a:gd fmla="*/ 32 h 32" name="T55"/>
                <a:gd fmla="*/ 35 w 35" name="T56"/>
                <a:gd fmla="*/ 15 h 32" name="T57"/>
                <a:gd fmla="*/ 35 w 35" name="T58"/>
                <a:gd fmla="*/ 14 h 32" name="T59"/>
                <a:gd fmla="*/ 33 w 35" name="T60"/>
                <a:gd fmla="*/ 11 h 32" name="T61"/>
                <a:gd fmla="*/ 34 w 35" name="T62"/>
                <a:gd fmla="*/ 10 h 32" name="T63"/>
                <a:gd fmla="*/ 34 w 35" name="T64"/>
                <a:gd fmla="*/ 10 h 32" name="T65"/>
                <a:gd fmla="*/ 33 w 35" name="T66"/>
                <a:gd fmla="*/ 9 h 32" name="T67"/>
                <a:gd fmla="*/ 33 w 35" name="T68"/>
                <a:gd fmla="*/ 9 h 32" name="T69"/>
                <a:gd fmla="*/ 27 w 35" name="T70"/>
                <a:gd fmla="*/ 4 h 32" name="T71"/>
                <a:gd fmla="*/ 27 w 35" name="T72"/>
                <a:gd fmla="*/ 3 h 32" name="T73"/>
                <a:gd fmla="*/ 23 w 35" name="T74"/>
                <a:gd fmla="*/ 1 h 32" name="T75"/>
                <a:gd fmla="*/ 22 w 35" name="T76"/>
                <a:gd fmla="*/ 2 h 32" name="T77"/>
                <a:gd fmla="*/ 16 w 35" name="T78"/>
                <a:gd fmla="*/ 1 h 32" name="T79"/>
                <a:gd fmla="*/ 16 w 35" name="T80"/>
                <a:gd fmla="*/ 0 h 3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2" w="35">
                  <a:moveTo>
                    <a:pt x="17" y="30"/>
                  </a:moveTo>
                  <a:cubicBezTo>
                    <a:pt x="7" y="22"/>
                    <a:pt x="7" y="22"/>
                    <a:pt x="7" y="22"/>
                  </a:cubicBezTo>
                  <a:cubicBezTo>
                    <a:pt x="6" y="21"/>
                    <a:pt x="5" y="21"/>
                    <a:pt x="3" y="20"/>
                  </a:cubicBezTo>
                  <a:cubicBezTo>
                    <a:pt x="5" y="19"/>
                    <a:pt x="5" y="19"/>
                    <a:pt x="5" y="19"/>
                  </a:cubicBezTo>
                  <a:cubicBezTo>
                    <a:pt x="10" y="22"/>
                    <a:pt x="16" y="25"/>
                    <a:pt x="20" y="29"/>
                  </a:cubicBezTo>
                  <a:cubicBezTo>
                    <a:pt x="19" y="31"/>
                    <a:pt x="19" y="31"/>
                    <a:pt x="19" y="31"/>
                  </a:cubicBezTo>
                  <a:cubicBezTo>
                    <a:pt x="19" y="31"/>
                    <a:pt x="19" y="31"/>
                    <a:pt x="19" y="31"/>
                  </a:cubicBezTo>
                  <a:cubicBezTo>
                    <a:pt x="18" y="30"/>
                    <a:pt x="18" y="30"/>
                    <a:pt x="18" y="30"/>
                  </a:cubicBezTo>
                  <a:cubicBezTo>
                    <a:pt x="18" y="30"/>
                    <a:pt x="18" y="30"/>
                    <a:pt x="18" y="30"/>
                  </a:cubicBezTo>
                  <a:cubicBezTo>
                    <a:pt x="18" y="30"/>
                    <a:pt x="18" y="30"/>
                    <a:pt x="18" y="30"/>
                  </a:cubicBezTo>
                  <a:cubicBezTo>
                    <a:pt x="17" y="30"/>
                    <a:pt x="17" y="30"/>
                    <a:pt x="17" y="30"/>
                  </a:cubicBezTo>
                  <a:cubicBezTo>
                    <a:pt x="17" y="30"/>
                    <a:pt x="17" y="30"/>
                    <a:pt x="17" y="30"/>
                  </a:cubicBezTo>
                  <a:moveTo>
                    <a:pt x="23" y="26"/>
                  </a:moveTo>
                  <a:cubicBezTo>
                    <a:pt x="25" y="22"/>
                    <a:pt x="28" y="17"/>
                    <a:pt x="32" y="13"/>
                  </a:cubicBezTo>
                  <a:cubicBezTo>
                    <a:pt x="32" y="13"/>
                    <a:pt x="33" y="14"/>
                    <a:pt x="33" y="14"/>
                  </a:cubicBezTo>
                  <a:cubicBezTo>
                    <a:pt x="32" y="16"/>
                    <a:pt x="30" y="17"/>
                    <a:pt x="29" y="19"/>
                  </a:cubicBezTo>
                  <a:cubicBezTo>
                    <a:pt x="23" y="26"/>
                    <a:pt x="23" y="26"/>
                    <a:pt x="23" y="26"/>
                  </a:cubicBezTo>
                  <a:moveTo>
                    <a:pt x="23" y="9"/>
                  </a:moveTo>
                  <a:cubicBezTo>
                    <a:pt x="22" y="9"/>
                    <a:pt x="20" y="8"/>
                    <a:pt x="19" y="7"/>
                  </a:cubicBezTo>
                  <a:cubicBezTo>
                    <a:pt x="21" y="6"/>
                    <a:pt x="22" y="4"/>
                    <a:pt x="23" y="2"/>
                  </a:cubicBezTo>
                  <a:cubicBezTo>
                    <a:pt x="23" y="2"/>
                    <a:pt x="23" y="2"/>
                    <a:pt x="23" y="2"/>
                  </a:cubicBezTo>
                  <a:cubicBezTo>
                    <a:pt x="24" y="2"/>
                    <a:pt x="24" y="2"/>
                    <a:pt x="24" y="2"/>
                  </a:cubicBezTo>
                  <a:cubicBezTo>
                    <a:pt x="26" y="3"/>
                    <a:pt x="26" y="3"/>
                    <a:pt x="26" y="3"/>
                  </a:cubicBezTo>
                  <a:cubicBezTo>
                    <a:pt x="26" y="4"/>
                    <a:pt x="25" y="5"/>
                    <a:pt x="25" y="6"/>
                  </a:cubicBezTo>
                  <a:cubicBezTo>
                    <a:pt x="24" y="7"/>
                    <a:pt x="23" y="9"/>
                    <a:pt x="23" y="9"/>
                  </a:cubicBezTo>
                  <a:cubicBezTo>
                    <a:pt x="23" y="9"/>
                    <a:pt x="23" y="9"/>
                    <a:pt x="23" y="9"/>
                  </a:cubicBezTo>
                  <a:moveTo>
                    <a:pt x="21" y="28"/>
                  </a:moveTo>
                  <a:cubicBezTo>
                    <a:pt x="16" y="24"/>
                    <a:pt x="11" y="21"/>
                    <a:pt x="6" y="18"/>
                  </a:cubicBezTo>
                  <a:cubicBezTo>
                    <a:pt x="5" y="18"/>
                    <a:pt x="5" y="18"/>
                    <a:pt x="5" y="18"/>
                  </a:cubicBezTo>
                  <a:cubicBezTo>
                    <a:pt x="5" y="18"/>
                    <a:pt x="5" y="18"/>
                    <a:pt x="5" y="18"/>
                  </a:cubicBezTo>
                  <a:cubicBezTo>
                    <a:pt x="4" y="17"/>
                    <a:pt x="3" y="16"/>
                    <a:pt x="2" y="16"/>
                  </a:cubicBezTo>
                  <a:cubicBezTo>
                    <a:pt x="7" y="12"/>
                    <a:pt x="11" y="7"/>
                    <a:pt x="15" y="2"/>
                  </a:cubicBezTo>
                  <a:cubicBezTo>
                    <a:pt x="15" y="2"/>
                    <a:pt x="15" y="2"/>
                    <a:pt x="15" y="2"/>
                  </a:cubicBezTo>
                  <a:cubicBezTo>
                    <a:pt x="17" y="3"/>
                    <a:pt x="18" y="4"/>
                    <a:pt x="20" y="4"/>
                  </a:cubicBezTo>
                  <a:cubicBezTo>
                    <a:pt x="19" y="5"/>
                    <a:pt x="19" y="6"/>
                    <a:pt x="18" y="7"/>
                  </a:cubicBezTo>
                  <a:cubicBezTo>
                    <a:pt x="18" y="7"/>
                    <a:pt x="18" y="7"/>
                    <a:pt x="18" y="7"/>
                  </a:cubicBezTo>
                  <a:cubicBezTo>
                    <a:pt x="19" y="8"/>
                    <a:pt x="21" y="10"/>
                    <a:pt x="23" y="10"/>
                  </a:cubicBezTo>
                  <a:cubicBezTo>
                    <a:pt x="24" y="10"/>
                    <a:pt x="24" y="10"/>
                    <a:pt x="24" y="10"/>
                  </a:cubicBezTo>
                  <a:cubicBezTo>
                    <a:pt x="24" y="9"/>
                    <a:pt x="25" y="8"/>
                    <a:pt x="25" y="7"/>
                  </a:cubicBezTo>
                  <a:cubicBezTo>
                    <a:pt x="28" y="8"/>
                    <a:pt x="30" y="9"/>
                    <a:pt x="32" y="10"/>
                  </a:cubicBezTo>
                  <a:cubicBezTo>
                    <a:pt x="33" y="10"/>
                    <a:pt x="33" y="10"/>
                    <a:pt x="33" y="10"/>
                  </a:cubicBezTo>
                  <a:cubicBezTo>
                    <a:pt x="28" y="15"/>
                    <a:pt x="24" y="22"/>
                    <a:pt x="21" y="28"/>
                  </a:cubicBezTo>
                  <a:moveTo>
                    <a:pt x="16" y="0"/>
                  </a:moveTo>
                  <a:cubicBezTo>
                    <a:pt x="15" y="0"/>
                    <a:pt x="15" y="0"/>
                    <a:pt x="15" y="0"/>
                  </a:cubicBezTo>
                  <a:cubicBezTo>
                    <a:pt x="11" y="6"/>
                    <a:pt x="6" y="11"/>
                    <a:pt x="0" y="16"/>
                  </a:cubicBezTo>
                  <a:cubicBezTo>
                    <a:pt x="0" y="16"/>
                    <a:pt x="0" y="16"/>
                    <a:pt x="0" y="16"/>
                  </a:cubicBezTo>
                  <a:cubicBezTo>
                    <a:pt x="1" y="17"/>
                    <a:pt x="1" y="17"/>
                    <a:pt x="1" y="17"/>
                  </a:cubicBezTo>
                  <a:cubicBezTo>
                    <a:pt x="2" y="17"/>
                    <a:pt x="3" y="18"/>
                    <a:pt x="4" y="18"/>
                  </a:cubicBezTo>
                  <a:cubicBezTo>
                    <a:pt x="2" y="20"/>
                    <a:pt x="2" y="20"/>
                    <a:pt x="2" y="20"/>
                  </a:cubicBezTo>
                  <a:cubicBezTo>
                    <a:pt x="2" y="21"/>
                    <a:pt x="2" y="21"/>
                    <a:pt x="2" y="21"/>
                  </a:cubicBezTo>
                  <a:cubicBezTo>
                    <a:pt x="2" y="21"/>
                    <a:pt x="2" y="21"/>
                    <a:pt x="2" y="21"/>
                  </a:cubicBezTo>
                  <a:cubicBezTo>
                    <a:pt x="4" y="21"/>
                    <a:pt x="5" y="22"/>
                    <a:pt x="6" y="23"/>
                  </a:cubicBezTo>
                  <a:cubicBezTo>
                    <a:pt x="17" y="31"/>
                    <a:pt x="17" y="31"/>
                    <a:pt x="17" y="31"/>
                  </a:cubicBezTo>
                  <a:cubicBezTo>
                    <a:pt x="18" y="32"/>
                    <a:pt x="18" y="32"/>
                    <a:pt x="19" y="32"/>
                  </a:cubicBezTo>
                  <a:cubicBezTo>
                    <a:pt x="19" y="32"/>
                    <a:pt x="19" y="32"/>
                    <a:pt x="19" y="32"/>
                  </a:cubicBezTo>
                  <a:cubicBezTo>
                    <a:pt x="19" y="32"/>
                    <a:pt x="19" y="32"/>
                    <a:pt x="19" y="32"/>
                  </a:cubicBezTo>
                  <a:cubicBezTo>
                    <a:pt x="30" y="19"/>
                    <a:pt x="30" y="19"/>
                    <a:pt x="30" y="19"/>
                  </a:cubicBezTo>
                  <a:cubicBezTo>
                    <a:pt x="31" y="18"/>
                    <a:pt x="33" y="16"/>
                    <a:pt x="35" y="15"/>
                  </a:cubicBezTo>
                  <a:cubicBezTo>
                    <a:pt x="35" y="14"/>
                    <a:pt x="35" y="14"/>
                    <a:pt x="35" y="14"/>
                  </a:cubicBezTo>
                  <a:cubicBezTo>
                    <a:pt x="35" y="14"/>
                    <a:pt x="35" y="14"/>
                    <a:pt x="35" y="14"/>
                  </a:cubicBezTo>
                  <a:cubicBezTo>
                    <a:pt x="34" y="13"/>
                    <a:pt x="33" y="13"/>
                    <a:pt x="32" y="12"/>
                  </a:cubicBezTo>
                  <a:cubicBezTo>
                    <a:pt x="33" y="12"/>
                    <a:pt x="33" y="11"/>
                    <a:pt x="33" y="11"/>
                  </a:cubicBezTo>
                  <a:cubicBezTo>
                    <a:pt x="33" y="10"/>
                    <a:pt x="33" y="10"/>
                    <a:pt x="33" y="10"/>
                  </a:cubicBezTo>
                  <a:cubicBezTo>
                    <a:pt x="34" y="10"/>
                    <a:pt x="34" y="10"/>
                    <a:pt x="34" y="10"/>
                  </a:cubicBezTo>
                  <a:cubicBezTo>
                    <a:pt x="34" y="10"/>
                    <a:pt x="34" y="10"/>
                    <a:pt x="34" y="10"/>
                  </a:cubicBezTo>
                  <a:cubicBezTo>
                    <a:pt x="34" y="10"/>
                    <a:pt x="34" y="10"/>
                    <a:pt x="34" y="10"/>
                  </a:cubicBezTo>
                  <a:cubicBezTo>
                    <a:pt x="34" y="9"/>
                    <a:pt x="34" y="9"/>
                    <a:pt x="34" y="9"/>
                  </a:cubicBezTo>
                  <a:cubicBezTo>
                    <a:pt x="33" y="9"/>
                    <a:pt x="33" y="9"/>
                    <a:pt x="33" y="9"/>
                  </a:cubicBezTo>
                  <a:cubicBezTo>
                    <a:pt x="33" y="9"/>
                    <a:pt x="33" y="9"/>
                    <a:pt x="33" y="9"/>
                  </a:cubicBezTo>
                  <a:cubicBezTo>
                    <a:pt x="33" y="9"/>
                    <a:pt x="33" y="9"/>
                    <a:pt x="33" y="9"/>
                  </a:cubicBezTo>
                  <a:cubicBezTo>
                    <a:pt x="30" y="8"/>
                    <a:pt x="28" y="7"/>
                    <a:pt x="26" y="6"/>
                  </a:cubicBezTo>
                  <a:cubicBezTo>
                    <a:pt x="26" y="5"/>
                    <a:pt x="27" y="4"/>
                    <a:pt x="27" y="4"/>
                  </a:cubicBezTo>
                  <a:cubicBezTo>
                    <a:pt x="27" y="3"/>
                    <a:pt x="27" y="3"/>
                    <a:pt x="27" y="3"/>
                  </a:cubicBezTo>
                  <a:cubicBezTo>
                    <a:pt x="27" y="3"/>
                    <a:pt x="27" y="3"/>
                    <a:pt x="27" y="3"/>
                  </a:cubicBezTo>
                  <a:cubicBezTo>
                    <a:pt x="24" y="1"/>
                    <a:pt x="24" y="1"/>
                    <a:pt x="24" y="1"/>
                  </a:cubicBezTo>
                  <a:cubicBezTo>
                    <a:pt x="24" y="1"/>
                    <a:pt x="23" y="1"/>
                    <a:pt x="23" y="1"/>
                  </a:cubicBezTo>
                  <a:cubicBezTo>
                    <a:pt x="23" y="1"/>
                    <a:pt x="23" y="1"/>
                    <a:pt x="23" y="1"/>
                  </a:cubicBezTo>
                  <a:cubicBezTo>
                    <a:pt x="22" y="1"/>
                    <a:pt x="22" y="1"/>
                    <a:pt x="22" y="2"/>
                  </a:cubicBezTo>
                  <a:cubicBezTo>
                    <a:pt x="21" y="2"/>
                    <a:pt x="21" y="3"/>
                    <a:pt x="21" y="4"/>
                  </a:cubicBezTo>
                  <a:cubicBezTo>
                    <a:pt x="19" y="3"/>
                    <a:pt x="18" y="2"/>
                    <a:pt x="16" y="1"/>
                  </a:cubicBezTo>
                  <a:cubicBezTo>
                    <a:pt x="16" y="1"/>
                    <a:pt x="16" y="1"/>
                    <a:pt x="16" y="1"/>
                  </a:cubicBezTo>
                  <a:cubicBezTo>
                    <a:pt x="16" y="0"/>
                    <a:pt x="16" y="0"/>
                    <a:pt x="1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61" name="Freeform 147"/>
            <p:cNvSpPr/>
            <p:nvPr/>
          </p:nvSpPr>
          <p:spPr bwMode="auto">
            <a:xfrm>
              <a:off x="4217" y="1944"/>
              <a:ext cx="31" cy="16"/>
            </a:xfrm>
            <a:custGeom>
              <a:gdLst>
                <a:gd fmla="*/ 0 w 13" name="T0"/>
                <a:gd fmla="*/ 0 h 7" name="T1"/>
                <a:gd fmla="*/ 0 w 13" name="T2"/>
                <a:gd fmla="*/ 1 h 7" name="T3"/>
                <a:gd fmla="*/ 12 w 13" name="T4"/>
                <a:gd fmla="*/ 7 h 7" name="T5"/>
                <a:gd fmla="*/ 13 w 13" name="T6"/>
                <a:gd fmla="*/ 7 h 7" name="T7"/>
                <a:gd fmla="*/ 13 w 13" name="T8"/>
                <a:gd fmla="*/ 7 h 7" name="T9"/>
                <a:gd fmla="*/ 13 w 13" name="T10"/>
                <a:gd fmla="*/ 6 h 7" name="T11"/>
                <a:gd fmla="*/ 1 w 13" name="T12"/>
                <a:gd fmla="*/ 0 h 7" name="T13"/>
                <a:gd fmla="*/ 0 w 13" name="T14"/>
                <a:gd fmla="*/ 0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3">
                  <a:moveTo>
                    <a:pt x="0" y="0"/>
                  </a:moveTo>
                  <a:cubicBezTo>
                    <a:pt x="0" y="1"/>
                    <a:pt x="0" y="1"/>
                    <a:pt x="0" y="1"/>
                  </a:cubicBezTo>
                  <a:cubicBezTo>
                    <a:pt x="2" y="3"/>
                    <a:pt x="12" y="7"/>
                    <a:pt x="12" y="7"/>
                  </a:cubicBezTo>
                  <a:cubicBezTo>
                    <a:pt x="13" y="7"/>
                    <a:pt x="13" y="7"/>
                    <a:pt x="13" y="7"/>
                  </a:cubicBezTo>
                  <a:cubicBezTo>
                    <a:pt x="13" y="7"/>
                    <a:pt x="13" y="7"/>
                    <a:pt x="13" y="7"/>
                  </a:cubicBezTo>
                  <a:cubicBezTo>
                    <a:pt x="13" y="6"/>
                    <a:pt x="13" y="6"/>
                    <a:pt x="13" y="6"/>
                  </a:cubicBezTo>
                  <a:cubicBezTo>
                    <a:pt x="12" y="6"/>
                    <a:pt x="3" y="2"/>
                    <a:pt x="1" y="0"/>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62" name="Freeform 148"/>
            <p:cNvSpPr/>
            <p:nvPr/>
          </p:nvSpPr>
          <p:spPr bwMode="auto">
            <a:xfrm>
              <a:off x="4215" y="1951"/>
              <a:ext cx="26" cy="17"/>
            </a:xfrm>
            <a:custGeom>
              <a:gdLst>
                <a:gd fmla="*/ 1 w 11" name="T0"/>
                <a:gd fmla="*/ 0 h 7" name="T1"/>
                <a:gd fmla="*/ 0 w 11" name="T2"/>
                <a:gd fmla="*/ 0 h 7" name="T3"/>
                <a:gd fmla="*/ 0 w 11" name="T4"/>
                <a:gd fmla="*/ 0 h 7" name="T5"/>
                <a:gd fmla="*/ 5 w 11" name="T6"/>
                <a:gd fmla="*/ 3 h 7" name="T7"/>
                <a:gd fmla="*/ 10 w 11" name="T8"/>
                <a:gd fmla="*/ 6 h 7" name="T9"/>
                <a:gd fmla="*/ 11 w 11" name="T10"/>
                <a:gd fmla="*/ 7 h 7" name="T11"/>
                <a:gd fmla="*/ 11 w 11" name="T12"/>
                <a:gd fmla="*/ 7 h 7" name="T13"/>
                <a:gd fmla="*/ 11 w 11" name="T14"/>
                <a:gd fmla="*/ 6 h 7" name="T15"/>
                <a:gd fmla="*/ 5 w 11" name="T16"/>
                <a:gd fmla="*/ 2 h 7" name="T17"/>
                <a:gd fmla="*/ 1 w 11" name="T18"/>
                <a:gd fmla="*/ 0 h 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 w="11">
                  <a:moveTo>
                    <a:pt x="1" y="0"/>
                  </a:moveTo>
                  <a:cubicBezTo>
                    <a:pt x="0" y="0"/>
                    <a:pt x="0" y="0"/>
                    <a:pt x="0" y="0"/>
                  </a:cubicBezTo>
                  <a:cubicBezTo>
                    <a:pt x="0" y="0"/>
                    <a:pt x="0" y="0"/>
                    <a:pt x="0" y="0"/>
                  </a:cubicBezTo>
                  <a:cubicBezTo>
                    <a:pt x="1" y="1"/>
                    <a:pt x="3" y="2"/>
                    <a:pt x="5" y="3"/>
                  </a:cubicBezTo>
                  <a:cubicBezTo>
                    <a:pt x="7" y="4"/>
                    <a:pt x="10" y="6"/>
                    <a:pt x="10" y="6"/>
                  </a:cubicBezTo>
                  <a:cubicBezTo>
                    <a:pt x="11" y="7"/>
                    <a:pt x="11" y="7"/>
                    <a:pt x="11" y="7"/>
                  </a:cubicBezTo>
                  <a:cubicBezTo>
                    <a:pt x="11" y="7"/>
                    <a:pt x="11" y="7"/>
                    <a:pt x="11" y="7"/>
                  </a:cubicBezTo>
                  <a:cubicBezTo>
                    <a:pt x="11" y="6"/>
                    <a:pt x="11" y="6"/>
                    <a:pt x="11" y="6"/>
                  </a:cubicBezTo>
                  <a:cubicBezTo>
                    <a:pt x="11" y="6"/>
                    <a:pt x="10" y="5"/>
                    <a:pt x="5" y="2"/>
                  </a:cubicBezTo>
                  <a:cubicBezTo>
                    <a:pt x="3" y="1"/>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63" name="Freeform 149"/>
            <p:cNvSpPr/>
            <p:nvPr/>
          </p:nvSpPr>
          <p:spPr bwMode="auto">
            <a:xfrm>
              <a:off x="4210" y="1956"/>
              <a:ext cx="7" cy="4"/>
            </a:xfrm>
            <a:custGeom>
              <a:gdLst>
                <a:gd fmla="*/ 1 w 3" name="T0"/>
                <a:gd fmla="*/ 0 h 2" name="T1"/>
                <a:gd fmla="*/ 0 w 3" name="T2"/>
                <a:gd fmla="*/ 0 h 2" name="T3"/>
                <a:gd fmla="*/ 2 w 3" name="T4"/>
                <a:gd fmla="*/ 1 h 2" name="T5"/>
                <a:gd fmla="*/ 2 w 3" name="T6"/>
                <a:gd fmla="*/ 2 h 2" name="T7"/>
                <a:gd fmla="*/ 3 w 3" name="T8"/>
                <a:gd fmla="*/ 2 h 2" name="T9"/>
                <a:gd fmla="*/ 3 w 3" name="T10"/>
                <a:gd fmla="*/ 2 h 2" name="T11"/>
                <a:gd fmla="*/ 3 w 3" name="T12"/>
                <a:gd fmla="*/ 2 h 2" name="T13"/>
                <a:gd fmla="*/ 2 w 3" name="T14"/>
                <a:gd fmla="*/ 0 h 2" name="T15"/>
                <a:gd fmla="*/ 1 w 3" name="T16"/>
                <a:gd fmla="*/ 0 h 2" name="T17"/>
                <a:gd fmla="*/ 1 w 3"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3">
                  <a:moveTo>
                    <a:pt x="1" y="0"/>
                  </a:moveTo>
                  <a:cubicBezTo>
                    <a:pt x="0" y="0"/>
                    <a:pt x="0" y="0"/>
                    <a:pt x="0" y="0"/>
                  </a:cubicBezTo>
                  <a:cubicBezTo>
                    <a:pt x="0" y="1"/>
                    <a:pt x="1" y="1"/>
                    <a:pt x="2" y="1"/>
                  </a:cubicBezTo>
                  <a:cubicBezTo>
                    <a:pt x="2" y="1"/>
                    <a:pt x="2" y="2"/>
                    <a:pt x="2" y="2"/>
                  </a:cubicBezTo>
                  <a:cubicBezTo>
                    <a:pt x="3" y="2"/>
                    <a:pt x="3" y="2"/>
                    <a:pt x="3" y="2"/>
                  </a:cubicBezTo>
                  <a:cubicBezTo>
                    <a:pt x="3" y="2"/>
                    <a:pt x="3" y="2"/>
                    <a:pt x="3" y="2"/>
                  </a:cubicBezTo>
                  <a:cubicBezTo>
                    <a:pt x="3" y="2"/>
                    <a:pt x="3" y="2"/>
                    <a:pt x="3" y="2"/>
                  </a:cubicBezTo>
                  <a:cubicBezTo>
                    <a:pt x="3" y="1"/>
                    <a:pt x="2" y="1"/>
                    <a:pt x="2" y="0"/>
                  </a:cubicBezTo>
                  <a:cubicBezTo>
                    <a:pt x="1" y="0"/>
                    <a:pt x="1"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64" name="Freeform 150"/>
            <p:cNvSpPr/>
            <p:nvPr/>
          </p:nvSpPr>
          <p:spPr bwMode="auto">
            <a:xfrm>
              <a:off x="4153" y="2491"/>
              <a:ext cx="40" cy="9"/>
            </a:xfrm>
            <a:custGeom>
              <a:gdLst>
                <a:gd fmla="*/ 1 w 17" name="T0"/>
                <a:gd fmla="*/ 0 h 4" name="T1"/>
                <a:gd fmla="*/ 0 w 17" name="T2"/>
                <a:gd fmla="*/ 1 h 4" name="T3"/>
                <a:gd fmla="*/ 1 w 17" name="T4"/>
                <a:gd fmla="*/ 1 h 4" name="T5"/>
                <a:gd fmla="*/ 16 w 17" name="T6"/>
                <a:gd fmla="*/ 4 h 4" name="T7"/>
                <a:gd fmla="*/ 17 w 17" name="T8"/>
                <a:gd fmla="*/ 4 h 4" name="T9"/>
                <a:gd fmla="*/ 16 w 17" name="T10"/>
                <a:gd fmla="*/ 3 h 4" name="T11"/>
                <a:gd fmla="*/ 16 w 17" name="T12"/>
                <a:gd fmla="*/ 3 h 4" name="T13"/>
                <a:gd fmla="*/ 1 w 17"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17">
                  <a:moveTo>
                    <a:pt x="1" y="0"/>
                  </a:moveTo>
                  <a:cubicBezTo>
                    <a:pt x="0" y="1"/>
                    <a:pt x="0" y="1"/>
                    <a:pt x="0" y="1"/>
                  </a:cubicBezTo>
                  <a:cubicBezTo>
                    <a:pt x="1" y="1"/>
                    <a:pt x="1" y="1"/>
                    <a:pt x="1" y="1"/>
                  </a:cubicBezTo>
                  <a:cubicBezTo>
                    <a:pt x="3" y="3"/>
                    <a:pt x="15" y="4"/>
                    <a:pt x="16" y="4"/>
                  </a:cubicBezTo>
                  <a:cubicBezTo>
                    <a:pt x="17" y="4"/>
                    <a:pt x="17" y="4"/>
                    <a:pt x="17" y="4"/>
                  </a:cubicBezTo>
                  <a:cubicBezTo>
                    <a:pt x="16" y="3"/>
                    <a:pt x="16" y="3"/>
                    <a:pt x="16" y="3"/>
                  </a:cubicBezTo>
                  <a:cubicBezTo>
                    <a:pt x="16" y="3"/>
                    <a:pt x="16" y="3"/>
                    <a:pt x="16" y="3"/>
                  </a:cubicBezTo>
                  <a:cubicBezTo>
                    <a:pt x="14" y="3"/>
                    <a:pt x="4" y="2"/>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65" name="Freeform 151"/>
            <p:cNvSpPr/>
            <p:nvPr/>
          </p:nvSpPr>
          <p:spPr bwMode="auto">
            <a:xfrm>
              <a:off x="4153" y="2500"/>
              <a:ext cx="33" cy="10"/>
            </a:xfrm>
            <a:custGeom>
              <a:gdLst>
                <a:gd fmla="*/ 1 w 14" name="T0"/>
                <a:gd fmla="*/ 0 h 4" name="T1"/>
                <a:gd fmla="*/ 0 w 14" name="T2"/>
                <a:gd fmla="*/ 0 h 4" name="T3"/>
                <a:gd fmla="*/ 0 w 14" name="T4"/>
                <a:gd fmla="*/ 1 h 4" name="T5"/>
                <a:gd fmla="*/ 6 w 14" name="T6"/>
                <a:gd fmla="*/ 2 h 4" name="T7"/>
                <a:gd fmla="*/ 13 w 14" name="T8"/>
                <a:gd fmla="*/ 4 h 4" name="T9"/>
                <a:gd fmla="*/ 14 w 14" name="T10"/>
                <a:gd fmla="*/ 4 h 4" name="T11"/>
                <a:gd fmla="*/ 14 w 14" name="T12"/>
                <a:gd fmla="*/ 4 h 4" name="T13"/>
                <a:gd fmla="*/ 14 w 14" name="T14"/>
                <a:gd fmla="*/ 3 h 4" name="T15"/>
                <a:gd fmla="*/ 6 w 14" name="T16"/>
                <a:gd fmla="*/ 1 h 4" name="T17"/>
                <a:gd fmla="*/ 1 w 14"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14">
                  <a:moveTo>
                    <a:pt x="1" y="0"/>
                  </a:moveTo>
                  <a:cubicBezTo>
                    <a:pt x="0" y="0"/>
                    <a:pt x="0" y="0"/>
                    <a:pt x="0" y="0"/>
                  </a:cubicBezTo>
                  <a:cubicBezTo>
                    <a:pt x="0" y="1"/>
                    <a:pt x="0" y="1"/>
                    <a:pt x="0" y="1"/>
                  </a:cubicBezTo>
                  <a:cubicBezTo>
                    <a:pt x="1" y="1"/>
                    <a:pt x="4" y="1"/>
                    <a:pt x="6" y="2"/>
                  </a:cubicBezTo>
                  <a:cubicBezTo>
                    <a:pt x="9" y="3"/>
                    <a:pt x="13" y="4"/>
                    <a:pt x="13" y="4"/>
                  </a:cubicBezTo>
                  <a:cubicBezTo>
                    <a:pt x="14" y="4"/>
                    <a:pt x="14" y="4"/>
                    <a:pt x="14" y="4"/>
                  </a:cubicBezTo>
                  <a:cubicBezTo>
                    <a:pt x="14" y="4"/>
                    <a:pt x="14" y="4"/>
                    <a:pt x="14" y="4"/>
                  </a:cubicBezTo>
                  <a:cubicBezTo>
                    <a:pt x="14" y="3"/>
                    <a:pt x="14" y="3"/>
                    <a:pt x="14" y="3"/>
                  </a:cubicBezTo>
                  <a:cubicBezTo>
                    <a:pt x="14" y="3"/>
                    <a:pt x="13" y="2"/>
                    <a:pt x="6" y="1"/>
                  </a:cubicBezTo>
                  <a:cubicBezTo>
                    <a:pt x="4"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66" name="Freeform 152"/>
            <p:cNvSpPr/>
            <p:nvPr/>
          </p:nvSpPr>
          <p:spPr bwMode="auto">
            <a:xfrm>
              <a:off x="4150" y="2505"/>
              <a:ext cx="10" cy="7"/>
            </a:xfrm>
            <a:custGeom>
              <a:gdLst>
                <a:gd fmla="*/ 0 w 4" name="T0"/>
                <a:gd fmla="*/ 0 h 3" name="T1"/>
                <a:gd fmla="*/ 0 w 4" name="T2"/>
                <a:gd fmla="*/ 1 h 3" name="T3"/>
                <a:gd fmla="*/ 2 w 4" name="T4"/>
                <a:gd fmla="*/ 2 h 3" name="T5"/>
                <a:gd fmla="*/ 3 w 4" name="T6"/>
                <a:gd fmla="*/ 2 h 3" name="T7"/>
                <a:gd fmla="*/ 3 w 4" name="T8"/>
                <a:gd fmla="*/ 3 h 3" name="T9"/>
                <a:gd fmla="*/ 3 w 4" name="T10"/>
                <a:gd fmla="*/ 2 h 3" name="T11"/>
                <a:gd fmla="*/ 4 w 4" name="T12"/>
                <a:gd fmla="*/ 2 h 3" name="T13"/>
                <a:gd fmla="*/ 2 w 4" name="T14"/>
                <a:gd fmla="*/ 1 h 3" name="T15"/>
                <a:gd fmla="*/ 1 w 4" name="T16"/>
                <a:gd fmla="*/ 1 h 3" name="T17"/>
                <a:gd fmla="*/ 0 w 4" name="T18"/>
                <a:gd fmla="*/ 0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4">
                  <a:moveTo>
                    <a:pt x="0" y="0"/>
                  </a:moveTo>
                  <a:cubicBezTo>
                    <a:pt x="0" y="1"/>
                    <a:pt x="0" y="1"/>
                    <a:pt x="0" y="1"/>
                  </a:cubicBezTo>
                  <a:cubicBezTo>
                    <a:pt x="0" y="2"/>
                    <a:pt x="1" y="2"/>
                    <a:pt x="2" y="2"/>
                  </a:cubicBezTo>
                  <a:cubicBezTo>
                    <a:pt x="2" y="2"/>
                    <a:pt x="2" y="2"/>
                    <a:pt x="3" y="2"/>
                  </a:cubicBezTo>
                  <a:cubicBezTo>
                    <a:pt x="3" y="3"/>
                    <a:pt x="3" y="3"/>
                    <a:pt x="3" y="3"/>
                  </a:cubicBezTo>
                  <a:cubicBezTo>
                    <a:pt x="3" y="2"/>
                    <a:pt x="3" y="2"/>
                    <a:pt x="3" y="2"/>
                  </a:cubicBezTo>
                  <a:cubicBezTo>
                    <a:pt x="4" y="2"/>
                    <a:pt x="4" y="2"/>
                    <a:pt x="4" y="2"/>
                  </a:cubicBezTo>
                  <a:cubicBezTo>
                    <a:pt x="3" y="1"/>
                    <a:pt x="2" y="1"/>
                    <a:pt x="2" y="1"/>
                  </a:cubicBezTo>
                  <a:cubicBezTo>
                    <a:pt x="1" y="1"/>
                    <a:pt x="1" y="1"/>
                    <a:pt x="1" y="1"/>
                  </a:cubicBezTo>
                  <a:cubicBezTo>
                    <a:pt x="0" y="0"/>
                    <a:pt x="0"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67" name="Freeform 153"/>
            <p:cNvSpPr>
              <a:spLocks noEditPoints="1"/>
            </p:cNvSpPr>
            <p:nvPr/>
          </p:nvSpPr>
          <p:spPr bwMode="auto">
            <a:xfrm>
              <a:off x="4131" y="2462"/>
              <a:ext cx="88" cy="86"/>
            </a:xfrm>
            <a:custGeom>
              <a:gdLst>
                <a:gd fmla="*/ 9 w 37" name="T0"/>
                <a:gd fmla="*/ 28 h 36" name="T1"/>
                <a:gd fmla="*/ 6 w 37" name="T2"/>
                <a:gd fmla="*/ 25 h 36" name="T3"/>
                <a:gd fmla="*/ 25 w 37" name="T4"/>
                <a:gd fmla="*/ 34 h 36" name="T5"/>
                <a:gd fmla="*/ 24 w 37" name="T6"/>
                <a:gd fmla="*/ 34 h 36" name="T7"/>
                <a:gd fmla="*/ 24 w 37" name="T8"/>
                <a:gd fmla="*/ 34 h 36" name="T9"/>
                <a:gd fmla="*/ 23 w 37" name="T10"/>
                <a:gd fmla="*/ 33 h 36" name="T11"/>
                <a:gd fmla="*/ 33 w 37" name="T12"/>
                <a:gd fmla="*/ 10 h 36" name="T13"/>
                <a:gd fmla="*/ 32 w 37" name="T14"/>
                <a:gd fmla="*/ 18 h 36" name="T15"/>
                <a:gd fmla="*/ 5 w 37" name="T16"/>
                <a:gd fmla="*/ 24 h 36" name="T17"/>
                <a:gd fmla="*/ 11 w 37" name="T18"/>
                <a:gd fmla="*/ 3 h 36" name="T19"/>
                <a:gd fmla="*/ 17 w 37" name="T20"/>
                <a:gd fmla="*/ 5 h 36" name="T21"/>
                <a:gd fmla="*/ 16 w 37" name="T22"/>
                <a:gd fmla="*/ 9 h 36" name="T23"/>
                <a:gd fmla="*/ 23 w 37" name="T24"/>
                <a:gd fmla="*/ 9 h 36" name="T25"/>
                <a:gd fmla="*/ 33 w 37" name="T26"/>
                <a:gd fmla="*/ 7 h 36" name="T27"/>
                <a:gd fmla="*/ 26 w 37" name="T28"/>
                <a:gd fmla="*/ 30 h 36" name="T29"/>
                <a:gd fmla="*/ 6 w 37" name="T30"/>
                <a:gd fmla="*/ 24 h 36" name="T31"/>
                <a:gd fmla="*/ 21 w 37" name="T32"/>
                <a:gd fmla="*/ 9 h 36" name="T33"/>
                <a:gd fmla="*/ 19 w 37" name="T34"/>
                <a:gd fmla="*/ 1 h 36" name="T35"/>
                <a:gd fmla="*/ 21 w 37" name="T36"/>
                <a:gd fmla="*/ 1 h 36" name="T37"/>
                <a:gd fmla="*/ 23 w 37" name="T38"/>
                <a:gd fmla="*/ 5 h 36" name="T39"/>
                <a:gd fmla="*/ 21 w 37" name="T40"/>
                <a:gd fmla="*/ 9 h 36" name="T41"/>
                <a:gd fmla="*/ 19 w 37" name="T42"/>
                <a:gd fmla="*/ 0 h 36" name="T43"/>
                <a:gd fmla="*/ 18 w 37" name="T44"/>
                <a:gd fmla="*/ 4 h 36" name="T45"/>
                <a:gd fmla="*/ 12 w 37" name="T46"/>
                <a:gd fmla="*/ 2 h 36" name="T47"/>
                <a:gd fmla="*/ 11 w 37" name="T48"/>
                <a:gd fmla="*/ 2 h 36" name="T49"/>
                <a:gd fmla="*/ 0 w 37" name="T50"/>
                <a:gd fmla="*/ 24 h 36" name="T51"/>
                <a:gd fmla="*/ 5 w 37" name="T52"/>
                <a:gd fmla="*/ 25 h 36" name="T53"/>
                <a:gd fmla="*/ 3 w 37" name="T54"/>
                <a:gd fmla="*/ 28 h 36" name="T55"/>
                <a:gd fmla="*/ 5 w 37" name="T56"/>
                <a:gd fmla="*/ 29 h 36" name="T57"/>
                <a:gd fmla="*/ 23 w 37" name="T58"/>
                <a:gd fmla="*/ 35 h 36" name="T59"/>
                <a:gd fmla="*/ 25 w 37" name="T60"/>
                <a:gd fmla="*/ 36 h 36" name="T61"/>
                <a:gd fmla="*/ 33 w 37" name="T62"/>
                <a:gd fmla="*/ 18 h 36" name="T63"/>
                <a:gd fmla="*/ 37 w 37" name="T64"/>
                <a:gd fmla="*/ 11 h 36" name="T65"/>
                <a:gd fmla="*/ 33 w 37" name="T66"/>
                <a:gd fmla="*/ 9 h 36" name="T67"/>
                <a:gd fmla="*/ 34 w 37" name="T68"/>
                <a:gd fmla="*/ 7 h 36" name="T69"/>
                <a:gd fmla="*/ 35 w 37" name="T70"/>
                <a:gd fmla="*/ 6 h 36" name="T71"/>
                <a:gd fmla="*/ 34 w 37" name="T72"/>
                <a:gd fmla="*/ 6 h 36" name="T73"/>
                <a:gd fmla="*/ 33 w 37" name="T74"/>
                <a:gd fmla="*/ 5 h 36" name="T75"/>
                <a:gd fmla="*/ 25 w 37" name="T76"/>
                <a:gd fmla="*/ 1 h 36" name="T77"/>
                <a:gd fmla="*/ 25 w 37" name="T78"/>
                <a:gd fmla="*/ 1 h 36" name="T79"/>
                <a:gd fmla="*/ 20 w 37" name="T80"/>
                <a:gd fmla="*/ 0 h 3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6" w="37">
                  <a:moveTo>
                    <a:pt x="23" y="33"/>
                  </a:moveTo>
                  <a:cubicBezTo>
                    <a:pt x="9" y="28"/>
                    <a:pt x="9" y="28"/>
                    <a:pt x="9" y="28"/>
                  </a:cubicBezTo>
                  <a:cubicBezTo>
                    <a:pt x="8" y="28"/>
                    <a:pt x="6" y="27"/>
                    <a:pt x="4" y="27"/>
                  </a:cubicBezTo>
                  <a:cubicBezTo>
                    <a:pt x="6" y="25"/>
                    <a:pt x="6" y="25"/>
                    <a:pt x="6" y="25"/>
                  </a:cubicBezTo>
                  <a:cubicBezTo>
                    <a:pt x="13" y="27"/>
                    <a:pt x="19" y="29"/>
                    <a:pt x="26" y="32"/>
                  </a:cubicBezTo>
                  <a:cubicBezTo>
                    <a:pt x="25" y="34"/>
                    <a:pt x="25" y="34"/>
                    <a:pt x="25" y="34"/>
                  </a:cubicBezTo>
                  <a:cubicBezTo>
                    <a:pt x="25" y="34"/>
                    <a:pt x="25" y="34"/>
                    <a:pt x="25" y="34"/>
                  </a:cubicBezTo>
                  <a:cubicBezTo>
                    <a:pt x="24" y="34"/>
                    <a:pt x="24" y="34"/>
                    <a:pt x="24" y="34"/>
                  </a:cubicBezTo>
                  <a:cubicBezTo>
                    <a:pt x="24" y="34"/>
                    <a:pt x="24" y="34"/>
                    <a:pt x="24" y="34"/>
                  </a:cubicBezTo>
                  <a:cubicBezTo>
                    <a:pt x="24" y="34"/>
                    <a:pt x="24" y="34"/>
                    <a:pt x="24" y="34"/>
                  </a:cubicBezTo>
                  <a:cubicBezTo>
                    <a:pt x="23" y="33"/>
                    <a:pt x="23" y="33"/>
                    <a:pt x="23" y="33"/>
                  </a:cubicBezTo>
                  <a:cubicBezTo>
                    <a:pt x="23" y="33"/>
                    <a:pt x="23" y="33"/>
                    <a:pt x="23" y="33"/>
                  </a:cubicBezTo>
                  <a:moveTo>
                    <a:pt x="28" y="28"/>
                  </a:moveTo>
                  <a:cubicBezTo>
                    <a:pt x="29" y="22"/>
                    <a:pt x="31" y="16"/>
                    <a:pt x="33" y="10"/>
                  </a:cubicBezTo>
                  <a:cubicBezTo>
                    <a:pt x="34" y="11"/>
                    <a:pt x="35" y="11"/>
                    <a:pt x="35" y="11"/>
                  </a:cubicBezTo>
                  <a:cubicBezTo>
                    <a:pt x="34" y="13"/>
                    <a:pt x="33" y="15"/>
                    <a:pt x="32" y="18"/>
                  </a:cubicBezTo>
                  <a:cubicBezTo>
                    <a:pt x="28" y="28"/>
                    <a:pt x="28" y="28"/>
                    <a:pt x="28" y="28"/>
                  </a:cubicBezTo>
                  <a:moveTo>
                    <a:pt x="5" y="24"/>
                  </a:moveTo>
                  <a:cubicBezTo>
                    <a:pt x="4" y="24"/>
                    <a:pt x="2" y="24"/>
                    <a:pt x="1" y="23"/>
                  </a:cubicBezTo>
                  <a:cubicBezTo>
                    <a:pt x="5" y="17"/>
                    <a:pt x="9" y="10"/>
                    <a:pt x="11" y="3"/>
                  </a:cubicBezTo>
                  <a:cubicBezTo>
                    <a:pt x="11" y="3"/>
                    <a:pt x="11" y="3"/>
                    <a:pt x="11" y="3"/>
                  </a:cubicBezTo>
                  <a:cubicBezTo>
                    <a:pt x="14" y="4"/>
                    <a:pt x="16" y="4"/>
                    <a:pt x="17" y="5"/>
                  </a:cubicBezTo>
                  <a:cubicBezTo>
                    <a:pt x="17" y="6"/>
                    <a:pt x="17" y="7"/>
                    <a:pt x="16" y="8"/>
                  </a:cubicBezTo>
                  <a:cubicBezTo>
                    <a:pt x="16" y="9"/>
                    <a:pt x="16" y="9"/>
                    <a:pt x="16" y="9"/>
                  </a:cubicBezTo>
                  <a:cubicBezTo>
                    <a:pt x="17" y="9"/>
                    <a:pt x="20" y="10"/>
                    <a:pt x="21" y="10"/>
                  </a:cubicBezTo>
                  <a:cubicBezTo>
                    <a:pt x="22" y="10"/>
                    <a:pt x="23" y="10"/>
                    <a:pt x="23" y="9"/>
                  </a:cubicBezTo>
                  <a:cubicBezTo>
                    <a:pt x="24" y="9"/>
                    <a:pt x="24" y="8"/>
                    <a:pt x="24" y="6"/>
                  </a:cubicBezTo>
                  <a:cubicBezTo>
                    <a:pt x="27" y="6"/>
                    <a:pt x="30" y="6"/>
                    <a:pt x="33" y="7"/>
                  </a:cubicBezTo>
                  <a:cubicBezTo>
                    <a:pt x="33" y="7"/>
                    <a:pt x="33" y="7"/>
                    <a:pt x="33" y="7"/>
                  </a:cubicBezTo>
                  <a:cubicBezTo>
                    <a:pt x="30" y="14"/>
                    <a:pt x="27" y="22"/>
                    <a:pt x="26" y="30"/>
                  </a:cubicBezTo>
                  <a:cubicBezTo>
                    <a:pt x="20" y="28"/>
                    <a:pt x="13" y="26"/>
                    <a:pt x="6" y="24"/>
                  </a:cubicBezTo>
                  <a:cubicBezTo>
                    <a:pt x="6" y="24"/>
                    <a:pt x="6" y="24"/>
                    <a:pt x="6" y="24"/>
                  </a:cubicBezTo>
                  <a:cubicBezTo>
                    <a:pt x="5" y="24"/>
                    <a:pt x="5" y="24"/>
                    <a:pt x="5" y="24"/>
                  </a:cubicBezTo>
                  <a:moveTo>
                    <a:pt x="21" y="9"/>
                  </a:moveTo>
                  <a:cubicBezTo>
                    <a:pt x="20" y="9"/>
                    <a:pt x="18" y="8"/>
                    <a:pt x="17" y="8"/>
                  </a:cubicBezTo>
                  <a:cubicBezTo>
                    <a:pt x="18" y="6"/>
                    <a:pt x="19" y="3"/>
                    <a:pt x="19" y="1"/>
                  </a:cubicBezTo>
                  <a:cubicBezTo>
                    <a:pt x="20" y="1"/>
                    <a:pt x="20" y="1"/>
                    <a:pt x="20" y="1"/>
                  </a:cubicBezTo>
                  <a:cubicBezTo>
                    <a:pt x="21" y="1"/>
                    <a:pt x="21" y="1"/>
                    <a:pt x="21" y="1"/>
                  </a:cubicBezTo>
                  <a:cubicBezTo>
                    <a:pt x="24" y="2"/>
                    <a:pt x="24" y="2"/>
                    <a:pt x="24" y="2"/>
                  </a:cubicBezTo>
                  <a:cubicBezTo>
                    <a:pt x="24" y="2"/>
                    <a:pt x="23" y="4"/>
                    <a:pt x="23" y="5"/>
                  </a:cubicBezTo>
                  <a:cubicBezTo>
                    <a:pt x="23" y="6"/>
                    <a:pt x="23" y="8"/>
                    <a:pt x="22" y="9"/>
                  </a:cubicBezTo>
                  <a:cubicBezTo>
                    <a:pt x="22" y="9"/>
                    <a:pt x="22" y="9"/>
                    <a:pt x="21" y="9"/>
                  </a:cubicBezTo>
                  <a:moveTo>
                    <a:pt x="20" y="0"/>
                  </a:moveTo>
                  <a:cubicBezTo>
                    <a:pt x="20" y="0"/>
                    <a:pt x="19" y="0"/>
                    <a:pt x="19" y="0"/>
                  </a:cubicBezTo>
                  <a:cubicBezTo>
                    <a:pt x="19" y="0"/>
                    <a:pt x="18" y="1"/>
                    <a:pt x="18" y="1"/>
                  </a:cubicBezTo>
                  <a:cubicBezTo>
                    <a:pt x="18" y="2"/>
                    <a:pt x="18" y="3"/>
                    <a:pt x="18" y="4"/>
                  </a:cubicBezTo>
                  <a:cubicBezTo>
                    <a:pt x="16" y="3"/>
                    <a:pt x="14" y="3"/>
                    <a:pt x="12" y="2"/>
                  </a:cubicBezTo>
                  <a:cubicBezTo>
                    <a:pt x="12" y="2"/>
                    <a:pt x="12" y="2"/>
                    <a:pt x="12" y="2"/>
                  </a:cubicBezTo>
                  <a:cubicBezTo>
                    <a:pt x="11" y="2"/>
                    <a:pt x="11" y="2"/>
                    <a:pt x="11" y="2"/>
                  </a:cubicBezTo>
                  <a:cubicBezTo>
                    <a:pt x="11" y="2"/>
                    <a:pt x="11" y="2"/>
                    <a:pt x="11" y="2"/>
                  </a:cubicBezTo>
                  <a:cubicBezTo>
                    <a:pt x="8" y="10"/>
                    <a:pt x="4" y="17"/>
                    <a:pt x="0" y="23"/>
                  </a:cubicBezTo>
                  <a:cubicBezTo>
                    <a:pt x="0" y="24"/>
                    <a:pt x="0" y="24"/>
                    <a:pt x="0" y="24"/>
                  </a:cubicBezTo>
                  <a:cubicBezTo>
                    <a:pt x="0" y="24"/>
                    <a:pt x="0" y="24"/>
                    <a:pt x="0" y="24"/>
                  </a:cubicBezTo>
                  <a:cubicBezTo>
                    <a:pt x="2" y="25"/>
                    <a:pt x="3" y="25"/>
                    <a:pt x="5" y="25"/>
                  </a:cubicBezTo>
                  <a:cubicBezTo>
                    <a:pt x="3" y="28"/>
                    <a:pt x="3" y="28"/>
                    <a:pt x="3" y="28"/>
                  </a:cubicBezTo>
                  <a:cubicBezTo>
                    <a:pt x="3" y="28"/>
                    <a:pt x="3" y="28"/>
                    <a:pt x="3" y="28"/>
                  </a:cubicBezTo>
                  <a:cubicBezTo>
                    <a:pt x="4" y="29"/>
                    <a:pt x="4" y="29"/>
                    <a:pt x="4" y="29"/>
                  </a:cubicBezTo>
                  <a:cubicBezTo>
                    <a:pt x="4" y="29"/>
                    <a:pt x="4" y="29"/>
                    <a:pt x="5" y="29"/>
                  </a:cubicBezTo>
                  <a:cubicBezTo>
                    <a:pt x="6" y="29"/>
                    <a:pt x="7" y="29"/>
                    <a:pt x="9" y="29"/>
                  </a:cubicBezTo>
                  <a:cubicBezTo>
                    <a:pt x="23" y="35"/>
                    <a:pt x="23" y="35"/>
                    <a:pt x="23" y="35"/>
                  </a:cubicBezTo>
                  <a:cubicBezTo>
                    <a:pt x="24" y="35"/>
                    <a:pt x="25" y="35"/>
                    <a:pt x="25" y="36"/>
                  </a:cubicBezTo>
                  <a:cubicBezTo>
                    <a:pt x="25" y="36"/>
                    <a:pt x="25" y="36"/>
                    <a:pt x="25" y="36"/>
                  </a:cubicBezTo>
                  <a:cubicBezTo>
                    <a:pt x="26" y="35"/>
                    <a:pt x="26" y="35"/>
                    <a:pt x="26" y="35"/>
                  </a:cubicBezTo>
                  <a:cubicBezTo>
                    <a:pt x="33" y="18"/>
                    <a:pt x="33" y="18"/>
                    <a:pt x="33" y="18"/>
                  </a:cubicBezTo>
                  <a:cubicBezTo>
                    <a:pt x="34" y="16"/>
                    <a:pt x="35" y="13"/>
                    <a:pt x="37" y="11"/>
                  </a:cubicBezTo>
                  <a:cubicBezTo>
                    <a:pt x="37" y="11"/>
                    <a:pt x="37" y="11"/>
                    <a:pt x="37" y="11"/>
                  </a:cubicBezTo>
                  <a:cubicBezTo>
                    <a:pt x="37" y="10"/>
                    <a:pt x="37" y="10"/>
                    <a:pt x="37" y="10"/>
                  </a:cubicBezTo>
                  <a:cubicBezTo>
                    <a:pt x="35" y="10"/>
                    <a:pt x="34" y="10"/>
                    <a:pt x="33" y="9"/>
                  </a:cubicBezTo>
                  <a:cubicBezTo>
                    <a:pt x="34" y="8"/>
                    <a:pt x="34" y="8"/>
                    <a:pt x="34" y="7"/>
                  </a:cubicBezTo>
                  <a:cubicBezTo>
                    <a:pt x="34" y="7"/>
                    <a:pt x="34" y="7"/>
                    <a:pt x="34" y="7"/>
                  </a:cubicBezTo>
                  <a:cubicBezTo>
                    <a:pt x="35" y="7"/>
                    <a:pt x="35" y="7"/>
                    <a:pt x="35" y="7"/>
                  </a:cubicBezTo>
                  <a:cubicBezTo>
                    <a:pt x="35" y="6"/>
                    <a:pt x="35" y="6"/>
                    <a:pt x="35" y="6"/>
                  </a:cubicBezTo>
                  <a:cubicBezTo>
                    <a:pt x="34" y="6"/>
                    <a:pt x="34" y="6"/>
                    <a:pt x="34" y="6"/>
                  </a:cubicBezTo>
                  <a:cubicBezTo>
                    <a:pt x="34" y="6"/>
                    <a:pt x="34" y="6"/>
                    <a:pt x="34" y="6"/>
                  </a:cubicBezTo>
                  <a:cubicBezTo>
                    <a:pt x="34" y="6"/>
                    <a:pt x="34" y="6"/>
                    <a:pt x="34" y="6"/>
                  </a:cubicBezTo>
                  <a:cubicBezTo>
                    <a:pt x="33" y="5"/>
                    <a:pt x="33" y="5"/>
                    <a:pt x="33" y="5"/>
                  </a:cubicBezTo>
                  <a:cubicBezTo>
                    <a:pt x="30" y="5"/>
                    <a:pt x="27" y="5"/>
                    <a:pt x="24" y="5"/>
                  </a:cubicBezTo>
                  <a:cubicBezTo>
                    <a:pt x="25" y="3"/>
                    <a:pt x="25" y="2"/>
                    <a:pt x="25" y="1"/>
                  </a:cubicBezTo>
                  <a:cubicBezTo>
                    <a:pt x="25" y="1"/>
                    <a:pt x="25" y="1"/>
                    <a:pt x="25" y="1"/>
                  </a:cubicBezTo>
                  <a:cubicBezTo>
                    <a:pt x="25" y="1"/>
                    <a:pt x="25" y="1"/>
                    <a:pt x="25" y="1"/>
                  </a:cubicBezTo>
                  <a:cubicBezTo>
                    <a:pt x="21" y="0"/>
                    <a:pt x="21" y="0"/>
                    <a:pt x="21" y="0"/>
                  </a:cubicBezTo>
                  <a:cubicBezTo>
                    <a:pt x="21" y="0"/>
                    <a:pt x="20" y="0"/>
                    <a:pt x="2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68" name="Freeform 154"/>
            <p:cNvSpPr>
              <a:spLocks noEditPoints="1"/>
            </p:cNvSpPr>
            <p:nvPr/>
          </p:nvSpPr>
          <p:spPr bwMode="auto">
            <a:xfrm>
              <a:off x="3917" y="2320"/>
              <a:ext cx="115" cy="104"/>
            </a:xfrm>
            <a:custGeom>
              <a:gdLst>
                <a:gd fmla="*/ 47 w 48" name="T0"/>
                <a:gd fmla="*/ 29 h 44" name="T1"/>
                <a:gd fmla="*/ 42 w 48" name="T2"/>
                <a:gd fmla="*/ 42 h 44" name="T3"/>
                <a:gd fmla="*/ 41 w 48" name="T4"/>
                <a:gd fmla="*/ 32 h 44" name="T5"/>
                <a:gd fmla="*/ 39 w 48" name="T6"/>
                <a:gd fmla="*/ 28 h 44" name="T7"/>
                <a:gd fmla="*/ 34 w 48" name="T8"/>
                <a:gd fmla="*/ 32 h 44" name="T9"/>
                <a:gd fmla="*/ 39 w 48" name="T10"/>
                <a:gd fmla="*/ 22 h 44" name="T11"/>
                <a:gd fmla="*/ 39 w 48" name="T12"/>
                <a:gd fmla="*/ 28 h 44" name="T13"/>
                <a:gd fmla="*/ 30 w 48" name="T14"/>
                <a:gd fmla="*/ 23 h 44" name="T15"/>
                <a:gd fmla="*/ 35 w 48" name="T16"/>
                <a:gd fmla="*/ 24 h 44" name="T17"/>
                <a:gd fmla="*/ 26 w 48" name="T18"/>
                <a:gd fmla="*/ 25 h 44" name="T19"/>
                <a:gd fmla="*/ 31 w 48" name="T20"/>
                <a:gd fmla="*/ 14 h 44" name="T21"/>
                <a:gd fmla="*/ 26 w 48" name="T22"/>
                <a:gd fmla="*/ 25 h 44" name="T23"/>
                <a:gd fmla="*/ 28 w 48" name="T24"/>
                <a:gd fmla="*/ 14 h 44" name="T25"/>
                <a:gd fmla="*/ 22 w 48" name="T26"/>
                <a:gd fmla="*/ 18 h 44" name="T27"/>
                <a:gd fmla="*/ 18 w 48" name="T28"/>
                <a:gd fmla="*/ 13 h 44" name="T29"/>
                <a:gd fmla="*/ 23 w 48" name="T30"/>
                <a:gd fmla="*/ 14 h 44" name="T31"/>
                <a:gd fmla="*/ 22 w 48" name="T32"/>
                <a:gd fmla="*/ 8 h 44" name="T33"/>
                <a:gd fmla="*/ 17 w 48" name="T34"/>
                <a:gd fmla="*/ 12 h 44" name="T35"/>
                <a:gd fmla="*/ 16 w 48" name="T36"/>
                <a:gd fmla="*/ 8 h 44" name="T37"/>
                <a:gd fmla="*/ 2 w 48" name="T38"/>
                <a:gd fmla="*/ 6 h 44" name="T39"/>
                <a:gd fmla="*/ 9 w 48" name="T40"/>
                <a:gd fmla="*/ 8 h 44" name="T41"/>
                <a:gd fmla="*/ 10 w 48" name="T42"/>
                <a:gd fmla="*/ 13 h 44" name="T43"/>
                <a:gd fmla="*/ 17 w 48" name="T44"/>
                <a:gd fmla="*/ 18 h 44" name="T45"/>
                <a:gd fmla="*/ 17 w 48" name="T46"/>
                <a:gd fmla="*/ 19 h 44" name="T47"/>
                <a:gd fmla="*/ 18 w 48" name="T48"/>
                <a:gd fmla="*/ 19 h 44" name="T49"/>
                <a:gd fmla="*/ 25 w 48" name="T50"/>
                <a:gd fmla="*/ 22 h 44" name="T51"/>
                <a:gd fmla="*/ 30 w 48" name="T52"/>
                <a:gd fmla="*/ 26 h 44" name="T53"/>
                <a:gd fmla="*/ 33 w 48" name="T54"/>
                <a:gd fmla="*/ 33 h 44" name="T55"/>
                <a:gd fmla="*/ 41 w 48" name="T56"/>
                <a:gd fmla="*/ 33 h 44" name="T57"/>
                <a:gd fmla="*/ 10 w 48" name="T58"/>
                <a:gd fmla="*/ 11 h 44" name="T59"/>
                <a:gd fmla="*/ 16 w 48" name="T60"/>
                <a:gd fmla="*/ 4 h 44" name="T61"/>
                <a:gd fmla="*/ 2 w 48" name="T62"/>
                <a:gd fmla="*/ 5 h 44" name="T63"/>
                <a:gd fmla="*/ 14 w 48" name="T64"/>
                <a:gd fmla="*/ 1 h 44" name="T65"/>
                <a:gd fmla="*/ 2 w 48" name="T66"/>
                <a:gd fmla="*/ 5 h 44" name="T67"/>
                <a:gd fmla="*/ 13 w 48" name="T68"/>
                <a:gd fmla="*/ 0 h 44" name="T69"/>
                <a:gd fmla="*/ 1 w 48" name="T70"/>
                <a:gd fmla="*/ 5 h 44" name="T71"/>
                <a:gd fmla="*/ 1 w 48" name="T72"/>
                <a:gd fmla="*/ 24 h 44" name="T73"/>
                <a:gd fmla="*/ 23 w 48" name="T74"/>
                <a:gd fmla="*/ 43 h 44" name="T75"/>
                <a:gd fmla="*/ 42 w 48" name="T76"/>
                <a:gd fmla="*/ 44 h 44" name="T77"/>
                <a:gd fmla="*/ 43 w 48" name="T78"/>
                <a:gd fmla="*/ 43 h 44" name="T79"/>
                <a:gd fmla="*/ 48 w 48" name="T80"/>
                <a:gd fmla="*/ 36 h 44" name="T81"/>
                <a:gd fmla="*/ 48 w 48" name="T82"/>
                <a:gd fmla="*/ 27 h 44" name="T83"/>
                <a:gd fmla="*/ 47 w 48" name="T84"/>
                <a:gd fmla="*/ 27 h 44" name="T85"/>
                <a:gd fmla="*/ 40 w 48" name="T86"/>
                <a:gd fmla="*/ 27 h 44" name="T87"/>
                <a:gd fmla="*/ 40 w 48" name="T88"/>
                <a:gd fmla="*/ 20 h 44" name="T89"/>
                <a:gd fmla="*/ 39 w 48" name="T90"/>
                <a:gd fmla="*/ 20 h 44" name="T91"/>
                <a:gd fmla="*/ 32 w 48" name="T92"/>
                <a:gd fmla="*/ 13 h 44" name="T93"/>
                <a:gd fmla="*/ 31 w 48" name="T94"/>
                <a:gd fmla="*/ 13 h 44" name="T95"/>
                <a:gd fmla="*/ 24 w 48" name="T96"/>
                <a:gd fmla="*/ 13 h 44" name="T97"/>
                <a:gd fmla="*/ 24 w 48" name="T98"/>
                <a:gd fmla="*/ 7 h 44" name="T99"/>
                <a:gd fmla="*/ 24 w 48" name="T100"/>
                <a:gd fmla="*/ 7 h 44" name="T101"/>
                <a:gd fmla="*/ 17 w 48" name="T102"/>
                <a:gd fmla="*/ 7 h 44" name="T103"/>
                <a:gd fmla="*/ 17 w 48" name="T104"/>
                <a:gd fmla="*/ 0 h 4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4" w="48">
                  <a:moveTo>
                    <a:pt x="42" y="42"/>
                  </a:moveTo>
                  <a:cubicBezTo>
                    <a:pt x="42" y="33"/>
                    <a:pt x="42" y="33"/>
                    <a:pt x="42" y="33"/>
                  </a:cubicBezTo>
                  <a:cubicBezTo>
                    <a:pt x="42" y="32"/>
                    <a:pt x="43" y="32"/>
                    <a:pt x="43" y="31"/>
                  </a:cubicBezTo>
                  <a:cubicBezTo>
                    <a:pt x="44" y="30"/>
                    <a:pt x="45" y="29"/>
                    <a:pt x="47" y="29"/>
                  </a:cubicBezTo>
                  <a:cubicBezTo>
                    <a:pt x="47" y="30"/>
                    <a:pt x="47" y="31"/>
                    <a:pt x="47" y="32"/>
                  </a:cubicBezTo>
                  <a:cubicBezTo>
                    <a:pt x="47" y="34"/>
                    <a:pt x="47" y="35"/>
                    <a:pt x="47" y="36"/>
                  </a:cubicBezTo>
                  <a:cubicBezTo>
                    <a:pt x="47" y="37"/>
                    <a:pt x="47" y="37"/>
                    <a:pt x="47" y="37"/>
                  </a:cubicBezTo>
                  <a:cubicBezTo>
                    <a:pt x="45" y="39"/>
                    <a:pt x="44" y="41"/>
                    <a:pt x="42" y="42"/>
                  </a:cubicBezTo>
                  <a:moveTo>
                    <a:pt x="42" y="28"/>
                  </a:moveTo>
                  <a:cubicBezTo>
                    <a:pt x="43" y="28"/>
                    <a:pt x="44" y="28"/>
                    <a:pt x="45" y="28"/>
                  </a:cubicBezTo>
                  <a:cubicBezTo>
                    <a:pt x="44" y="29"/>
                    <a:pt x="44" y="30"/>
                    <a:pt x="43" y="31"/>
                  </a:cubicBezTo>
                  <a:cubicBezTo>
                    <a:pt x="42" y="31"/>
                    <a:pt x="42" y="32"/>
                    <a:pt x="41" y="32"/>
                  </a:cubicBezTo>
                  <a:cubicBezTo>
                    <a:pt x="39" y="33"/>
                    <a:pt x="38" y="33"/>
                    <a:pt x="36" y="33"/>
                  </a:cubicBezTo>
                  <a:cubicBezTo>
                    <a:pt x="36" y="33"/>
                    <a:pt x="36" y="33"/>
                    <a:pt x="35" y="33"/>
                  </a:cubicBezTo>
                  <a:cubicBezTo>
                    <a:pt x="36" y="32"/>
                    <a:pt x="38" y="30"/>
                    <a:pt x="39" y="29"/>
                  </a:cubicBezTo>
                  <a:cubicBezTo>
                    <a:pt x="39" y="28"/>
                    <a:pt x="39" y="28"/>
                    <a:pt x="39" y="28"/>
                  </a:cubicBezTo>
                  <a:cubicBezTo>
                    <a:pt x="40" y="28"/>
                    <a:pt x="40" y="28"/>
                    <a:pt x="40" y="28"/>
                  </a:cubicBezTo>
                  <a:cubicBezTo>
                    <a:pt x="41" y="28"/>
                    <a:pt x="41" y="28"/>
                    <a:pt x="41" y="28"/>
                  </a:cubicBezTo>
                  <a:cubicBezTo>
                    <a:pt x="41" y="28"/>
                    <a:pt x="42" y="28"/>
                    <a:pt x="42" y="28"/>
                  </a:cubicBezTo>
                  <a:moveTo>
                    <a:pt x="34" y="32"/>
                  </a:moveTo>
                  <a:cubicBezTo>
                    <a:pt x="34" y="30"/>
                    <a:pt x="34" y="30"/>
                    <a:pt x="34" y="28"/>
                  </a:cubicBezTo>
                  <a:cubicBezTo>
                    <a:pt x="34" y="28"/>
                    <a:pt x="34" y="27"/>
                    <a:pt x="34" y="26"/>
                  </a:cubicBezTo>
                  <a:cubicBezTo>
                    <a:pt x="35" y="26"/>
                    <a:pt x="35" y="25"/>
                    <a:pt x="36" y="24"/>
                  </a:cubicBezTo>
                  <a:cubicBezTo>
                    <a:pt x="37" y="23"/>
                    <a:pt x="38" y="23"/>
                    <a:pt x="39" y="22"/>
                  </a:cubicBezTo>
                  <a:cubicBezTo>
                    <a:pt x="39" y="23"/>
                    <a:pt x="39" y="23"/>
                    <a:pt x="39" y="24"/>
                  </a:cubicBezTo>
                  <a:cubicBezTo>
                    <a:pt x="39" y="25"/>
                    <a:pt x="39" y="26"/>
                    <a:pt x="39" y="28"/>
                  </a:cubicBezTo>
                  <a:cubicBezTo>
                    <a:pt x="39" y="28"/>
                    <a:pt x="39" y="28"/>
                    <a:pt x="39" y="28"/>
                  </a:cubicBezTo>
                  <a:cubicBezTo>
                    <a:pt x="39" y="28"/>
                    <a:pt x="39" y="28"/>
                    <a:pt x="39" y="28"/>
                  </a:cubicBezTo>
                  <a:cubicBezTo>
                    <a:pt x="38" y="29"/>
                    <a:pt x="38" y="29"/>
                    <a:pt x="38" y="29"/>
                  </a:cubicBezTo>
                  <a:cubicBezTo>
                    <a:pt x="37" y="30"/>
                    <a:pt x="36" y="31"/>
                    <a:pt x="34" y="32"/>
                  </a:cubicBezTo>
                  <a:moveTo>
                    <a:pt x="27" y="25"/>
                  </a:moveTo>
                  <a:cubicBezTo>
                    <a:pt x="28" y="25"/>
                    <a:pt x="29" y="24"/>
                    <a:pt x="30" y="23"/>
                  </a:cubicBezTo>
                  <a:cubicBezTo>
                    <a:pt x="31" y="22"/>
                    <a:pt x="32" y="22"/>
                    <a:pt x="32" y="21"/>
                  </a:cubicBezTo>
                  <a:cubicBezTo>
                    <a:pt x="33" y="21"/>
                    <a:pt x="34" y="21"/>
                    <a:pt x="36" y="21"/>
                  </a:cubicBezTo>
                  <a:cubicBezTo>
                    <a:pt x="36" y="21"/>
                    <a:pt x="37" y="21"/>
                    <a:pt x="38" y="21"/>
                  </a:cubicBezTo>
                  <a:cubicBezTo>
                    <a:pt x="37" y="22"/>
                    <a:pt x="36" y="23"/>
                    <a:pt x="35" y="24"/>
                  </a:cubicBezTo>
                  <a:cubicBezTo>
                    <a:pt x="34" y="24"/>
                    <a:pt x="34" y="25"/>
                    <a:pt x="33" y="25"/>
                  </a:cubicBezTo>
                  <a:cubicBezTo>
                    <a:pt x="32" y="25"/>
                    <a:pt x="31" y="25"/>
                    <a:pt x="30" y="25"/>
                  </a:cubicBezTo>
                  <a:cubicBezTo>
                    <a:pt x="29" y="25"/>
                    <a:pt x="28" y="25"/>
                    <a:pt x="27" y="25"/>
                  </a:cubicBezTo>
                  <a:moveTo>
                    <a:pt x="26" y="25"/>
                  </a:moveTo>
                  <a:cubicBezTo>
                    <a:pt x="26" y="24"/>
                    <a:pt x="26" y="23"/>
                    <a:pt x="26" y="22"/>
                  </a:cubicBezTo>
                  <a:cubicBezTo>
                    <a:pt x="26" y="21"/>
                    <a:pt x="26" y="20"/>
                    <a:pt x="26" y="19"/>
                  </a:cubicBezTo>
                  <a:cubicBezTo>
                    <a:pt x="26" y="18"/>
                    <a:pt x="27" y="18"/>
                    <a:pt x="27" y="17"/>
                  </a:cubicBezTo>
                  <a:cubicBezTo>
                    <a:pt x="28" y="16"/>
                    <a:pt x="29" y="15"/>
                    <a:pt x="31" y="14"/>
                  </a:cubicBezTo>
                  <a:cubicBezTo>
                    <a:pt x="31" y="15"/>
                    <a:pt x="31" y="16"/>
                    <a:pt x="31" y="17"/>
                  </a:cubicBezTo>
                  <a:cubicBezTo>
                    <a:pt x="31" y="19"/>
                    <a:pt x="31" y="20"/>
                    <a:pt x="31" y="21"/>
                  </a:cubicBezTo>
                  <a:cubicBezTo>
                    <a:pt x="30" y="21"/>
                    <a:pt x="30" y="22"/>
                    <a:pt x="29" y="22"/>
                  </a:cubicBezTo>
                  <a:cubicBezTo>
                    <a:pt x="28" y="23"/>
                    <a:pt x="27" y="24"/>
                    <a:pt x="26" y="25"/>
                  </a:cubicBezTo>
                  <a:moveTo>
                    <a:pt x="20" y="18"/>
                  </a:moveTo>
                  <a:cubicBezTo>
                    <a:pt x="21" y="17"/>
                    <a:pt x="23" y="15"/>
                    <a:pt x="23" y="15"/>
                  </a:cubicBezTo>
                  <a:cubicBezTo>
                    <a:pt x="24" y="15"/>
                    <a:pt x="24" y="15"/>
                    <a:pt x="24" y="14"/>
                  </a:cubicBezTo>
                  <a:cubicBezTo>
                    <a:pt x="25" y="14"/>
                    <a:pt x="27" y="14"/>
                    <a:pt x="28" y="14"/>
                  </a:cubicBezTo>
                  <a:cubicBezTo>
                    <a:pt x="29" y="14"/>
                    <a:pt x="29" y="14"/>
                    <a:pt x="29" y="14"/>
                  </a:cubicBezTo>
                  <a:cubicBezTo>
                    <a:pt x="28" y="15"/>
                    <a:pt x="28" y="16"/>
                    <a:pt x="27" y="16"/>
                  </a:cubicBezTo>
                  <a:cubicBezTo>
                    <a:pt x="26" y="17"/>
                    <a:pt x="25" y="18"/>
                    <a:pt x="25" y="18"/>
                  </a:cubicBezTo>
                  <a:cubicBezTo>
                    <a:pt x="24" y="18"/>
                    <a:pt x="23" y="18"/>
                    <a:pt x="22" y="18"/>
                  </a:cubicBezTo>
                  <a:cubicBezTo>
                    <a:pt x="21" y="18"/>
                    <a:pt x="21" y="18"/>
                    <a:pt x="20" y="18"/>
                  </a:cubicBezTo>
                  <a:moveTo>
                    <a:pt x="18" y="18"/>
                  </a:moveTo>
                  <a:cubicBezTo>
                    <a:pt x="18" y="16"/>
                    <a:pt x="18" y="15"/>
                    <a:pt x="18" y="13"/>
                  </a:cubicBezTo>
                  <a:cubicBezTo>
                    <a:pt x="18" y="13"/>
                    <a:pt x="18" y="13"/>
                    <a:pt x="18" y="13"/>
                  </a:cubicBezTo>
                  <a:cubicBezTo>
                    <a:pt x="19" y="12"/>
                    <a:pt x="19" y="12"/>
                    <a:pt x="20" y="11"/>
                  </a:cubicBezTo>
                  <a:cubicBezTo>
                    <a:pt x="21" y="10"/>
                    <a:pt x="22" y="9"/>
                    <a:pt x="23" y="8"/>
                  </a:cubicBezTo>
                  <a:cubicBezTo>
                    <a:pt x="23" y="9"/>
                    <a:pt x="23" y="10"/>
                    <a:pt x="23" y="11"/>
                  </a:cubicBezTo>
                  <a:cubicBezTo>
                    <a:pt x="23" y="12"/>
                    <a:pt x="23" y="13"/>
                    <a:pt x="23" y="14"/>
                  </a:cubicBezTo>
                  <a:cubicBezTo>
                    <a:pt x="22" y="14"/>
                    <a:pt x="22" y="14"/>
                    <a:pt x="22" y="14"/>
                  </a:cubicBezTo>
                  <a:cubicBezTo>
                    <a:pt x="21" y="15"/>
                    <a:pt x="20" y="17"/>
                    <a:pt x="18" y="18"/>
                  </a:cubicBezTo>
                  <a:moveTo>
                    <a:pt x="17" y="8"/>
                  </a:moveTo>
                  <a:cubicBezTo>
                    <a:pt x="18" y="8"/>
                    <a:pt x="20" y="8"/>
                    <a:pt x="22" y="8"/>
                  </a:cubicBezTo>
                  <a:cubicBezTo>
                    <a:pt x="22" y="8"/>
                    <a:pt x="22" y="8"/>
                    <a:pt x="22" y="8"/>
                  </a:cubicBezTo>
                  <a:cubicBezTo>
                    <a:pt x="21" y="9"/>
                    <a:pt x="20" y="9"/>
                    <a:pt x="19" y="10"/>
                  </a:cubicBezTo>
                  <a:cubicBezTo>
                    <a:pt x="19" y="11"/>
                    <a:pt x="18" y="11"/>
                    <a:pt x="17" y="12"/>
                  </a:cubicBezTo>
                  <a:cubicBezTo>
                    <a:pt x="17" y="12"/>
                    <a:pt x="17" y="12"/>
                    <a:pt x="17" y="12"/>
                  </a:cubicBezTo>
                  <a:cubicBezTo>
                    <a:pt x="16" y="12"/>
                    <a:pt x="14" y="11"/>
                    <a:pt x="13" y="11"/>
                  </a:cubicBezTo>
                  <a:cubicBezTo>
                    <a:pt x="12" y="11"/>
                    <a:pt x="12" y="11"/>
                    <a:pt x="11" y="12"/>
                  </a:cubicBezTo>
                  <a:cubicBezTo>
                    <a:pt x="12" y="11"/>
                    <a:pt x="14" y="10"/>
                    <a:pt x="15" y="9"/>
                  </a:cubicBezTo>
                  <a:cubicBezTo>
                    <a:pt x="15" y="9"/>
                    <a:pt x="16" y="8"/>
                    <a:pt x="16" y="8"/>
                  </a:cubicBezTo>
                  <a:cubicBezTo>
                    <a:pt x="16" y="8"/>
                    <a:pt x="17" y="8"/>
                    <a:pt x="17" y="8"/>
                  </a:cubicBezTo>
                  <a:moveTo>
                    <a:pt x="2" y="43"/>
                  </a:moveTo>
                  <a:cubicBezTo>
                    <a:pt x="2" y="35"/>
                    <a:pt x="2" y="30"/>
                    <a:pt x="2" y="24"/>
                  </a:cubicBezTo>
                  <a:cubicBezTo>
                    <a:pt x="1" y="19"/>
                    <a:pt x="1" y="14"/>
                    <a:pt x="2" y="6"/>
                  </a:cubicBezTo>
                  <a:cubicBezTo>
                    <a:pt x="2" y="6"/>
                    <a:pt x="3" y="6"/>
                    <a:pt x="4" y="6"/>
                  </a:cubicBezTo>
                  <a:cubicBezTo>
                    <a:pt x="5" y="6"/>
                    <a:pt x="6" y="6"/>
                    <a:pt x="7" y="6"/>
                  </a:cubicBezTo>
                  <a:cubicBezTo>
                    <a:pt x="8" y="6"/>
                    <a:pt x="8" y="6"/>
                    <a:pt x="9" y="6"/>
                  </a:cubicBezTo>
                  <a:cubicBezTo>
                    <a:pt x="9" y="7"/>
                    <a:pt x="9" y="7"/>
                    <a:pt x="9" y="8"/>
                  </a:cubicBezTo>
                  <a:cubicBezTo>
                    <a:pt x="9" y="9"/>
                    <a:pt x="9" y="10"/>
                    <a:pt x="10" y="12"/>
                  </a:cubicBezTo>
                  <a:cubicBezTo>
                    <a:pt x="10" y="12"/>
                    <a:pt x="10" y="12"/>
                    <a:pt x="10" y="12"/>
                  </a:cubicBezTo>
                  <a:cubicBezTo>
                    <a:pt x="10" y="13"/>
                    <a:pt x="10" y="13"/>
                    <a:pt x="10" y="13"/>
                  </a:cubicBezTo>
                  <a:cubicBezTo>
                    <a:pt x="10" y="13"/>
                    <a:pt x="10" y="13"/>
                    <a:pt x="10" y="13"/>
                  </a:cubicBezTo>
                  <a:cubicBezTo>
                    <a:pt x="10" y="13"/>
                    <a:pt x="10" y="13"/>
                    <a:pt x="10" y="13"/>
                  </a:cubicBezTo>
                  <a:cubicBezTo>
                    <a:pt x="11" y="12"/>
                    <a:pt x="12" y="12"/>
                    <a:pt x="13" y="12"/>
                  </a:cubicBezTo>
                  <a:cubicBezTo>
                    <a:pt x="14" y="12"/>
                    <a:pt x="15" y="13"/>
                    <a:pt x="17" y="13"/>
                  </a:cubicBezTo>
                  <a:cubicBezTo>
                    <a:pt x="17" y="15"/>
                    <a:pt x="17" y="16"/>
                    <a:pt x="17" y="18"/>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8" y="19"/>
                    <a:pt x="18" y="19"/>
                    <a:pt x="18" y="19"/>
                  </a:cubicBezTo>
                  <a:cubicBezTo>
                    <a:pt x="18" y="19"/>
                    <a:pt x="18" y="19"/>
                    <a:pt x="18" y="19"/>
                  </a:cubicBezTo>
                  <a:cubicBezTo>
                    <a:pt x="18" y="19"/>
                    <a:pt x="18" y="19"/>
                    <a:pt x="18" y="19"/>
                  </a:cubicBezTo>
                  <a:cubicBezTo>
                    <a:pt x="18" y="19"/>
                    <a:pt x="18" y="19"/>
                    <a:pt x="18" y="19"/>
                  </a:cubicBezTo>
                  <a:cubicBezTo>
                    <a:pt x="19" y="19"/>
                    <a:pt x="21" y="19"/>
                    <a:pt x="22" y="19"/>
                  </a:cubicBezTo>
                  <a:cubicBezTo>
                    <a:pt x="23" y="19"/>
                    <a:pt x="24" y="19"/>
                    <a:pt x="25" y="19"/>
                  </a:cubicBezTo>
                  <a:cubicBezTo>
                    <a:pt x="25" y="20"/>
                    <a:pt x="25" y="21"/>
                    <a:pt x="25" y="22"/>
                  </a:cubicBezTo>
                  <a:cubicBezTo>
                    <a:pt x="25" y="23"/>
                    <a:pt x="25" y="24"/>
                    <a:pt x="25" y="26"/>
                  </a:cubicBezTo>
                  <a:cubicBezTo>
                    <a:pt x="25" y="26"/>
                    <a:pt x="25" y="26"/>
                    <a:pt x="25" y="26"/>
                  </a:cubicBezTo>
                  <a:cubicBezTo>
                    <a:pt x="26" y="26"/>
                    <a:pt x="26" y="26"/>
                    <a:pt x="26" y="26"/>
                  </a:cubicBezTo>
                  <a:cubicBezTo>
                    <a:pt x="27" y="26"/>
                    <a:pt x="28" y="26"/>
                    <a:pt x="30" y="26"/>
                  </a:cubicBezTo>
                  <a:cubicBezTo>
                    <a:pt x="31" y="26"/>
                    <a:pt x="32" y="26"/>
                    <a:pt x="33" y="26"/>
                  </a:cubicBezTo>
                  <a:cubicBezTo>
                    <a:pt x="33" y="27"/>
                    <a:pt x="33" y="28"/>
                    <a:pt x="33" y="29"/>
                  </a:cubicBezTo>
                  <a:cubicBezTo>
                    <a:pt x="33" y="30"/>
                    <a:pt x="33" y="31"/>
                    <a:pt x="33" y="33"/>
                  </a:cubicBezTo>
                  <a:cubicBezTo>
                    <a:pt x="33" y="33"/>
                    <a:pt x="33" y="33"/>
                    <a:pt x="33" y="33"/>
                  </a:cubicBezTo>
                  <a:cubicBezTo>
                    <a:pt x="34" y="33"/>
                    <a:pt x="34" y="33"/>
                    <a:pt x="34" y="33"/>
                  </a:cubicBezTo>
                  <a:cubicBezTo>
                    <a:pt x="34" y="34"/>
                    <a:pt x="34" y="34"/>
                    <a:pt x="34" y="34"/>
                  </a:cubicBezTo>
                  <a:cubicBezTo>
                    <a:pt x="35" y="34"/>
                    <a:pt x="36" y="34"/>
                    <a:pt x="36" y="34"/>
                  </a:cubicBezTo>
                  <a:cubicBezTo>
                    <a:pt x="38" y="34"/>
                    <a:pt x="39" y="34"/>
                    <a:pt x="41" y="33"/>
                  </a:cubicBezTo>
                  <a:cubicBezTo>
                    <a:pt x="41" y="43"/>
                    <a:pt x="41" y="43"/>
                    <a:pt x="41" y="43"/>
                  </a:cubicBezTo>
                  <a:cubicBezTo>
                    <a:pt x="35" y="42"/>
                    <a:pt x="29" y="42"/>
                    <a:pt x="23" y="42"/>
                  </a:cubicBezTo>
                  <a:cubicBezTo>
                    <a:pt x="17" y="42"/>
                    <a:pt x="10" y="42"/>
                    <a:pt x="2" y="43"/>
                  </a:cubicBezTo>
                  <a:moveTo>
                    <a:pt x="10" y="11"/>
                  </a:moveTo>
                  <a:cubicBezTo>
                    <a:pt x="10" y="10"/>
                    <a:pt x="10" y="9"/>
                    <a:pt x="10" y="8"/>
                  </a:cubicBezTo>
                  <a:cubicBezTo>
                    <a:pt x="10" y="7"/>
                    <a:pt x="10" y="7"/>
                    <a:pt x="10" y="6"/>
                  </a:cubicBezTo>
                  <a:cubicBezTo>
                    <a:pt x="11" y="5"/>
                    <a:pt x="13" y="3"/>
                    <a:pt x="16" y="1"/>
                  </a:cubicBezTo>
                  <a:cubicBezTo>
                    <a:pt x="16" y="2"/>
                    <a:pt x="16" y="3"/>
                    <a:pt x="16" y="4"/>
                  </a:cubicBezTo>
                  <a:cubicBezTo>
                    <a:pt x="16" y="5"/>
                    <a:pt x="16" y="6"/>
                    <a:pt x="16" y="7"/>
                  </a:cubicBezTo>
                  <a:cubicBezTo>
                    <a:pt x="15" y="8"/>
                    <a:pt x="15" y="8"/>
                    <a:pt x="14" y="8"/>
                  </a:cubicBezTo>
                  <a:cubicBezTo>
                    <a:pt x="13" y="9"/>
                    <a:pt x="12" y="10"/>
                    <a:pt x="10" y="11"/>
                  </a:cubicBezTo>
                  <a:moveTo>
                    <a:pt x="2" y="5"/>
                  </a:moveTo>
                  <a:cubicBezTo>
                    <a:pt x="7" y="2"/>
                    <a:pt x="7" y="2"/>
                    <a:pt x="7" y="2"/>
                  </a:cubicBezTo>
                  <a:cubicBezTo>
                    <a:pt x="7" y="2"/>
                    <a:pt x="8" y="2"/>
                    <a:pt x="8" y="2"/>
                  </a:cubicBezTo>
                  <a:cubicBezTo>
                    <a:pt x="9" y="1"/>
                    <a:pt x="11" y="1"/>
                    <a:pt x="13" y="1"/>
                  </a:cubicBezTo>
                  <a:cubicBezTo>
                    <a:pt x="13" y="1"/>
                    <a:pt x="14" y="1"/>
                    <a:pt x="14" y="1"/>
                  </a:cubicBezTo>
                  <a:cubicBezTo>
                    <a:pt x="12" y="3"/>
                    <a:pt x="10" y="4"/>
                    <a:pt x="9" y="5"/>
                  </a:cubicBezTo>
                  <a:cubicBezTo>
                    <a:pt x="8" y="5"/>
                    <a:pt x="7" y="5"/>
                    <a:pt x="6" y="5"/>
                  </a:cubicBezTo>
                  <a:cubicBezTo>
                    <a:pt x="6" y="5"/>
                    <a:pt x="5" y="5"/>
                    <a:pt x="4" y="5"/>
                  </a:cubicBezTo>
                  <a:cubicBezTo>
                    <a:pt x="4" y="5"/>
                    <a:pt x="3" y="5"/>
                    <a:pt x="2" y="5"/>
                  </a:cubicBezTo>
                  <a:moveTo>
                    <a:pt x="16" y="0"/>
                  </a:moveTo>
                  <a:cubicBezTo>
                    <a:pt x="16" y="0"/>
                    <a:pt x="16" y="0"/>
                    <a:pt x="16" y="0"/>
                  </a:cubicBezTo>
                  <a:cubicBezTo>
                    <a:pt x="16" y="0"/>
                    <a:pt x="16" y="0"/>
                    <a:pt x="16" y="0"/>
                  </a:cubicBezTo>
                  <a:cubicBezTo>
                    <a:pt x="15" y="0"/>
                    <a:pt x="14" y="0"/>
                    <a:pt x="13" y="0"/>
                  </a:cubicBezTo>
                  <a:cubicBezTo>
                    <a:pt x="11" y="0"/>
                    <a:pt x="9" y="0"/>
                    <a:pt x="8" y="1"/>
                  </a:cubicBezTo>
                  <a:cubicBezTo>
                    <a:pt x="7" y="1"/>
                    <a:pt x="7" y="1"/>
                    <a:pt x="6" y="2"/>
                  </a:cubicBezTo>
                  <a:cubicBezTo>
                    <a:pt x="1" y="5"/>
                    <a:pt x="1" y="5"/>
                    <a:pt x="1" y="5"/>
                  </a:cubicBezTo>
                  <a:cubicBezTo>
                    <a:pt x="1" y="5"/>
                    <a:pt x="1" y="5"/>
                    <a:pt x="1" y="5"/>
                  </a:cubicBezTo>
                  <a:cubicBezTo>
                    <a:pt x="1" y="5"/>
                    <a:pt x="1" y="5"/>
                    <a:pt x="1" y="5"/>
                  </a:cubicBezTo>
                  <a:cubicBezTo>
                    <a:pt x="1" y="6"/>
                    <a:pt x="1" y="6"/>
                    <a:pt x="1" y="6"/>
                  </a:cubicBezTo>
                  <a:cubicBezTo>
                    <a:pt x="1" y="6"/>
                    <a:pt x="1" y="6"/>
                    <a:pt x="1" y="6"/>
                  </a:cubicBezTo>
                  <a:cubicBezTo>
                    <a:pt x="0" y="14"/>
                    <a:pt x="0" y="19"/>
                    <a:pt x="1" y="24"/>
                  </a:cubicBezTo>
                  <a:cubicBezTo>
                    <a:pt x="1" y="30"/>
                    <a:pt x="1" y="35"/>
                    <a:pt x="1" y="43"/>
                  </a:cubicBezTo>
                  <a:cubicBezTo>
                    <a:pt x="0" y="43"/>
                    <a:pt x="0" y="43"/>
                    <a:pt x="0" y="43"/>
                  </a:cubicBezTo>
                  <a:cubicBezTo>
                    <a:pt x="1" y="44"/>
                    <a:pt x="1" y="44"/>
                    <a:pt x="1" y="44"/>
                  </a:cubicBezTo>
                  <a:cubicBezTo>
                    <a:pt x="9" y="43"/>
                    <a:pt x="16" y="43"/>
                    <a:pt x="23" y="43"/>
                  </a:cubicBezTo>
                  <a:cubicBezTo>
                    <a:pt x="29" y="43"/>
                    <a:pt x="35" y="43"/>
                    <a:pt x="41" y="44"/>
                  </a:cubicBezTo>
                  <a:cubicBezTo>
                    <a:pt x="42" y="44"/>
                    <a:pt x="42" y="44"/>
                    <a:pt x="42" y="44"/>
                  </a:cubicBezTo>
                  <a:cubicBezTo>
                    <a:pt x="42" y="44"/>
                    <a:pt x="42" y="44"/>
                    <a:pt x="42" y="44"/>
                  </a:cubicBezTo>
                  <a:cubicBezTo>
                    <a:pt x="42" y="44"/>
                    <a:pt x="42" y="44"/>
                    <a:pt x="42" y="44"/>
                  </a:cubicBezTo>
                  <a:cubicBezTo>
                    <a:pt x="42" y="44"/>
                    <a:pt x="42" y="44"/>
                    <a:pt x="42" y="44"/>
                  </a:cubicBezTo>
                  <a:cubicBezTo>
                    <a:pt x="43" y="44"/>
                    <a:pt x="43" y="44"/>
                    <a:pt x="43" y="44"/>
                  </a:cubicBezTo>
                  <a:cubicBezTo>
                    <a:pt x="43" y="43"/>
                    <a:pt x="43" y="43"/>
                    <a:pt x="43" y="43"/>
                  </a:cubicBezTo>
                  <a:cubicBezTo>
                    <a:pt x="43" y="43"/>
                    <a:pt x="43" y="43"/>
                    <a:pt x="43" y="43"/>
                  </a:cubicBezTo>
                  <a:cubicBezTo>
                    <a:pt x="45" y="41"/>
                    <a:pt x="46" y="39"/>
                    <a:pt x="48" y="37"/>
                  </a:cubicBezTo>
                  <a:cubicBezTo>
                    <a:pt x="48" y="36"/>
                    <a:pt x="48" y="36"/>
                    <a:pt x="48" y="36"/>
                  </a:cubicBezTo>
                  <a:cubicBezTo>
                    <a:pt x="48" y="36"/>
                    <a:pt x="48" y="36"/>
                    <a:pt x="48" y="36"/>
                  </a:cubicBezTo>
                  <a:cubicBezTo>
                    <a:pt x="48" y="36"/>
                    <a:pt x="48" y="36"/>
                    <a:pt x="48" y="36"/>
                  </a:cubicBezTo>
                  <a:cubicBezTo>
                    <a:pt x="48" y="35"/>
                    <a:pt x="48" y="34"/>
                    <a:pt x="48" y="32"/>
                  </a:cubicBezTo>
                  <a:cubicBezTo>
                    <a:pt x="48" y="31"/>
                    <a:pt x="48" y="29"/>
                    <a:pt x="48" y="28"/>
                  </a:cubicBezTo>
                  <a:cubicBezTo>
                    <a:pt x="48" y="28"/>
                    <a:pt x="48" y="28"/>
                    <a:pt x="48" y="28"/>
                  </a:cubicBezTo>
                  <a:cubicBezTo>
                    <a:pt x="48" y="27"/>
                    <a:pt x="48" y="27"/>
                    <a:pt x="48" y="27"/>
                  </a:cubicBezTo>
                  <a:cubicBezTo>
                    <a:pt x="48" y="27"/>
                    <a:pt x="48" y="27"/>
                    <a:pt x="48" y="27"/>
                  </a:cubicBezTo>
                  <a:cubicBezTo>
                    <a:pt x="47" y="27"/>
                    <a:pt x="47" y="27"/>
                    <a:pt x="47" y="27"/>
                  </a:cubicBezTo>
                  <a:cubicBezTo>
                    <a:pt x="47" y="27"/>
                    <a:pt x="47" y="27"/>
                    <a:pt x="47" y="27"/>
                  </a:cubicBezTo>
                  <a:cubicBezTo>
                    <a:pt x="47" y="27"/>
                    <a:pt x="47" y="27"/>
                    <a:pt x="47" y="27"/>
                  </a:cubicBezTo>
                  <a:cubicBezTo>
                    <a:pt x="46" y="27"/>
                    <a:pt x="44" y="27"/>
                    <a:pt x="42" y="27"/>
                  </a:cubicBezTo>
                  <a:cubicBezTo>
                    <a:pt x="42" y="27"/>
                    <a:pt x="41" y="27"/>
                    <a:pt x="41" y="27"/>
                  </a:cubicBezTo>
                  <a:cubicBezTo>
                    <a:pt x="40" y="27"/>
                    <a:pt x="40" y="27"/>
                    <a:pt x="40" y="27"/>
                  </a:cubicBezTo>
                  <a:cubicBezTo>
                    <a:pt x="40" y="27"/>
                    <a:pt x="40" y="27"/>
                    <a:pt x="40" y="27"/>
                  </a:cubicBezTo>
                  <a:cubicBezTo>
                    <a:pt x="40" y="26"/>
                    <a:pt x="40" y="25"/>
                    <a:pt x="40" y="24"/>
                  </a:cubicBezTo>
                  <a:cubicBezTo>
                    <a:pt x="40" y="23"/>
                    <a:pt x="40" y="22"/>
                    <a:pt x="40" y="21"/>
                  </a:cubicBezTo>
                  <a:cubicBezTo>
                    <a:pt x="40" y="21"/>
                    <a:pt x="40" y="21"/>
                    <a:pt x="40" y="21"/>
                  </a:cubicBezTo>
                  <a:cubicBezTo>
                    <a:pt x="40" y="20"/>
                    <a:pt x="40" y="20"/>
                    <a:pt x="40"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7" y="20"/>
                    <a:pt x="36" y="20"/>
                  </a:cubicBezTo>
                  <a:cubicBezTo>
                    <a:pt x="34" y="20"/>
                    <a:pt x="33" y="20"/>
                    <a:pt x="32" y="20"/>
                  </a:cubicBezTo>
                  <a:cubicBezTo>
                    <a:pt x="32" y="19"/>
                    <a:pt x="32" y="18"/>
                    <a:pt x="32" y="17"/>
                  </a:cubicBezTo>
                  <a:cubicBezTo>
                    <a:pt x="32" y="16"/>
                    <a:pt x="32" y="14"/>
                    <a:pt x="32" y="13"/>
                  </a:cubicBezTo>
                  <a:cubicBezTo>
                    <a:pt x="32" y="13"/>
                    <a:pt x="32" y="13"/>
                    <a:pt x="32" y="13"/>
                  </a:cubicBezTo>
                  <a:cubicBezTo>
                    <a:pt x="32" y="13"/>
                    <a:pt x="32" y="13"/>
                    <a:pt x="32" y="13"/>
                  </a:cubicBezTo>
                  <a:cubicBezTo>
                    <a:pt x="32" y="13"/>
                    <a:pt x="32" y="13"/>
                    <a:pt x="32" y="13"/>
                  </a:cubicBezTo>
                  <a:cubicBezTo>
                    <a:pt x="31" y="13"/>
                    <a:pt x="31" y="13"/>
                    <a:pt x="31" y="13"/>
                  </a:cubicBezTo>
                  <a:cubicBezTo>
                    <a:pt x="31" y="13"/>
                    <a:pt x="31" y="13"/>
                    <a:pt x="31" y="13"/>
                  </a:cubicBezTo>
                  <a:cubicBezTo>
                    <a:pt x="31" y="13"/>
                    <a:pt x="31" y="13"/>
                    <a:pt x="31" y="13"/>
                  </a:cubicBezTo>
                  <a:cubicBezTo>
                    <a:pt x="30" y="13"/>
                    <a:pt x="29" y="13"/>
                    <a:pt x="28" y="13"/>
                  </a:cubicBezTo>
                  <a:cubicBezTo>
                    <a:pt x="27" y="13"/>
                    <a:pt x="25" y="13"/>
                    <a:pt x="24" y="13"/>
                  </a:cubicBezTo>
                  <a:cubicBezTo>
                    <a:pt x="24" y="13"/>
                    <a:pt x="24" y="12"/>
                    <a:pt x="24" y="11"/>
                  </a:cubicBezTo>
                  <a:cubicBezTo>
                    <a:pt x="24" y="10"/>
                    <a:pt x="24" y="8"/>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3" y="7"/>
                    <a:pt x="22" y="7"/>
                    <a:pt x="22" y="7"/>
                  </a:cubicBezTo>
                  <a:cubicBezTo>
                    <a:pt x="20" y="7"/>
                    <a:pt x="18" y="7"/>
                    <a:pt x="17" y="7"/>
                  </a:cubicBezTo>
                  <a:cubicBezTo>
                    <a:pt x="17" y="7"/>
                    <a:pt x="17" y="7"/>
                    <a:pt x="17" y="7"/>
                  </a:cubicBezTo>
                  <a:cubicBezTo>
                    <a:pt x="17" y="6"/>
                    <a:pt x="17" y="5"/>
                    <a:pt x="17" y="4"/>
                  </a:cubicBezTo>
                  <a:cubicBezTo>
                    <a:pt x="17" y="3"/>
                    <a:pt x="17" y="2"/>
                    <a:pt x="17" y="1"/>
                  </a:cubicBezTo>
                  <a:cubicBezTo>
                    <a:pt x="17" y="0"/>
                    <a:pt x="17" y="0"/>
                    <a:pt x="17" y="0"/>
                  </a:cubicBezTo>
                  <a:cubicBezTo>
                    <a:pt x="17" y="0"/>
                    <a:pt x="17" y="0"/>
                    <a:pt x="17" y="0"/>
                  </a:cubicBezTo>
                  <a:cubicBezTo>
                    <a:pt x="17" y="0"/>
                    <a:pt x="17" y="0"/>
                    <a:pt x="17" y="0"/>
                  </a:cubicBezTo>
                  <a:cubicBezTo>
                    <a:pt x="16" y="0"/>
                    <a:pt x="16" y="0"/>
                    <a:pt x="1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69" name="Freeform 155"/>
            <p:cNvSpPr>
              <a:spLocks noEditPoints="1"/>
            </p:cNvSpPr>
            <p:nvPr/>
          </p:nvSpPr>
          <p:spPr bwMode="auto">
            <a:xfrm>
              <a:off x="3998" y="2400"/>
              <a:ext cx="14" cy="19"/>
            </a:xfrm>
            <a:custGeom>
              <a:gdLst>
                <a:gd fmla="*/ 2 w 6" name="T0"/>
                <a:gd fmla="*/ 4 h 8" name="T1"/>
                <a:gd fmla="*/ 2 w 6" name="T2"/>
                <a:gd fmla="*/ 1 h 8" name="T3"/>
                <a:gd fmla="*/ 3 w 6" name="T4"/>
                <a:gd fmla="*/ 1 h 8" name="T5"/>
                <a:gd fmla="*/ 4 w 6" name="T6"/>
                <a:gd fmla="*/ 1 h 8" name="T7"/>
                <a:gd fmla="*/ 5 w 6" name="T8"/>
                <a:gd fmla="*/ 1 h 8" name="T9"/>
                <a:gd fmla="*/ 5 w 6" name="T10"/>
                <a:gd fmla="*/ 1 h 8" name="T11"/>
                <a:gd fmla="*/ 5 w 6" name="T12"/>
                <a:gd fmla="*/ 2 h 8" name="T13"/>
                <a:gd fmla="*/ 3 w 6" name="T14"/>
                <a:gd fmla="*/ 2 h 8" name="T15"/>
                <a:gd fmla="*/ 3 w 6" name="T16"/>
                <a:gd fmla="*/ 3 h 8" name="T17"/>
                <a:gd fmla="*/ 3 w 6" name="T18"/>
                <a:gd fmla="*/ 3 h 8" name="T19"/>
                <a:gd fmla="*/ 4 w 6" name="T20"/>
                <a:gd fmla="*/ 7 h 8" name="T21"/>
                <a:gd fmla="*/ 3 w 6" name="T22"/>
                <a:gd fmla="*/ 7 h 8" name="T23"/>
                <a:gd fmla="*/ 1 w 6" name="T24"/>
                <a:gd fmla="*/ 7 h 8" name="T25"/>
                <a:gd fmla="*/ 1 w 6" name="T26"/>
                <a:gd fmla="*/ 6 h 8" name="T27"/>
                <a:gd fmla="*/ 2 w 6" name="T28"/>
                <a:gd fmla="*/ 6 h 8" name="T29"/>
                <a:gd fmla="*/ 3 w 6" name="T30"/>
                <a:gd fmla="*/ 6 h 8" name="T31"/>
                <a:gd fmla="*/ 4 w 6" name="T32"/>
                <a:gd fmla="*/ 4 h 8" name="T33"/>
                <a:gd fmla="*/ 2 w 6" name="T34"/>
                <a:gd fmla="*/ 4 h 8" name="T35"/>
                <a:gd fmla="*/ 2 w 6" name="T36"/>
                <a:gd fmla="*/ 4 h 8" name="T37"/>
                <a:gd fmla="*/ 3 w 6" name="T38"/>
                <a:gd fmla="*/ 0 h 8" name="T39"/>
                <a:gd fmla="*/ 1 w 6" name="T40"/>
                <a:gd fmla="*/ 1 h 8" name="T41"/>
                <a:gd fmla="*/ 1 w 6" name="T42"/>
                <a:gd fmla="*/ 4 h 8" name="T43"/>
                <a:gd fmla="*/ 1 w 6" name="T44"/>
                <a:gd fmla="*/ 5 h 8" name="T45"/>
                <a:gd fmla="*/ 2 w 6" name="T46"/>
                <a:gd fmla="*/ 5 h 8" name="T47"/>
                <a:gd fmla="*/ 2 w 6" name="T48"/>
                <a:gd fmla="*/ 5 h 8" name="T49"/>
                <a:gd fmla="*/ 3 w 6" name="T50"/>
                <a:gd fmla="*/ 5 h 8" name="T51"/>
                <a:gd fmla="*/ 3 w 6" name="T52"/>
                <a:gd fmla="*/ 5 h 8" name="T53"/>
                <a:gd fmla="*/ 2 w 6" name="T54"/>
                <a:gd fmla="*/ 5 h 8" name="T55"/>
                <a:gd fmla="*/ 2 w 6" name="T56"/>
                <a:gd fmla="*/ 5 h 8" name="T57"/>
                <a:gd fmla="*/ 1 w 6" name="T58"/>
                <a:gd fmla="*/ 6 h 8" name="T59"/>
                <a:gd fmla="*/ 1 w 6" name="T60"/>
                <a:gd fmla="*/ 6 h 8" name="T61"/>
                <a:gd fmla="*/ 0 w 6" name="T62"/>
                <a:gd fmla="*/ 7 h 8" name="T63"/>
                <a:gd fmla="*/ 1 w 6" name="T64"/>
                <a:gd fmla="*/ 7 h 8" name="T65"/>
                <a:gd fmla="*/ 3 w 6" name="T66"/>
                <a:gd fmla="*/ 8 h 8" name="T67"/>
                <a:gd fmla="*/ 4 w 6" name="T68"/>
                <a:gd fmla="*/ 7 h 8" name="T69"/>
                <a:gd fmla="*/ 6 w 6" name="T70"/>
                <a:gd fmla="*/ 4 h 8" name="T71"/>
                <a:gd fmla="*/ 5 w 6" name="T72"/>
                <a:gd fmla="*/ 3 h 8" name="T73"/>
                <a:gd fmla="*/ 6 w 6" name="T74"/>
                <a:gd fmla="*/ 2 h 8" name="T75"/>
                <a:gd fmla="*/ 6 w 6" name="T76"/>
                <a:gd fmla="*/ 2 h 8" name="T77"/>
                <a:gd fmla="*/ 6 w 6" name="T78"/>
                <a:gd fmla="*/ 1 h 8" name="T79"/>
                <a:gd fmla="*/ 5 w 6" name="T80"/>
                <a:gd fmla="*/ 0 h 8" name="T81"/>
                <a:gd fmla="*/ 5 w 6" name="T82"/>
                <a:gd fmla="*/ 0 h 8" name="T83"/>
                <a:gd fmla="*/ 4 w 6" name="T84"/>
                <a:gd fmla="*/ 0 h 8" name="T85"/>
                <a:gd fmla="*/ 4 w 6" name="T86"/>
                <a:gd fmla="*/ 0 h 8" name="T87"/>
                <a:gd fmla="*/ 3 w 6" name="T88"/>
                <a:gd fmla="*/ 0 h 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 w="6">
                  <a:moveTo>
                    <a:pt x="2" y="4"/>
                  </a:moveTo>
                  <a:cubicBezTo>
                    <a:pt x="2" y="3"/>
                    <a:pt x="2" y="2"/>
                    <a:pt x="2" y="1"/>
                  </a:cubicBezTo>
                  <a:cubicBezTo>
                    <a:pt x="2" y="1"/>
                    <a:pt x="2" y="1"/>
                    <a:pt x="3" y="1"/>
                  </a:cubicBezTo>
                  <a:cubicBezTo>
                    <a:pt x="3" y="1"/>
                    <a:pt x="4" y="1"/>
                    <a:pt x="4" y="1"/>
                  </a:cubicBezTo>
                  <a:cubicBezTo>
                    <a:pt x="5" y="1"/>
                    <a:pt x="5" y="1"/>
                    <a:pt x="5" y="1"/>
                  </a:cubicBezTo>
                  <a:cubicBezTo>
                    <a:pt x="5" y="1"/>
                    <a:pt x="5" y="1"/>
                    <a:pt x="5" y="1"/>
                  </a:cubicBezTo>
                  <a:cubicBezTo>
                    <a:pt x="5" y="2"/>
                    <a:pt x="5" y="2"/>
                    <a:pt x="5" y="2"/>
                  </a:cubicBezTo>
                  <a:cubicBezTo>
                    <a:pt x="4" y="2"/>
                    <a:pt x="4" y="2"/>
                    <a:pt x="3" y="2"/>
                  </a:cubicBezTo>
                  <a:cubicBezTo>
                    <a:pt x="3" y="2"/>
                    <a:pt x="3" y="2"/>
                    <a:pt x="3" y="3"/>
                  </a:cubicBezTo>
                  <a:cubicBezTo>
                    <a:pt x="3" y="3"/>
                    <a:pt x="3" y="3"/>
                    <a:pt x="3" y="3"/>
                  </a:cubicBezTo>
                  <a:cubicBezTo>
                    <a:pt x="5" y="3"/>
                    <a:pt x="6" y="6"/>
                    <a:pt x="4" y="7"/>
                  </a:cubicBezTo>
                  <a:cubicBezTo>
                    <a:pt x="4" y="7"/>
                    <a:pt x="3" y="7"/>
                    <a:pt x="3" y="7"/>
                  </a:cubicBezTo>
                  <a:cubicBezTo>
                    <a:pt x="2" y="7"/>
                    <a:pt x="2" y="7"/>
                    <a:pt x="1" y="7"/>
                  </a:cubicBezTo>
                  <a:cubicBezTo>
                    <a:pt x="1" y="6"/>
                    <a:pt x="1" y="6"/>
                    <a:pt x="1" y="6"/>
                  </a:cubicBezTo>
                  <a:cubicBezTo>
                    <a:pt x="2" y="6"/>
                    <a:pt x="2" y="6"/>
                    <a:pt x="2" y="6"/>
                  </a:cubicBezTo>
                  <a:cubicBezTo>
                    <a:pt x="3" y="6"/>
                    <a:pt x="3" y="6"/>
                    <a:pt x="3" y="6"/>
                  </a:cubicBezTo>
                  <a:cubicBezTo>
                    <a:pt x="4" y="6"/>
                    <a:pt x="5" y="5"/>
                    <a:pt x="4" y="4"/>
                  </a:cubicBezTo>
                  <a:cubicBezTo>
                    <a:pt x="3" y="4"/>
                    <a:pt x="3" y="4"/>
                    <a:pt x="2" y="4"/>
                  </a:cubicBezTo>
                  <a:cubicBezTo>
                    <a:pt x="2" y="4"/>
                    <a:pt x="2" y="4"/>
                    <a:pt x="2" y="4"/>
                  </a:cubicBezTo>
                  <a:moveTo>
                    <a:pt x="3" y="0"/>
                  </a:moveTo>
                  <a:cubicBezTo>
                    <a:pt x="1" y="0"/>
                    <a:pt x="1" y="1"/>
                    <a:pt x="1" y="1"/>
                  </a:cubicBezTo>
                  <a:cubicBezTo>
                    <a:pt x="1" y="4"/>
                    <a:pt x="1" y="4"/>
                    <a:pt x="1" y="4"/>
                  </a:cubicBezTo>
                  <a:cubicBezTo>
                    <a:pt x="1" y="5"/>
                    <a:pt x="1" y="5"/>
                    <a:pt x="1" y="5"/>
                  </a:cubicBezTo>
                  <a:cubicBezTo>
                    <a:pt x="2" y="5"/>
                    <a:pt x="2" y="5"/>
                    <a:pt x="2" y="5"/>
                  </a:cubicBezTo>
                  <a:cubicBezTo>
                    <a:pt x="2" y="5"/>
                    <a:pt x="2" y="5"/>
                    <a:pt x="2" y="5"/>
                  </a:cubicBezTo>
                  <a:cubicBezTo>
                    <a:pt x="3" y="5"/>
                    <a:pt x="3" y="5"/>
                    <a:pt x="3" y="5"/>
                  </a:cubicBezTo>
                  <a:cubicBezTo>
                    <a:pt x="3" y="5"/>
                    <a:pt x="3" y="5"/>
                    <a:pt x="3" y="5"/>
                  </a:cubicBezTo>
                  <a:cubicBezTo>
                    <a:pt x="2" y="5"/>
                    <a:pt x="2" y="5"/>
                    <a:pt x="2" y="5"/>
                  </a:cubicBezTo>
                  <a:cubicBezTo>
                    <a:pt x="2" y="5"/>
                    <a:pt x="2" y="5"/>
                    <a:pt x="2" y="5"/>
                  </a:cubicBezTo>
                  <a:cubicBezTo>
                    <a:pt x="1" y="5"/>
                    <a:pt x="1" y="5"/>
                    <a:pt x="1" y="6"/>
                  </a:cubicBezTo>
                  <a:cubicBezTo>
                    <a:pt x="1" y="6"/>
                    <a:pt x="1" y="6"/>
                    <a:pt x="1" y="6"/>
                  </a:cubicBezTo>
                  <a:cubicBezTo>
                    <a:pt x="0" y="6"/>
                    <a:pt x="0" y="7"/>
                    <a:pt x="0" y="7"/>
                  </a:cubicBezTo>
                  <a:cubicBezTo>
                    <a:pt x="1" y="7"/>
                    <a:pt x="1" y="7"/>
                    <a:pt x="1" y="7"/>
                  </a:cubicBezTo>
                  <a:cubicBezTo>
                    <a:pt x="1" y="8"/>
                    <a:pt x="2" y="8"/>
                    <a:pt x="3" y="8"/>
                  </a:cubicBezTo>
                  <a:cubicBezTo>
                    <a:pt x="3" y="8"/>
                    <a:pt x="4" y="8"/>
                    <a:pt x="4" y="7"/>
                  </a:cubicBezTo>
                  <a:cubicBezTo>
                    <a:pt x="6" y="7"/>
                    <a:pt x="6" y="6"/>
                    <a:pt x="6" y="4"/>
                  </a:cubicBezTo>
                  <a:cubicBezTo>
                    <a:pt x="6" y="4"/>
                    <a:pt x="5" y="3"/>
                    <a:pt x="5" y="3"/>
                  </a:cubicBezTo>
                  <a:cubicBezTo>
                    <a:pt x="6" y="2"/>
                    <a:pt x="6" y="2"/>
                    <a:pt x="6" y="2"/>
                  </a:cubicBezTo>
                  <a:cubicBezTo>
                    <a:pt x="6" y="2"/>
                    <a:pt x="6" y="2"/>
                    <a:pt x="6" y="2"/>
                  </a:cubicBezTo>
                  <a:cubicBezTo>
                    <a:pt x="6" y="1"/>
                    <a:pt x="6" y="1"/>
                    <a:pt x="6" y="1"/>
                  </a:cubicBezTo>
                  <a:cubicBezTo>
                    <a:pt x="6" y="0"/>
                    <a:pt x="5" y="0"/>
                    <a:pt x="5" y="0"/>
                  </a:cubicBezTo>
                  <a:cubicBezTo>
                    <a:pt x="5" y="0"/>
                    <a:pt x="5" y="0"/>
                    <a:pt x="5" y="0"/>
                  </a:cubicBezTo>
                  <a:cubicBezTo>
                    <a:pt x="4" y="0"/>
                    <a:pt x="4" y="0"/>
                    <a:pt x="4" y="0"/>
                  </a:cubicBezTo>
                  <a:cubicBezTo>
                    <a:pt x="4" y="0"/>
                    <a:pt x="4" y="0"/>
                    <a:pt x="4" y="0"/>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70" name="Freeform 156"/>
            <p:cNvSpPr>
              <a:spLocks noEditPoints="1"/>
            </p:cNvSpPr>
            <p:nvPr/>
          </p:nvSpPr>
          <p:spPr bwMode="auto">
            <a:xfrm>
              <a:off x="3924" y="2343"/>
              <a:ext cx="17" cy="19"/>
            </a:xfrm>
            <a:custGeom>
              <a:gdLst>
                <a:gd fmla="*/ 1 w 7" name="T0"/>
                <a:gd fmla="*/ 3 h 8" name="T1"/>
                <a:gd fmla="*/ 1 w 7" name="T2"/>
                <a:gd fmla="*/ 3 h 8" name="T3"/>
                <a:gd fmla="*/ 1 w 7" name="T4"/>
                <a:gd fmla="*/ 2 h 8" name="T5"/>
                <a:gd fmla="*/ 4 w 7" name="T6"/>
                <a:gd fmla="*/ 0 h 8" name="T7"/>
                <a:gd fmla="*/ 4 w 7" name="T8"/>
                <a:gd fmla="*/ 0 h 8" name="T9"/>
                <a:gd fmla="*/ 4 w 7" name="T10"/>
                <a:gd fmla="*/ 1 h 8" name="T11"/>
                <a:gd fmla="*/ 4 w 7" name="T12"/>
                <a:gd fmla="*/ 6 h 8" name="T13"/>
                <a:gd fmla="*/ 5 w 7" name="T14"/>
                <a:gd fmla="*/ 6 h 8" name="T15"/>
                <a:gd fmla="*/ 6 w 7" name="T16"/>
                <a:gd fmla="*/ 6 h 8" name="T17"/>
                <a:gd fmla="*/ 6 w 7" name="T18"/>
                <a:gd fmla="*/ 7 h 8" name="T19"/>
                <a:gd fmla="*/ 6 w 7" name="T20"/>
                <a:gd fmla="*/ 7 h 8" name="T21"/>
                <a:gd fmla="*/ 6 w 7" name="T22"/>
                <a:gd fmla="*/ 8 h 8" name="T23"/>
                <a:gd fmla="*/ 1 w 7" name="T24"/>
                <a:gd fmla="*/ 7 h 8" name="T25"/>
                <a:gd fmla="*/ 1 w 7" name="T26"/>
                <a:gd fmla="*/ 6 h 8" name="T27"/>
                <a:gd fmla="*/ 1 w 7" name="T28"/>
                <a:gd fmla="*/ 6 h 8" name="T29"/>
                <a:gd fmla="*/ 3 w 7" name="T30"/>
                <a:gd fmla="*/ 6 h 8" name="T31"/>
                <a:gd fmla="*/ 3 w 7" name="T32"/>
                <a:gd fmla="*/ 2 h 8" name="T33"/>
                <a:gd fmla="*/ 1 w 7" name="T34"/>
                <a:gd fmla="*/ 3 h 8" name="T35"/>
                <a:gd fmla="*/ 1 w 7" name="T36"/>
                <a:gd fmla="*/ 3 h 8" name="T37"/>
                <a:gd fmla="*/ 4 w 7" name="T38"/>
                <a:gd fmla="*/ 0 h 8" name="T39"/>
                <a:gd fmla="*/ 3 w 7" name="T40"/>
                <a:gd fmla="*/ 0 h 8" name="T41"/>
                <a:gd fmla="*/ 0 w 7" name="T42"/>
                <a:gd fmla="*/ 1 h 8" name="T43"/>
                <a:gd fmla="*/ 0 w 7" name="T44"/>
                <a:gd fmla="*/ 2 h 8" name="T45"/>
                <a:gd fmla="*/ 0 w 7" name="T46"/>
                <a:gd fmla="*/ 2 h 8" name="T47"/>
                <a:gd fmla="*/ 1 w 7" name="T48"/>
                <a:gd fmla="*/ 4 h 8" name="T49"/>
                <a:gd fmla="*/ 1 w 7" name="T50"/>
                <a:gd fmla="*/ 4 h 8" name="T51"/>
                <a:gd fmla="*/ 1 w 7" name="T52"/>
                <a:gd fmla="*/ 4 h 8" name="T53"/>
                <a:gd fmla="*/ 2 w 7" name="T54"/>
                <a:gd fmla="*/ 4 h 8" name="T55"/>
                <a:gd fmla="*/ 2 w 7" name="T56"/>
                <a:gd fmla="*/ 4 h 8" name="T57"/>
                <a:gd fmla="*/ 2 w 7" name="T58"/>
                <a:gd fmla="*/ 4 h 8" name="T59"/>
                <a:gd fmla="*/ 2 w 7" name="T60"/>
                <a:gd fmla="*/ 5 h 8" name="T61"/>
                <a:gd fmla="*/ 1 w 7" name="T62"/>
                <a:gd fmla="*/ 5 h 8" name="T63"/>
                <a:gd fmla="*/ 1 w 7" name="T64"/>
                <a:gd fmla="*/ 5 h 8" name="T65"/>
                <a:gd fmla="*/ 0 w 7" name="T66"/>
                <a:gd fmla="*/ 6 h 8" name="T67"/>
                <a:gd fmla="*/ 0 w 7" name="T68"/>
                <a:gd fmla="*/ 7 h 8" name="T69"/>
                <a:gd fmla="*/ 1 w 7" name="T70"/>
                <a:gd fmla="*/ 8 h 8" name="T71"/>
                <a:gd fmla="*/ 3 w 7" name="T72"/>
                <a:gd fmla="*/ 8 h 8" name="T73"/>
                <a:gd fmla="*/ 6 w 7" name="T74"/>
                <a:gd fmla="*/ 8 h 8" name="T75"/>
                <a:gd fmla="*/ 6 w 7" name="T76"/>
                <a:gd fmla="*/ 8 h 8" name="T77"/>
                <a:gd fmla="*/ 7 w 7" name="T78"/>
                <a:gd fmla="*/ 7 h 8" name="T79"/>
                <a:gd fmla="*/ 7 w 7" name="T80"/>
                <a:gd fmla="*/ 7 h 8" name="T81"/>
                <a:gd fmla="*/ 7 w 7" name="T82"/>
                <a:gd fmla="*/ 6 h 8" name="T83"/>
                <a:gd fmla="*/ 6 w 7" name="T84"/>
                <a:gd fmla="*/ 5 h 8" name="T85"/>
                <a:gd fmla="*/ 5 w 7" name="T86"/>
                <a:gd fmla="*/ 5 h 8" name="T87"/>
                <a:gd fmla="*/ 5 w 7" name="T88"/>
                <a:gd fmla="*/ 1 h 8" name="T89"/>
                <a:gd fmla="*/ 5 w 7" name="T90"/>
                <a:gd fmla="*/ 0 h 8" name="T91"/>
                <a:gd fmla="*/ 4 w 7" name="T92"/>
                <a:gd fmla="*/ 0 h 8" name="T93"/>
                <a:gd fmla="*/ 4 w 7" name="T94"/>
                <a:gd fmla="*/ 0 h 8" name="T95"/>
                <a:gd fmla="*/ 4 w 7" name="T96"/>
                <a:gd fmla="*/ 0 h 8" name="T97"/>
                <a:gd fmla="*/ 4 w 7" name="T98"/>
                <a:gd fmla="*/ 0 h 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8" w="7">
                  <a:moveTo>
                    <a:pt x="1" y="3"/>
                  </a:moveTo>
                  <a:cubicBezTo>
                    <a:pt x="1" y="3"/>
                    <a:pt x="1" y="3"/>
                    <a:pt x="1" y="3"/>
                  </a:cubicBezTo>
                  <a:cubicBezTo>
                    <a:pt x="1" y="3"/>
                    <a:pt x="1" y="2"/>
                    <a:pt x="1" y="2"/>
                  </a:cubicBezTo>
                  <a:cubicBezTo>
                    <a:pt x="2" y="2"/>
                    <a:pt x="4" y="0"/>
                    <a:pt x="4" y="0"/>
                  </a:cubicBezTo>
                  <a:cubicBezTo>
                    <a:pt x="4" y="0"/>
                    <a:pt x="4" y="0"/>
                    <a:pt x="4" y="0"/>
                  </a:cubicBezTo>
                  <a:cubicBezTo>
                    <a:pt x="4" y="1"/>
                    <a:pt x="4" y="1"/>
                    <a:pt x="4" y="1"/>
                  </a:cubicBezTo>
                  <a:cubicBezTo>
                    <a:pt x="4" y="3"/>
                    <a:pt x="4" y="4"/>
                    <a:pt x="4" y="6"/>
                  </a:cubicBezTo>
                  <a:cubicBezTo>
                    <a:pt x="5" y="6"/>
                    <a:pt x="5" y="6"/>
                    <a:pt x="5" y="6"/>
                  </a:cubicBezTo>
                  <a:cubicBezTo>
                    <a:pt x="6" y="6"/>
                    <a:pt x="6" y="6"/>
                    <a:pt x="6" y="6"/>
                  </a:cubicBezTo>
                  <a:cubicBezTo>
                    <a:pt x="6" y="7"/>
                    <a:pt x="6" y="7"/>
                    <a:pt x="6" y="7"/>
                  </a:cubicBezTo>
                  <a:cubicBezTo>
                    <a:pt x="6" y="7"/>
                    <a:pt x="6" y="7"/>
                    <a:pt x="6" y="7"/>
                  </a:cubicBezTo>
                  <a:cubicBezTo>
                    <a:pt x="6" y="8"/>
                    <a:pt x="6" y="8"/>
                    <a:pt x="6" y="8"/>
                  </a:cubicBezTo>
                  <a:cubicBezTo>
                    <a:pt x="4" y="8"/>
                    <a:pt x="3" y="7"/>
                    <a:pt x="1" y="7"/>
                  </a:cubicBezTo>
                  <a:cubicBezTo>
                    <a:pt x="1" y="6"/>
                    <a:pt x="1" y="6"/>
                    <a:pt x="1" y="6"/>
                  </a:cubicBezTo>
                  <a:cubicBezTo>
                    <a:pt x="1" y="6"/>
                    <a:pt x="1" y="6"/>
                    <a:pt x="1" y="6"/>
                  </a:cubicBezTo>
                  <a:cubicBezTo>
                    <a:pt x="2" y="6"/>
                    <a:pt x="2" y="6"/>
                    <a:pt x="3" y="6"/>
                  </a:cubicBezTo>
                  <a:cubicBezTo>
                    <a:pt x="3" y="5"/>
                    <a:pt x="3" y="4"/>
                    <a:pt x="3" y="2"/>
                  </a:cubicBezTo>
                  <a:cubicBezTo>
                    <a:pt x="2" y="3"/>
                    <a:pt x="2" y="3"/>
                    <a:pt x="1" y="3"/>
                  </a:cubicBezTo>
                  <a:cubicBezTo>
                    <a:pt x="1" y="3"/>
                    <a:pt x="1" y="3"/>
                    <a:pt x="1" y="3"/>
                  </a:cubicBezTo>
                  <a:moveTo>
                    <a:pt x="4" y="0"/>
                  </a:moveTo>
                  <a:cubicBezTo>
                    <a:pt x="3" y="0"/>
                    <a:pt x="3" y="0"/>
                    <a:pt x="3" y="0"/>
                  </a:cubicBezTo>
                  <a:cubicBezTo>
                    <a:pt x="2" y="0"/>
                    <a:pt x="1" y="1"/>
                    <a:pt x="0" y="1"/>
                  </a:cubicBezTo>
                  <a:cubicBezTo>
                    <a:pt x="0" y="2"/>
                    <a:pt x="0" y="2"/>
                    <a:pt x="0" y="2"/>
                  </a:cubicBezTo>
                  <a:cubicBezTo>
                    <a:pt x="0" y="2"/>
                    <a:pt x="0" y="2"/>
                    <a:pt x="0" y="2"/>
                  </a:cubicBezTo>
                  <a:cubicBezTo>
                    <a:pt x="0" y="3"/>
                    <a:pt x="0" y="3"/>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5"/>
                    <a:pt x="2" y="5"/>
                    <a:pt x="2" y="5"/>
                  </a:cubicBezTo>
                  <a:cubicBezTo>
                    <a:pt x="1" y="5"/>
                    <a:pt x="1" y="5"/>
                    <a:pt x="1" y="5"/>
                  </a:cubicBezTo>
                  <a:cubicBezTo>
                    <a:pt x="1" y="5"/>
                    <a:pt x="1" y="5"/>
                    <a:pt x="1" y="5"/>
                  </a:cubicBezTo>
                  <a:cubicBezTo>
                    <a:pt x="1" y="5"/>
                    <a:pt x="0" y="6"/>
                    <a:pt x="0" y="6"/>
                  </a:cubicBezTo>
                  <a:cubicBezTo>
                    <a:pt x="0" y="7"/>
                    <a:pt x="0" y="7"/>
                    <a:pt x="0" y="7"/>
                  </a:cubicBezTo>
                  <a:cubicBezTo>
                    <a:pt x="0" y="8"/>
                    <a:pt x="1" y="8"/>
                    <a:pt x="1" y="8"/>
                  </a:cubicBezTo>
                  <a:cubicBezTo>
                    <a:pt x="2" y="8"/>
                    <a:pt x="3" y="8"/>
                    <a:pt x="3" y="8"/>
                  </a:cubicBezTo>
                  <a:cubicBezTo>
                    <a:pt x="4" y="8"/>
                    <a:pt x="5" y="8"/>
                    <a:pt x="6" y="8"/>
                  </a:cubicBezTo>
                  <a:cubicBezTo>
                    <a:pt x="6" y="8"/>
                    <a:pt x="6" y="8"/>
                    <a:pt x="6" y="8"/>
                  </a:cubicBezTo>
                  <a:cubicBezTo>
                    <a:pt x="7" y="7"/>
                    <a:pt x="7" y="7"/>
                    <a:pt x="7" y="7"/>
                  </a:cubicBezTo>
                  <a:cubicBezTo>
                    <a:pt x="7" y="7"/>
                    <a:pt x="7" y="7"/>
                    <a:pt x="7" y="7"/>
                  </a:cubicBezTo>
                  <a:cubicBezTo>
                    <a:pt x="7" y="6"/>
                    <a:pt x="7" y="6"/>
                    <a:pt x="7" y="6"/>
                  </a:cubicBezTo>
                  <a:cubicBezTo>
                    <a:pt x="7" y="6"/>
                    <a:pt x="6" y="5"/>
                    <a:pt x="6" y="5"/>
                  </a:cubicBezTo>
                  <a:cubicBezTo>
                    <a:pt x="5" y="5"/>
                    <a:pt x="5" y="5"/>
                    <a:pt x="5" y="5"/>
                  </a:cubicBezTo>
                  <a:cubicBezTo>
                    <a:pt x="5" y="4"/>
                    <a:pt x="5" y="2"/>
                    <a:pt x="5" y="1"/>
                  </a:cubicBezTo>
                  <a:cubicBezTo>
                    <a:pt x="5" y="0"/>
                    <a:pt x="5" y="0"/>
                    <a:pt x="5" y="0"/>
                  </a:cubicBezTo>
                  <a:cubicBezTo>
                    <a:pt x="4" y="0"/>
                    <a:pt x="4"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71" name="Freeform 157"/>
            <p:cNvSpPr>
              <a:spLocks noEditPoints="1"/>
            </p:cNvSpPr>
            <p:nvPr/>
          </p:nvSpPr>
          <p:spPr bwMode="auto">
            <a:xfrm>
              <a:off x="3941" y="2355"/>
              <a:ext cx="17" cy="19"/>
            </a:xfrm>
            <a:custGeom>
              <a:gdLst>
                <a:gd fmla="*/ 1 w 7" name="T0"/>
                <a:gd fmla="*/ 2 h 8" name="T1"/>
                <a:gd fmla="*/ 1 w 7" name="T2"/>
                <a:gd fmla="*/ 1 h 8" name="T3"/>
                <a:gd fmla="*/ 3 w 7" name="T4"/>
                <a:gd fmla="*/ 1 h 8" name="T5"/>
                <a:gd fmla="*/ 5 w 7" name="T6"/>
                <a:gd fmla="*/ 2 h 8" name="T7"/>
                <a:gd fmla="*/ 3 w 7" name="T8"/>
                <a:gd fmla="*/ 6 h 8" name="T9"/>
                <a:gd fmla="*/ 3 w 7" name="T10"/>
                <a:gd fmla="*/ 6 h 8" name="T11"/>
                <a:gd fmla="*/ 4 w 7" name="T12"/>
                <a:gd fmla="*/ 7 h 8" name="T13"/>
                <a:gd fmla="*/ 6 w 7" name="T14"/>
                <a:gd fmla="*/ 7 h 8" name="T15"/>
                <a:gd fmla="*/ 6 w 7" name="T16"/>
                <a:gd fmla="*/ 8 h 8" name="T17"/>
                <a:gd fmla="*/ 3 w 7" name="T18"/>
                <a:gd fmla="*/ 8 h 8" name="T19"/>
                <a:gd fmla="*/ 2 w 7" name="T20"/>
                <a:gd fmla="*/ 8 h 8" name="T21"/>
                <a:gd fmla="*/ 2 w 7" name="T22"/>
                <a:gd fmla="*/ 7 h 8" name="T23"/>
                <a:gd fmla="*/ 2 w 7" name="T24"/>
                <a:gd fmla="*/ 7 h 8" name="T25"/>
                <a:gd fmla="*/ 2 w 7" name="T26"/>
                <a:gd fmla="*/ 6 h 8" name="T27"/>
                <a:gd fmla="*/ 4 w 7" name="T28"/>
                <a:gd fmla="*/ 4 h 8" name="T29"/>
                <a:gd fmla="*/ 4 w 7" name="T30"/>
                <a:gd fmla="*/ 3 h 8" name="T31"/>
                <a:gd fmla="*/ 3 w 7" name="T32"/>
                <a:gd fmla="*/ 2 h 8" name="T33"/>
                <a:gd fmla="*/ 3 w 7" name="T34"/>
                <a:gd fmla="*/ 2 h 8" name="T35"/>
                <a:gd fmla="*/ 1 w 7" name="T36"/>
                <a:gd fmla="*/ 2 h 8" name="T37"/>
                <a:gd fmla="*/ 3 w 7" name="T38"/>
                <a:gd fmla="*/ 0 h 8" name="T39"/>
                <a:gd fmla="*/ 1 w 7" name="T40"/>
                <a:gd fmla="*/ 1 h 8" name="T41"/>
                <a:gd fmla="*/ 0 w 7" name="T42"/>
                <a:gd fmla="*/ 1 h 8" name="T43"/>
                <a:gd fmla="*/ 1 w 7" name="T44"/>
                <a:gd fmla="*/ 3 h 8" name="T45"/>
                <a:gd fmla="*/ 1 w 7" name="T46"/>
                <a:gd fmla="*/ 3 h 8" name="T47"/>
                <a:gd fmla="*/ 1 w 7" name="T48"/>
                <a:gd fmla="*/ 3 h 8" name="T49"/>
                <a:gd fmla="*/ 3 w 7" name="T50"/>
                <a:gd fmla="*/ 3 h 8" name="T51"/>
                <a:gd fmla="*/ 3 w 7" name="T52"/>
                <a:gd fmla="*/ 3 h 8" name="T53"/>
                <a:gd fmla="*/ 3 w 7" name="T54"/>
                <a:gd fmla="*/ 3 h 8" name="T55"/>
                <a:gd fmla="*/ 3 w 7" name="T56"/>
                <a:gd fmla="*/ 4 h 8" name="T57"/>
                <a:gd fmla="*/ 1 w 7" name="T58"/>
                <a:gd fmla="*/ 6 h 8" name="T59"/>
                <a:gd fmla="*/ 1 w 7" name="T60"/>
                <a:gd fmla="*/ 6 h 8" name="T61"/>
                <a:gd fmla="*/ 1 w 7" name="T62"/>
                <a:gd fmla="*/ 7 h 8" name="T63"/>
                <a:gd fmla="*/ 1 w 7" name="T64"/>
                <a:gd fmla="*/ 8 h 8" name="T65"/>
                <a:gd fmla="*/ 1 w 7" name="T66"/>
                <a:gd fmla="*/ 8 h 8" name="T67"/>
                <a:gd fmla="*/ 1 w 7" name="T68"/>
                <a:gd fmla="*/ 8 h 8" name="T69"/>
                <a:gd fmla="*/ 3 w 7" name="T70"/>
                <a:gd fmla="*/ 8 h 8" name="T71"/>
                <a:gd fmla="*/ 6 w 7" name="T72"/>
                <a:gd fmla="*/ 8 h 8" name="T73"/>
                <a:gd fmla="*/ 7 w 7" name="T74"/>
                <a:gd fmla="*/ 8 h 8" name="T75"/>
                <a:gd fmla="*/ 7 w 7" name="T76"/>
                <a:gd fmla="*/ 8 h 8" name="T77"/>
                <a:gd fmla="*/ 7 w 7" name="T78"/>
                <a:gd fmla="*/ 6 h 8" name="T79"/>
                <a:gd fmla="*/ 6 w 7" name="T80"/>
                <a:gd fmla="*/ 6 h 8" name="T81"/>
                <a:gd fmla="*/ 6 w 7" name="T82"/>
                <a:gd fmla="*/ 6 h 8" name="T83"/>
                <a:gd fmla="*/ 4 w 7" name="T84"/>
                <a:gd fmla="*/ 6 h 8" name="T85"/>
                <a:gd fmla="*/ 6 w 7" name="T86"/>
                <a:gd fmla="*/ 1 h 8" name="T87"/>
                <a:gd fmla="*/ 3 w 7" name="T88"/>
                <a:gd fmla="*/ 0 h 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 w="7">
                  <a:moveTo>
                    <a:pt x="1" y="2"/>
                  </a:moveTo>
                  <a:cubicBezTo>
                    <a:pt x="1" y="1"/>
                    <a:pt x="1" y="1"/>
                    <a:pt x="1" y="1"/>
                  </a:cubicBezTo>
                  <a:cubicBezTo>
                    <a:pt x="2" y="1"/>
                    <a:pt x="3" y="1"/>
                    <a:pt x="3" y="1"/>
                  </a:cubicBezTo>
                  <a:cubicBezTo>
                    <a:pt x="4" y="1"/>
                    <a:pt x="5" y="1"/>
                    <a:pt x="5" y="2"/>
                  </a:cubicBezTo>
                  <a:cubicBezTo>
                    <a:pt x="6" y="3"/>
                    <a:pt x="4" y="5"/>
                    <a:pt x="3" y="6"/>
                  </a:cubicBezTo>
                  <a:cubicBezTo>
                    <a:pt x="3" y="6"/>
                    <a:pt x="3" y="6"/>
                    <a:pt x="3" y="6"/>
                  </a:cubicBezTo>
                  <a:cubicBezTo>
                    <a:pt x="4" y="7"/>
                    <a:pt x="4" y="7"/>
                    <a:pt x="4" y="7"/>
                  </a:cubicBezTo>
                  <a:cubicBezTo>
                    <a:pt x="6" y="7"/>
                    <a:pt x="6" y="7"/>
                    <a:pt x="6" y="7"/>
                  </a:cubicBezTo>
                  <a:cubicBezTo>
                    <a:pt x="6" y="8"/>
                    <a:pt x="6" y="8"/>
                    <a:pt x="6" y="8"/>
                  </a:cubicBezTo>
                  <a:cubicBezTo>
                    <a:pt x="5" y="8"/>
                    <a:pt x="4" y="8"/>
                    <a:pt x="3" y="8"/>
                  </a:cubicBezTo>
                  <a:cubicBezTo>
                    <a:pt x="2" y="8"/>
                    <a:pt x="2" y="8"/>
                    <a:pt x="2" y="8"/>
                  </a:cubicBezTo>
                  <a:cubicBezTo>
                    <a:pt x="2" y="7"/>
                    <a:pt x="2" y="7"/>
                    <a:pt x="2" y="7"/>
                  </a:cubicBezTo>
                  <a:cubicBezTo>
                    <a:pt x="2" y="7"/>
                    <a:pt x="2" y="7"/>
                    <a:pt x="2" y="7"/>
                  </a:cubicBezTo>
                  <a:cubicBezTo>
                    <a:pt x="2" y="6"/>
                    <a:pt x="2" y="6"/>
                    <a:pt x="2" y="6"/>
                  </a:cubicBezTo>
                  <a:cubicBezTo>
                    <a:pt x="3" y="6"/>
                    <a:pt x="3" y="5"/>
                    <a:pt x="4" y="4"/>
                  </a:cubicBezTo>
                  <a:cubicBezTo>
                    <a:pt x="4" y="4"/>
                    <a:pt x="4" y="4"/>
                    <a:pt x="4" y="3"/>
                  </a:cubicBezTo>
                  <a:cubicBezTo>
                    <a:pt x="4" y="3"/>
                    <a:pt x="4" y="2"/>
                    <a:pt x="3" y="2"/>
                  </a:cubicBezTo>
                  <a:cubicBezTo>
                    <a:pt x="3" y="2"/>
                    <a:pt x="3" y="2"/>
                    <a:pt x="3" y="2"/>
                  </a:cubicBezTo>
                  <a:cubicBezTo>
                    <a:pt x="2" y="2"/>
                    <a:pt x="2" y="2"/>
                    <a:pt x="1" y="2"/>
                  </a:cubicBezTo>
                  <a:moveTo>
                    <a:pt x="3" y="0"/>
                  </a:moveTo>
                  <a:cubicBezTo>
                    <a:pt x="2" y="0"/>
                    <a:pt x="1" y="0"/>
                    <a:pt x="1" y="1"/>
                  </a:cubicBezTo>
                  <a:cubicBezTo>
                    <a:pt x="0" y="1"/>
                    <a:pt x="0" y="1"/>
                    <a:pt x="0" y="1"/>
                  </a:cubicBezTo>
                  <a:cubicBezTo>
                    <a:pt x="1" y="3"/>
                    <a:pt x="1" y="3"/>
                    <a:pt x="1" y="3"/>
                  </a:cubicBezTo>
                  <a:cubicBezTo>
                    <a:pt x="1" y="3"/>
                    <a:pt x="1" y="3"/>
                    <a:pt x="1" y="3"/>
                  </a:cubicBezTo>
                  <a:cubicBezTo>
                    <a:pt x="1" y="3"/>
                    <a:pt x="1" y="3"/>
                    <a:pt x="1" y="3"/>
                  </a:cubicBezTo>
                  <a:cubicBezTo>
                    <a:pt x="2" y="3"/>
                    <a:pt x="2" y="3"/>
                    <a:pt x="3" y="3"/>
                  </a:cubicBezTo>
                  <a:cubicBezTo>
                    <a:pt x="3" y="3"/>
                    <a:pt x="3" y="3"/>
                    <a:pt x="3" y="3"/>
                  </a:cubicBezTo>
                  <a:cubicBezTo>
                    <a:pt x="3" y="3"/>
                    <a:pt x="3" y="3"/>
                    <a:pt x="3" y="3"/>
                  </a:cubicBezTo>
                  <a:cubicBezTo>
                    <a:pt x="3" y="4"/>
                    <a:pt x="3" y="4"/>
                    <a:pt x="3" y="4"/>
                  </a:cubicBezTo>
                  <a:cubicBezTo>
                    <a:pt x="3" y="5"/>
                    <a:pt x="2" y="5"/>
                    <a:pt x="1" y="6"/>
                  </a:cubicBezTo>
                  <a:cubicBezTo>
                    <a:pt x="1" y="6"/>
                    <a:pt x="1" y="6"/>
                    <a:pt x="1" y="6"/>
                  </a:cubicBezTo>
                  <a:cubicBezTo>
                    <a:pt x="1" y="7"/>
                    <a:pt x="1" y="7"/>
                    <a:pt x="1" y="7"/>
                  </a:cubicBezTo>
                  <a:cubicBezTo>
                    <a:pt x="1" y="8"/>
                    <a:pt x="1" y="8"/>
                    <a:pt x="1" y="8"/>
                  </a:cubicBezTo>
                  <a:cubicBezTo>
                    <a:pt x="1" y="8"/>
                    <a:pt x="1" y="8"/>
                    <a:pt x="1" y="8"/>
                  </a:cubicBezTo>
                  <a:cubicBezTo>
                    <a:pt x="1" y="8"/>
                    <a:pt x="1" y="8"/>
                    <a:pt x="1" y="8"/>
                  </a:cubicBezTo>
                  <a:cubicBezTo>
                    <a:pt x="2" y="8"/>
                    <a:pt x="2" y="8"/>
                    <a:pt x="3" y="8"/>
                  </a:cubicBezTo>
                  <a:cubicBezTo>
                    <a:pt x="4" y="8"/>
                    <a:pt x="5" y="8"/>
                    <a:pt x="6" y="8"/>
                  </a:cubicBezTo>
                  <a:cubicBezTo>
                    <a:pt x="7" y="8"/>
                    <a:pt x="7" y="8"/>
                    <a:pt x="7" y="8"/>
                  </a:cubicBezTo>
                  <a:cubicBezTo>
                    <a:pt x="7" y="8"/>
                    <a:pt x="7" y="8"/>
                    <a:pt x="7" y="8"/>
                  </a:cubicBezTo>
                  <a:cubicBezTo>
                    <a:pt x="7" y="8"/>
                    <a:pt x="7" y="7"/>
                    <a:pt x="7" y="6"/>
                  </a:cubicBezTo>
                  <a:cubicBezTo>
                    <a:pt x="6" y="6"/>
                    <a:pt x="6" y="6"/>
                    <a:pt x="6" y="6"/>
                  </a:cubicBezTo>
                  <a:cubicBezTo>
                    <a:pt x="6" y="6"/>
                    <a:pt x="6" y="6"/>
                    <a:pt x="6" y="6"/>
                  </a:cubicBezTo>
                  <a:cubicBezTo>
                    <a:pt x="4" y="6"/>
                    <a:pt x="4" y="6"/>
                    <a:pt x="4" y="6"/>
                  </a:cubicBezTo>
                  <a:cubicBezTo>
                    <a:pt x="5" y="5"/>
                    <a:pt x="7" y="3"/>
                    <a:pt x="6" y="1"/>
                  </a:cubicBezTo>
                  <a:cubicBezTo>
                    <a:pt x="5"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72" name="Freeform 158"/>
            <p:cNvSpPr>
              <a:spLocks noEditPoints="1"/>
            </p:cNvSpPr>
            <p:nvPr/>
          </p:nvSpPr>
          <p:spPr bwMode="auto">
            <a:xfrm>
              <a:off x="3960" y="2370"/>
              <a:ext cx="14" cy="21"/>
            </a:xfrm>
            <a:custGeom>
              <a:gdLst>
                <a:gd fmla="*/ 1 w 6" name="T0"/>
                <a:gd fmla="*/ 2 h 9" name="T1"/>
                <a:gd fmla="*/ 1 w 6" name="T2"/>
                <a:gd fmla="*/ 1 h 9" name="T3"/>
                <a:gd fmla="*/ 2 w 6" name="T4"/>
                <a:gd fmla="*/ 1 h 9" name="T5"/>
                <a:gd fmla="*/ 3 w 6" name="T6"/>
                <a:gd fmla="*/ 1 h 9" name="T7"/>
                <a:gd fmla="*/ 5 w 6" name="T8"/>
                <a:gd fmla="*/ 1 h 9" name="T9"/>
                <a:gd fmla="*/ 5 w 6" name="T10"/>
                <a:gd fmla="*/ 2 h 9" name="T11"/>
                <a:gd fmla="*/ 4 w 6" name="T12"/>
                <a:gd fmla="*/ 4 h 9" name="T13"/>
                <a:gd fmla="*/ 4 w 6" name="T14"/>
                <a:gd fmla="*/ 4 h 9" name="T15"/>
                <a:gd fmla="*/ 4 w 6" name="T16"/>
                <a:gd fmla="*/ 4 h 9" name="T17"/>
                <a:gd fmla="*/ 6 w 6" name="T18"/>
                <a:gd fmla="*/ 6 h 9" name="T19"/>
                <a:gd fmla="*/ 4 w 6" name="T20"/>
                <a:gd fmla="*/ 8 h 9" name="T21"/>
                <a:gd fmla="*/ 3 w 6" name="T22"/>
                <a:gd fmla="*/ 8 h 9" name="T23"/>
                <a:gd fmla="*/ 1 w 6" name="T24"/>
                <a:gd fmla="*/ 8 h 9" name="T25"/>
                <a:gd fmla="*/ 1 w 6" name="T26"/>
                <a:gd fmla="*/ 7 h 9" name="T27"/>
                <a:gd fmla="*/ 3 w 6" name="T28"/>
                <a:gd fmla="*/ 7 h 9" name="T29"/>
                <a:gd fmla="*/ 3 w 6" name="T30"/>
                <a:gd fmla="*/ 7 h 9" name="T31"/>
                <a:gd fmla="*/ 4 w 6" name="T32"/>
                <a:gd fmla="*/ 7 h 9" name="T33"/>
                <a:gd fmla="*/ 4 w 6" name="T34"/>
                <a:gd fmla="*/ 6 h 9" name="T35"/>
                <a:gd fmla="*/ 4 w 6" name="T36"/>
                <a:gd fmla="*/ 5 h 9" name="T37"/>
                <a:gd fmla="*/ 3 w 6" name="T38"/>
                <a:gd fmla="*/ 5 h 9" name="T39"/>
                <a:gd fmla="*/ 2 w 6" name="T40"/>
                <a:gd fmla="*/ 5 h 9" name="T41"/>
                <a:gd fmla="*/ 2 w 6" name="T42"/>
                <a:gd fmla="*/ 4 h 9" name="T43"/>
                <a:gd fmla="*/ 2 w 6" name="T44"/>
                <a:gd fmla="*/ 4 h 9" name="T45"/>
                <a:gd fmla="*/ 4 w 6" name="T46"/>
                <a:gd fmla="*/ 4 h 9" name="T47"/>
                <a:gd fmla="*/ 4 w 6" name="T48"/>
                <a:gd fmla="*/ 3 h 9" name="T49"/>
                <a:gd fmla="*/ 2 w 6" name="T50"/>
                <a:gd fmla="*/ 2 h 9" name="T51"/>
                <a:gd fmla="*/ 1 w 6" name="T52"/>
                <a:gd fmla="*/ 2 h 9" name="T53"/>
                <a:gd fmla="*/ 3 w 6" name="T54"/>
                <a:gd fmla="*/ 0 h 9" name="T55"/>
                <a:gd fmla="*/ 1 w 6" name="T56"/>
                <a:gd fmla="*/ 0 h 9" name="T57"/>
                <a:gd fmla="*/ 1 w 6" name="T58"/>
                <a:gd fmla="*/ 1 h 9" name="T59"/>
                <a:gd fmla="*/ 1 w 6" name="T60"/>
                <a:gd fmla="*/ 1 h 9" name="T61"/>
                <a:gd fmla="*/ 1 w 6" name="T62"/>
                <a:gd fmla="*/ 2 h 9" name="T63"/>
                <a:gd fmla="*/ 1 w 6" name="T64"/>
                <a:gd fmla="*/ 3 h 9" name="T65"/>
                <a:gd fmla="*/ 1 w 6" name="T66"/>
                <a:gd fmla="*/ 3 h 9" name="T67"/>
                <a:gd fmla="*/ 1 w 6" name="T68"/>
                <a:gd fmla="*/ 3 h 9" name="T69"/>
                <a:gd fmla="*/ 2 w 6" name="T70"/>
                <a:gd fmla="*/ 2 h 9" name="T71"/>
                <a:gd fmla="*/ 3 w 6" name="T72"/>
                <a:gd fmla="*/ 3 h 9" name="T73"/>
                <a:gd fmla="*/ 3 w 6" name="T74"/>
                <a:gd fmla="*/ 3 h 9" name="T75"/>
                <a:gd fmla="*/ 2 w 6" name="T76"/>
                <a:gd fmla="*/ 3 h 9" name="T77"/>
                <a:gd fmla="*/ 2 w 6" name="T78"/>
                <a:gd fmla="*/ 3 h 9" name="T79"/>
                <a:gd fmla="*/ 2 w 6" name="T80"/>
                <a:gd fmla="*/ 3 h 9" name="T81"/>
                <a:gd fmla="*/ 1 w 6" name="T82"/>
                <a:gd fmla="*/ 4 h 9" name="T83"/>
                <a:gd fmla="*/ 1 w 6" name="T84"/>
                <a:gd fmla="*/ 4 h 9" name="T85"/>
                <a:gd fmla="*/ 1 w 6" name="T86"/>
                <a:gd fmla="*/ 5 h 9" name="T87"/>
                <a:gd fmla="*/ 2 w 6" name="T88"/>
                <a:gd fmla="*/ 5 h 9" name="T89"/>
                <a:gd fmla="*/ 2 w 6" name="T90"/>
                <a:gd fmla="*/ 6 h 9" name="T91"/>
                <a:gd fmla="*/ 3 w 6" name="T92"/>
                <a:gd fmla="*/ 5 h 9" name="T93"/>
                <a:gd fmla="*/ 3 w 6" name="T94"/>
                <a:gd fmla="*/ 6 h 9" name="T95"/>
                <a:gd fmla="*/ 4 w 6" name="T96"/>
                <a:gd fmla="*/ 6 h 9" name="T97"/>
                <a:gd fmla="*/ 4 w 6" name="T98"/>
                <a:gd fmla="*/ 6 h 9" name="T99"/>
                <a:gd fmla="*/ 3 w 6" name="T100"/>
                <a:gd fmla="*/ 6 h 9" name="T101"/>
                <a:gd fmla="*/ 3 w 6" name="T102"/>
                <a:gd fmla="*/ 6 h 9" name="T103"/>
                <a:gd fmla="*/ 2 w 6" name="T104"/>
                <a:gd fmla="*/ 6 h 9" name="T105"/>
                <a:gd fmla="*/ 1 w 6" name="T106"/>
                <a:gd fmla="*/ 6 h 9" name="T107"/>
                <a:gd fmla="*/ 0 w 6" name="T108"/>
                <a:gd fmla="*/ 8 h 9" name="T109"/>
                <a:gd fmla="*/ 0 w 6" name="T110"/>
                <a:gd fmla="*/ 8 h 9" name="T111"/>
                <a:gd fmla="*/ 3 w 6" name="T112"/>
                <a:gd fmla="*/ 9 h 9" name="T113"/>
                <a:gd fmla="*/ 4 w 6" name="T114"/>
                <a:gd fmla="*/ 9 h 9" name="T115"/>
                <a:gd fmla="*/ 6 w 6" name="T116"/>
                <a:gd fmla="*/ 6 h 9" name="T117"/>
                <a:gd fmla="*/ 5 w 6" name="T118"/>
                <a:gd fmla="*/ 4 h 9" name="T119"/>
                <a:gd fmla="*/ 6 w 6" name="T120"/>
                <a:gd fmla="*/ 2 h 9" name="T121"/>
                <a:gd fmla="*/ 5 w 6" name="T122"/>
                <a:gd fmla="*/ 1 h 9" name="T123"/>
                <a:gd fmla="*/ 3 w 6" name="T124"/>
                <a:gd fmla="*/ 0 h 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 w="6">
                  <a:moveTo>
                    <a:pt x="1" y="2"/>
                  </a:moveTo>
                  <a:cubicBezTo>
                    <a:pt x="1" y="1"/>
                    <a:pt x="1" y="1"/>
                    <a:pt x="1" y="1"/>
                  </a:cubicBezTo>
                  <a:cubicBezTo>
                    <a:pt x="2" y="1"/>
                    <a:pt x="2" y="1"/>
                    <a:pt x="2" y="1"/>
                  </a:cubicBezTo>
                  <a:cubicBezTo>
                    <a:pt x="2" y="1"/>
                    <a:pt x="3" y="1"/>
                    <a:pt x="3" y="1"/>
                  </a:cubicBezTo>
                  <a:cubicBezTo>
                    <a:pt x="4" y="1"/>
                    <a:pt x="4" y="1"/>
                    <a:pt x="5" y="1"/>
                  </a:cubicBezTo>
                  <a:cubicBezTo>
                    <a:pt x="5" y="2"/>
                    <a:pt x="5" y="2"/>
                    <a:pt x="5" y="2"/>
                  </a:cubicBezTo>
                  <a:cubicBezTo>
                    <a:pt x="5" y="3"/>
                    <a:pt x="4" y="3"/>
                    <a:pt x="4" y="4"/>
                  </a:cubicBezTo>
                  <a:cubicBezTo>
                    <a:pt x="4" y="4"/>
                    <a:pt x="4" y="4"/>
                    <a:pt x="4" y="4"/>
                  </a:cubicBezTo>
                  <a:cubicBezTo>
                    <a:pt x="4" y="4"/>
                    <a:pt x="4" y="4"/>
                    <a:pt x="4" y="4"/>
                  </a:cubicBezTo>
                  <a:cubicBezTo>
                    <a:pt x="5" y="5"/>
                    <a:pt x="6" y="6"/>
                    <a:pt x="6" y="6"/>
                  </a:cubicBezTo>
                  <a:cubicBezTo>
                    <a:pt x="6" y="7"/>
                    <a:pt x="5" y="8"/>
                    <a:pt x="4" y="8"/>
                  </a:cubicBezTo>
                  <a:cubicBezTo>
                    <a:pt x="4" y="8"/>
                    <a:pt x="4" y="8"/>
                    <a:pt x="3" y="8"/>
                  </a:cubicBezTo>
                  <a:cubicBezTo>
                    <a:pt x="2" y="8"/>
                    <a:pt x="2" y="8"/>
                    <a:pt x="1" y="8"/>
                  </a:cubicBezTo>
                  <a:cubicBezTo>
                    <a:pt x="1" y="7"/>
                    <a:pt x="1" y="7"/>
                    <a:pt x="1" y="7"/>
                  </a:cubicBezTo>
                  <a:cubicBezTo>
                    <a:pt x="2" y="7"/>
                    <a:pt x="2" y="7"/>
                    <a:pt x="3" y="7"/>
                  </a:cubicBezTo>
                  <a:cubicBezTo>
                    <a:pt x="3" y="7"/>
                    <a:pt x="3" y="7"/>
                    <a:pt x="3" y="7"/>
                  </a:cubicBezTo>
                  <a:cubicBezTo>
                    <a:pt x="4" y="7"/>
                    <a:pt x="4" y="7"/>
                    <a:pt x="4" y="7"/>
                  </a:cubicBezTo>
                  <a:cubicBezTo>
                    <a:pt x="4" y="6"/>
                    <a:pt x="4" y="6"/>
                    <a:pt x="4" y="6"/>
                  </a:cubicBezTo>
                  <a:cubicBezTo>
                    <a:pt x="4" y="5"/>
                    <a:pt x="4" y="5"/>
                    <a:pt x="4" y="5"/>
                  </a:cubicBezTo>
                  <a:cubicBezTo>
                    <a:pt x="3" y="5"/>
                    <a:pt x="3" y="5"/>
                    <a:pt x="3" y="5"/>
                  </a:cubicBezTo>
                  <a:cubicBezTo>
                    <a:pt x="3" y="5"/>
                    <a:pt x="2" y="5"/>
                    <a:pt x="2" y="5"/>
                  </a:cubicBezTo>
                  <a:cubicBezTo>
                    <a:pt x="2" y="4"/>
                    <a:pt x="2" y="4"/>
                    <a:pt x="2" y="4"/>
                  </a:cubicBezTo>
                  <a:cubicBezTo>
                    <a:pt x="2" y="4"/>
                    <a:pt x="2" y="4"/>
                    <a:pt x="2" y="4"/>
                  </a:cubicBezTo>
                  <a:cubicBezTo>
                    <a:pt x="3" y="4"/>
                    <a:pt x="3" y="4"/>
                    <a:pt x="4" y="4"/>
                  </a:cubicBezTo>
                  <a:cubicBezTo>
                    <a:pt x="4" y="3"/>
                    <a:pt x="4" y="3"/>
                    <a:pt x="4" y="3"/>
                  </a:cubicBezTo>
                  <a:cubicBezTo>
                    <a:pt x="4" y="2"/>
                    <a:pt x="3" y="2"/>
                    <a:pt x="2" y="2"/>
                  </a:cubicBezTo>
                  <a:cubicBezTo>
                    <a:pt x="1" y="2"/>
                    <a:pt x="1" y="2"/>
                    <a:pt x="1" y="2"/>
                  </a:cubicBezTo>
                  <a:moveTo>
                    <a:pt x="3" y="0"/>
                  </a:moveTo>
                  <a:cubicBezTo>
                    <a:pt x="3" y="0"/>
                    <a:pt x="2" y="0"/>
                    <a:pt x="1" y="0"/>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1" y="3"/>
                    <a:pt x="1" y="3"/>
                  </a:cubicBezTo>
                  <a:cubicBezTo>
                    <a:pt x="2" y="2"/>
                    <a:pt x="2" y="2"/>
                    <a:pt x="2" y="2"/>
                  </a:cubicBezTo>
                  <a:cubicBezTo>
                    <a:pt x="3" y="2"/>
                    <a:pt x="3" y="3"/>
                    <a:pt x="3" y="3"/>
                  </a:cubicBezTo>
                  <a:cubicBezTo>
                    <a:pt x="3" y="3"/>
                    <a:pt x="3" y="3"/>
                    <a:pt x="3" y="3"/>
                  </a:cubicBezTo>
                  <a:cubicBezTo>
                    <a:pt x="2" y="3"/>
                    <a:pt x="2" y="3"/>
                    <a:pt x="2" y="3"/>
                  </a:cubicBezTo>
                  <a:cubicBezTo>
                    <a:pt x="2" y="3"/>
                    <a:pt x="2" y="3"/>
                    <a:pt x="2" y="3"/>
                  </a:cubicBezTo>
                  <a:cubicBezTo>
                    <a:pt x="2" y="3"/>
                    <a:pt x="2" y="3"/>
                    <a:pt x="2" y="3"/>
                  </a:cubicBezTo>
                  <a:cubicBezTo>
                    <a:pt x="1" y="4"/>
                    <a:pt x="1" y="4"/>
                    <a:pt x="1" y="4"/>
                  </a:cubicBezTo>
                  <a:cubicBezTo>
                    <a:pt x="1" y="4"/>
                    <a:pt x="1" y="4"/>
                    <a:pt x="1" y="4"/>
                  </a:cubicBezTo>
                  <a:cubicBezTo>
                    <a:pt x="1" y="5"/>
                    <a:pt x="1" y="5"/>
                    <a:pt x="1" y="5"/>
                  </a:cubicBezTo>
                  <a:cubicBezTo>
                    <a:pt x="2" y="5"/>
                    <a:pt x="2" y="5"/>
                    <a:pt x="2" y="5"/>
                  </a:cubicBezTo>
                  <a:cubicBezTo>
                    <a:pt x="2" y="6"/>
                    <a:pt x="2" y="6"/>
                    <a:pt x="2" y="6"/>
                  </a:cubicBezTo>
                  <a:cubicBezTo>
                    <a:pt x="2" y="5"/>
                    <a:pt x="3" y="5"/>
                    <a:pt x="3" y="5"/>
                  </a:cubicBezTo>
                  <a:cubicBezTo>
                    <a:pt x="3" y="5"/>
                    <a:pt x="3" y="5"/>
                    <a:pt x="3" y="6"/>
                  </a:cubicBezTo>
                  <a:cubicBezTo>
                    <a:pt x="4" y="6"/>
                    <a:pt x="4" y="6"/>
                    <a:pt x="4" y="6"/>
                  </a:cubicBezTo>
                  <a:cubicBezTo>
                    <a:pt x="4" y="6"/>
                    <a:pt x="4" y="6"/>
                    <a:pt x="4" y="6"/>
                  </a:cubicBezTo>
                  <a:cubicBezTo>
                    <a:pt x="3" y="6"/>
                    <a:pt x="3" y="6"/>
                    <a:pt x="3" y="6"/>
                  </a:cubicBezTo>
                  <a:cubicBezTo>
                    <a:pt x="3" y="6"/>
                    <a:pt x="3" y="6"/>
                    <a:pt x="3" y="6"/>
                  </a:cubicBezTo>
                  <a:cubicBezTo>
                    <a:pt x="2" y="6"/>
                    <a:pt x="2" y="6"/>
                    <a:pt x="2" y="6"/>
                  </a:cubicBezTo>
                  <a:cubicBezTo>
                    <a:pt x="1" y="6"/>
                    <a:pt x="1" y="6"/>
                    <a:pt x="1" y="6"/>
                  </a:cubicBezTo>
                  <a:cubicBezTo>
                    <a:pt x="1" y="7"/>
                    <a:pt x="0" y="7"/>
                    <a:pt x="0" y="8"/>
                  </a:cubicBezTo>
                  <a:cubicBezTo>
                    <a:pt x="0" y="8"/>
                    <a:pt x="0" y="8"/>
                    <a:pt x="0" y="8"/>
                  </a:cubicBezTo>
                  <a:cubicBezTo>
                    <a:pt x="1" y="9"/>
                    <a:pt x="3" y="9"/>
                    <a:pt x="3" y="9"/>
                  </a:cubicBezTo>
                  <a:cubicBezTo>
                    <a:pt x="4" y="9"/>
                    <a:pt x="4" y="9"/>
                    <a:pt x="4" y="9"/>
                  </a:cubicBezTo>
                  <a:cubicBezTo>
                    <a:pt x="5" y="9"/>
                    <a:pt x="6" y="8"/>
                    <a:pt x="6" y="6"/>
                  </a:cubicBezTo>
                  <a:cubicBezTo>
                    <a:pt x="6" y="6"/>
                    <a:pt x="6" y="4"/>
                    <a:pt x="5" y="4"/>
                  </a:cubicBezTo>
                  <a:cubicBezTo>
                    <a:pt x="5" y="3"/>
                    <a:pt x="6" y="3"/>
                    <a:pt x="6" y="2"/>
                  </a:cubicBezTo>
                  <a:cubicBezTo>
                    <a:pt x="6" y="2"/>
                    <a:pt x="6" y="1"/>
                    <a:pt x="5" y="1"/>
                  </a:cubicBezTo>
                  <a:cubicBezTo>
                    <a:pt x="5"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73" name="Freeform 159"/>
            <p:cNvSpPr>
              <a:spLocks noEditPoints="1"/>
            </p:cNvSpPr>
            <p:nvPr/>
          </p:nvSpPr>
          <p:spPr bwMode="auto">
            <a:xfrm>
              <a:off x="3982" y="2389"/>
              <a:ext cx="7" cy="7"/>
            </a:xfrm>
            <a:custGeom>
              <a:gdLst>
                <a:gd fmla="*/ 2 w 3" name="T0"/>
                <a:gd fmla="*/ 2 h 3" name="T1"/>
                <a:gd fmla="*/ 1 w 3" name="T2"/>
                <a:gd fmla="*/ 2 h 3" name="T3"/>
                <a:gd fmla="*/ 2 w 3" name="T4"/>
                <a:gd fmla="*/ 2 h 3" name="T5"/>
                <a:gd fmla="*/ 2 w 3" name="T6"/>
                <a:gd fmla="*/ 2 h 3" name="T7"/>
                <a:gd fmla="*/ 3 w 3" name="T8"/>
                <a:gd fmla="*/ 0 h 3" name="T9"/>
                <a:gd fmla="*/ 2 w 3" name="T10"/>
                <a:gd fmla="*/ 1 h 3" name="T11"/>
                <a:gd fmla="*/ 0 w 3" name="T12"/>
                <a:gd fmla="*/ 3 h 3" name="T13"/>
                <a:gd fmla="*/ 0 w 3" name="T14"/>
                <a:gd fmla="*/ 3 h 3" name="T15"/>
                <a:gd fmla="*/ 0 w 3" name="T16"/>
                <a:gd fmla="*/ 3 h 3" name="T17"/>
                <a:gd fmla="*/ 1 w 3" name="T18"/>
                <a:gd fmla="*/ 3 h 3" name="T19"/>
                <a:gd fmla="*/ 2 w 3" name="T20"/>
                <a:gd fmla="*/ 3 h 3" name="T21"/>
                <a:gd fmla="*/ 3 w 3" name="T22"/>
                <a:gd fmla="*/ 3 h 3" name="T23"/>
                <a:gd fmla="*/ 3 w 3" name="T24"/>
                <a:gd fmla="*/ 2 h 3" name="T25"/>
                <a:gd fmla="*/ 3 w 3" name="T26"/>
                <a:gd fmla="*/ 1 h 3" name="T27"/>
                <a:gd fmla="*/ 3 w 3" name="T28"/>
                <a:gd fmla="*/ 0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3">
                  <a:moveTo>
                    <a:pt x="2" y="2"/>
                  </a:moveTo>
                  <a:cubicBezTo>
                    <a:pt x="1" y="2"/>
                    <a:pt x="1" y="2"/>
                    <a:pt x="1" y="2"/>
                  </a:cubicBezTo>
                  <a:cubicBezTo>
                    <a:pt x="2" y="2"/>
                    <a:pt x="2" y="2"/>
                    <a:pt x="2" y="2"/>
                  </a:cubicBezTo>
                  <a:cubicBezTo>
                    <a:pt x="2" y="2"/>
                    <a:pt x="2" y="2"/>
                    <a:pt x="2" y="2"/>
                  </a:cubicBezTo>
                  <a:moveTo>
                    <a:pt x="3" y="0"/>
                  </a:moveTo>
                  <a:cubicBezTo>
                    <a:pt x="2" y="1"/>
                    <a:pt x="2" y="1"/>
                    <a:pt x="2" y="1"/>
                  </a:cubicBezTo>
                  <a:cubicBezTo>
                    <a:pt x="1" y="1"/>
                    <a:pt x="1" y="2"/>
                    <a:pt x="0" y="3"/>
                  </a:cubicBezTo>
                  <a:cubicBezTo>
                    <a:pt x="0" y="3"/>
                    <a:pt x="0" y="3"/>
                    <a:pt x="0" y="3"/>
                  </a:cubicBezTo>
                  <a:cubicBezTo>
                    <a:pt x="0" y="3"/>
                    <a:pt x="0" y="3"/>
                    <a:pt x="0" y="3"/>
                  </a:cubicBezTo>
                  <a:cubicBezTo>
                    <a:pt x="1" y="3"/>
                    <a:pt x="1" y="3"/>
                    <a:pt x="1" y="3"/>
                  </a:cubicBezTo>
                  <a:cubicBezTo>
                    <a:pt x="2" y="3"/>
                    <a:pt x="2" y="3"/>
                    <a:pt x="2" y="3"/>
                  </a:cubicBezTo>
                  <a:cubicBezTo>
                    <a:pt x="3" y="3"/>
                    <a:pt x="3" y="3"/>
                    <a:pt x="3" y="3"/>
                  </a:cubicBezTo>
                  <a:cubicBezTo>
                    <a:pt x="3" y="3"/>
                    <a:pt x="3" y="2"/>
                    <a:pt x="3" y="2"/>
                  </a:cubicBezTo>
                  <a:cubicBezTo>
                    <a:pt x="3" y="1"/>
                    <a:pt x="3" y="1"/>
                    <a:pt x="3" y="1"/>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74" name="Freeform 160"/>
            <p:cNvSpPr>
              <a:spLocks noEditPoints="1"/>
            </p:cNvSpPr>
            <p:nvPr/>
          </p:nvSpPr>
          <p:spPr bwMode="auto">
            <a:xfrm>
              <a:off x="3977" y="2384"/>
              <a:ext cx="19" cy="21"/>
            </a:xfrm>
            <a:custGeom>
              <a:gdLst>
                <a:gd fmla="*/ 5 w 8" name="T0"/>
                <a:gd fmla="*/ 1 h 9" name="T1"/>
                <a:gd fmla="*/ 6 w 8" name="T2"/>
                <a:gd fmla="*/ 1 h 9" name="T3"/>
                <a:gd fmla="*/ 5 w 8" name="T4"/>
                <a:gd fmla="*/ 2 h 9" name="T5"/>
                <a:gd fmla="*/ 5 w 8" name="T6"/>
                <a:gd fmla="*/ 5 h 9" name="T7"/>
                <a:gd fmla="*/ 6 w 8" name="T8"/>
                <a:gd fmla="*/ 5 h 9" name="T9"/>
                <a:gd fmla="*/ 6 w 8" name="T10"/>
                <a:gd fmla="*/ 5 h 9" name="T11"/>
                <a:gd fmla="*/ 7 w 8" name="T12"/>
                <a:gd fmla="*/ 5 h 9" name="T13"/>
                <a:gd fmla="*/ 7 w 8" name="T14"/>
                <a:gd fmla="*/ 6 h 9" name="T15"/>
                <a:gd fmla="*/ 7 w 8" name="T16"/>
                <a:gd fmla="*/ 6 h 9" name="T17"/>
                <a:gd fmla="*/ 6 w 8" name="T18"/>
                <a:gd fmla="*/ 6 h 9" name="T19"/>
                <a:gd fmla="*/ 5 w 8" name="T20"/>
                <a:gd fmla="*/ 6 h 9" name="T21"/>
                <a:gd fmla="*/ 5 w 8" name="T22"/>
                <a:gd fmla="*/ 6 h 9" name="T23"/>
                <a:gd fmla="*/ 5 w 8" name="T24"/>
                <a:gd fmla="*/ 8 h 9" name="T25"/>
                <a:gd fmla="*/ 5 w 8" name="T26"/>
                <a:gd fmla="*/ 9 h 9" name="T27"/>
                <a:gd fmla="*/ 5 w 8" name="T28"/>
                <a:gd fmla="*/ 9 h 9" name="T29"/>
                <a:gd fmla="*/ 5 w 8" name="T30"/>
                <a:gd fmla="*/ 7 h 9" name="T31"/>
                <a:gd fmla="*/ 5 w 8" name="T32"/>
                <a:gd fmla="*/ 7 h 9" name="T33"/>
                <a:gd fmla="*/ 5 w 8" name="T34"/>
                <a:gd fmla="*/ 6 h 9" name="T35"/>
                <a:gd fmla="*/ 4 w 8" name="T36"/>
                <a:gd fmla="*/ 6 h 9" name="T37"/>
                <a:gd fmla="*/ 4 w 8" name="T38"/>
                <a:gd fmla="*/ 6 h 9" name="T39"/>
                <a:gd fmla="*/ 4 w 8" name="T40"/>
                <a:gd fmla="*/ 6 h 9" name="T41"/>
                <a:gd fmla="*/ 3 w 8" name="T42"/>
                <a:gd fmla="*/ 6 h 9" name="T43"/>
                <a:gd fmla="*/ 2 w 8" name="T44"/>
                <a:gd fmla="*/ 6 h 9" name="T45"/>
                <a:gd fmla="*/ 1 w 8" name="T46"/>
                <a:gd fmla="*/ 6 h 9" name="T47"/>
                <a:gd fmla="*/ 1 w 8" name="T48"/>
                <a:gd fmla="*/ 5 h 9" name="T49"/>
                <a:gd fmla="*/ 4 w 8" name="T50"/>
                <a:gd fmla="*/ 1 h 9" name="T51"/>
                <a:gd fmla="*/ 4 w 8" name="T52"/>
                <a:gd fmla="*/ 1 h 9" name="T53"/>
                <a:gd fmla="*/ 5 w 8" name="T54"/>
                <a:gd fmla="*/ 1 h 9" name="T55"/>
                <a:gd fmla="*/ 6 w 8" name="T56"/>
                <a:gd fmla="*/ 0 h 9" name="T57"/>
                <a:gd fmla="*/ 5 w 8" name="T58"/>
                <a:gd fmla="*/ 1 h 9" name="T59"/>
                <a:gd fmla="*/ 4 w 8" name="T60"/>
                <a:gd fmla="*/ 1 h 9" name="T61"/>
                <a:gd fmla="*/ 4 w 8" name="T62"/>
                <a:gd fmla="*/ 1 h 9" name="T63"/>
                <a:gd fmla="*/ 0 w 8" name="T64"/>
                <a:gd fmla="*/ 5 h 9" name="T65"/>
                <a:gd fmla="*/ 0 w 8" name="T66"/>
                <a:gd fmla="*/ 7 h 9" name="T67"/>
                <a:gd fmla="*/ 1 w 8" name="T68"/>
                <a:gd fmla="*/ 7 h 9" name="T69"/>
                <a:gd fmla="*/ 2 w 8" name="T70"/>
                <a:gd fmla="*/ 7 h 9" name="T71"/>
                <a:gd fmla="*/ 3 w 8" name="T72"/>
                <a:gd fmla="*/ 7 h 9" name="T73"/>
                <a:gd fmla="*/ 4 w 8" name="T74"/>
                <a:gd fmla="*/ 7 h 9" name="T75"/>
                <a:gd fmla="*/ 4 w 8" name="T76"/>
                <a:gd fmla="*/ 7 h 9" name="T77"/>
                <a:gd fmla="*/ 4 w 8" name="T78"/>
                <a:gd fmla="*/ 9 h 9" name="T79"/>
                <a:gd fmla="*/ 4 w 8" name="T80"/>
                <a:gd fmla="*/ 9 h 9" name="T81"/>
                <a:gd fmla="*/ 4 w 8" name="T82"/>
                <a:gd fmla="*/ 9 h 9" name="T83"/>
                <a:gd fmla="*/ 6 w 8" name="T84"/>
                <a:gd fmla="*/ 9 h 9" name="T85"/>
                <a:gd fmla="*/ 6 w 8" name="T86"/>
                <a:gd fmla="*/ 9 h 9" name="T87"/>
                <a:gd fmla="*/ 6 w 8" name="T88"/>
                <a:gd fmla="*/ 8 h 9" name="T89"/>
                <a:gd fmla="*/ 6 w 8" name="T90"/>
                <a:gd fmla="*/ 7 h 9" name="T91"/>
                <a:gd fmla="*/ 7 w 8" name="T92"/>
                <a:gd fmla="*/ 7 h 9" name="T93"/>
                <a:gd fmla="*/ 7 w 8" name="T94"/>
                <a:gd fmla="*/ 7 h 9" name="T95"/>
                <a:gd fmla="*/ 8 w 8" name="T96"/>
                <a:gd fmla="*/ 6 h 9" name="T97"/>
                <a:gd fmla="*/ 8 w 8" name="T98"/>
                <a:gd fmla="*/ 5 h 9" name="T99"/>
                <a:gd fmla="*/ 8 w 8" name="T100"/>
                <a:gd fmla="*/ 5 h 9" name="T101"/>
                <a:gd fmla="*/ 7 w 8" name="T102"/>
                <a:gd fmla="*/ 5 h 9" name="T103"/>
                <a:gd fmla="*/ 7 w 8" name="T104"/>
                <a:gd fmla="*/ 5 h 9" name="T105"/>
                <a:gd fmla="*/ 6 w 8" name="T106"/>
                <a:gd fmla="*/ 5 h 9" name="T107"/>
                <a:gd fmla="*/ 6 w 8" name="T108"/>
                <a:gd fmla="*/ 2 h 9" name="T109"/>
                <a:gd fmla="*/ 6 w 8" name="T110"/>
                <a:gd fmla="*/ 1 h 9" name="T111"/>
                <a:gd fmla="*/ 6 w 8" name="T112"/>
                <a:gd fmla="*/ 1 h 9" name="T113"/>
                <a:gd fmla="*/ 6 w 8" name="T114"/>
                <a:gd fmla="*/ 0 h 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9" w="8">
                  <a:moveTo>
                    <a:pt x="5" y="1"/>
                  </a:moveTo>
                  <a:cubicBezTo>
                    <a:pt x="6" y="1"/>
                    <a:pt x="6" y="1"/>
                    <a:pt x="6" y="1"/>
                  </a:cubicBezTo>
                  <a:cubicBezTo>
                    <a:pt x="6" y="2"/>
                    <a:pt x="6" y="2"/>
                    <a:pt x="5" y="2"/>
                  </a:cubicBezTo>
                  <a:cubicBezTo>
                    <a:pt x="5" y="3"/>
                    <a:pt x="5" y="4"/>
                    <a:pt x="5" y="5"/>
                  </a:cubicBezTo>
                  <a:cubicBezTo>
                    <a:pt x="6" y="5"/>
                    <a:pt x="6" y="5"/>
                    <a:pt x="6" y="5"/>
                  </a:cubicBezTo>
                  <a:cubicBezTo>
                    <a:pt x="6" y="5"/>
                    <a:pt x="6" y="5"/>
                    <a:pt x="6" y="5"/>
                  </a:cubicBezTo>
                  <a:cubicBezTo>
                    <a:pt x="7" y="5"/>
                    <a:pt x="7" y="5"/>
                    <a:pt x="7" y="5"/>
                  </a:cubicBezTo>
                  <a:cubicBezTo>
                    <a:pt x="7" y="6"/>
                    <a:pt x="7" y="6"/>
                    <a:pt x="7" y="6"/>
                  </a:cubicBezTo>
                  <a:cubicBezTo>
                    <a:pt x="7" y="6"/>
                    <a:pt x="7" y="6"/>
                    <a:pt x="7" y="6"/>
                  </a:cubicBezTo>
                  <a:cubicBezTo>
                    <a:pt x="6" y="6"/>
                    <a:pt x="6" y="6"/>
                    <a:pt x="6" y="6"/>
                  </a:cubicBezTo>
                  <a:cubicBezTo>
                    <a:pt x="5" y="6"/>
                    <a:pt x="5" y="6"/>
                    <a:pt x="5" y="6"/>
                  </a:cubicBezTo>
                  <a:cubicBezTo>
                    <a:pt x="5" y="6"/>
                    <a:pt x="5" y="6"/>
                    <a:pt x="5" y="6"/>
                  </a:cubicBezTo>
                  <a:cubicBezTo>
                    <a:pt x="5" y="7"/>
                    <a:pt x="5" y="8"/>
                    <a:pt x="5" y="8"/>
                  </a:cubicBezTo>
                  <a:cubicBezTo>
                    <a:pt x="5" y="9"/>
                    <a:pt x="5" y="9"/>
                    <a:pt x="5" y="9"/>
                  </a:cubicBezTo>
                  <a:cubicBezTo>
                    <a:pt x="5" y="9"/>
                    <a:pt x="5" y="9"/>
                    <a:pt x="5" y="9"/>
                  </a:cubicBezTo>
                  <a:cubicBezTo>
                    <a:pt x="5" y="8"/>
                    <a:pt x="5" y="8"/>
                    <a:pt x="5" y="7"/>
                  </a:cubicBezTo>
                  <a:cubicBezTo>
                    <a:pt x="5" y="7"/>
                    <a:pt x="5" y="7"/>
                    <a:pt x="5" y="7"/>
                  </a:cubicBezTo>
                  <a:cubicBezTo>
                    <a:pt x="5" y="6"/>
                    <a:pt x="5" y="6"/>
                    <a:pt x="5" y="6"/>
                  </a:cubicBezTo>
                  <a:cubicBezTo>
                    <a:pt x="4" y="6"/>
                    <a:pt x="4" y="6"/>
                    <a:pt x="4" y="6"/>
                  </a:cubicBezTo>
                  <a:cubicBezTo>
                    <a:pt x="4" y="6"/>
                    <a:pt x="4" y="6"/>
                    <a:pt x="4" y="6"/>
                  </a:cubicBezTo>
                  <a:cubicBezTo>
                    <a:pt x="4" y="6"/>
                    <a:pt x="4" y="6"/>
                    <a:pt x="4" y="6"/>
                  </a:cubicBezTo>
                  <a:cubicBezTo>
                    <a:pt x="3" y="6"/>
                    <a:pt x="3" y="6"/>
                    <a:pt x="3" y="6"/>
                  </a:cubicBezTo>
                  <a:cubicBezTo>
                    <a:pt x="3" y="6"/>
                    <a:pt x="2" y="6"/>
                    <a:pt x="2" y="6"/>
                  </a:cubicBezTo>
                  <a:cubicBezTo>
                    <a:pt x="2" y="6"/>
                    <a:pt x="1" y="6"/>
                    <a:pt x="1" y="6"/>
                  </a:cubicBezTo>
                  <a:cubicBezTo>
                    <a:pt x="1" y="5"/>
                    <a:pt x="1" y="5"/>
                    <a:pt x="1" y="5"/>
                  </a:cubicBezTo>
                  <a:cubicBezTo>
                    <a:pt x="1" y="5"/>
                    <a:pt x="3" y="3"/>
                    <a:pt x="4" y="1"/>
                  </a:cubicBezTo>
                  <a:cubicBezTo>
                    <a:pt x="4" y="1"/>
                    <a:pt x="4" y="1"/>
                    <a:pt x="4" y="1"/>
                  </a:cubicBezTo>
                  <a:cubicBezTo>
                    <a:pt x="5" y="1"/>
                    <a:pt x="5" y="1"/>
                    <a:pt x="5" y="1"/>
                  </a:cubicBezTo>
                  <a:moveTo>
                    <a:pt x="6" y="0"/>
                  </a:moveTo>
                  <a:cubicBezTo>
                    <a:pt x="5" y="1"/>
                    <a:pt x="5" y="1"/>
                    <a:pt x="5" y="1"/>
                  </a:cubicBezTo>
                  <a:cubicBezTo>
                    <a:pt x="4" y="1"/>
                    <a:pt x="4" y="1"/>
                    <a:pt x="4" y="1"/>
                  </a:cubicBezTo>
                  <a:cubicBezTo>
                    <a:pt x="4" y="1"/>
                    <a:pt x="4" y="1"/>
                    <a:pt x="4" y="1"/>
                  </a:cubicBezTo>
                  <a:cubicBezTo>
                    <a:pt x="3" y="2"/>
                    <a:pt x="1" y="5"/>
                    <a:pt x="0" y="5"/>
                  </a:cubicBezTo>
                  <a:cubicBezTo>
                    <a:pt x="0" y="6"/>
                    <a:pt x="0" y="6"/>
                    <a:pt x="0" y="7"/>
                  </a:cubicBezTo>
                  <a:cubicBezTo>
                    <a:pt x="1" y="7"/>
                    <a:pt x="1" y="7"/>
                    <a:pt x="1" y="7"/>
                  </a:cubicBezTo>
                  <a:cubicBezTo>
                    <a:pt x="1" y="7"/>
                    <a:pt x="2" y="7"/>
                    <a:pt x="2" y="7"/>
                  </a:cubicBezTo>
                  <a:cubicBezTo>
                    <a:pt x="2" y="7"/>
                    <a:pt x="3" y="7"/>
                    <a:pt x="3" y="7"/>
                  </a:cubicBezTo>
                  <a:cubicBezTo>
                    <a:pt x="4" y="7"/>
                    <a:pt x="4" y="7"/>
                    <a:pt x="4" y="7"/>
                  </a:cubicBezTo>
                  <a:cubicBezTo>
                    <a:pt x="4" y="7"/>
                    <a:pt x="4" y="7"/>
                    <a:pt x="4" y="7"/>
                  </a:cubicBezTo>
                  <a:cubicBezTo>
                    <a:pt x="4" y="8"/>
                    <a:pt x="4" y="8"/>
                    <a:pt x="4" y="9"/>
                  </a:cubicBezTo>
                  <a:cubicBezTo>
                    <a:pt x="4" y="9"/>
                    <a:pt x="4" y="9"/>
                    <a:pt x="4" y="9"/>
                  </a:cubicBezTo>
                  <a:cubicBezTo>
                    <a:pt x="4" y="9"/>
                    <a:pt x="4" y="9"/>
                    <a:pt x="4" y="9"/>
                  </a:cubicBezTo>
                  <a:cubicBezTo>
                    <a:pt x="6" y="9"/>
                    <a:pt x="6" y="9"/>
                    <a:pt x="6" y="9"/>
                  </a:cubicBezTo>
                  <a:cubicBezTo>
                    <a:pt x="6" y="9"/>
                    <a:pt x="6" y="9"/>
                    <a:pt x="6" y="9"/>
                  </a:cubicBezTo>
                  <a:cubicBezTo>
                    <a:pt x="6" y="8"/>
                    <a:pt x="6" y="8"/>
                    <a:pt x="6" y="8"/>
                  </a:cubicBezTo>
                  <a:cubicBezTo>
                    <a:pt x="6" y="8"/>
                    <a:pt x="6" y="8"/>
                    <a:pt x="6" y="7"/>
                  </a:cubicBezTo>
                  <a:cubicBezTo>
                    <a:pt x="6" y="7"/>
                    <a:pt x="7" y="7"/>
                    <a:pt x="7" y="7"/>
                  </a:cubicBezTo>
                  <a:cubicBezTo>
                    <a:pt x="7" y="7"/>
                    <a:pt x="7" y="7"/>
                    <a:pt x="7" y="7"/>
                  </a:cubicBezTo>
                  <a:cubicBezTo>
                    <a:pt x="8" y="6"/>
                    <a:pt x="8" y="6"/>
                    <a:pt x="8" y="6"/>
                  </a:cubicBezTo>
                  <a:cubicBezTo>
                    <a:pt x="8" y="5"/>
                    <a:pt x="8" y="5"/>
                    <a:pt x="8" y="5"/>
                  </a:cubicBezTo>
                  <a:cubicBezTo>
                    <a:pt x="8" y="5"/>
                    <a:pt x="8" y="5"/>
                    <a:pt x="8" y="5"/>
                  </a:cubicBezTo>
                  <a:cubicBezTo>
                    <a:pt x="7" y="5"/>
                    <a:pt x="7" y="5"/>
                    <a:pt x="7" y="5"/>
                  </a:cubicBezTo>
                  <a:cubicBezTo>
                    <a:pt x="7" y="5"/>
                    <a:pt x="7" y="5"/>
                    <a:pt x="7" y="5"/>
                  </a:cubicBezTo>
                  <a:cubicBezTo>
                    <a:pt x="6" y="5"/>
                    <a:pt x="6" y="5"/>
                    <a:pt x="6" y="5"/>
                  </a:cubicBezTo>
                  <a:cubicBezTo>
                    <a:pt x="6" y="4"/>
                    <a:pt x="6" y="3"/>
                    <a:pt x="6" y="2"/>
                  </a:cubicBezTo>
                  <a:cubicBezTo>
                    <a:pt x="6" y="2"/>
                    <a:pt x="6" y="1"/>
                    <a:pt x="6" y="1"/>
                  </a:cubicBezTo>
                  <a:cubicBezTo>
                    <a:pt x="6" y="1"/>
                    <a:pt x="6" y="1"/>
                    <a:pt x="6" y="1"/>
                  </a:cubicBezTo>
                  <a:cubicBezTo>
                    <a:pt x="6" y="0"/>
                    <a:pt x="6"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75" name="Freeform 161"/>
            <p:cNvSpPr>
              <a:spLocks noEditPoints="1"/>
            </p:cNvSpPr>
            <p:nvPr/>
          </p:nvSpPr>
          <p:spPr bwMode="auto">
            <a:xfrm>
              <a:off x="4074" y="2067"/>
              <a:ext cx="141" cy="79"/>
            </a:xfrm>
            <a:custGeom>
              <a:gdLst>
                <a:gd fmla="*/ 26 w 59" name="T0"/>
                <a:gd fmla="*/ 28 h 33" name="T1"/>
                <a:gd fmla="*/ 23 w 59" name="T2"/>
                <a:gd fmla="*/ 30 h 33" name="T3"/>
                <a:gd fmla="*/ 24 w 59" name="T4"/>
                <a:gd fmla="*/ 25 h 33" name="T5"/>
                <a:gd fmla="*/ 23 w 59" name="T6"/>
                <a:gd fmla="*/ 30 h 33" name="T7"/>
                <a:gd fmla="*/ 20 w 59" name="T8"/>
                <a:gd fmla="*/ 23 h 33" name="T9"/>
                <a:gd fmla="*/ 17 w 59" name="T10"/>
                <a:gd fmla="*/ 26 h 33" name="T11"/>
                <a:gd fmla="*/ 19 w 59" name="T12"/>
                <a:gd fmla="*/ 23 h 33" name="T13"/>
                <a:gd fmla="*/ 9 w 59" name="T14"/>
                <a:gd fmla="*/ 20 h 33" name="T15"/>
                <a:gd fmla="*/ 8 w 59" name="T16"/>
                <a:gd fmla="*/ 21 h 33" name="T17"/>
                <a:gd fmla="*/ 48 w 59" name="T18"/>
                <a:gd fmla="*/ 20 h 33" name="T19"/>
                <a:gd fmla="*/ 7 w 59" name="T20"/>
                <a:gd fmla="*/ 20 h 33" name="T21"/>
                <a:gd fmla="*/ 7 w 59" name="T22"/>
                <a:gd fmla="*/ 20 h 33" name="T23"/>
                <a:gd fmla="*/ 10 w 59" name="T24"/>
                <a:gd fmla="*/ 18 h 33" name="T25"/>
                <a:gd fmla="*/ 17 w 59" name="T26"/>
                <a:gd fmla="*/ 13 h 33" name="T27"/>
                <a:gd fmla="*/ 29 w 59" name="T28"/>
                <a:gd fmla="*/ 10 h 33" name="T29"/>
                <a:gd fmla="*/ 44 w 59" name="T30"/>
                <a:gd fmla="*/ 24 h 33" name="T31"/>
                <a:gd fmla="*/ 41 w 59" name="T32"/>
                <a:gd fmla="*/ 27 h 33" name="T33"/>
                <a:gd fmla="*/ 32 w 59" name="T34"/>
                <a:gd fmla="*/ 23 h 33" name="T35"/>
                <a:gd fmla="*/ 35 w 59" name="T36"/>
                <a:gd fmla="*/ 30 h 33" name="T37"/>
                <a:gd fmla="*/ 33 w 59" name="T38"/>
                <a:gd fmla="*/ 30 h 33" name="T39"/>
                <a:gd fmla="*/ 29 w 59" name="T40"/>
                <a:gd fmla="*/ 28 h 33" name="T41"/>
                <a:gd fmla="*/ 24 w 59" name="T42"/>
                <a:gd fmla="*/ 23 h 33" name="T43"/>
                <a:gd fmla="*/ 16 w 59" name="T44"/>
                <a:gd fmla="*/ 22 h 33" name="T45"/>
                <a:gd fmla="*/ 14 w 59" name="T46"/>
                <a:gd fmla="*/ 6 h 33" name="T47"/>
                <a:gd fmla="*/ 9 w 59" name="T48"/>
                <a:gd fmla="*/ 19 h 33" name="T49"/>
                <a:gd fmla="*/ 21 w 59" name="T50"/>
                <a:gd fmla="*/ 7 h 33" name="T51"/>
                <a:gd fmla="*/ 43 w 59" name="T52"/>
                <a:gd fmla="*/ 7 h 33" name="T53"/>
                <a:gd fmla="*/ 32 w 59" name="T54"/>
                <a:gd fmla="*/ 12 h 33" name="T55"/>
                <a:gd fmla="*/ 19 w 59" name="T56"/>
                <a:gd fmla="*/ 12 h 33" name="T57"/>
                <a:gd fmla="*/ 49 w 59" name="T58"/>
                <a:gd fmla="*/ 18 h 33" name="T59"/>
                <a:gd fmla="*/ 44 w 59" name="T60"/>
                <a:gd fmla="*/ 6 h 33" name="T61"/>
                <a:gd fmla="*/ 43 w 59" name="T62"/>
                <a:gd fmla="*/ 3 h 33" name="T63"/>
                <a:gd fmla="*/ 36 w 59" name="T64"/>
                <a:gd fmla="*/ 6 h 33" name="T65"/>
                <a:gd fmla="*/ 19 w 59" name="T66"/>
                <a:gd fmla="*/ 7 h 33" name="T67"/>
                <a:gd fmla="*/ 8 w 59" name="T68"/>
                <a:gd fmla="*/ 1 h 33" name="T69"/>
                <a:gd fmla="*/ 7 w 59" name="T70"/>
                <a:gd fmla="*/ 18 h 33" name="T71"/>
                <a:gd fmla="*/ 4 w 59" name="T72"/>
                <a:gd fmla="*/ 19 h 33" name="T73"/>
                <a:gd fmla="*/ 5 w 59" name="T74"/>
                <a:gd fmla="*/ 16 h 33" name="T75"/>
                <a:gd fmla="*/ 5 w 59" name="T76"/>
                <a:gd fmla="*/ 15 h 33" name="T77"/>
                <a:gd fmla="*/ 4 w 59" name="T78"/>
                <a:gd fmla="*/ 14 h 33" name="T79"/>
                <a:gd fmla="*/ 1 w 59" name="T80"/>
                <a:gd fmla="*/ 16 h 33" name="T81"/>
                <a:gd fmla="*/ 0 w 59" name="T82"/>
                <a:gd fmla="*/ 17 h 33" name="T83"/>
                <a:gd fmla="*/ 6 w 59" name="T84"/>
                <a:gd fmla="*/ 21 h 33" name="T85"/>
                <a:gd fmla="*/ 17 w 59" name="T86"/>
                <a:gd fmla="*/ 27 h 33" name="T87"/>
                <a:gd fmla="*/ 21 w 59" name="T88"/>
                <a:gd fmla="*/ 29 h 33" name="T89"/>
                <a:gd fmla="*/ 28 w 59" name="T90"/>
                <a:gd fmla="*/ 32 h 33" name="T91"/>
                <a:gd fmla="*/ 35 w 59" name="T92"/>
                <a:gd fmla="*/ 31 h 33" name="T93"/>
                <a:gd fmla="*/ 43 w 59" name="T94"/>
                <a:gd fmla="*/ 25 h 33" name="T95"/>
                <a:gd fmla="*/ 49 w 59" name="T96"/>
                <a:gd fmla="*/ 21 h 33" name="T97"/>
                <a:gd fmla="*/ 57 w 59" name="T98"/>
                <a:gd fmla="*/ 17 h 33" name="T99"/>
                <a:gd fmla="*/ 56 w 59" name="T100"/>
                <a:gd fmla="*/ 16 h 33" name="T101"/>
                <a:gd fmla="*/ 57 w 59" name="T102"/>
                <a:gd fmla="*/ 13 h 33" name="T103"/>
                <a:gd fmla="*/ 52 w 59" name="T104"/>
                <a:gd fmla="*/ 18 h 33" name="T105"/>
                <a:gd fmla="*/ 51 w 59" name="T106"/>
                <a:gd fmla="*/ 19 h 33" name="T107"/>
                <a:gd fmla="*/ 49 w 59" name="T108"/>
                <a:gd fmla="*/ 20 h 33" name="T109"/>
                <a:gd fmla="*/ 51 w 59" name="T110"/>
                <a:gd fmla="*/ 15 h 33" name="T111"/>
                <a:gd fmla="*/ 50 w 59" name="T112"/>
                <a:gd fmla="*/ 1 h 3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3" w="59">
                  <a:moveTo>
                    <a:pt x="26" y="32"/>
                  </a:moveTo>
                  <a:cubicBezTo>
                    <a:pt x="26" y="32"/>
                    <a:pt x="26" y="32"/>
                    <a:pt x="26" y="32"/>
                  </a:cubicBezTo>
                  <a:cubicBezTo>
                    <a:pt x="25" y="31"/>
                    <a:pt x="25" y="31"/>
                    <a:pt x="25" y="30"/>
                  </a:cubicBezTo>
                  <a:cubicBezTo>
                    <a:pt x="25" y="30"/>
                    <a:pt x="25" y="30"/>
                    <a:pt x="25" y="30"/>
                  </a:cubicBezTo>
                  <a:cubicBezTo>
                    <a:pt x="25" y="30"/>
                    <a:pt x="25" y="30"/>
                    <a:pt x="25" y="30"/>
                  </a:cubicBezTo>
                  <a:cubicBezTo>
                    <a:pt x="26" y="29"/>
                    <a:pt x="26" y="29"/>
                    <a:pt x="26" y="28"/>
                  </a:cubicBezTo>
                  <a:cubicBezTo>
                    <a:pt x="26" y="28"/>
                    <a:pt x="26" y="28"/>
                    <a:pt x="26" y="28"/>
                  </a:cubicBezTo>
                  <a:cubicBezTo>
                    <a:pt x="27" y="27"/>
                    <a:pt x="27" y="27"/>
                    <a:pt x="27" y="27"/>
                  </a:cubicBezTo>
                  <a:cubicBezTo>
                    <a:pt x="27" y="27"/>
                    <a:pt x="27" y="27"/>
                    <a:pt x="27" y="27"/>
                  </a:cubicBezTo>
                  <a:cubicBezTo>
                    <a:pt x="28" y="28"/>
                    <a:pt x="28" y="28"/>
                    <a:pt x="28" y="28"/>
                  </a:cubicBezTo>
                  <a:cubicBezTo>
                    <a:pt x="28" y="29"/>
                    <a:pt x="28" y="29"/>
                    <a:pt x="28" y="29"/>
                  </a:cubicBezTo>
                  <a:cubicBezTo>
                    <a:pt x="28" y="30"/>
                    <a:pt x="27" y="31"/>
                    <a:pt x="27" y="31"/>
                  </a:cubicBezTo>
                  <a:cubicBezTo>
                    <a:pt x="26" y="32"/>
                    <a:pt x="26" y="32"/>
                    <a:pt x="26" y="32"/>
                  </a:cubicBezTo>
                  <a:moveTo>
                    <a:pt x="23" y="30"/>
                  </a:moveTo>
                  <a:cubicBezTo>
                    <a:pt x="23" y="30"/>
                    <a:pt x="23" y="30"/>
                    <a:pt x="22" y="30"/>
                  </a:cubicBezTo>
                  <a:cubicBezTo>
                    <a:pt x="22" y="29"/>
                    <a:pt x="22" y="29"/>
                    <a:pt x="22" y="28"/>
                  </a:cubicBezTo>
                  <a:cubicBezTo>
                    <a:pt x="22" y="28"/>
                    <a:pt x="22" y="28"/>
                    <a:pt x="22" y="28"/>
                  </a:cubicBezTo>
                  <a:cubicBezTo>
                    <a:pt x="23" y="27"/>
                    <a:pt x="23" y="27"/>
                    <a:pt x="23" y="26"/>
                  </a:cubicBezTo>
                  <a:cubicBezTo>
                    <a:pt x="23" y="25"/>
                    <a:pt x="23" y="25"/>
                    <a:pt x="23" y="25"/>
                  </a:cubicBezTo>
                  <a:cubicBezTo>
                    <a:pt x="24" y="25"/>
                    <a:pt x="24" y="25"/>
                    <a:pt x="24" y="25"/>
                  </a:cubicBezTo>
                  <a:cubicBezTo>
                    <a:pt x="24" y="25"/>
                    <a:pt x="24" y="25"/>
                    <a:pt x="24" y="25"/>
                  </a:cubicBezTo>
                  <a:cubicBezTo>
                    <a:pt x="24" y="24"/>
                    <a:pt x="24" y="24"/>
                    <a:pt x="25" y="24"/>
                  </a:cubicBezTo>
                  <a:cubicBezTo>
                    <a:pt x="25" y="24"/>
                    <a:pt x="25" y="24"/>
                    <a:pt x="25" y="24"/>
                  </a:cubicBezTo>
                  <a:cubicBezTo>
                    <a:pt x="25" y="24"/>
                    <a:pt x="26" y="24"/>
                    <a:pt x="26" y="25"/>
                  </a:cubicBezTo>
                  <a:cubicBezTo>
                    <a:pt x="26" y="25"/>
                    <a:pt x="26" y="26"/>
                    <a:pt x="25" y="26"/>
                  </a:cubicBezTo>
                  <a:cubicBezTo>
                    <a:pt x="25" y="27"/>
                    <a:pt x="25" y="28"/>
                    <a:pt x="24" y="30"/>
                  </a:cubicBezTo>
                  <a:cubicBezTo>
                    <a:pt x="24" y="30"/>
                    <a:pt x="24" y="30"/>
                    <a:pt x="24" y="30"/>
                  </a:cubicBezTo>
                  <a:cubicBezTo>
                    <a:pt x="24" y="30"/>
                    <a:pt x="24" y="30"/>
                    <a:pt x="23" y="30"/>
                  </a:cubicBezTo>
                  <a:moveTo>
                    <a:pt x="20" y="28"/>
                  </a:moveTo>
                  <a:cubicBezTo>
                    <a:pt x="20" y="28"/>
                    <a:pt x="19" y="28"/>
                    <a:pt x="19" y="28"/>
                  </a:cubicBezTo>
                  <a:cubicBezTo>
                    <a:pt x="19" y="28"/>
                    <a:pt x="19" y="28"/>
                    <a:pt x="19" y="28"/>
                  </a:cubicBezTo>
                  <a:cubicBezTo>
                    <a:pt x="19" y="27"/>
                    <a:pt x="19" y="27"/>
                    <a:pt x="19" y="27"/>
                  </a:cubicBezTo>
                  <a:cubicBezTo>
                    <a:pt x="19" y="26"/>
                    <a:pt x="19" y="25"/>
                    <a:pt x="19" y="25"/>
                  </a:cubicBezTo>
                  <a:cubicBezTo>
                    <a:pt x="20" y="24"/>
                    <a:pt x="20" y="24"/>
                    <a:pt x="20" y="24"/>
                  </a:cubicBezTo>
                  <a:cubicBezTo>
                    <a:pt x="20" y="23"/>
                    <a:pt x="20" y="23"/>
                    <a:pt x="20" y="23"/>
                  </a:cubicBezTo>
                  <a:cubicBezTo>
                    <a:pt x="21" y="22"/>
                    <a:pt x="21" y="22"/>
                    <a:pt x="21" y="22"/>
                  </a:cubicBezTo>
                  <a:cubicBezTo>
                    <a:pt x="22" y="22"/>
                    <a:pt x="22" y="22"/>
                    <a:pt x="22" y="22"/>
                  </a:cubicBezTo>
                  <a:cubicBezTo>
                    <a:pt x="22" y="22"/>
                    <a:pt x="23" y="23"/>
                    <a:pt x="22" y="25"/>
                  </a:cubicBezTo>
                  <a:cubicBezTo>
                    <a:pt x="22" y="26"/>
                    <a:pt x="22" y="26"/>
                    <a:pt x="22" y="26"/>
                  </a:cubicBezTo>
                  <a:cubicBezTo>
                    <a:pt x="22" y="27"/>
                    <a:pt x="21" y="28"/>
                    <a:pt x="20" y="28"/>
                  </a:cubicBezTo>
                  <a:cubicBezTo>
                    <a:pt x="20" y="28"/>
                    <a:pt x="20" y="28"/>
                    <a:pt x="20" y="28"/>
                  </a:cubicBezTo>
                  <a:moveTo>
                    <a:pt x="17" y="26"/>
                  </a:moveTo>
                  <a:cubicBezTo>
                    <a:pt x="16" y="25"/>
                    <a:pt x="16" y="25"/>
                    <a:pt x="16" y="25"/>
                  </a:cubicBezTo>
                  <a:cubicBezTo>
                    <a:pt x="16" y="24"/>
                    <a:pt x="16" y="24"/>
                    <a:pt x="16" y="24"/>
                  </a:cubicBezTo>
                  <a:cubicBezTo>
                    <a:pt x="17" y="24"/>
                    <a:pt x="17" y="23"/>
                    <a:pt x="17" y="22"/>
                  </a:cubicBezTo>
                  <a:cubicBezTo>
                    <a:pt x="17" y="22"/>
                    <a:pt x="18" y="21"/>
                    <a:pt x="18" y="21"/>
                  </a:cubicBezTo>
                  <a:cubicBezTo>
                    <a:pt x="19" y="22"/>
                    <a:pt x="19" y="22"/>
                    <a:pt x="19" y="22"/>
                  </a:cubicBezTo>
                  <a:cubicBezTo>
                    <a:pt x="19" y="22"/>
                    <a:pt x="19" y="23"/>
                    <a:pt x="19" y="23"/>
                  </a:cubicBezTo>
                  <a:cubicBezTo>
                    <a:pt x="19" y="23"/>
                    <a:pt x="19" y="23"/>
                    <a:pt x="19" y="23"/>
                  </a:cubicBezTo>
                  <a:cubicBezTo>
                    <a:pt x="18" y="24"/>
                    <a:pt x="18" y="24"/>
                    <a:pt x="18" y="24"/>
                  </a:cubicBezTo>
                  <a:cubicBezTo>
                    <a:pt x="18" y="25"/>
                    <a:pt x="18" y="25"/>
                    <a:pt x="18" y="25"/>
                  </a:cubicBezTo>
                  <a:cubicBezTo>
                    <a:pt x="18" y="25"/>
                    <a:pt x="18" y="25"/>
                    <a:pt x="18" y="25"/>
                  </a:cubicBezTo>
                  <a:cubicBezTo>
                    <a:pt x="17" y="26"/>
                    <a:pt x="17" y="26"/>
                    <a:pt x="17" y="26"/>
                  </a:cubicBezTo>
                  <a:moveTo>
                    <a:pt x="9" y="21"/>
                  </a:moveTo>
                  <a:cubicBezTo>
                    <a:pt x="9" y="21"/>
                    <a:pt x="9" y="21"/>
                    <a:pt x="9" y="21"/>
                  </a:cubicBezTo>
                  <a:cubicBezTo>
                    <a:pt x="9" y="20"/>
                    <a:pt x="9" y="20"/>
                    <a:pt x="9" y="20"/>
                  </a:cubicBezTo>
                  <a:cubicBezTo>
                    <a:pt x="9" y="21"/>
                    <a:pt x="9" y="21"/>
                    <a:pt x="9" y="21"/>
                  </a:cubicBezTo>
                  <a:moveTo>
                    <a:pt x="8" y="21"/>
                  </a:moveTo>
                  <a:cubicBezTo>
                    <a:pt x="8" y="20"/>
                    <a:pt x="8" y="20"/>
                    <a:pt x="8" y="20"/>
                  </a:cubicBezTo>
                  <a:cubicBezTo>
                    <a:pt x="8" y="20"/>
                    <a:pt x="8" y="20"/>
                    <a:pt x="8" y="20"/>
                  </a:cubicBezTo>
                  <a:cubicBezTo>
                    <a:pt x="8" y="20"/>
                    <a:pt x="8" y="20"/>
                    <a:pt x="8" y="20"/>
                  </a:cubicBezTo>
                  <a:cubicBezTo>
                    <a:pt x="8" y="21"/>
                    <a:pt x="8" y="21"/>
                    <a:pt x="8" y="21"/>
                  </a:cubicBezTo>
                  <a:cubicBezTo>
                    <a:pt x="8" y="21"/>
                    <a:pt x="8" y="21"/>
                    <a:pt x="8" y="21"/>
                  </a:cubicBezTo>
                  <a:cubicBezTo>
                    <a:pt x="8" y="21"/>
                    <a:pt x="8" y="21"/>
                    <a:pt x="8" y="21"/>
                  </a:cubicBezTo>
                  <a:moveTo>
                    <a:pt x="48" y="20"/>
                  </a:moveTo>
                  <a:cubicBezTo>
                    <a:pt x="48" y="20"/>
                    <a:pt x="48" y="20"/>
                    <a:pt x="48" y="20"/>
                  </a:cubicBezTo>
                  <a:cubicBezTo>
                    <a:pt x="48" y="20"/>
                    <a:pt x="48" y="20"/>
                    <a:pt x="48" y="20"/>
                  </a:cubicBezTo>
                  <a:cubicBezTo>
                    <a:pt x="48" y="20"/>
                    <a:pt x="48" y="20"/>
                    <a:pt x="48" y="20"/>
                  </a:cubicBezTo>
                  <a:cubicBezTo>
                    <a:pt x="48" y="20"/>
                    <a:pt x="48" y="20"/>
                    <a:pt x="48" y="20"/>
                  </a:cubicBezTo>
                  <a:cubicBezTo>
                    <a:pt x="48" y="20"/>
                    <a:pt x="48" y="20"/>
                    <a:pt x="48" y="20"/>
                  </a:cubicBezTo>
                  <a:moveTo>
                    <a:pt x="47" y="20"/>
                  </a:moveTo>
                  <a:cubicBezTo>
                    <a:pt x="47" y="19"/>
                    <a:pt x="47" y="19"/>
                    <a:pt x="47" y="19"/>
                  </a:cubicBezTo>
                  <a:cubicBezTo>
                    <a:pt x="47" y="19"/>
                    <a:pt x="47" y="19"/>
                    <a:pt x="47" y="19"/>
                  </a:cubicBezTo>
                  <a:cubicBezTo>
                    <a:pt x="47" y="19"/>
                    <a:pt x="47" y="19"/>
                    <a:pt x="47" y="19"/>
                  </a:cubicBezTo>
                  <a:cubicBezTo>
                    <a:pt x="47" y="19"/>
                    <a:pt x="47" y="19"/>
                    <a:pt x="47" y="19"/>
                  </a:cubicBezTo>
                  <a:cubicBezTo>
                    <a:pt x="47" y="20"/>
                    <a:pt x="47" y="20"/>
                    <a:pt x="47" y="20"/>
                  </a:cubicBezTo>
                  <a:moveTo>
                    <a:pt x="7" y="20"/>
                  </a:moveTo>
                  <a:cubicBezTo>
                    <a:pt x="7" y="20"/>
                    <a:pt x="7" y="20"/>
                    <a:pt x="7" y="20"/>
                  </a:cubicBezTo>
                  <a:cubicBezTo>
                    <a:pt x="7" y="20"/>
                    <a:pt x="7" y="20"/>
                    <a:pt x="7" y="20"/>
                  </a:cubicBezTo>
                  <a:cubicBezTo>
                    <a:pt x="7" y="20"/>
                    <a:pt x="7" y="20"/>
                    <a:pt x="7" y="20"/>
                  </a:cubicBezTo>
                  <a:cubicBezTo>
                    <a:pt x="7" y="19"/>
                    <a:pt x="7" y="19"/>
                    <a:pt x="7" y="19"/>
                  </a:cubicBezTo>
                  <a:cubicBezTo>
                    <a:pt x="7" y="19"/>
                    <a:pt x="7" y="19"/>
                    <a:pt x="7" y="19"/>
                  </a:cubicBezTo>
                  <a:cubicBezTo>
                    <a:pt x="8" y="19"/>
                    <a:pt x="8" y="19"/>
                    <a:pt x="8" y="19"/>
                  </a:cubicBezTo>
                  <a:cubicBezTo>
                    <a:pt x="7" y="20"/>
                    <a:pt x="7" y="20"/>
                    <a:pt x="7" y="20"/>
                  </a:cubicBezTo>
                  <a:moveTo>
                    <a:pt x="47" y="19"/>
                  </a:moveTo>
                  <a:cubicBezTo>
                    <a:pt x="46" y="19"/>
                    <a:pt x="46" y="19"/>
                    <a:pt x="46" y="19"/>
                  </a:cubicBezTo>
                  <a:cubicBezTo>
                    <a:pt x="47" y="19"/>
                    <a:pt x="47" y="19"/>
                    <a:pt x="47" y="19"/>
                  </a:cubicBezTo>
                  <a:cubicBezTo>
                    <a:pt x="47" y="19"/>
                    <a:pt x="47" y="19"/>
                    <a:pt x="47" y="19"/>
                  </a:cubicBezTo>
                  <a:cubicBezTo>
                    <a:pt x="47" y="19"/>
                    <a:pt x="47" y="19"/>
                    <a:pt x="47" y="19"/>
                  </a:cubicBezTo>
                  <a:moveTo>
                    <a:pt x="16" y="22"/>
                  </a:moveTo>
                  <a:cubicBezTo>
                    <a:pt x="15" y="20"/>
                    <a:pt x="13" y="18"/>
                    <a:pt x="10" y="18"/>
                  </a:cubicBezTo>
                  <a:cubicBezTo>
                    <a:pt x="10" y="14"/>
                    <a:pt x="12" y="10"/>
                    <a:pt x="14" y="8"/>
                  </a:cubicBezTo>
                  <a:cubicBezTo>
                    <a:pt x="14" y="7"/>
                    <a:pt x="14" y="7"/>
                    <a:pt x="14" y="7"/>
                  </a:cubicBezTo>
                  <a:cubicBezTo>
                    <a:pt x="14" y="7"/>
                    <a:pt x="14" y="7"/>
                    <a:pt x="14" y="7"/>
                  </a:cubicBezTo>
                  <a:cubicBezTo>
                    <a:pt x="18" y="8"/>
                    <a:pt x="18" y="8"/>
                    <a:pt x="18" y="8"/>
                  </a:cubicBezTo>
                  <a:cubicBezTo>
                    <a:pt x="17" y="9"/>
                    <a:pt x="17" y="9"/>
                    <a:pt x="17" y="9"/>
                  </a:cubicBezTo>
                  <a:cubicBezTo>
                    <a:pt x="16" y="10"/>
                    <a:pt x="16" y="11"/>
                    <a:pt x="16" y="11"/>
                  </a:cubicBezTo>
                  <a:cubicBezTo>
                    <a:pt x="16" y="12"/>
                    <a:pt x="16" y="13"/>
                    <a:pt x="17" y="13"/>
                  </a:cubicBezTo>
                  <a:cubicBezTo>
                    <a:pt x="18" y="13"/>
                    <a:pt x="18" y="13"/>
                    <a:pt x="19" y="13"/>
                  </a:cubicBezTo>
                  <a:cubicBezTo>
                    <a:pt x="20" y="13"/>
                    <a:pt x="20" y="13"/>
                    <a:pt x="20" y="13"/>
                  </a:cubicBezTo>
                  <a:cubicBezTo>
                    <a:pt x="21" y="13"/>
                    <a:pt x="22" y="12"/>
                    <a:pt x="23" y="12"/>
                  </a:cubicBezTo>
                  <a:cubicBezTo>
                    <a:pt x="24" y="11"/>
                    <a:pt x="24" y="11"/>
                    <a:pt x="24" y="11"/>
                  </a:cubicBezTo>
                  <a:cubicBezTo>
                    <a:pt x="25" y="10"/>
                    <a:pt x="27" y="10"/>
                    <a:pt x="28" y="10"/>
                  </a:cubicBezTo>
                  <a:cubicBezTo>
                    <a:pt x="28" y="10"/>
                    <a:pt x="29" y="10"/>
                    <a:pt x="29" y="10"/>
                  </a:cubicBezTo>
                  <a:cubicBezTo>
                    <a:pt x="29" y="10"/>
                    <a:pt x="29" y="10"/>
                    <a:pt x="29" y="10"/>
                  </a:cubicBezTo>
                  <a:cubicBezTo>
                    <a:pt x="30" y="11"/>
                    <a:pt x="30" y="12"/>
                    <a:pt x="31" y="13"/>
                  </a:cubicBezTo>
                  <a:cubicBezTo>
                    <a:pt x="32" y="13"/>
                    <a:pt x="33" y="13"/>
                    <a:pt x="33" y="14"/>
                  </a:cubicBezTo>
                  <a:cubicBezTo>
                    <a:pt x="34" y="14"/>
                    <a:pt x="34" y="14"/>
                    <a:pt x="34" y="14"/>
                  </a:cubicBezTo>
                  <a:cubicBezTo>
                    <a:pt x="37" y="16"/>
                    <a:pt x="41" y="18"/>
                    <a:pt x="44" y="21"/>
                  </a:cubicBezTo>
                  <a:cubicBezTo>
                    <a:pt x="45" y="21"/>
                    <a:pt x="45" y="21"/>
                    <a:pt x="45" y="21"/>
                  </a:cubicBezTo>
                  <a:cubicBezTo>
                    <a:pt x="45" y="22"/>
                    <a:pt x="45" y="23"/>
                    <a:pt x="45" y="23"/>
                  </a:cubicBezTo>
                  <a:cubicBezTo>
                    <a:pt x="45" y="24"/>
                    <a:pt x="44" y="24"/>
                    <a:pt x="44" y="24"/>
                  </a:cubicBezTo>
                  <a:cubicBezTo>
                    <a:pt x="44" y="24"/>
                    <a:pt x="44" y="24"/>
                    <a:pt x="43" y="24"/>
                  </a:cubicBezTo>
                  <a:cubicBezTo>
                    <a:pt x="43" y="24"/>
                    <a:pt x="43" y="24"/>
                    <a:pt x="42" y="24"/>
                  </a:cubicBezTo>
                  <a:cubicBezTo>
                    <a:pt x="39" y="22"/>
                    <a:pt x="36" y="21"/>
                    <a:pt x="33" y="19"/>
                  </a:cubicBezTo>
                  <a:cubicBezTo>
                    <a:pt x="33" y="19"/>
                    <a:pt x="33" y="19"/>
                    <a:pt x="33" y="19"/>
                  </a:cubicBezTo>
                  <a:cubicBezTo>
                    <a:pt x="33" y="20"/>
                    <a:pt x="33" y="20"/>
                    <a:pt x="33" y="20"/>
                  </a:cubicBezTo>
                  <a:cubicBezTo>
                    <a:pt x="36" y="22"/>
                    <a:pt x="39" y="23"/>
                    <a:pt x="42" y="25"/>
                  </a:cubicBezTo>
                  <a:cubicBezTo>
                    <a:pt x="42" y="25"/>
                    <a:pt x="41" y="26"/>
                    <a:pt x="41" y="27"/>
                  </a:cubicBezTo>
                  <a:cubicBezTo>
                    <a:pt x="40" y="27"/>
                    <a:pt x="40" y="27"/>
                    <a:pt x="40" y="27"/>
                  </a:cubicBezTo>
                  <a:cubicBezTo>
                    <a:pt x="39" y="27"/>
                    <a:pt x="39" y="27"/>
                    <a:pt x="38" y="27"/>
                  </a:cubicBezTo>
                  <a:cubicBezTo>
                    <a:pt x="38" y="26"/>
                    <a:pt x="37" y="26"/>
                    <a:pt x="36" y="26"/>
                  </a:cubicBezTo>
                  <a:cubicBezTo>
                    <a:pt x="33" y="23"/>
                    <a:pt x="33" y="23"/>
                    <a:pt x="33" y="23"/>
                  </a:cubicBezTo>
                  <a:cubicBezTo>
                    <a:pt x="33" y="23"/>
                    <a:pt x="33" y="23"/>
                    <a:pt x="33" y="23"/>
                  </a:cubicBezTo>
                  <a:cubicBezTo>
                    <a:pt x="32" y="23"/>
                    <a:pt x="32" y="23"/>
                    <a:pt x="32" y="23"/>
                  </a:cubicBezTo>
                  <a:cubicBezTo>
                    <a:pt x="32" y="23"/>
                    <a:pt x="32" y="23"/>
                    <a:pt x="32" y="23"/>
                  </a:cubicBezTo>
                  <a:cubicBezTo>
                    <a:pt x="31" y="23"/>
                    <a:pt x="31" y="23"/>
                    <a:pt x="31" y="23"/>
                  </a:cubicBezTo>
                  <a:cubicBezTo>
                    <a:pt x="32" y="24"/>
                    <a:pt x="32" y="24"/>
                    <a:pt x="32" y="24"/>
                  </a:cubicBezTo>
                  <a:cubicBezTo>
                    <a:pt x="36" y="26"/>
                    <a:pt x="36" y="26"/>
                    <a:pt x="36" y="26"/>
                  </a:cubicBezTo>
                  <a:cubicBezTo>
                    <a:pt x="36" y="27"/>
                    <a:pt x="37" y="27"/>
                    <a:pt x="38" y="28"/>
                  </a:cubicBezTo>
                  <a:cubicBezTo>
                    <a:pt x="38" y="28"/>
                    <a:pt x="38" y="29"/>
                    <a:pt x="37" y="29"/>
                  </a:cubicBezTo>
                  <a:cubicBezTo>
                    <a:pt x="37" y="29"/>
                    <a:pt x="37" y="30"/>
                    <a:pt x="36" y="30"/>
                  </a:cubicBezTo>
                  <a:cubicBezTo>
                    <a:pt x="36" y="30"/>
                    <a:pt x="36" y="30"/>
                    <a:pt x="35" y="30"/>
                  </a:cubicBezTo>
                  <a:cubicBezTo>
                    <a:pt x="35" y="29"/>
                    <a:pt x="34" y="29"/>
                    <a:pt x="33" y="28"/>
                  </a:cubicBezTo>
                  <a:cubicBezTo>
                    <a:pt x="31" y="27"/>
                    <a:pt x="31" y="27"/>
                    <a:pt x="31" y="27"/>
                  </a:cubicBezTo>
                  <a:cubicBezTo>
                    <a:pt x="30" y="27"/>
                    <a:pt x="30" y="27"/>
                    <a:pt x="30" y="27"/>
                  </a:cubicBezTo>
                  <a:cubicBezTo>
                    <a:pt x="30" y="27"/>
                    <a:pt x="30" y="27"/>
                    <a:pt x="30" y="27"/>
                  </a:cubicBezTo>
                  <a:cubicBezTo>
                    <a:pt x="32" y="29"/>
                    <a:pt x="32" y="29"/>
                    <a:pt x="32" y="29"/>
                  </a:cubicBezTo>
                  <a:cubicBezTo>
                    <a:pt x="33" y="30"/>
                    <a:pt x="33" y="30"/>
                    <a:pt x="33" y="30"/>
                  </a:cubicBezTo>
                  <a:cubicBezTo>
                    <a:pt x="33" y="30"/>
                    <a:pt x="33" y="30"/>
                    <a:pt x="33" y="30"/>
                  </a:cubicBezTo>
                  <a:cubicBezTo>
                    <a:pt x="34" y="30"/>
                    <a:pt x="34" y="31"/>
                    <a:pt x="34" y="31"/>
                  </a:cubicBezTo>
                  <a:cubicBezTo>
                    <a:pt x="34" y="32"/>
                    <a:pt x="33" y="32"/>
                    <a:pt x="32" y="32"/>
                  </a:cubicBezTo>
                  <a:cubicBezTo>
                    <a:pt x="32" y="32"/>
                    <a:pt x="32" y="32"/>
                    <a:pt x="32" y="32"/>
                  </a:cubicBezTo>
                  <a:cubicBezTo>
                    <a:pt x="30" y="31"/>
                    <a:pt x="30" y="31"/>
                    <a:pt x="29" y="30"/>
                  </a:cubicBezTo>
                  <a:cubicBezTo>
                    <a:pt x="28" y="30"/>
                    <a:pt x="28" y="30"/>
                    <a:pt x="28" y="30"/>
                  </a:cubicBezTo>
                  <a:cubicBezTo>
                    <a:pt x="29" y="30"/>
                    <a:pt x="29" y="30"/>
                    <a:pt x="29" y="30"/>
                  </a:cubicBezTo>
                  <a:cubicBezTo>
                    <a:pt x="29" y="29"/>
                    <a:pt x="29" y="29"/>
                    <a:pt x="29" y="28"/>
                  </a:cubicBezTo>
                  <a:cubicBezTo>
                    <a:pt x="29" y="28"/>
                    <a:pt x="29" y="27"/>
                    <a:pt x="28" y="27"/>
                  </a:cubicBezTo>
                  <a:cubicBezTo>
                    <a:pt x="28" y="26"/>
                    <a:pt x="27" y="26"/>
                    <a:pt x="27" y="26"/>
                  </a:cubicBezTo>
                  <a:cubicBezTo>
                    <a:pt x="27" y="26"/>
                    <a:pt x="27" y="26"/>
                    <a:pt x="26" y="26"/>
                  </a:cubicBezTo>
                  <a:cubicBezTo>
                    <a:pt x="27" y="26"/>
                    <a:pt x="27" y="25"/>
                    <a:pt x="27" y="25"/>
                  </a:cubicBezTo>
                  <a:cubicBezTo>
                    <a:pt x="26" y="24"/>
                    <a:pt x="26" y="23"/>
                    <a:pt x="25" y="23"/>
                  </a:cubicBezTo>
                  <a:cubicBezTo>
                    <a:pt x="25" y="23"/>
                    <a:pt x="25" y="23"/>
                    <a:pt x="25" y="23"/>
                  </a:cubicBezTo>
                  <a:cubicBezTo>
                    <a:pt x="24" y="23"/>
                    <a:pt x="24" y="23"/>
                    <a:pt x="24" y="23"/>
                  </a:cubicBezTo>
                  <a:cubicBezTo>
                    <a:pt x="23" y="22"/>
                    <a:pt x="23" y="22"/>
                    <a:pt x="22" y="21"/>
                  </a:cubicBezTo>
                  <a:cubicBezTo>
                    <a:pt x="22" y="21"/>
                    <a:pt x="22" y="21"/>
                    <a:pt x="21" y="21"/>
                  </a:cubicBezTo>
                  <a:cubicBezTo>
                    <a:pt x="21" y="21"/>
                    <a:pt x="20" y="21"/>
                    <a:pt x="20" y="22"/>
                  </a:cubicBezTo>
                  <a:cubicBezTo>
                    <a:pt x="19" y="21"/>
                    <a:pt x="19" y="21"/>
                    <a:pt x="19" y="21"/>
                  </a:cubicBezTo>
                  <a:cubicBezTo>
                    <a:pt x="19" y="20"/>
                    <a:pt x="18" y="20"/>
                    <a:pt x="18" y="20"/>
                  </a:cubicBezTo>
                  <a:cubicBezTo>
                    <a:pt x="18" y="20"/>
                    <a:pt x="18" y="20"/>
                    <a:pt x="18" y="20"/>
                  </a:cubicBezTo>
                  <a:cubicBezTo>
                    <a:pt x="17" y="20"/>
                    <a:pt x="16" y="21"/>
                    <a:pt x="16" y="22"/>
                  </a:cubicBezTo>
                  <a:cubicBezTo>
                    <a:pt x="16" y="22"/>
                    <a:pt x="16" y="22"/>
                    <a:pt x="16" y="22"/>
                  </a:cubicBezTo>
                  <a:moveTo>
                    <a:pt x="9" y="19"/>
                  </a:moveTo>
                  <a:cubicBezTo>
                    <a:pt x="9" y="19"/>
                    <a:pt x="9" y="19"/>
                    <a:pt x="9" y="19"/>
                  </a:cubicBezTo>
                  <a:cubicBezTo>
                    <a:pt x="8" y="15"/>
                    <a:pt x="10" y="10"/>
                    <a:pt x="12" y="6"/>
                  </a:cubicBezTo>
                  <a:cubicBezTo>
                    <a:pt x="12" y="6"/>
                    <a:pt x="13" y="6"/>
                    <a:pt x="13" y="5"/>
                  </a:cubicBezTo>
                  <a:cubicBezTo>
                    <a:pt x="14" y="5"/>
                    <a:pt x="14" y="5"/>
                    <a:pt x="14" y="5"/>
                  </a:cubicBezTo>
                  <a:cubicBezTo>
                    <a:pt x="14" y="6"/>
                    <a:pt x="14" y="6"/>
                    <a:pt x="14" y="6"/>
                  </a:cubicBezTo>
                  <a:cubicBezTo>
                    <a:pt x="14" y="6"/>
                    <a:pt x="14" y="6"/>
                    <a:pt x="14" y="6"/>
                  </a:cubicBezTo>
                  <a:cubicBezTo>
                    <a:pt x="13" y="6"/>
                    <a:pt x="13" y="7"/>
                    <a:pt x="13" y="7"/>
                  </a:cubicBezTo>
                  <a:cubicBezTo>
                    <a:pt x="10" y="10"/>
                    <a:pt x="9" y="14"/>
                    <a:pt x="9" y="18"/>
                  </a:cubicBezTo>
                  <a:cubicBezTo>
                    <a:pt x="10" y="18"/>
                    <a:pt x="10" y="18"/>
                    <a:pt x="10" y="18"/>
                  </a:cubicBezTo>
                  <a:cubicBezTo>
                    <a:pt x="10" y="19"/>
                    <a:pt x="10" y="19"/>
                    <a:pt x="10" y="19"/>
                  </a:cubicBezTo>
                  <a:cubicBezTo>
                    <a:pt x="9" y="19"/>
                    <a:pt x="9" y="19"/>
                    <a:pt x="9" y="19"/>
                  </a:cubicBezTo>
                  <a:cubicBezTo>
                    <a:pt x="9" y="19"/>
                    <a:pt x="9" y="19"/>
                    <a:pt x="9" y="19"/>
                  </a:cubicBezTo>
                  <a:moveTo>
                    <a:pt x="19" y="12"/>
                  </a:moveTo>
                  <a:cubicBezTo>
                    <a:pt x="18" y="12"/>
                    <a:pt x="18" y="12"/>
                    <a:pt x="17" y="12"/>
                  </a:cubicBezTo>
                  <a:cubicBezTo>
                    <a:pt x="17" y="12"/>
                    <a:pt x="17" y="11"/>
                    <a:pt x="17" y="11"/>
                  </a:cubicBezTo>
                  <a:cubicBezTo>
                    <a:pt x="17" y="10"/>
                    <a:pt x="17" y="10"/>
                    <a:pt x="17" y="10"/>
                  </a:cubicBezTo>
                  <a:cubicBezTo>
                    <a:pt x="18" y="10"/>
                    <a:pt x="19" y="9"/>
                    <a:pt x="20" y="8"/>
                  </a:cubicBezTo>
                  <a:cubicBezTo>
                    <a:pt x="20" y="8"/>
                    <a:pt x="20" y="8"/>
                    <a:pt x="20" y="8"/>
                  </a:cubicBezTo>
                  <a:cubicBezTo>
                    <a:pt x="20" y="7"/>
                    <a:pt x="21" y="7"/>
                    <a:pt x="21" y="7"/>
                  </a:cubicBezTo>
                  <a:cubicBezTo>
                    <a:pt x="22" y="7"/>
                    <a:pt x="22" y="6"/>
                    <a:pt x="22" y="6"/>
                  </a:cubicBezTo>
                  <a:cubicBezTo>
                    <a:pt x="24" y="6"/>
                    <a:pt x="26" y="5"/>
                    <a:pt x="28" y="5"/>
                  </a:cubicBezTo>
                  <a:cubicBezTo>
                    <a:pt x="31" y="5"/>
                    <a:pt x="33" y="6"/>
                    <a:pt x="35" y="7"/>
                  </a:cubicBezTo>
                  <a:cubicBezTo>
                    <a:pt x="36" y="7"/>
                    <a:pt x="36" y="7"/>
                    <a:pt x="36" y="7"/>
                  </a:cubicBezTo>
                  <a:cubicBezTo>
                    <a:pt x="37" y="7"/>
                    <a:pt x="38" y="8"/>
                    <a:pt x="39" y="8"/>
                  </a:cubicBezTo>
                  <a:cubicBezTo>
                    <a:pt x="40" y="8"/>
                    <a:pt x="40" y="8"/>
                    <a:pt x="40" y="8"/>
                  </a:cubicBezTo>
                  <a:cubicBezTo>
                    <a:pt x="41" y="8"/>
                    <a:pt x="42" y="7"/>
                    <a:pt x="43" y="7"/>
                  </a:cubicBezTo>
                  <a:cubicBezTo>
                    <a:pt x="43" y="7"/>
                    <a:pt x="43" y="7"/>
                    <a:pt x="43" y="7"/>
                  </a:cubicBezTo>
                  <a:cubicBezTo>
                    <a:pt x="44" y="8"/>
                    <a:pt x="45" y="9"/>
                    <a:pt x="46" y="11"/>
                  </a:cubicBezTo>
                  <a:cubicBezTo>
                    <a:pt x="47" y="13"/>
                    <a:pt x="47" y="15"/>
                    <a:pt x="47" y="17"/>
                  </a:cubicBezTo>
                  <a:cubicBezTo>
                    <a:pt x="46" y="18"/>
                    <a:pt x="45" y="18"/>
                    <a:pt x="43" y="19"/>
                  </a:cubicBezTo>
                  <a:cubicBezTo>
                    <a:pt x="41" y="17"/>
                    <a:pt x="37" y="15"/>
                    <a:pt x="34" y="13"/>
                  </a:cubicBezTo>
                  <a:cubicBezTo>
                    <a:pt x="34" y="13"/>
                    <a:pt x="34" y="13"/>
                    <a:pt x="34" y="13"/>
                  </a:cubicBezTo>
                  <a:cubicBezTo>
                    <a:pt x="33" y="13"/>
                    <a:pt x="32" y="12"/>
                    <a:pt x="32" y="12"/>
                  </a:cubicBezTo>
                  <a:cubicBezTo>
                    <a:pt x="31" y="11"/>
                    <a:pt x="30" y="10"/>
                    <a:pt x="30" y="9"/>
                  </a:cubicBezTo>
                  <a:cubicBezTo>
                    <a:pt x="29" y="9"/>
                    <a:pt x="29" y="9"/>
                    <a:pt x="29" y="9"/>
                  </a:cubicBezTo>
                  <a:cubicBezTo>
                    <a:pt x="29" y="9"/>
                    <a:pt x="28" y="9"/>
                    <a:pt x="28" y="9"/>
                  </a:cubicBezTo>
                  <a:cubicBezTo>
                    <a:pt x="26" y="9"/>
                    <a:pt x="25" y="10"/>
                    <a:pt x="24" y="10"/>
                  </a:cubicBezTo>
                  <a:cubicBezTo>
                    <a:pt x="23" y="10"/>
                    <a:pt x="23" y="10"/>
                    <a:pt x="23" y="11"/>
                  </a:cubicBezTo>
                  <a:cubicBezTo>
                    <a:pt x="22" y="11"/>
                    <a:pt x="21" y="12"/>
                    <a:pt x="20" y="12"/>
                  </a:cubicBezTo>
                  <a:cubicBezTo>
                    <a:pt x="19" y="12"/>
                    <a:pt x="19" y="12"/>
                    <a:pt x="19" y="12"/>
                  </a:cubicBezTo>
                  <a:moveTo>
                    <a:pt x="43" y="6"/>
                  </a:moveTo>
                  <a:cubicBezTo>
                    <a:pt x="43" y="5"/>
                    <a:pt x="43" y="5"/>
                    <a:pt x="43" y="5"/>
                  </a:cubicBezTo>
                  <a:cubicBezTo>
                    <a:pt x="43" y="4"/>
                    <a:pt x="43" y="4"/>
                    <a:pt x="43" y="4"/>
                  </a:cubicBezTo>
                  <a:cubicBezTo>
                    <a:pt x="43" y="4"/>
                    <a:pt x="43" y="4"/>
                    <a:pt x="43" y="4"/>
                  </a:cubicBezTo>
                  <a:cubicBezTo>
                    <a:pt x="44" y="4"/>
                    <a:pt x="47" y="6"/>
                    <a:pt x="49" y="15"/>
                  </a:cubicBezTo>
                  <a:cubicBezTo>
                    <a:pt x="50" y="16"/>
                    <a:pt x="50" y="17"/>
                    <a:pt x="49" y="18"/>
                  </a:cubicBezTo>
                  <a:cubicBezTo>
                    <a:pt x="49" y="18"/>
                    <a:pt x="49" y="18"/>
                    <a:pt x="49" y="18"/>
                  </a:cubicBezTo>
                  <a:cubicBezTo>
                    <a:pt x="48" y="18"/>
                    <a:pt x="48" y="18"/>
                    <a:pt x="48" y="18"/>
                  </a:cubicBezTo>
                  <a:cubicBezTo>
                    <a:pt x="48" y="18"/>
                    <a:pt x="48" y="18"/>
                    <a:pt x="48" y="18"/>
                  </a:cubicBezTo>
                  <a:cubicBezTo>
                    <a:pt x="48" y="18"/>
                    <a:pt x="48" y="18"/>
                    <a:pt x="48" y="18"/>
                  </a:cubicBezTo>
                  <a:cubicBezTo>
                    <a:pt x="48" y="18"/>
                    <a:pt x="48" y="18"/>
                    <a:pt x="48" y="18"/>
                  </a:cubicBezTo>
                  <a:cubicBezTo>
                    <a:pt x="49" y="17"/>
                    <a:pt x="49" y="17"/>
                    <a:pt x="49" y="17"/>
                  </a:cubicBezTo>
                  <a:cubicBezTo>
                    <a:pt x="48" y="15"/>
                    <a:pt x="48" y="13"/>
                    <a:pt x="47" y="11"/>
                  </a:cubicBezTo>
                  <a:cubicBezTo>
                    <a:pt x="46" y="8"/>
                    <a:pt x="45" y="7"/>
                    <a:pt x="44" y="6"/>
                  </a:cubicBezTo>
                  <a:cubicBezTo>
                    <a:pt x="43" y="6"/>
                    <a:pt x="43" y="6"/>
                    <a:pt x="43" y="6"/>
                  </a:cubicBezTo>
                  <a:cubicBezTo>
                    <a:pt x="43" y="6"/>
                    <a:pt x="43" y="6"/>
                    <a:pt x="43" y="6"/>
                  </a:cubicBezTo>
                  <a:cubicBezTo>
                    <a:pt x="43" y="6"/>
                    <a:pt x="43" y="6"/>
                    <a:pt x="43" y="6"/>
                  </a:cubicBezTo>
                  <a:moveTo>
                    <a:pt x="49" y="0"/>
                  </a:moveTo>
                  <a:cubicBezTo>
                    <a:pt x="48" y="1"/>
                    <a:pt x="44" y="3"/>
                    <a:pt x="43" y="3"/>
                  </a:cubicBezTo>
                  <a:cubicBezTo>
                    <a:pt x="43" y="3"/>
                    <a:pt x="43" y="3"/>
                    <a:pt x="43" y="3"/>
                  </a:cubicBezTo>
                  <a:cubicBezTo>
                    <a:pt x="43" y="3"/>
                    <a:pt x="43" y="3"/>
                    <a:pt x="43" y="3"/>
                  </a:cubicBezTo>
                  <a:cubicBezTo>
                    <a:pt x="43" y="3"/>
                    <a:pt x="43" y="3"/>
                    <a:pt x="43" y="3"/>
                  </a:cubicBezTo>
                  <a:cubicBezTo>
                    <a:pt x="42" y="4"/>
                    <a:pt x="42" y="4"/>
                    <a:pt x="42" y="5"/>
                  </a:cubicBezTo>
                  <a:cubicBezTo>
                    <a:pt x="42" y="5"/>
                    <a:pt x="42" y="6"/>
                    <a:pt x="42" y="6"/>
                  </a:cubicBezTo>
                  <a:cubicBezTo>
                    <a:pt x="41" y="7"/>
                    <a:pt x="41" y="7"/>
                    <a:pt x="40" y="7"/>
                  </a:cubicBezTo>
                  <a:cubicBezTo>
                    <a:pt x="40" y="7"/>
                    <a:pt x="40" y="7"/>
                    <a:pt x="39" y="7"/>
                  </a:cubicBezTo>
                  <a:cubicBezTo>
                    <a:pt x="39" y="7"/>
                    <a:pt x="38" y="6"/>
                    <a:pt x="37" y="6"/>
                  </a:cubicBezTo>
                  <a:cubicBezTo>
                    <a:pt x="36" y="6"/>
                    <a:pt x="36" y="6"/>
                    <a:pt x="36" y="6"/>
                  </a:cubicBezTo>
                  <a:cubicBezTo>
                    <a:pt x="33" y="5"/>
                    <a:pt x="31" y="4"/>
                    <a:pt x="28" y="4"/>
                  </a:cubicBezTo>
                  <a:cubicBezTo>
                    <a:pt x="26" y="4"/>
                    <a:pt x="24" y="5"/>
                    <a:pt x="22" y="5"/>
                  </a:cubicBezTo>
                  <a:cubicBezTo>
                    <a:pt x="22" y="5"/>
                    <a:pt x="21" y="6"/>
                    <a:pt x="21" y="6"/>
                  </a:cubicBezTo>
                  <a:cubicBezTo>
                    <a:pt x="20" y="6"/>
                    <a:pt x="20" y="7"/>
                    <a:pt x="19" y="7"/>
                  </a:cubicBezTo>
                  <a:cubicBezTo>
                    <a:pt x="19" y="7"/>
                    <a:pt x="19" y="7"/>
                    <a:pt x="19" y="7"/>
                  </a:cubicBezTo>
                  <a:cubicBezTo>
                    <a:pt x="19" y="7"/>
                    <a:pt x="19" y="7"/>
                    <a:pt x="19" y="7"/>
                  </a:cubicBezTo>
                  <a:cubicBezTo>
                    <a:pt x="19" y="7"/>
                    <a:pt x="19" y="7"/>
                    <a:pt x="19" y="7"/>
                  </a:cubicBezTo>
                  <a:cubicBezTo>
                    <a:pt x="15" y="7"/>
                    <a:pt x="15" y="7"/>
                    <a:pt x="15" y="7"/>
                  </a:cubicBezTo>
                  <a:cubicBezTo>
                    <a:pt x="15" y="6"/>
                    <a:pt x="16" y="5"/>
                    <a:pt x="15" y="5"/>
                  </a:cubicBezTo>
                  <a:cubicBezTo>
                    <a:pt x="15" y="5"/>
                    <a:pt x="15" y="5"/>
                    <a:pt x="15" y="5"/>
                  </a:cubicBezTo>
                  <a:cubicBezTo>
                    <a:pt x="14" y="4"/>
                    <a:pt x="14" y="4"/>
                    <a:pt x="14" y="4"/>
                  </a:cubicBezTo>
                  <a:cubicBezTo>
                    <a:pt x="14" y="4"/>
                    <a:pt x="14" y="4"/>
                    <a:pt x="13" y="3"/>
                  </a:cubicBezTo>
                  <a:cubicBezTo>
                    <a:pt x="12" y="3"/>
                    <a:pt x="10" y="2"/>
                    <a:pt x="9" y="1"/>
                  </a:cubicBezTo>
                  <a:cubicBezTo>
                    <a:pt x="8" y="1"/>
                    <a:pt x="8" y="1"/>
                    <a:pt x="8" y="1"/>
                  </a:cubicBezTo>
                  <a:cubicBezTo>
                    <a:pt x="8" y="2"/>
                    <a:pt x="8" y="2"/>
                    <a:pt x="8" y="2"/>
                  </a:cubicBezTo>
                  <a:cubicBezTo>
                    <a:pt x="8" y="2"/>
                    <a:pt x="8" y="2"/>
                    <a:pt x="8" y="2"/>
                  </a:cubicBezTo>
                  <a:cubicBezTo>
                    <a:pt x="10" y="3"/>
                    <a:pt x="11" y="4"/>
                    <a:pt x="13" y="4"/>
                  </a:cubicBezTo>
                  <a:cubicBezTo>
                    <a:pt x="13" y="4"/>
                    <a:pt x="13" y="4"/>
                    <a:pt x="13" y="4"/>
                  </a:cubicBezTo>
                  <a:cubicBezTo>
                    <a:pt x="12" y="5"/>
                    <a:pt x="12" y="5"/>
                    <a:pt x="11" y="6"/>
                  </a:cubicBezTo>
                  <a:cubicBezTo>
                    <a:pt x="9" y="9"/>
                    <a:pt x="7" y="14"/>
                    <a:pt x="7" y="18"/>
                  </a:cubicBezTo>
                  <a:cubicBezTo>
                    <a:pt x="7" y="18"/>
                    <a:pt x="7" y="18"/>
                    <a:pt x="7" y="18"/>
                  </a:cubicBezTo>
                  <a:cubicBezTo>
                    <a:pt x="7" y="19"/>
                    <a:pt x="6" y="19"/>
                    <a:pt x="6" y="20"/>
                  </a:cubicBezTo>
                  <a:cubicBezTo>
                    <a:pt x="6" y="20"/>
                    <a:pt x="6" y="20"/>
                    <a:pt x="6" y="20"/>
                  </a:cubicBezTo>
                  <a:cubicBezTo>
                    <a:pt x="6" y="19"/>
                    <a:pt x="7" y="18"/>
                    <a:pt x="7" y="17"/>
                  </a:cubicBezTo>
                  <a:cubicBezTo>
                    <a:pt x="7" y="17"/>
                    <a:pt x="7" y="17"/>
                    <a:pt x="7" y="17"/>
                  </a:cubicBezTo>
                  <a:cubicBezTo>
                    <a:pt x="7" y="17"/>
                    <a:pt x="7" y="17"/>
                    <a:pt x="7" y="17"/>
                  </a:cubicBezTo>
                  <a:cubicBezTo>
                    <a:pt x="6" y="18"/>
                    <a:pt x="6" y="18"/>
                    <a:pt x="5" y="19"/>
                  </a:cubicBezTo>
                  <a:cubicBezTo>
                    <a:pt x="4" y="19"/>
                    <a:pt x="4" y="19"/>
                    <a:pt x="4" y="19"/>
                  </a:cubicBezTo>
                  <a:cubicBezTo>
                    <a:pt x="7" y="16"/>
                    <a:pt x="7" y="16"/>
                    <a:pt x="7" y="16"/>
                  </a:cubicBezTo>
                  <a:cubicBezTo>
                    <a:pt x="7" y="16"/>
                    <a:pt x="7" y="16"/>
                    <a:pt x="7" y="16"/>
                  </a:cubicBezTo>
                  <a:cubicBezTo>
                    <a:pt x="6" y="16"/>
                    <a:pt x="6" y="16"/>
                    <a:pt x="6" y="16"/>
                  </a:cubicBezTo>
                  <a:cubicBezTo>
                    <a:pt x="4" y="19"/>
                    <a:pt x="4" y="19"/>
                    <a:pt x="4" y="19"/>
                  </a:cubicBezTo>
                  <a:cubicBezTo>
                    <a:pt x="4" y="18"/>
                    <a:pt x="4" y="18"/>
                    <a:pt x="4" y="18"/>
                  </a:cubicBezTo>
                  <a:cubicBezTo>
                    <a:pt x="3" y="18"/>
                    <a:pt x="3" y="18"/>
                    <a:pt x="3" y="18"/>
                  </a:cubicBezTo>
                  <a:cubicBezTo>
                    <a:pt x="4" y="18"/>
                    <a:pt x="5" y="17"/>
                    <a:pt x="5" y="16"/>
                  </a:cubicBezTo>
                  <a:cubicBezTo>
                    <a:pt x="5" y="15"/>
                    <a:pt x="5" y="15"/>
                    <a:pt x="5" y="15"/>
                  </a:cubicBezTo>
                  <a:cubicBezTo>
                    <a:pt x="5" y="16"/>
                    <a:pt x="5" y="16"/>
                    <a:pt x="5" y="16"/>
                  </a:cubicBezTo>
                  <a:cubicBezTo>
                    <a:pt x="4" y="16"/>
                    <a:pt x="4" y="17"/>
                    <a:pt x="3" y="18"/>
                  </a:cubicBezTo>
                  <a:cubicBezTo>
                    <a:pt x="3" y="18"/>
                    <a:pt x="3" y="18"/>
                    <a:pt x="3" y="18"/>
                  </a:cubicBezTo>
                  <a:cubicBezTo>
                    <a:pt x="3" y="18"/>
                    <a:pt x="3" y="18"/>
                    <a:pt x="3" y="18"/>
                  </a:cubicBezTo>
                  <a:cubicBezTo>
                    <a:pt x="3" y="18"/>
                    <a:pt x="3" y="18"/>
                    <a:pt x="3" y="18"/>
                  </a:cubicBezTo>
                  <a:cubicBezTo>
                    <a:pt x="5" y="15"/>
                    <a:pt x="5" y="15"/>
                    <a:pt x="5" y="15"/>
                  </a:cubicBezTo>
                  <a:cubicBezTo>
                    <a:pt x="5" y="14"/>
                    <a:pt x="5" y="14"/>
                    <a:pt x="5" y="14"/>
                  </a:cubicBezTo>
                  <a:cubicBezTo>
                    <a:pt x="4" y="14"/>
                    <a:pt x="4" y="14"/>
                    <a:pt x="4" y="14"/>
                  </a:cubicBezTo>
                  <a:cubicBezTo>
                    <a:pt x="2" y="17"/>
                    <a:pt x="2" y="17"/>
                    <a:pt x="2" y="17"/>
                  </a:cubicBezTo>
                  <a:cubicBezTo>
                    <a:pt x="2" y="18"/>
                    <a:pt x="2" y="18"/>
                    <a:pt x="2" y="18"/>
                  </a:cubicBezTo>
                  <a:cubicBezTo>
                    <a:pt x="1" y="17"/>
                    <a:pt x="1" y="17"/>
                    <a:pt x="1" y="17"/>
                  </a:cubicBezTo>
                  <a:cubicBezTo>
                    <a:pt x="3" y="14"/>
                    <a:pt x="3" y="14"/>
                    <a:pt x="3" y="14"/>
                  </a:cubicBezTo>
                  <a:cubicBezTo>
                    <a:pt x="4" y="14"/>
                    <a:pt x="4" y="14"/>
                    <a:pt x="4" y="14"/>
                  </a:cubicBezTo>
                  <a:cubicBezTo>
                    <a:pt x="4" y="13"/>
                    <a:pt x="4" y="13"/>
                    <a:pt x="4" y="13"/>
                  </a:cubicBezTo>
                  <a:cubicBezTo>
                    <a:pt x="3" y="14"/>
                    <a:pt x="3" y="14"/>
                    <a:pt x="3" y="14"/>
                  </a:cubicBezTo>
                  <a:cubicBezTo>
                    <a:pt x="3" y="14"/>
                    <a:pt x="3" y="14"/>
                    <a:pt x="3" y="14"/>
                  </a:cubicBezTo>
                  <a:cubicBezTo>
                    <a:pt x="1" y="17"/>
                    <a:pt x="1" y="17"/>
                    <a:pt x="1" y="17"/>
                  </a:cubicBezTo>
                  <a:cubicBezTo>
                    <a:pt x="1" y="17"/>
                    <a:pt x="1" y="17"/>
                    <a:pt x="1" y="17"/>
                  </a:cubicBezTo>
                  <a:cubicBezTo>
                    <a:pt x="1" y="17"/>
                    <a:pt x="1" y="17"/>
                    <a:pt x="1" y="17"/>
                  </a:cubicBezTo>
                  <a:cubicBezTo>
                    <a:pt x="1" y="16"/>
                    <a:pt x="1" y="16"/>
                    <a:pt x="1" y="16"/>
                  </a:cubicBezTo>
                  <a:cubicBezTo>
                    <a:pt x="1" y="15"/>
                    <a:pt x="2" y="14"/>
                    <a:pt x="3" y="13"/>
                  </a:cubicBezTo>
                  <a:cubicBezTo>
                    <a:pt x="2" y="13"/>
                    <a:pt x="2" y="13"/>
                    <a:pt x="2" y="13"/>
                  </a:cubicBezTo>
                  <a:cubicBezTo>
                    <a:pt x="2" y="13"/>
                    <a:pt x="2" y="13"/>
                    <a:pt x="2" y="13"/>
                  </a:cubicBezTo>
                  <a:cubicBezTo>
                    <a:pt x="2" y="13"/>
                    <a:pt x="2" y="13"/>
                    <a:pt x="2" y="13"/>
                  </a:cubicBezTo>
                  <a:cubicBezTo>
                    <a:pt x="2" y="13"/>
                    <a:pt x="2" y="13"/>
                    <a:pt x="2" y="13"/>
                  </a:cubicBezTo>
                  <a:cubicBezTo>
                    <a:pt x="1" y="14"/>
                    <a:pt x="1" y="15"/>
                    <a:pt x="0" y="17"/>
                  </a:cubicBezTo>
                  <a:cubicBezTo>
                    <a:pt x="0" y="17"/>
                    <a:pt x="0" y="17"/>
                    <a:pt x="0" y="17"/>
                  </a:cubicBezTo>
                  <a:cubicBezTo>
                    <a:pt x="0" y="18"/>
                    <a:pt x="0" y="18"/>
                    <a:pt x="0" y="18"/>
                  </a:cubicBezTo>
                  <a:cubicBezTo>
                    <a:pt x="0" y="18"/>
                    <a:pt x="0" y="18"/>
                    <a:pt x="0" y="18"/>
                  </a:cubicBezTo>
                  <a:cubicBezTo>
                    <a:pt x="0" y="18"/>
                    <a:pt x="0" y="18"/>
                    <a:pt x="0" y="18"/>
                  </a:cubicBezTo>
                  <a:cubicBezTo>
                    <a:pt x="1" y="18"/>
                    <a:pt x="1" y="18"/>
                    <a:pt x="1" y="18"/>
                  </a:cubicBezTo>
                  <a:cubicBezTo>
                    <a:pt x="1" y="19"/>
                    <a:pt x="2" y="19"/>
                    <a:pt x="3" y="19"/>
                  </a:cubicBezTo>
                  <a:cubicBezTo>
                    <a:pt x="4" y="20"/>
                    <a:pt x="5" y="20"/>
                    <a:pt x="6" y="21"/>
                  </a:cubicBezTo>
                  <a:cubicBezTo>
                    <a:pt x="6" y="21"/>
                    <a:pt x="6" y="21"/>
                    <a:pt x="6" y="21"/>
                  </a:cubicBezTo>
                  <a:cubicBezTo>
                    <a:pt x="7" y="21"/>
                    <a:pt x="7" y="22"/>
                    <a:pt x="8" y="22"/>
                  </a:cubicBezTo>
                  <a:cubicBezTo>
                    <a:pt x="9" y="22"/>
                    <a:pt x="10" y="21"/>
                    <a:pt x="12" y="19"/>
                  </a:cubicBezTo>
                  <a:cubicBezTo>
                    <a:pt x="13" y="20"/>
                    <a:pt x="15" y="21"/>
                    <a:pt x="15" y="23"/>
                  </a:cubicBezTo>
                  <a:cubicBezTo>
                    <a:pt x="16" y="23"/>
                    <a:pt x="16" y="23"/>
                    <a:pt x="16" y="23"/>
                  </a:cubicBezTo>
                  <a:cubicBezTo>
                    <a:pt x="15" y="24"/>
                    <a:pt x="15" y="24"/>
                    <a:pt x="15" y="24"/>
                  </a:cubicBezTo>
                  <a:cubicBezTo>
                    <a:pt x="15" y="25"/>
                    <a:pt x="15" y="25"/>
                    <a:pt x="15" y="25"/>
                  </a:cubicBezTo>
                  <a:cubicBezTo>
                    <a:pt x="15" y="26"/>
                    <a:pt x="16" y="27"/>
                    <a:pt x="17" y="27"/>
                  </a:cubicBezTo>
                  <a:cubicBezTo>
                    <a:pt x="17" y="27"/>
                    <a:pt x="17" y="27"/>
                    <a:pt x="17" y="27"/>
                  </a:cubicBezTo>
                  <a:cubicBezTo>
                    <a:pt x="18" y="27"/>
                    <a:pt x="18" y="27"/>
                    <a:pt x="18" y="27"/>
                  </a:cubicBezTo>
                  <a:cubicBezTo>
                    <a:pt x="18" y="27"/>
                    <a:pt x="18" y="27"/>
                    <a:pt x="18" y="28"/>
                  </a:cubicBezTo>
                  <a:cubicBezTo>
                    <a:pt x="18" y="29"/>
                    <a:pt x="18" y="29"/>
                    <a:pt x="18" y="29"/>
                  </a:cubicBezTo>
                  <a:cubicBezTo>
                    <a:pt x="19" y="29"/>
                    <a:pt x="19" y="29"/>
                    <a:pt x="20" y="29"/>
                  </a:cubicBezTo>
                  <a:cubicBezTo>
                    <a:pt x="21" y="29"/>
                    <a:pt x="21" y="29"/>
                    <a:pt x="21" y="29"/>
                  </a:cubicBezTo>
                  <a:cubicBezTo>
                    <a:pt x="21" y="29"/>
                    <a:pt x="21" y="29"/>
                    <a:pt x="21" y="29"/>
                  </a:cubicBezTo>
                  <a:cubicBezTo>
                    <a:pt x="21" y="29"/>
                    <a:pt x="21" y="30"/>
                    <a:pt x="21" y="30"/>
                  </a:cubicBezTo>
                  <a:cubicBezTo>
                    <a:pt x="22" y="31"/>
                    <a:pt x="23" y="31"/>
                    <a:pt x="23" y="31"/>
                  </a:cubicBezTo>
                  <a:cubicBezTo>
                    <a:pt x="24" y="31"/>
                    <a:pt x="24" y="31"/>
                    <a:pt x="24" y="31"/>
                  </a:cubicBezTo>
                  <a:cubicBezTo>
                    <a:pt x="24" y="31"/>
                    <a:pt x="24" y="31"/>
                    <a:pt x="24" y="31"/>
                  </a:cubicBezTo>
                  <a:cubicBezTo>
                    <a:pt x="24" y="32"/>
                    <a:pt x="24" y="32"/>
                    <a:pt x="25" y="32"/>
                  </a:cubicBezTo>
                  <a:cubicBezTo>
                    <a:pt x="25" y="33"/>
                    <a:pt x="26" y="33"/>
                    <a:pt x="26" y="33"/>
                  </a:cubicBezTo>
                  <a:cubicBezTo>
                    <a:pt x="27" y="33"/>
                    <a:pt x="27" y="33"/>
                    <a:pt x="28" y="32"/>
                  </a:cubicBezTo>
                  <a:cubicBezTo>
                    <a:pt x="28" y="31"/>
                    <a:pt x="28" y="31"/>
                    <a:pt x="28" y="31"/>
                  </a:cubicBezTo>
                  <a:cubicBezTo>
                    <a:pt x="29" y="32"/>
                    <a:pt x="30" y="32"/>
                    <a:pt x="31" y="33"/>
                  </a:cubicBezTo>
                  <a:cubicBezTo>
                    <a:pt x="32" y="33"/>
                    <a:pt x="32" y="33"/>
                    <a:pt x="32" y="33"/>
                  </a:cubicBezTo>
                  <a:cubicBezTo>
                    <a:pt x="33" y="33"/>
                    <a:pt x="33" y="33"/>
                    <a:pt x="33" y="33"/>
                  </a:cubicBezTo>
                  <a:cubicBezTo>
                    <a:pt x="34" y="33"/>
                    <a:pt x="35" y="32"/>
                    <a:pt x="35" y="31"/>
                  </a:cubicBezTo>
                  <a:cubicBezTo>
                    <a:pt x="35" y="30"/>
                    <a:pt x="35" y="30"/>
                    <a:pt x="35" y="30"/>
                  </a:cubicBezTo>
                  <a:cubicBezTo>
                    <a:pt x="35" y="31"/>
                    <a:pt x="35" y="31"/>
                    <a:pt x="35" y="31"/>
                  </a:cubicBezTo>
                  <a:cubicBezTo>
                    <a:pt x="36" y="31"/>
                    <a:pt x="36" y="31"/>
                    <a:pt x="36" y="31"/>
                  </a:cubicBezTo>
                  <a:cubicBezTo>
                    <a:pt x="37" y="31"/>
                    <a:pt x="38" y="30"/>
                    <a:pt x="38" y="30"/>
                  </a:cubicBezTo>
                  <a:cubicBezTo>
                    <a:pt x="39" y="29"/>
                    <a:pt x="39" y="29"/>
                    <a:pt x="39" y="28"/>
                  </a:cubicBezTo>
                  <a:cubicBezTo>
                    <a:pt x="39" y="28"/>
                    <a:pt x="39" y="28"/>
                    <a:pt x="39" y="28"/>
                  </a:cubicBezTo>
                  <a:cubicBezTo>
                    <a:pt x="40" y="28"/>
                    <a:pt x="41" y="28"/>
                    <a:pt x="41" y="27"/>
                  </a:cubicBezTo>
                  <a:cubicBezTo>
                    <a:pt x="42" y="27"/>
                    <a:pt x="43" y="26"/>
                    <a:pt x="43" y="25"/>
                  </a:cubicBezTo>
                  <a:cubicBezTo>
                    <a:pt x="43" y="25"/>
                    <a:pt x="43" y="25"/>
                    <a:pt x="43" y="25"/>
                  </a:cubicBezTo>
                  <a:cubicBezTo>
                    <a:pt x="44" y="25"/>
                    <a:pt x="44" y="25"/>
                    <a:pt x="44" y="25"/>
                  </a:cubicBezTo>
                  <a:cubicBezTo>
                    <a:pt x="45" y="25"/>
                    <a:pt x="45" y="25"/>
                    <a:pt x="46" y="24"/>
                  </a:cubicBezTo>
                  <a:cubicBezTo>
                    <a:pt x="47" y="23"/>
                    <a:pt x="47" y="22"/>
                    <a:pt x="46" y="21"/>
                  </a:cubicBezTo>
                  <a:cubicBezTo>
                    <a:pt x="46" y="20"/>
                    <a:pt x="45" y="20"/>
                    <a:pt x="45" y="20"/>
                  </a:cubicBezTo>
                  <a:cubicBezTo>
                    <a:pt x="45" y="19"/>
                    <a:pt x="45" y="19"/>
                    <a:pt x="45" y="19"/>
                  </a:cubicBezTo>
                  <a:cubicBezTo>
                    <a:pt x="45" y="19"/>
                    <a:pt x="45" y="19"/>
                    <a:pt x="45" y="19"/>
                  </a:cubicBezTo>
                  <a:cubicBezTo>
                    <a:pt x="46" y="20"/>
                    <a:pt x="47" y="21"/>
                    <a:pt x="49" y="21"/>
                  </a:cubicBezTo>
                  <a:cubicBezTo>
                    <a:pt x="49" y="21"/>
                    <a:pt x="49" y="21"/>
                    <a:pt x="49" y="21"/>
                  </a:cubicBezTo>
                  <a:cubicBezTo>
                    <a:pt x="49" y="21"/>
                    <a:pt x="49" y="21"/>
                    <a:pt x="51" y="21"/>
                  </a:cubicBezTo>
                  <a:cubicBezTo>
                    <a:pt x="52" y="20"/>
                    <a:pt x="53" y="19"/>
                    <a:pt x="54" y="19"/>
                  </a:cubicBezTo>
                  <a:cubicBezTo>
                    <a:pt x="55" y="18"/>
                    <a:pt x="56" y="18"/>
                    <a:pt x="57" y="17"/>
                  </a:cubicBezTo>
                  <a:cubicBezTo>
                    <a:pt x="57" y="17"/>
                    <a:pt x="57" y="17"/>
                    <a:pt x="57" y="17"/>
                  </a:cubicBezTo>
                  <a:cubicBezTo>
                    <a:pt x="57" y="17"/>
                    <a:pt x="57" y="17"/>
                    <a:pt x="57" y="17"/>
                  </a:cubicBezTo>
                  <a:cubicBezTo>
                    <a:pt x="57" y="17"/>
                    <a:pt x="57" y="17"/>
                    <a:pt x="57" y="17"/>
                  </a:cubicBezTo>
                  <a:cubicBezTo>
                    <a:pt x="57" y="17"/>
                    <a:pt x="57" y="17"/>
                    <a:pt x="57" y="17"/>
                  </a:cubicBezTo>
                  <a:cubicBezTo>
                    <a:pt x="59" y="13"/>
                    <a:pt x="59" y="13"/>
                    <a:pt x="59" y="13"/>
                  </a:cubicBezTo>
                  <a:cubicBezTo>
                    <a:pt x="59" y="12"/>
                    <a:pt x="59" y="12"/>
                    <a:pt x="59" y="12"/>
                  </a:cubicBezTo>
                  <a:cubicBezTo>
                    <a:pt x="59" y="12"/>
                    <a:pt x="59" y="12"/>
                    <a:pt x="59" y="12"/>
                  </a:cubicBezTo>
                  <a:cubicBezTo>
                    <a:pt x="57" y="16"/>
                    <a:pt x="57" y="16"/>
                    <a:pt x="57" y="16"/>
                  </a:cubicBezTo>
                  <a:cubicBezTo>
                    <a:pt x="56" y="16"/>
                    <a:pt x="56" y="16"/>
                    <a:pt x="56" y="16"/>
                  </a:cubicBezTo>
                  <a:cubicBezTo>
                    <a:pt x="56" y="16"/>
                    <a:pt x="56" y="16"/>
                    <a:pt x="56" y="16"/>
                  </a:cubicBezTo>
                  <a:cubicBezTo>
                    <a:pt x="58" y="13"/>
                    <a:pt x="58" y="13"/>
                    <a:pt x="58" y="13"/>
                  </a:cubicBezTo>
                  <a:cubicBezTo>
                    <a:pt x="58" y="13"/>
                    <a:pt x="58" y="13"/>
                    <a:pt x="58" y="13"/>
                  </a:cubicBezTo>
                  <a:cubicBezTo>
                    <a:pt x="57" y="13"/>
                    <a:pt x="57" y="13"/>
                    <a:pt x="57" y="13"/>
                  </a:cubicBezTo>
                  <a:cubicBezTo>
                    <a:pt x="57" y="13"/>
                    <a:pt x="56" y="16"/>
                    <a:pt x="55" y="17"/>
                  </a:cubicBezTo>
                  <a:cubicBezTo>
                    <a:pt x="55" y="17"/>
                    <a:pt x="55" y="17"/>
                    <a:pt x="55" y="17"/>
                  </a:cubicBezTo>
                  <a:cubicBezTo>
                    <a:pt x="55" y="16"/>
                    <a:pt x="56" y="14"/>
                    <a:pt x="57" y="13"/>
                  </a:cubicBezTo>
                  <a:cubicBezTo>
                    <a:pt x="57" y="13"/>
                    <a:pt x="57" y="13"/>
                    <a:pt x="57" y="13"/>
                  </a:cubicBezTo>
                  <a:cubicBezTo>
                    <a:pt x="56" y="13"/>
                    <a:pt x="56" y="13"/>
                    <a:pt x="56" y="13"/>
                  </a:cubicBezTo>
                  <a:cubicBezTo>
                    <a:pt x="56" y="14"/>
                    <a:pt x="55" y="16"/>
                    <a:pt x="54" y="18"/>
                  </a:cubicBezTo>
                  <a:cubicBezTo>
                    <a:pt x="53" y="18"/>
                    <a:pt x="53" y="18"/>
                    <a:pt x="53" y="18"/>
                  </a:cubicBezTo>
                  <a:cubicBezTo>
                    <a:pt x="54" y="16"/>
                    <a:pt x="55" y="15"/>
                    <a:pt x="56" y="13"/>
                  </a:cubicBezTo>
                  <a:cubicBezTo>
                    <a:pt x="55" y="13"/>
                    <a:pt x="55" y="13"/>
                    <a:pt x="55" y="13"/>
                  </a:cubicBezTo>
                  <a:cubicBezTo>
                    <a:pt x="55" y="13"/>
                    <a:pt x="55" y="13"/>
                    <a:pt x="55" y="13"/>
                  </a:cubicBezTo>
                  <a:cubicBezTo>
                    <a:pt x="54" y="15"/>
                    <a:pt x="54" y="17"/>
                    <a:pt x="52" y="18"/>
                  </a:cubicBezTo>
                  <a:cubicBezTo>
                    <a:pt x="52" y="18"/>
                    <a:pt x="52" y="18"/>
                    <a:pt x="52" y="18"/>
                  </a:cubicBezTo>
                  <a:cubicBezTo>
                    <a:pt x="52" y="19"/>
                    <a:pt x="52" y="19"/>
                    <a:pt x="52" y="19"/>
                  </a:cubicBezTo>
                  <a:cubicBezTo>
                    <a:pt x="53" y="17"/>
                    <a:pt x="54" y="15"/>
                    <a:pt x="54" y="14"/>
                  </a:cubicBezTo>
                  <a:cubicBezTo>
                    <a:pt x="54" y="13"/>
                    <a:pt x="54" y="13"/>
                    <a:pt x="54" y="13"/>
                  </a:cubicBezTo>
                  <a:cubicBezTo>
                    <a:pt x="54" y="13"/>
                    <a:pt x="54" y="13"/>
                    <a:pt x="54" y="13"/>
                  </a:cubicBezTo>
                  <a:cubicBezTo>
                    <a:pt x="53" y="15"/>
                    <a:pt x="52" y="17"/>
                    <a:pt x="51" y="19"/>
                  </a:cubicBezTo>
                  <a:cubicBezTo>
                    <a:pt x="51" y="19"/>
                    <a:pt x="51" y="19"/>
                    <a:pt x="51" y="19"/>
                  </a:cubicBezTo>
                  <a:cubicBezTo>
                    <a:pt x="51" y="19"/>
                    <a:pt x="51" y="18"/>
                    <a:pt x="51" y="17"/>
                  </a:cubicBezTo>
                  <a:cubicBezTo>
                    <a:pt x="52" y="16"/>
                    <a:pt x="53" y="15"/>
                    <a:pt x="53" y="14"/>
                  </a:cubicBezTo>
                  <a:cubicBezTo>
                    <a:pt x="53" y="14"/>
                    <a:pt x="53" y="14"/>
                    <a:pt x="53" y="14"/>
                  </a:cubicBezTo>
                  <a:cubicBezTo>
                    <a:pt x="52" y="14"/>
                    <a:pt x="52" y="14"/>
                    <a:pt x="52" y="14"/>
                  </a:cubicBezTo>
                  <a:cubicBezTo>
                    <a:pt x="52" y="15"/>
                    <a:pt x="52" y="16"/>
                    <a:pt x="51" y="17"/>
                  </a:cubicBezTo>
                  <a:cubicBezTo>
                    <a:pt x="51" y="18"/>
                    <a:pt x="50" y="19"/>
                    <a:pt x="50" y="20"/>
                  </a:cubicBezTo>
                  <a:cubicBezTo>
                    <a:pt x="49" y="20"/>
                    <a:pt x="49" y="20"/>
                    <a:pt x="49" y="20"/>
                  </a:cubicBezTo>
                  <a:cubicBezTo>
                    <a:pt x="49" y="20"/>
                    <a:pt x="49" y="20"/>
                    <a:pt x="49" y="20"/>
                  </a:cubicBezTo>
                  <a:cubicBezTo>
                    <a:pt x="49" y="19"/>
                    <a:pt x="49" y="19"/>
                    <a:pt x="49" y="19"/>
                  </a:cubicBezTo>
                  <a:cubicBezTo>
                    <a:pt x="50" y="19"/>
                    <a:pt x="50" y="19"/>
                    <a:pt x="50" y="19"/>
                  </a:cubicBezTo>
                  <a:cubicBezTo>
                    <a:pt x="50" y="19"/>
                    <a:pt x="50" y="19"/>
                    <a:pt x="50" y="19"/>
                  </a:cubicBezTo>
                  <a:cubicBezTo>
                    <a:pt x="50" y="18"/>
                    <a:pt x="51" y="17"/>
                    <a:pt x="51" y="17"/>
                  </a:cubicBezTo>
                  <a:cubicBezTo>
                    <a:pt x="51" y="17"/>
                    <a:pt x="51" y="17"/>
                    <a:pt x="51" y="17"/>
                  </a:cubicBezTo>
                  <a:cubicBezTo>
                    <a:pt x="51" y="16"/>
                    <a:pt x="51" y="15"/>
                    <a:pt x="51" y="15"/>
                  </a:cubicBezTo>
                  <a:cubicBezTo>
                    <a:pt x="51" y="14"/>
                    <a:pt x="51" y="14"/>
                    <a:pt x="51" y="14"/>
                  </a:cubicBezTo>
                  <a:cubicBezTo>
                    <a:pt x="51" y="15"/>
                    <a:pt x="51" y="15"/>
                    <a:pt x="51" y="15"/>
                  </a:cubicBezTo>
                  <a:cubicBezTo>
                    <a:pt x="50" y="15"/>
                    <a:pt x="50" y="15"/>
                    <a:pt x="50" y="15"/>
                  </a:cubicBezTo>
                  <a:cubicBezTo>
                    <a:pt x="50" y="15"/>
                    <a:pt x="50" y="15"/>
                    <a:pt x="50" y="15"/>
                  </a:cubicBezTo>
                  <a:cubicBezTo>
                    <a:pt x="49" y="7"/>
                    <a:pt x="46" y="5"/>
                    <a:pt x="45" y="4"/>
                  </a:cubicBezTo>
                  <a:cubicBezTo>
                    <a:pt x="45" y="3"/>
                    <a:pt x="46" y="3"/>
                    <a:pt x="46" y="3"/>
                  </a:cubicBezTo>
                  <a:cubicBezTo>
                    <a:pt x="48" y="2"/>
                    <a:pt x="49" y="2"/>
                    <a:pt x="50" y="1"/>
                  </a:cubicBezTo>
                  <a:cubicBezTo>
                    <a:pt x="50" y="0"/>
                    <a:pt x="50" y="0"/>
                    <a:pt x="50" y="0"/>
                  </a:cubicBezTo>
                  <a:cubicBezTo>
                    <a:pt x="49" y="0"/>
                    <a:pt x="49" y="0"/>
                    <a:pt x="49"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76" name="Freeform 162"/>
            <p:cNvSpPr>
              <a:spLocks noEditPoints="1"/>
            </p:cNvSpPr>
            <p:nvPr/>
          </p:nvSpPr>
          <p:spPr bwMode="auto">
            <a:xfrm>
              <a:off x="4141" y="2291"/>
              <a:ext cx="109" cy="150"/>
            </a:xfrm>
            <a:custGeom>
              <a:gdLst>
                <a:gd fmla="*/ 19 w 46" name="T0"/>
                <a:gd fmla="*/ 56 h 63" name="T1"/>
                <a:gd fmla="*/ 11 w 46" name="T2"/>
                <a:gd fmla="*/ 24 h 63" name="T3"/>
                <a:gd fmla="*/ 16 w 46" name="T4"/>
                <a:gd fmla="*/ 39 h 63" name="T5"/>
                <a:gd fmla="*/ 17 w 46" name="T6"/>
                <a:gd fmla="*/ 59 h 63" name="T7"/>
                <a:gd fmla="*/ 5 w 46" name="T8"/>
                <a:gd fmla="*/ 60 h 63" name="T9"/>
                <a:gd fmla="*/ 26 w 46" name="T10"/>
                <a:gd fmla="*/ 24 h 63" name="T11"/>
                <a:gd fmla="*/ 32 w 46" name="T12"/>
                <a:gd fmla="*/ 58 h 63" name="T13"/>
                <a:gd fmla="*/ 31 w 46" name="T14"/>
                <a:gd fmla="*/ 59 h 63" name="T15"/>
                <a:gd fmla="*/ 17 w 46" name="T16"/>
                <a:gd fmla="*/ 23 h 63" name="T17"/>
                <a:gd fmla="*/ 31 w 46" name="T18"/>
                <a:gd fmla="*/ 20 h 63" name="T19"/>
                <a:gd fmla="*/ 33 w 46" name="T20"/>
                <a:gd fmla="*/ 56 h 63" name="T21"/>
                <a:gd fmla="*/ 18 w 46" name="T22"/>
                <a:gd fmla="*/ 22 h 63" name="T23"/>
                <a:gd fmla="*/ 19 w 46" name="T24"/>
                <a:gd fmla="*/ 23 h 63" name="T25"/>
                <a:gd fmla="*/ 4 w 46" name="T26"/>
                <a:gd fmla="*/ 21 h 63" name="T27"/>
                <a:gd fmla="*/ 11 w 46" name="T28"/>
                <a:gd fmla="*/ 12 h 63" name="T29"/>
                <a:gd fmla="*/ 26 w 46" name="T30"/>
                <a:gd fmla="*/ 12 h 63" name="T31"/>
                <a:gd fmla="*/ 20 w 46" name="T32"/>
                <a:gd fmla="*/ 23 h 63" name="T33"/>
                <a:gd fmla="*/ 22 w 46" name="T34"/>
                <a:gd fmla="*/ 21 h 63" name="T35"/>
                <a:gd fmla="*/ 36 w 46" name="T36"/>
                <a:gd fmla="*/ 6 h 63" name="T37"/>
                <a:gd fmla="*/ 26 w 46" name="T38"/>
                <a:gd fmla="*/ 21 h 63" name="T39"/>
                <a:gd fmla="*/ 39 w 46" name="T40"/>
                <a:gd fmla="*/ 6 h 63" name="T41"/>
                <a:gd fmla="*/ 30 w 46" name="T42"/>
                <a:gd fmla="*/ 19 h 63" name="T43"/>
                <a:gd fmla="*/ 11 w 46" name="T44"/>
                <a:gd fmla="*/ 21 h 63" name="T45"/>
                <a:gd fmla="*/ 25 w 46" name="T46"/>
                <a:gd fmla="*/ 5 h 63" name="T47"/>
                <a:gd fmla="*/ 16 w 46" name="T48"/>
                <a:gd fmla="*/ 19 h 63" name="T49"/>
                <a:gd fmla="*/ 11 w 46" name="T50"/>
                <a:gd fmla="*/ 23 h 63" name="T51"/>
                <a:gd fmla="*/ 6 w 46" name="T52"/>
                <a:gd fmla="*/ 21 h 63" name="T53"/>
                <a:gd fmla="*/ 8 w 46" name="T54"/>
                <a:gd fmla="*/ 21 h 63" name="T55"/>
                <a:gd fmla="*/ 22 w 46" name="T56"/>
                <a:gd fmla="*/ 6 h 63" name="T57"/>
                <a:gd fmla="*/ 12 w 46" name="T58"/>
                <a:gd fmla="*/ 12 h 63" name="T59"/>
                <a:gd fmla="*/ 12 w 46" name="T60"/>
                <a:gd fmla="*/ 12 h 63" name="T61"/>
                <a:gd fmla="*/ 34 w 46" name="T62"/>
                <a:gd fmla="*/ 5 h 63" name="T63"/>
                <a:gd fmla="*/ 27 w 46" name="T64"/>
                <a:gd fmla="*/ 6 h 63" name="T65"/>
                <a:gd fmla="*/ 32 w 46" name="T66"/>
                <a:gd fmla="*/ 19 h 63" name="T67"/>
                <a:gd fmla="*/ 45 w 46" name="T68"/>
                <a:gd fmla="*/ 42 h 63" name="T69"/>
                <a:gd fmla="*/ 3 w 46" name="T70"/>
                <a:gd fmla="*/ 22 h 63" name="T71"/>
                <a:gd fmla="*/ 19 w 46" name="T72"/>
                <a:gd fmla="*/ 4 h 63" name="T73"/>
                <a:gd fmla="*/ 18 w 46" name="T74"/>
                <a:gd fmla="*/ 22 h 63" name="T75"/>
                <a:gd fmla="*/ 16 w 46" name="T76"/>
                <a:gd fmla="*/ 21 h 63" name="T77"/>
                <a:gd fmla="*/ 33 w 46" name="T78"/>
                <a:gd fmla="*/ 2 h 63" name="T79"/>
                <a:gd fmla="*/ 18 w 46" name="T80"/>
                <a:gd fmla="*/ 22 h 63" name="T81"/>
                <a:gd fmla="*/ 28 w 46" name="T82"/>
                <a:gd fmla="*/ 2 h 63" name="T83"/>
                <a:gd fmla="*/ 25 w 46" name="T84"/>
                <a:gd fmla="*/ 4 h 63" name="T85"/>
                <a:gd fmla="*/ 21 w 46" name="T86"/>
                <a:gd fmla="*/ 5 h 63" name="T87"/>
                <a:gd fmla="*/ 19 w 46" name="T88"/>
                <a:gd fmla="*/ 0 h 63" name="T89"/>
                <a:gd fmla="*/ 1 w 46" name="T90"/>
                <a:gd fmla="*/ 23 h 63" name="T91"/>
                <a:gd fmla="*/ 4 w 46" name="T92"/>
                <a:gd fmla="*/ 60 h 63" name="T93"/>
                <a:gd fmla="*/ 11 w 46" name="T94"/>
                <a:gd fmla="*/ 63 h 63" name="T95"/>
                <a:gd fmla="*/ 17 w 46" name="T96"/>
                <a:gd fmla="*/ 60 h 63" name="T97"/>
                <a:gd fmla="*/ 19 w 46" name="T98"/>
                <a:gd fmla="*/ 60 h 63" name="T99"/>
                <a:gd fmla="*/ 19 w 46" name="T100"/>
                <a:gd fmla="*/ 60 h 63" name="T101"/>
                <a:gd fmla="*/ 32 w 46" name="T102"/>
                <a:gd fmla="*/ 60 h 63" name="T103"/>
                <a:gd fmla="*/ 46 w 46" name="T104"/>
                <a:gd fmla="*/ 43 h 63" name="T105"/>
                <a:gd fmla="*/ 42 w 46" name="T106"/>
                <a:gd fmla="*/ 2 h 63" name="T107"/>
                <a:gd fmla="*/ 37 w 46" name="T108"/>
                <a:gd fmla="*/ 5 h 63" name="T109"/>
                <a:gd fmla="*/ 35 w 46" name="T110"/>
                <a:gd fmla="*/ 4 h 6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2" w="46">
                  <a:moveTo>
                    <a:pt x="18" y="57"/>
                  </a:moveTo>
                  <a:cubicBezTo>
                    <a:pt x="18" y="51"/>
                    <a:pt x="17" y="45"/>
                    <a:pt x="17" y="39"/>
                  </a:cubicBezTo>
                  <a:cubicBezTo>
                    <a:pt x="17" y="36"/>
                    <a:pt x="17" y="33"/>
                    <a:pt x="17" y="30"/>
                  </a:cubicBezTo>
                  <a:cubicBezTo>
                    <a:pt x="18" y="38"/>
                    <a:pt x="19" y="47"/>
                    <a:pt x="19" y="56"/>
                  </a:cubicBezTo>
                  <a:cubicBezTo>
                    <a:pt x="19" y="56"/>
                    <a:pt x="19" y="56"/>
                    <a:pt x="19" y="56"/>
                  </a:cubicBezTo>
                  <a:cubicBezTo>
                    <a:pt x="19" y="56"/>
                    <a:pt x="18" y="57"/>
                    <a:pt x="18" y="57"/>
                  </a:cubicBezTo>
                  <a:moveTo>
                    <a:pt x="6" y="24"/>
                  </a:moveTo>
                  <a:cubicBezTo>
                    <a:pt x="8" y="24"/>
                    <a:pt x="9" y="24"/>
                    <a:pt x="11" y="24"/>
                  </a:cubicBezTo>
                  <a:cubicBezTo>
                    <a:pt x="12" y="23"/>
                    <a:pt x="13" y="23"/>
                    <a:pt x="14" y="22"/>
                  </a:cubicBezTo>
                  <a:cubicBezTo>
                    <a:pt x="15" y="22"/>
                    <a:pt x="15" y="22"/>
                    <a:pt x="15" y="21"/>
                  </a:cubicBezTo>
                  <a:cubicBezTo>
                    <a:pt x="15" y="22"/>
                    <a:pt x="15" y="22"/>
                    <a:pt x="15" y="22"/>
                  </a:cubicBezTo>
                  <a:cubicBezTo>
                    <a:pt x="16" y="28"/>
                    <a:pt x="16" y="33"/>
                    <a:pt x="16" y="39"/>
                  </a:cubicBezTo>
                  <a:cubicBezTo>
                    <a:pt x="16" y="45"/>
                    <a:pt x="17" y="52"/>
                    <a:pt x="17" y="58"/>
                  </a:cubicBezTo>
                  <a:cubicBezTo>
                    <a:pt x="17" y="59"/>
                    <a:pt x="17" y="59"/>
                    <a:pt x="17" y="59"/>
                  </a:cubicBezTo>
                  <a:cubicBezTo>
                    <a:pt x="17" y="59"/>
                    <a:pt x="17" y="59"/>
                    <a:pt x="17" y="59"/>
                  </a:cubicBezTo>
                  <a:cubicBezTo>
                    <a:pt x="17" y="59"/>
                    <a:pt x="17" y="59"/>
                    <a:pt x="17" y="59"/>
                  </a:cubicBezTo>
                  <a:cubicBezTo>
                    <a:pt x="17" y="59"/>
                    <a:pt x="17" y="59"/>
                    <a:pt x="17" y="59"/>
                  </a:cubicBezTo>
                  <a:cubicBezTo>
                    <a:pt x="16" y="60"/>
                    <a:pt x="14" y="61"/>
                    <a:pt x="13" y="61"/>
                  </a:cubicBezTo>
                  <a:cubicBezTo>
                    <a:pt x="13" y="61"/>
                    <a:pt x="12" y="61"/>
                    <a:pt x="11" y="61"/>
                  </a:cubicBezTo>
                  <a:cubicBezTo>
                    <a:pt x="9" y="61"/>
                    <a:pt x="7" y="61"/>
                    <a:pt x="5" y="60"/>
                  </a:cubicBezTo>
                  <a:cubicBezTo>
                    <a:pt x="5" y="47"/>
                    <a:pt x="4" y="35"/>
                    <a:pt x="2" y="23"/>
                  </a:cubicBezTo>
                  <a:cubicBezTo>
                    <a:pt x="3" y="24"/>
                    <a:pt x="5" y="24"/>
                    <a:pt x="6" y="24"/>
                  </a:cubicBezTo>
                  <a:moveTo>
                    <a:pt x="21" y="24"/>
                  </a:moveTo>
                  <a:cubicBezTo>
                    <a:pt x="23" y="24"/>
                    <a:pt x="24" y="24"/>
                    <a:pt x="26" y="24"/>
                  </a:cubicBezTo>
                  <a:cubicBezTo>
                    <a:pt x="27" y="23"/>
                    <a:pt x="28" y="23"/>
                    <a:pt x="29" y="22"/>
                  </a:cubicBezTo>
                  <a:cubicBezTo>
                    <a:pt x="29" y="22"/>
                    <a:pt x="30" y="22"/>
                    <a:pt x="30" y="21"/>
                  </a:cubicBezTo>
                  <a:cubicBezTo>
                    <a:pt x="30" y="28"/>
                    <a:pt x="31" y="33"/>
                    <a:pt x="31" y="39"/>
                  </a:cubicBezTo>
                  <a:cubicBezTo>
                    <a:pt x="31" y="45"/>
                    <a:pt x="31" y="52"/>
                    <a:pt x="32" y="58"/>
                  </a:cubicBezTo>
                  <a:cubicBezTo>
                    <a:pt x="32" y="59"/>
                    <a:pt x="32" y="59"/>
                    <a:pt x="32" y="59"/>
                  </a:cubicBezTo>
                  <a:cubicBezTo>
                    <a:pt x="31" y="59"/>
                    <a:pt x="31" y="59"/>
                    <a:pt x="31" y="59"/>
                  </a:cubicBezTo>
                  <a:cubicBezTo>
                    <a:pt x="31" y="59"/>
                    <a:pt x="31" y="59"/>
                    <a:pt x="31" y="59"/>
                  </a:cubicBezTo>
                  <a:cubicBezTo>
                    <a:pt x="31" y="59"/>
                    <a:pt x="31" y="59"/>
                    <a:pt x="31" y="59"/>
                  </a:cubicBezTo>
                  <a:cubicBezTo>
                    <a:pt x="31" y="60"/>
                    <a:pt x="29" y="61"/>
                    <a:pt x="28" y="61"/>
                  </a:cubicBezTo>
                  <a:cubicBezTo>
                    <a:pt x="27" y="61"/>
                    <a:pt x="27" y="61"/>
                    <a:pt x="26" y="61"/>
                  </a:cubicBezTo>
                  <a:cubicBezTo>
                    <a:pt x="24" y="61"/>
                    <a:pt x="22" y="61"/>
                    <a:pt x="20" y="60"/>
                  </a:cubicBezTo>
                  <a:cubicBezTo>
                    <a:pt x="20" y="47"/>
                    <a:pt x="19" y="35"/>
                    <a:pt x="17" y="23"/>
                  </a:cubicBezTo>
                  <a:cubicBezTo>
                    <a:pt x="18" y="24"/>
                    <a:pt x="20" y="24"/>
                    <a:pt x="21" y="24"/>
                  </a:cubicBezTo>
                  <a:moveTo>
                    <a:pt x="33" y="57"/>
                  </a:moveTo>
                  <a:cubicBezTo>
                    <a:pt x="32" y="51"/>
                    <a:pt x="32" y="45"/>
                    <a:pt x="32" y="39"/>
                  </a:cubicBezTo>
                  <a:cubicBezTo>
                    <a:pt x="32" y="33"/>
                    <a:pt x="32" y="27"/>
                    <a:pt x="31" y="20"/>
                  </a:cubicBezTo>
                  <a:cubicBezTo>
                    <a:pt x="31" y="20"/>
                    <a:pt x="31" y="20"/>
                    <a:pt x="31" y="20"/>
                  </a:cubicBezTo>
                  <a:cubicBezTo>
                    <a:pt x="32" y="26"/>
                    <a:pt x="32" y="32"/>
                    <a:pt x="32" y="37"/>
                  </a:cubicBezTo>
                  <a:cubicBezTo>
                    <a:pt x="33" y="44"/>
                    <a:pt x="33" y="50"/>
                    <a:pt x="33" y="56"/>
                  </a:cubicBezTo>
                  <a:cubicBezTo>
                    <a:pt x="33" y="56"/>
                    <a:pt x="33" y="56"/>
                    <a:pt x="33" y="56"/>
                  </a:cubicBezTo>
                  <a:cubicBezTo>
                    <a:pt x="33" y="57"/>
                    <a:pt x="33" y="57"/>
                    <a:pt x="33" y="57"/>
                  </a:cubicBezTo>
                  <a:moveTo>
                    <a:pt x="19" y="23"/>
                  </a:moveTo>
                  <a:cubicBezTo>
                    <a:pt x="19" y="23"/>
                    <a:pt x="19" y="23"/>
                    <a:pt x="19" y="23"/>
                  </a:cubicBezTo>
                  <a:cubicBezTo>
                    <a:pt x="18" y="23"/>
                    <a:pt x="18" y="22"/>
                    <a:pt x="18" y="22"/>
                  </a:cubicBezTo>
                  <a:cubicBezTo>
                    <a:pt x="19" y="21"/>
                    <a:pt x="19" y="21"/>
                    <a:pt x="19" y="21"/>
                  </a:cubicBezTo>
                  <a:cubicBezTo>
                    <a:pt x="21" y="18"/>
                    <a:pt x="24" y="15"/>
                    <a:pt x="26" y="13"/>
                  </a:cubicBezTo>
                  <a:cubicBezTo>
                    <a:pt x="24" y="15"/>
                    <a:pt x="22" y="17"/>
                    <a:pt x="20" y="20"/>
                  </a:cubicBezTo>
                  <a:cubicBezTo>
                    <a:pt x="19" y="21"/>
                    <a:pt x="19" y="22"/>
                    <a:pt x="19" y="23"/>
                  </a:cubicBezTo>
                  <a:moveTo>
                    <a:pt x="4" y="23"/>
                  </a:moveTo>
                  <a:cubicBezTo>
                    <a:pt x="4" y="23"/>
                    <a:pt x="4" y="23"/>
                    <a:pt x="4" y="23"/>
                  </a:cubicBezTo>
                  <a:cubicBezTo>
                    <a:pt x="3" y="23"/>
                    <a:pt x="3" y="22"/>
                    <a:pt x="3" y="22"/>
                  </a:cubicBezTo>
                  <a:cubicBezTo>
                    <a:pt x="4" y="21"/>
                    <a:pt x="4" y="21"/>
                    <a:pt x="4" y="21"/>
                  </a:cubicBezTo>
                  <a:cubicBezTo>
                    <a:pt x="6" y="18"/>
                    <a:pt x="9" y="15"/>
                    <a:pt x="11" y="12"/>
                  </a:cubicBezTo>
                  <a:cubicBezTo>
                    <a:pt x="9" y="15"/>
                    <a:pt x="7" y="17"/>
                    <a:pt x="5" y="20"/>
                  </a:cubicBezTo>
                  <a:cubicBezTo>
                    <a:pt x="4" y="21"/>
                    <a:pt x="4" y="22"/>
                    <a:pt x="4" y="23"/>
                  </a:cubicBezTo>
                  <a:moveTo>
                    <a:pt x="11" y="12"/>
                  </a:moveTo>
                  <a:cubicBezTo>
                    <a:pt x="11" y="12"/>
                    <a:pt x="11" y="12"/>
                    <a:pt x="11" y="12"/>
                  </a:cubicBezTo>
                  <a:cubicBezTo>
                    <a:pt x="11" y="12"/>
                    <a:pt x="11" y="12"/>
                    <a:pt x="11" y="12"/>
                  </a:cubicBezTo>
                  <a:moveTo>
                    <a:pt x="26" y="12"/>
                  </a:moveTo>
                  <a:cubicBezTo>
                    <a:pt x="26" y="12"/>
                    <a:pt x="26" y="12"/>
                    <a:pt x="26" y="12"/>
                  </a:cubicBezTo>
                  <a:cubicBezTo>
                    <a:pt x="26" y="12"/>
                    <a:pt x="26" y="12"/>
                    <a:pt x="26" y="12"/>
                  </a:cubicBezTo>
                  <a:moveTo>
                    <a:pt x="21" y="23"/>
                  </a:moveTo>
                  <a:cubicBezTo>
                    <a:pt x="21" y="23"/>
                    <a:pt x="21" y="23"/>
                    <a:pt x="20" y="23"/>
                  </a:cubicBezTo>
                  <a:cubicBezTo>
                    <a:pt x="20" y="23"/>
                    <a:pt x="20" y="23"/>
                    <a:pt x="20" y="23"/>
                  </a:cubicBezTo>
                  <a:cubicBezTo>
                    <a:pt x="20" y="22"/>
                    <a:pt x="20" y="21"/>
                    <a:pt x="21" y="21"/>
                  </a:cubicBezTo>
                  <a:cubicBezTo>
                    <a:pt x="25" y="15"/>
                    <a:pt x="30" y="10"/>
                    <a:pt x="34" y="6"/>
                  </a:cubicBezTo>
                  <a:cubicBezTo>
                    <a:pt x="35" y="6"/>
                    <a:pt x="35" y="6"/>
                    <a:pt x="35" y="6"/>
                  </a:cubicBezTo>
                  <a:cubicBezTo>
                    <a:pt x="31" y="10"/>
                    <a:pt x="26" y="15"/>
                    <a:pt x="22" y="21"/>
                  </a:cubicBezTo>
                  <a:cubicBezTo>
                    <a:pt x="22" y="21"/>
                    <a:pt x="22" y="21"/>
                    <a:pt x="22" y="21"/>
                  </a:cubicBezTo>
                  <a:cubicBezTo>
                    <a:pt x="23" y="21"/>
                    <a:pt x="23" y="21"/>
                    <a:pt x="23" y="21"/>
                  </a:cubicBezTo>
                  <a:cubicBezTo>
                    <a:pt x="23" y="21"/>
                    <a:pt x="23" y="21"/>
                    <a:pt x="23" y="21"/>
                  </a:cubicBezTo>
                  <a:cubicBezTo>
                    <a:pt x="27" y="16"/>
                    <a:pt x="32" y="11"/>
                    <a:pt x="36" y="6"/>
                  </a:cubicBezTo>
                  <a:cubicBezTo>
                    <a:pt x="37" y="6"/>
                    <a:pt x="37" y="6"/>
                    <a:pt x="37" y="6"/>
                  </a:cubicBezTo>
                  <a:cubicBezTo>
                    <a:pt x="26" y="20"/>
                    <a:pt x="26" y="20"/>
                    <a:pt x="26" y="20"/>
                  </a:cubicBezTo>
                  <a:cubicBezTo>
                    <a:pt x="26" y="21"/>
                    <a:pt x="26" y="21"/>
                    <a:pt x="26" y="21"/>
                  </a:cubicBezTo>
                  <a:cubicBezTo>
                    <a:pt x="26" y="21"/>
                    <a:pt x="26" y="21"/>
                    <a:pt x="26" y="21"/>
                  </a:cubicBezTo>
                  <a:cubicBezTo>
                    <a:pt x="27" y="21"/>
                    <a:pt x="27" y="21"/>
                    <a:pt x="27" y="21"/>
                  </a:cubicBezTo>
                  <a:cubicBezTo>
                    <a:pt x="39" y="6"/>
                    <a:pt x="39" y="6"/>
                    <a:pt x="39" y="6"/>
                  </a:cubicBezTo>
                  <a:cubicBezTo>
                    <a:pt x="39" y="6"/>
                    <a:pt x="39" y="6"/>
                    <a:pt x="39" y="6"/>
                  </a:cubicBezTo>
                  <a:cubicBezTo>
                    <a:pt x="39" y="6"/>
                    <a:pt x="39" y="6"/>
                    <a:pt x="39" y="6"/>
                  </a:cubicBezTo>
                  <a:cubicBezTo>
                    <a:pt x="37" y="10"/>
                    <a:pt x="35" y="13"/>
                    <a:pt x="32" y="17"/>
                  </a:cubicBezTo>
                  <a:cubicBezTo>
                    <a:pt x="32" y="18"/>
                    <a:pt x="31" y="18"/>
                    <a:pt x="31" y="19"/>
                  </a:cubicBezTo>
                  <a:cubicBezTo>
                    <a:pt x="31" y="19"/>
                    <a:pt x="31" y="19"/>
                    <a:pt x="31" y="19"/>
                  </a:cubicBezTo>
                  <a:cubicBezTo>
                    <a:pt x="30" y="19"/>
                    <a:pt x="30" y="19"/>
                    <a:pt x="30" y="19"/>
                  </a:cubicBezTo>
                  <a:cubicBezTo>
                    <a:pt x="30" y="20"/>
                    <a:pt x="29" y="21"/>
                    <a:pt x="28" y="22"/>
                  </a:cubicBezTo>
                  <a:cubicBezTo>
                    <a:pt x="27" y="22"/>
                    <a:pt x="26" y="22"/>
                    <a:pt x="25" y="23"/>
                  </a:cubicBezTo>
                  <a:cubicBezTo>
                    <a:pt x="24" y="23"/>
                    <a:pt x="23" y="23"/>
                    <a:pt x="21" y="23"/>
                  </a:cubicBezTo>
                  <a:moveTo>
                    <a:pt x="11" y="21"/>
                  </a:moveTo>
                  <a:cubicBezTo>
                    <a:pt x="12" y="21"/>
                    <a:pt x="12" y="21"/>
                    <a:pt x="12" y="21"/>
                  </a:cubicBezTo>
                  <a:cubicBezTo>
                    <a:pt x="24" y="6"/>
                    <a:pt x="24" y="6"/>
                    <a:pt x="24" y="6"/>
                  </a:cubicBezTo>
                  <a:cubicBezTo>
                    <a:pt x="24" y="6"/>
                    <a:pt x="24" y="6"/>
                    <a:pt x="24" y="6"/>
                  </a:cubicBezTo>
                  <a:cubicBezTo>
                    <a:pt x="24" y="6"/>
                    <a:pt x="25" y="6"/>
                    <a:pt x="25" y="5"/>
                  </a:cubicBezTo>
                  <a:cubicBezTo>
                    <a:pt x="24" y="8"/>
                    <a:pt x="22" y="11"/>
                    <a:pt x="20" y="13"/>
                  </a:cubicBezTo>
                  <a:cubicBezTo>
                    <a:pt x="20" y="14"/>
                    <a:pt x="20" y="14"/>
                    <a:pt x="20" y="14"/>
                  </a:cubicBezTo>
                  <a:cubicBezTo>
                    <a:pt x="19" y="16"/>
                    <a:pt x="18" y="18"/>
                    <a:pt x="16" y="19"/>
                  </a:cubicBezTo>
                  <a:cubicBezTo>
                    <a:pt x="16" y="19"/>
                    <a:pt x="16" y="19"/>
                    <a:pt x="16" y="19"/>
                  </a:cubicBezTo>
                  <a:cubicBezTo>
                    <a:pt x="16" y="19"/>
                    <a:pt x="16" y="19"/>
                    <a:pt x="16" y="19"/>
                  </a:cubicBezTo>
                  <a:cubicBezTo>
                    <a:pt x="15" y="19"/>
                    <a:pt x="15" y="19"/>
                    <a:pt x="15" y="19"/>
                  </a:cubicBezTo>
                  <a:cubicBezTo>
                    <a:pt x="15" y="20"/>
                    <a:pt x="14" y="21"/>
                    <a:pt x="14" y="22"/>
                  </a:cubicBezTo>
                  <a:cubicBezTo>
                    <a:pt x="13" y="22"/>
                    <a:pt x="12" y="22"/>
                    <a:pt x="11" y="23"/>
                  </a:cubicBezTo>
                  <a:cubicBezTo>
                    <a:pt x="9" y="23"/>
                    <a:pt x="8" y="23"/>
                    <a:pt x="6" y="23"/>
                  </a:cubicBezTo>
                  <a:cubicBezTo>
                    <a:pt x="6" y="23"/>
                    <a:pt x="6" y="23"/>
                    <a:pt x="6" y="23"/>
                  </a:cubicBezTo>
                  <a:cubicBezTo>
                    <a:pt x="5" y="23"/>
                    <a:pt x="5" y="23"/>
                    <a:pt x="5" y="23"/>
                  </a:cubicBezTo>
                  <a:cubicBezTo>
                    <a:pt x="5" y="22"/>
                    <a:pt x="5" y="21"/>
                    <a:pt x="6" y="21"/>
                  </a:cubicBezTo>
                  <a:cubicBezTo>
                    <a:pt x="10" y="15"/>
                    <a:pt x="15" y="10"/>
                    <a:pt x="20" y="6"/>
                  </a:cubicBezTo>
                  <a:cubicBezTo>
                    <a:pt x="20" y="6"/>
                    <a:pt x="20" y="6"/>
                    <a:pt x="20" y="6"/>
                  </a:cubicBezTo>
                  <a:cubicBezTo>
                    <a:pt x="16" y="10"/>
                    <a:pt x="11" y="15"/>
                    <a:pt x="7" y="21"/>
                  </a:cubicBezTo>
                  <a:cubicBezTo>
                    <a:pt x="8" y="21"/>
                    <a:pt x="8" y="21"/>
                    <a:pt x="8" y="21"/>
                  </a:cubicBezTo>
                  <a:cubicBezTo>
                    <a:pt x="8" y="21"/>
                    <a:pt x="8" y="21"/>
                    <a:pt x="8" y="21"/>
                  </a:cubicBezTo>
                  <a:cubicBezTo>
                    <a:pt x="8" y="21"/>
                    <a:pt x="8" y="21"/>
                    <a:pt x="8" y="21"/>
                  </a:cubicBezTo>
                  <a:cubicBezTo>
                    <a:pt x="12" y="16"/>
                    <a:pt x="17" y="11"/>
                    <a:pt x="22" y="6"/>
                  </a:cubicBezTo>
                  <a:cubicBezTo>
                    <a:pt x="22" y="6"/>
                    <a:pt x="22" y="6"/>
                    <a:pt x="22" y="6"/>
                  </a:cubicBezTo>
                  <a:cubicBezTo>
                    <a:pt x="11" y="20"/>
                    <a:pt x="11" y="20"/>
                    <a:pt x="11" y="20"/>
                  </a:cubicBezTo>
                  <a:cubicBezTo>
                    <a:pt x="11" y="21"/>
                    <a:pt x="11" y="21"/>
                    <a:pt x="11" y="21"/>
                  </a:cubicBezTo>
                  <a:cubicBezTo>
                    <a:pt x="11" y="21"/>
                    <a:pt x="11" y="21"/>
                    <a:pt x="11" y="21"/>
                  </a:cubicBezTo>
                  <a:moveTo>
                    <a:pt x="12" y="12"/>
                  </a:moveTo>
                  <a:cubicBezTo>
                    <a:pt x="14" y="9"/>
                    <a:pt x="17" y="7"/>
                    <a:pt x="19" y="5"/>
                  </a:cubicBezTo>
                  <a:cubicBezTo>
                    <a:pt x="19" y="5"/>
                    <a:pt x="19" y="5"/>
                    <a:pt x="19" y="5"/>
                  </a:cubicBezTo>
                  <a:cubicBezTo>
                    <a:pt x="19" y="5"/>
                    <a:pt x="19" y="5"/>
                    <a:pt x="19" y="5"/>
                  </a:cubicBezTo>
                  <a:cubicBezTo>
                    <a:pt x="17" y="7"/>
                    <a:pt x="14" y="9"/>
                    <a:pt x="12" y="12"/>
                  </a:cubicBezTo>
                  <a:moveTo>
                    <a:pt x="27" y="12"/>
                  </a:moveTo>
                  <a:cubicBezTo>
                    <a:pt x="29" y="9"/>
                    <a:pt x="31" y="7"/>
                    <a:pt x="34" y="5"/>
                  </a:cubicBezTo>
                  <a:cubicBezTo>
                    <a:pt x="34" y="5"/>
                    <a:pt x="34" y="5"/>
                    <a:pt x="34" y="5"/>
                  </a:cubicBezTo>
                  <a:cubicBezTo>
                    <a:pt x="34" y="5"/>
                    <a:pt x="34" y="5"/>
                    <a:pt x="34" y="5"/>
                  </a:cubicBezTo>
                  <a:cubicBezTo>
                    <a:pt x="31" y="7"/>
                    <a:pt x="29" y="9"/>
                    <a:pt x="27" y="12"/>
                  </a:cubicBezTo>
                  <a:moveTo>
                    <a:pt x="24" y="9"/>
                  </a:moveTo>
                  <a:cubicBezTo>
                    <a:pt x="25" y="7"/>
                    <a:pt x="26" y="6"/>
                    <a:pt x="27" y="4"/>
                  </a:cubicBezTo>
                  <a:cubicBezTo>
                    <a:pt x="27" y="5"/>
                    <a:pt x="27" y="5"/>
                    <a:pt x="27" y="6"/>
                  </a:cubicBezTo>
                  <a:cubicBezTo>
                    <a:pt x="26" y="7"/>
                    <a:pt x="25" y="8"/>
                    <a:pt x="24" y="9"/>
                  </a:cubicBezTo>
                  <a:moveTo>
                    <a:pt x="34" y="55"/>
                  </a:moveTo>
                  <a:cubicBezTo>
                    <a:pt x="34" y="49"/>
                    <a:pt x="34" y="43"/>
                    <a:pt x="33" y="37"/>
                  </a:cubicBezTo>
                  <a:cubicBezTo>
                    <a:pt x="33" y="31"/>
                    <a:pt x="33" y="25"/>
                    <a:pt x="32" y="19"/>
                  </a:cubicBezTo>
                  <a:cubicBezTo>
                    <a:pt x="33" y="18"/>
                    <a:pt x="33" y="18"/>
                    <a:pt x="33" y="18"/>
                  </a:cubicBezTo>
                  <a:cubicBezTo>
                    <a:pt x="36" y="13"/>
                    <a:pt x="39" y="9"/>
                    <a:pt x="41" y="4"/>
                  </a:cubicBezTo>
                  <a:cubicBezTo>
                    <a:pt x="43" y="15"/>
                    <a:pt x="45" y="28"/>
                    <a:pt x="45" y="42"/>
                  </a:cubicBezTo>
                  <a:cubicBezTo>
                    <a:pt x="45" y="42"/>
                    <a:pt x="45" y="42"/>
                    <a:pt x="45" y="42"/>
                  </a:cubicBezTo>
                  <a:cubicBezTo>
                    <a:pt x="41" y="46"/>
                    <a:pt x="38" y="50"/>
                    <a:pt x="34" y="55"/>
                  </a:cubicBezTo>
                  <a:moveTo>
                    <a:pt x="3" y="22"/>
                  </a:moveTo>
                  <a:cubicBezTo>
                    <a:pt x="3" y="22"/>
                    <a:pt x="3" y="22"/>
                    <a:pt x="3" y="22"/>
                  </a:cubicBezTo>
                  <a:cubicBezTo>
                    <a:pt x="3" y="22"/>
                    <a:pt x="3" y="22"/>
                    <a:pt x="3" y="22"/>
                  </a:cubicBezTo>
                  <a:cubicBezTo>
                    <a:pt x="2" y="22"/>
                    <a:pt x="2" y="22"/>
                    <a:pt x="2" y="21"/>
                  </a:cubicBezTo>
                  <a:cubicBezTo>
                    <a:pt x="2" y="21"/>
                    <a:pt x="2" y="21"/>
                    <a:pt x="2" y="21"/>
                  </a:cubicBezTo>
                  <a:cubicBezTo>
                    <a:pt x="6" y="14"/>
                    <a:pt x="12" y="7"/>
                    <a:pt x="18" y="2"/>
                  </a:cubicBezTo>
                  <a:cubicBezTo>
                    <a:pt x="19" y="4"/>
                    <a:pt x="19" y="4"/>
                    <a:pt x="19" y="4"/>
                  </a:cubicBezTo>
                  <a:cubicBezTo>
                    <a:pt x="13" y="9"/>
                    <a:pt x="8" y="15"/>
                    <a:pt x="3" y="21"/>
                  </a:cubicBezTo>
                  <a:cubicBezTo>
                    <a:pt x="3" y="21"/>
                    <a:pt x="3" y="21"/>
                    <a:pt x="3" y="22"/>
                  </a:cubicBezTo>
                  <a:cubicBezTo>
                    <a:pt x="3" y="22"/>
                    <a:pt x="3" y="22"/>
                    <a:pt x="3" y="22"/>
                  </a:cubicBezTo>
                  <a:moveTo>
                    <a:pt x="18" y="22"/>
                  </a:moveTo>
                  <a:cubicBezTo>
                    <a:pt x="18" y="22"/>
                    <a:pt x="18" y="22"/>
                    <a:pt x="18" y="22"/>
                  </a:cubicBezTo>
                  <a:cubicBezTo>
                    <a:pt x="17" y="22"/>
                    <a:pt x="17" y="22"/>
                    <a:pt x="17" y="22"/>
                  </a:cubicBezTo>
                  <a:cubicBezTo>
                    <a:pt x="17" y="22"/>
                    <a:pt x="16" y="22"/>
                    <a:pt x="16" y="21"/>
                  </a:cubicBezTo>
                  <a:cubicBezTo>
                    <a:pt x="16" y="21"/>
                    <a:pt x="16" y="21"/>
                    <a:pt x="16" y="21"/>
                  </a:cubicBezTo>
                  <a:cubicBezTo>
                    <a:pt x="17" y="21"/>
                    <a:pt x="17" y="21"/>
                    <a:pt x="17" y="21"/>
                  </a:cubicBezTo>
                  <a:cubicBezTo>
                    <a:pt x="20" y="16"/>
                    <a:pt x="24" y="11"/>
                    <a:pt x="28" y="6"/>
                  </a:cubicBezTo>
                  <a:cubicBezTo>
                    <a:pt x="28" y="6"/>
                    <a:pt x="28" y="6"/>
                    <a:pt x="28" y="6"/>
                  </a:cubicBezTo>
                  <a:cubicBezTo>
                    <a:pt x="30" y="5"/>
                    <a:pt x="31" y="3"/>
                    <a:pt x="33" y="2"/>
                  </a:cubicBezTo>
                  <a:cubicBezTo>
                    <a:pt x="33" y="4"/>
                    <a:pt x="33" y="4"/>
                    <a:pt x="33" y="4"/>
                  </a:cubicBezTo>
                  <a:cubicBezTo>
                    <a:pt x="28" y="9"/>
                    <a:pt x="23" y="15"/>
                    <a:pt x="18" y="21"/>
                  </a:cubicBezTo>
                  <a:cubicBezTo>
                    <a:pt x="18" y="21"/>
                    <a:pt x="18" y="21"/>
                    <a:pt x="18" y="22"/>
                  </a:cubicBezTo>
                  <a:cubicBezTo>
                    <a:pt x="18" y="22"/>
                    <a:pt x="18" y="22"/>
                    <a:pt x="18" y="22"/>
                  </a:cubicBezTo>
                  <a:moveTo>
                    <a:pt x="33" y="0"/>
                  </a:moveTo>
                  <a:cubicBezTo>
                    <a:pt x="33" y="0"/>
                    <a:pt x="33" y="0"/>
                    <a:pt x="33" y="0"/>
                  </a:cubicBezTo>
                  <a:cubicBezTo>
                    <a:pt x="31" y="2"/>
                    <a:pt x="30" y="3"/>
                    <a:pt x="28" y="5"/>
                  </a:cubicBezTo>
                  <a:cubicBezTo>
                    <a:pt x="28" y="4"/>
                    <a:pt x="28" y="3"/>
                    <a:pt x="28" y="2"/>
                  </a:cubicBezTo>
                  <a:cubicBezTo>
                    <a:pt x="27" y="2"/>
                    <a:pt x="27" y="2"/>
                    <a:pt x="27" y="2"/>
                  </a:cubicBezTo>
                  <a:cubicBezTo>
                    <a:pt x="27" y="2"/>
                    <a:pt x="27" y="2"/>
                    <a:pt x="27" y="2"/>
                  </a:cubicBezTo>
                  <a:cubicBezTo>
                    <a:pt x="26" y="3"/>
                    <a:pt x="26" y="4"/>
                    <a:pt x="26" y="4"/>
                  </a:cubicBezTo>
                  <a:cubicBezTo>
                    <a:pt x="25" y="4"/>
                    <a:pt x="25" y="4"/>
                    <a:pt x="25" y="4"/>
                  </a:cubicBezTo>
                  <a:cubicBezTo>
                    <a:pt x="24" y="5"/>
                    <a:pt x="23" y="5"/>
                    <a:pt x="22" y="5"/>
                  </a:cubicBezTo>
                  <a:cubicBezTo>
                    <a:pt x="22" y="5"/>
                    <a:pt x="22" y="5"/>
                    <a:pt x="22" y="5"/>
                  </a:cubicBezTo>
                  <a:cubicBezTo>
                    <a:pt x="22" y="5"/>
                    <a:pt x="22" y="5"/>
                    <a:pt x="22" y="5"/>
                  </a:cubicBezTo>
                  <a:cubicBezTo>
                    <a:pt x="21" y="5"/>
                    <a:pt x="21" y="5"/>
                    <a:pt x="21" y="5"/>
                  </a:cubicBezTo>
                  <a:cubicBezTo>
                    <a:pt x="21" y="5"/>
                    <a:pt x="21" y="5"/>
                    <a:pt x="21" y="5"/>
                  </a:cubicBezTo>
                  <a:cubicBezTo>
                    <a:pt x="21" y="5"/>
                    <a:pt x="20" y="5"/>
                    <a:pt x="20" y="4"/>
                  </a:cubicBezTo>
                  <a:cubicBezTo>
                    <a:pt x="19" y="0"/>
                    <a:pt x="19" y="0"/>
                    <a:pt x="19" y="0"/>
                  </a:cubicBezTo>
                  <a:cubicBezTo>
                    <a:pt x="19" y="0"/>
                    <a:pt x="19" y="0"/>
                    <a:pt x="19" y="0"/>
                  </a:cubicBezTo>
                  <a:cubicBezTo>
                    <a:pt x="18" y="0"/>
                    <a:pt x="18" y="0"/>
                    <a:pt x="18" y="0"/>
                  </a:cubicBezTo>
                  <a:cubicBezTo>
                    <a:pt x="12" y="6"/>
                    <a:pt x="6" y="13"/>
                    <a:pt x="1" y="20"/>
                  </a:cubicBezTo>
                  <a:cubicBezTo>
                    <a:pt x="0" y="21"/>
                    <a:pt x="0" y="21"/>
                    <a:pt x="0" y="21"/>
                  </a:cubicBezTo>
                  <a:cubicBezTo>
                    <a:pt x="0" y="22"/>
                    <a:pt x="1" y="22"/>
                    <a:pt x="1" y="23"/>
                  </a:cubicBezTo>
                  <a:cubicBezTo>
                    <a:pt x="1" y="23"/>
                    <a:pt x="1" y="23"/>
                    <a:pt x="1" y="23"/>
                  </a:cubicBezTo>
                  <a:cubicBezTo>
                    <a:pt x="1" y="23"/>
                    <a:pt x="1" y="23"/>
                    <a:pt x="1" y="23"/>
                  </a:cubicBezTo>
                  <a:cubicBezTo>
                    <a:pt x="3" y="35"/>
                    <a:pt x="4" y="48"/>
                    <a:pt x="4" y="60"/>
                  </a:cubicBezTo>
                  <a:cubicBezTo>
                    <a:pt x="4" y="60"/>
                    <a:pt x="4" y="60"/>
                    <a:pt x="4" y="60"/>
                  </a:cubicBezTo>
                  <a:cubicBezTo>
                    <a:pt x="4" y="60"/>
                    <a:pt x="4" y="60"/>
                    <a:pt x="4" y="60"/>
                  </a:cubicBezTo>
                  <a:cubicBezTo>
                    <a:pt x="4" y="60"/>
                    <a:pt x="4" y="60"/>
                    <a:pt x="4" y="60"/>
                  </a:cubicBezTo>
                  <a:cubicBezTo>
                    <a:pt x="5" y="60"/>
                    <a:pt x="5" y="60"/>
                    <a:pt x="5" y="60"/>
                  </a:cubicBezTo>
                  <a:cubicBezTo>
                    <a:pt x="6" y="62"/>
                    <a:pt x="9" y="63"/>
                    <a:pt x="11" y="63"/>
                  </a:cubicBezTo>
                  <a:cubicBezTo>
                    <a:pt x="12" y="63"/>
                    <a:pt x="13" y="63"/>
                    <a:pt x="13" y="62"/>
                  </a:cubicBezTo>
                  <a:cubicBezTo>
                    <a:pt x="15" y="62"/>
                    <a:pt x="16" y="61"/>
                    <a:pt x="17" y="60"/>
                  </a:cubicBezTo>
                  <a:cubicBezTo>
                    <a:pt x="17" y="60"/>
                    <a:pt x="17" y="60"/>
                    <a:pt x="17" y="60"/>
                  </a:cubicBezTo>
                  <a:cubicBezTo>
                    <a:pt x="17" y="60"/>
                    <a:pt x="17" y="60"/>
                    <a:pt x="17" y="60"/>
                  </a:cubicBezTo>
                  <a:cubicBezTo>
                    <a:pt x="18" y="59"/>
                    <a:pt x="18" y="59"/>
                    <a:pt x="18" y="59"/>
                  </a:cubicBezTo>
                  <a:cubicBezTo>
                    <a:pt x="18" y="59"/>
                    <a:pt x="18" y="59"/>
                    <a:pt x="18" y="59"/>
                  </a:cubicBezTo>
                  <a:cubicBezTo>
                    <a:pt x="18" y="59"/>
                    <a:pt x="19" y="58"/>
                    <a:pt x="19" y="57"/>
                  </a:cubicBezTo>
                  <a:cubicBezTo>
                    <a:pt x="19" y="58"/>
                    <a:pt x="19" y="59"/>
                    <a:pt x="19" y="60"/>
                  </a:cubicBezTo>
                  <a:cubicBezTo>
                    <a:pt x="19" y="60"/>
                    <a:pt x="19" y="60"/>
                    <a:pt x="19" y="60"/>
                  </a:cubicBezTo>
                  <a:cubicBezTo>
                    <a:pt x="19" y="60"/>
                    <a:pt x="19" y="60"/>
                    <a:pt x="19" y="60"/>
                  </a:cubicBezTo>
                  <a:cubicBezTo>
                    <a:pt x="19" y="60"/>
                    <a:pt x="19" y="60"/>
                    <a:pt x="19" y="60"/>
                  </a:cubicBezTo>
                  <a:cubicBezTo>
                    <a:pt x="19" y="60"/>
                    <a:pt x="19" y="60"/>
                    <a:pt x="19" y="60"/>
                  </a:cubicBezTo>
                  <a:cubicBezTo>
                    <a:pt x="21" y="62"/>
                    <a:pt x="24" y="63"/>
                    <a:pt x="26" y="63"/>
                  </a:cubicBezTo>
                  <a:cubicBezTo>
                    <a:pt x="27" y="63"/>
                    <a:pt x="28" y="63"/>
                    <a:pt x="28" y="62"/>
                  </a:cubicBezTo>
                  <a:cubicBezTo>
                    <a:pt x="30" y="62"/>
                    <a:pt x="31" y="61"/>
                    <a:pt x="32" y="60"/>
                  </a:cubicBezTo>
                  <a:cubicBezTo>
                    <a:pt x="32" y="60"/>
                    <a:pt x="32" y="60"/>
                    <a:pt x="32" y="60"/>
                  </a:cubicBezTo>
                  <a:cubicBezTo>
                    <a:pt x="32" y="60"/>
                    <a:pt x="32" y="60"/>
                    <a:pt x="32" y="60"/>
                  </a:cubicBezTo>
                  <a:cubicBezTo>
                    <a:pt x="33" y="59"/>
                    <a:pt x="33" y="59"/>
                    <a:pt x="33" y="59"/>
                  </a:cubicBezTo>
                  <a:cubicBezTo>
                    <a:pt x="33" y="59"/>
                    <a:pt x="33" y="59"/>
                    <a:pt x="33" y="59"/>
                  </a:cubicBezTo>
                  <a:cubicBezTo>
                    <a:pt x="36" y="54"/>
                    <a:pt x="41" y="48"/>
                    <a:pt x="46" y="43"/>
                  </a:cubicBezTo>
                  <a:cubicBezTo>
                    <a:pt x="46" y="43"/>
                    <a:pt x="46" y="43"/>
                    <a:pt x="46" y="43"/>
                  </a:cubicBezTo>
                  <a:cubicBezTo>
                    <a:pt x="46" y="42"/>
                    <a:pt x="46" y="42"/>
                    <a:pt x="46" y="42"/>
                  </a:cubicBezTo>
                  <a:cubicBezTo>
                    <a:pt x="46" y="28"/>
                    <a:pt x="44" y="13"/>
                    <a:pt x="42" y="2"/>
                  </a:cubicBezTo>
                  <a:cubicBezTo>
                    <a:pt x="42" y="2"/>
                    <a:pt x="42" y="2"/>
                    <a:pt x="42" y="2"/>
                  </a:cubicBezTo>
                  <a:cubicBezTo>
                    <a:pt x="41" y="2"/>
                    <a:pt x="41" y="2"/>
                    <a:pt x="41" y="2"/>
                  </a:cubicBezTo>
                  <a:cubicBezTo>
                    <a:pt x="41" y="3"/>
                    <a:pt x="40" y="4"/>
                    <a:pt x="40" y="4"/>
                  </a:cubicBezTo>
                  <a:cubicBezTo>
                    <a:pt x="39" y="5"/>
                    <a:pt x="38" y="5"/>
                    <a:pt x="37" y="5"/>
                  </a:cubicBezTo>
                  <a:cubicBezTo>
                    <a:pt x="37" y="5"/>
                    <a:pt x="37" y="5"/>
                    <a:pt x="37" y="5"/>
                  </a:cubicBezTo>
                  <a:cubicBezTo>
                    <a:pt x="37" y="5"/>
                    <a:pt x="37" y="5"/>
                    <a:pt x="37" y="5"/>
                  </a:cubicBezTo>
                  <a:cubicBezTo>
                    <a:pt x="36" y="5"/>
                    <a:pt x="36" y="5"/>
                    <a:pt x="36" y="5"/>
                  </a:cubicBezTo>
                  <a:cubicBezTo>
                    <a:pt x="36" y="5"/>
                    <a:pt x="36" y="5"/>
                    <a:pt x="36" y="5"/>
                  </a:cubicBezTo>
                  <a:cubicBezTo>
                    <a:pt x="36" y="5"/>
                    <a:pt x="35" y="5"/>
                    <a:pt x="35" y="4"/>
                  </a:cubicBezTo>
                  <a:cubicBezTo>
                    <a:pt x="34" y="0"/>
                    <a:pt x="34" y="0"/>
                    <a:pt x="34" y="0"/>
                  </a:cubicBezTo>
                  <a:cubicBezTo>
                    <a:pt x="33" y="0"/>
                    <a:pt x="33" y="0"/>
                    <a:pt x="3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77" name="Freeform 163"/>
            <p:cNvSpPr>
              <a:spLocks noEditPoints="1"/>
            </p:cNvSpPr>
            <p:nvPr/>
          </p:nvSpPr>
          <p:spPr bwMode="auto">
            <a:xfrm>
              <a:off x="4222" y="2329"/>
              <a:ext cx="24" cy="45"/>
            </a:xfrm>
            <a:custGeom>
              <a:gdLst>
                <a:gd fmla="*/ 2 w 10" name="T0"/>
                <a:gd fmla="*/ 17 h 19" name="T1"/>
                <a:gd fmla="*/ 1 w 10" name="T2"/>
                <a:gd fmla="*/ 10 h 19" name="T3"/>
                <a:gd fmla="*/ 2 w 10" name="T4"/>
                <a:gd fmla="*/ 8 h 19" name="T5"/>
                <a:gd fmla="*/ 3 w 10" name="T6"/>
                <a:gd fmla="*/ 7 h 19" name="T7"/>
                <a:gd fmla="*/ 8 w 10" name="T8"/>
                <a:gd fmla="*/ 2 h 19" name="T9"/>
                <a:gd fmla="*/ 9 w 10" name="T10"/>
                <a:gd fmla="*/ 9 h 19" name="T11"/>
                <a:gd fmla="*/ 2 w 10" name="T12"/>
                <a:gd fmla="*/ 17 h 19" name="T13"/>
                <a:gd fmla="*/ 8 w 10" name="T14"/>
                <a:gd fmla="*/ 0 h 19" name="T15"/>
                <a:gd fmla="*/ 8 w 10" name="T16"/>
                <a:gd fmla="*/ 0 h 19" name="T17"/>
                <a:gd fmla="*/ 2 w 10" name="T18"/>
                <a:gd fmla="*/ 6 h 19" name="T19"/>
                <a:gd fmla="*/ 1 w 10" name="T20"/>
                <a:gd fmla="*/ 8 h 19" name="T21"/>
                <a:gd fmla="*/ 0 w 10" name="T22"/>
                <a:gd fmla="*/ 10 h 19" name="T23"/>
                <a:gd fmla="*/ 1 w 10" name="T24"/>
                <a:gd fmla="*/ 18 h 19" name="T25"/>
                <a:gd fmla="*/ 1 w 10" name="T26"/>
                <a:gd fmla="*/ 19 h 19" name="T27"/>
                <a:gd fmla="*/ 1 w 10" name="T28"/>
                <a:gd fmla="*/ 19 h 19" name="T29"/>
                <a:gd fmla="*/ 2 w 10" name="T30"/>
                <a:gd fmla="*/ 19 h 19" name="T31"/>
                <a:gd fmla="*/ 10 w 10" name="T32"/>
                <a:gd fmla="*/ 10 h 19" name="T33"/>
                <a:gd fmla="*/ 10 w 10" name="T34"/>
                <a:gd fmla="*/ 10 h 19" name="T35"/>
                <a:gd fmla="*/ 9 w 10" name="T36"/>
                <a:gd fmla="*/ 1 h 19" name="T37"/>
                <a:gd fmla="*/ 8 w 10" name="T38"/>
                <a:gd fmla="*/ 0 h 1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 w="10">
                  <a:moveTo>
                    <a:pt x="2" y="17"/>
                  </a:moveTo>
                  <a:cubicBezTo>
                    <a:pt x="2" y="15"/>
                    <a:pt x="2" y="12"/>
                    <a:pt x="1" y="10"/>
                  </a:cubicBezTo>
                  <a:cubicBezTo>
                    <a:pt x="1" y="9"/>
                    <a:pt x="1" y="9"/>
                    <a:pt x="2" y="8"/>
                  </a:cubicBezTo>
                  <a:cubicBezTo>
                    <a:pt x="2" y="8"/>
                    <a:pt x="2" y="8"/>
                    <a:pt x="3" y="7"/>
                  </a:cubicBezTo>
                  <a:cubicBezTo>
                    <a:pt x="4" y="6"/>
                    <a:pt x="6" y="4"/>
                    <a:pt x="8" y="2"/>
                  </a:cubicBezTo>
                  <a:cubicBezTo>
                    <a:pt x="8" y="5"/>
                    <a:pt x="8" y="7"/>
                    <a:pt x="9" y="9"/>
                  </a:cubicBezTo>
                  <a:cubicBezTo>
                    <a:pt x="6" y="12"/>
                    <a:pt x="4" y="14"/>
                    <a:pt x="2" y="17"/>
                  </a:cubicBezTo>
                  <a:moveTo>
                    <a:pt x="8" y="0"/>
                  </a:moveTo>
                  <a:cubicBezTo>
                    <a:pt x="8" y="0"/>
                    <a:pt x="8" y="0"/>
                    <a:pt x="8" y="0"/>
                  </a:cubicBezTo>
                  <a:cubicBezTo>
                    <a:pt x="6" y="3"/>
                    <a:pt x="4" y="5"/>
                    <a:pt x="2" y="6"/>
                  </a:cubicBezTo>
                  <a:cubicBezTo>
                    <a:pt x="1" y="7"/>
                    <a:pt x="1" y="7"/>
                    <a:pt x="1" y="8"/>
                  </a:cubicBezTo>
                  <a:cubicBezTo>
                    <a:pt x="0" y="8"/>
                    <a:pt x="0" y="9"/>
                    <a:pt x="0" y="10"/>
                  </a:cubicBezTo>
                  <a:cubicBezTo>
                    <a:pt x="0" y="13"/>
                    <a:pt x="1" y="16"/>
                    <a:pt x="1" y="18"/>
                  </a:cubicBezTo>
                  <a:cubicBezTo>
                    <a:pt x="1" y="19"/>
                    <a:pt x="1" y="19"/>
                    <a:pt x="1" y="19"/>
                  </a:cubicBezTo>
                  <a:cubicBezTo>
                    <a:pt x="1" y="19"/>
                    <a:pt x="1" y="19"/>
                    <a:pt x="1" y="19"/>
                  </a:cubicBezTo>
                  <a:cubicBezTo>
                    <a:pt x="2" y="19"/>
                    <a:pt x="2" y="19"/>
                    <a:pt x="2" y="19"/>
                  </a:cubicBezTo>
                  <a:cubicBezTo>
                    <a:pt x="4" y="16"/>
                    <a:pt x="7" y="13"/>
                    <a:pt x="10" y="10"/>
                  </a:cubicBezTo>
                  <a:cubicBezTo>
                    <a:pt x="10" y="10"/>
                    <a:pt x="10" y="10"/>
                    <a:pt x="10" y="10"/>
                  </a:cubicBezTo>
                  <a:cubicBezTo>
                    <a:pt x="9" y="7"/>
                    <a:pt x="9" y="4"/>
                    <a:pt x="9" y="1"/>
                  </a:cubicBezTo>
                  <a:cubicBezTo>
                    <a:pt x="8" y="0"/>
                    <a:pt x="8"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78" name="Freeform 164"/>
            <p:cNvSpPr/>
            <p:nvPr/>
          </p:nvSpPr>
          <p:spPr bwMode="auto">
            <a:xfrm>
              <a:off x="4191" y="2384"/>
              <a:ext cx="17" cy="45"/>
            </a:xfrm>
            <a:custGeom>
              <a:gdLst>
                <a:gd fmla="*/ 3 w 7" name="T0"/>
                <a:gd fmla="*/ 0 h 19" name="T1"/>
                <a:gd fmla="*/ 2 w 7" name="T2"/>
                <a:gd fmla="*/ 0 h 19" name="T3"/>
                <a:gd fmla="*/ 0 w 7" name="T4"/>
                <a:gd fmla="*/ 3 h 19" name="T5"/>
                <a:gd fmla="*/ 1 w 7" name="T6"/>
                <a:gd fmla="*/ 6 h 19" name="T7"/>
                <a:gd fmla="*/ 2 w 7" name="T8"/>
                <a:gd fmla="*/ 6 h 19" name="T9"/>
                <a:gd fmla="*/ 2 w 7" name="T10"/>
                <a:gd fmla="*/ 6 h 19" name="T11"/>
                <a:gd fmla="*/ 3 w 7" name="T12"/>
                <a:gd fmla="*/ 6 h 19" name="T13"/>
                <a:gd fmla="*/ 4 w 7" name="T14"/>
                <a:gd fmla="*/ 5 h 19" name="T15"/>
                <a:gd fmla="*/ 2 w 7" name="T16"/>
                <a:gd fmla="*/ 8 h 19" name="T17"/>
                <a:gd fmla="*/ 1 w 7" name="T18"/>
                <a:gd fmla="*/ 10 h 19" name="T19"/>
                <a:gd fmla="*/ 3 w 7" name="T20"/>
                <a:gd fmla="*/ 11 h 19" name="T21"/>
                <a:gd fmla="*/ 2 w 7" name="T22"/>
                <a:gd fmla="*/ 13 h 19" name="T23"/>
                <a:gd fmla="*/ 2 w 7" name="T24"/>
                <a:gd fmla="*/ 13 h 19" name="T25"/>
                <a:gd fmla="*/ 4 w 7" name="T26"/>
                <a:gd fmla="*/ 14 h 19" name="T27"/>
                <a:gd fmla="*/ 5 w 7" name="T28"/>
                <a:gd fmla="*/ 13 h 19" name="T29"/>
                <a:gd fmla="*/ 3 w 7" name="T30"/>
                <a:gd fmla="*/ 16 h 19" name="T31"/>
                <a:gd fmla="*/ 3 w 7" name="T32"/>
                <a:gd fmla="*/ 17 h 19" name="T33"/>
                <a:gd fmla="*/ 3 w 7" name="T34"/>
                <a:gd fmla="*/ 18 h 19" name="T35"/>
                <a:gd fmla="*/ 4 w 7" name="T36"/>
                <a:gd fmla="*/ 19 h 19" name="T37"/>
                <a:gd fmla="*/ 5 w 7" name="T38"/>
                <a:gd fmla="*/ 19 h 19" name="T39"/>
                <a:gd fmla="*/ 5 w 7" name="T40"/>
                <a:gd fmla="*/ 18 h 19" name="T41"/>
                <a:gd fmla="*/ 6 w 7" name="T42"/>
                <a:gd fmla="*/ 18 h 19" name="T43"/>
                <a:gd fmla="*/ 7 w 7" name="T44"/>
                <a:gd fmla="*/ 18 h 19" name="T45"/>
                <a:gd fmla="*/ 6 w 7" name="T46"/>
                <a:gd fmla="*/ 17 h 19" name="T47"/>
                <a:gd fmla="*/ 6 w 7" name="T48"/>
                <a:gd fmla="*/ 17 h 19" name="T49"/>
                <a:gd fmla="*/ 5 w 7" name="T50"/>
                <a:gd fmla="*/ 17 h 19" name="T51"/>
                <a:gd fmla="*/ 4 w 7" name="T52"/>
                <a:gd fmla="*/ 17 h 19" name="T53"/>
                <a:gd fmla="*/ 4 w 7" name="T54"/>
                <a:gd fmla="*/ 17 h 19" name="T55"/>
                <a:gd fmla="*/ 4 w 7" name="T56"/>
                <a:gd fmla="*/ 17 h 19" name="T57"/>
                <a:gd fmla="*/ 7 w 7" name="T58"/>
                <a:gd fmla="*/ 13 h 19" name="T59"/>
                <a:gd fmla="*/ 7 w 7" name="T60"/>
                <a:gd fmla="*/ 12 h 19" name="T61"/>
                <a:gd fmla="*/ 6 w 7" name="T62"/>
                <a:gd fmla="*/ 12 h 19" name="T63"/>
                <a:gd fmla="*/ 4 w 7" name="T64"/>
                <a:gd fmla="*/ 13 h 19" name="T65"/>
                <a:gd fmla="*/ 3 w 7" name="T66"/>
                <a:gd fmla="*/ 13 h 19" name="T67"/>
                <a:gd fmla="*/ 4 w 7" name="T68"/>
                <a:gd fmla="*/ 11 h 19" name="T69"/>
                <a:gd fmla="*/ 7 w 7" name="T70"/>
                <a:gd fmla="*/ 9 h 19" name="T71"/>
                <a:gd fmla="*/ 7 w 7" name="T72"/>
                <a:gd fmla="*/ 9 h 19" name="T73"/>
                <a:gd fmla="*/ 6 w 7" name="T74"/>
                <a:gd fmla="*/ 8 h 19" name="T75"/>
                <a:gd fmla="*/ 4 w 7" name="T76"/>
                <a:gd fmla="*/ 10 h 19" name="T77"/>
                <a:gd fmla="*/ 3 w 7" name="T78"/>
                <a:gd fmla="*/ 10 h 19" name="T79"/>
                <a:gd fmla="*/ 2 w 7" name="T80"/>
                <a:gd fmla="*/ 9 h 19" name="T81"/>
                <a:gd fmla="*/ 3 w 7" name="T82"/>
                <a:gd fmla="*/ 9 h 19" name="T83"/>
                <a:gd fmla="*/ 7 w 7" name="T84"/>
                <a:gd fmla="*/ 4 h 19" name="T85"/>
                <a:gd fmla="*/ 6 w 7" name="T86"/>
                <a:gd fmla="*/ 3 h 19" name="T87"/>
                <a:gd fmla="*/ 6 w 7" name="T88"/>
                <a:gd fmla="*/ 3 h 19" name="T89"/>
                <a:gd fmla="*/ 3 w 7" name="T90"/>
                <a:gd fmla="*/ 5 h 19" name="T91"/>
                <a:gd fmla="*/ 2 w 7" name="T92"/>
                <a:gd fmla="*/ 5 h 19" name="T93"/>
                <a:gd fmla="*/ 2 w 7" name="T94"/>
                <a:gd fmla="*/ 5 h 19" name="T95"/>
                <a:gd fmla="*/ 2 w 7" name="T96"/>
                <a:gd fmla="*/ 4 h 19" name="T97"/>
                <a:gd fmla="*/ 3 w 7" name="T98"/>
                <a:gd fmla="*/ 1 h 19" name="T99"/>
                <a:gd fmla="*/ 3 w 7" name="T100"/>
                <a:gd fmla="*/ 0 h 1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9" w="7">
                  <a:moveTo>
                    <a:pt x="3" y="0"/>
                  </a:moveTo>
                  <a:cubicBezTo>
                    <a:pt x="2" y="0"/>
                    <a:pt x="2" y="0"/>
                    <a:pt x="2" y="0"/>
                  </a:cubicBezTo>
                  <a:cubicBezTo>
                    <a:pt x="1" y="1"/>
                    <a:pt x="1" y="2"/>
                    <a:pt x="0" y="3"/>
                  </a:cubicBezTo>
                  <a:cubicBezTo>
                    <a:pt x="0" y="4"/>
                    <a:pt x="0" y="5"/>
                    <a:pt x="1" y="6"/>
                  </a:cubicBezTo>
                  <a:cubicBezTo>
                    <a:pt x="1" y="6"/>
                    <a:pt x="1" y="6"/>
                    <a:pt x="2" y="6"/>
                  </a:cubicBezTo>
                  <a:cubicBezTo>
                    <a:pt x="2" y="6"/>
                    <a:pt x="2" y="6"/>
                    <a:pt x="2" y="6"/>
                  </a:cubicBezTo>
                  <a:cubicBezTo>
                    <a:pt x="3" y="6"/>
                    <a:pt x="3" y="6"/>
                    <a:pt x="3" y="6"/>
                  </a:cubicBezTo>
                  <a:cubicBezTo>
                    <a:pt x="4" y="5"/>
                    <a:pt x="4" y="5"/>
                    <a:pt x="4" y="5"/>
                  </a:cubicBezTo>
                  <a:cubicBezTo>
                    <a:pt x="2" y="8"/>
                    <a:pt x="2" y="8"/>
                    <a:pt x="2" y="8"/>
                  </a:cubicBezTo>
                  <a:cubicBezTo>
                    <a:pt x="2" y="8"/>
                    <a:pt x="1" y="9"/>
                    <a:pt x="1" y="10"/>
                  </a:cubicBezTo>
                  <a:cubicBezTo>
                    <a:pt x="2" y="10"/>
                    <a:pt x="2" y="11"/>
                    <a:pt x="3" y="11"/>
                  </a:cubicBezTo>
                  <a:cubicBezTo>
                    <a:pt x="2"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3" y="18"/>
                    <a:pt x="4" y="19"/>
                    <a:pt x="4"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4" y="17"/>
                    <a:pt x="4" y="17"/>
                    <a:pt x="4" y="17"/>
                  </a:cubicBezTo>
                  <a:cubicBezTo>
                    <a:pt x="4" y="17"/>
                    <a:pt x="4" y="17"/>
                    <a:pt x="4" y="17"/>
                  </a:cubicBezTo>
                  <a:cubicBezTo>
                    <a:pt x="4" y="17"/>
                    <a:pt x="4" y="17"/>
                    <a:pt x="4" y="17"/>
                  </a:cubicBezTo>
                  <a:cubicBezTo>
                    <a:pt x="7" y="13"/>
                    <a:pt x="7" y="13"/>
                    <a:pt x="7" y="13"/>
                  </a:cubicBezTo>
                  <a:cubicBezTo>
                    <a:pt x="7" y="12"/>
                    <a:pt x="7" y="12"/>
                    <a:pt x="7" y="12"/>
                  </a:cubicBezTo>
                  <a:cubicBezTo>
                    <a:pt x="6" y="12"/>
                    <a:pt x="6" y="12"/>
                    <a:pt x="6" y="12"/>
                  </a:cubicBezTo>
                  <a:cubicBezTo>
                    <a:pt x="6" y="12"/>
                    <a:pt x="5" y="13"/>
                    <a:pt x="4" y="13"/>
                  </a:cubicBezTo>
                  <a:cubicBezTo>
                    <a:pt x="3"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4" y="9"/>
                    <a:pt x="4" y="10"/>
                  </a:cubicBezTo>
                  <a:cubicBezTo>
                    <a:pt x="3" y="10"/>
                    <a:pt x="3" y="10"/>
                    <a:pt x="3" y="10"/>
                  </a:cubicBezTo>
                  <a:cubicBezTo>
                    <a:pt x="2" y="9"/>
                    <a:pt x="2" y="9"/>
                    <a:pt x="2" y="9"/>
                  </a:cubicBezTo>
                  <a:cubicBezTo>
                    <a:pt x="2" y="9"/>
                    <a:pt x="2" y="9"/>
                    <a:pt x="3" y="9"/>
                  </a:cubicBezTo>
                  <a:cubicBezTo>
                    <a:pt x="7" y="4"/>
                    <a:pt x="7" y="4"/>
                    <a:pt x="7" y="4"/>
                  </a:cubicBezTo>
                  <a:cubicBezTo>
                    <a:pt x="6" y="3"/>
                    <a:pt x="6" y="3"/>
                    <a:pt x="6" y="3"/>
                  </a:cubicBezTo>
                  <a:cubicBezTo>
                    <a:pt x="6" y="3"/>
                    <a:pt x="6" y="3"/>
                    <a:pt x="6" y="3"/>
                  </a:cubicBezTo>
                  <a:cubicBezTo>
                    <a:pt x="3" y="5"/>
                    <a:pt x="3" y="5"/>
                    <a:pt x="3" y="5"/>
                  </a:cubicBezTo>
                  <a:cubicBezTo>
                    <a:pt x="2" y="5"/>
                    <a:pt x="2" y="5"/>
                    <a:pt x="2" y="5"/>
                  </a:cubicBezTo>
                  <a:cubicBezTo>
                    <a:pt x="2" y="5"/>
                    <a:pt x="2" y="5"/>
                    <a:pt x="2" y="5"/>
                  </a:cubicBezTo>
                  <a:cubicBezTo>
                    <a:pt x="1" y="5"/>
                    <a:pt x="1" y="4"/>
                    <a:pt x="2" y="4"/>
                  </a:cubicBezTo>
                  <a:cubicBezTo>
                    <a:pt x="2" y="2"/>
                    <a:pt x="2" y="1"/>
                    <a:pt x="3" y="1"/>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79" name="Freeform 165"/>
            <p:cNvSpPr/>
            <p:nvPr/>
          </p:nvSpPr>
          <p:spPr bwMode="auto">
            <a:xfrm>
              <a:off x="4155" y="2384"/>
              <a:ext cx="17" cy="45"/>
            </a:xfrm>
            <a:custGeom>
              <a:gdLst>
                <a:gd fmla="*/ 3 w 7" name="T0"/>
                <a:gd fmla="*/ 0 h 19" name="T1"/>
                <a:gd fmla="*/ 3 w 7" name="T2"/>
                <a:gd fmla="*/ 0 h 19" name="T3"/>
                <a:gd fmla="*/ 1 w 7" name="T4"/>
                <a:gd fmla="*/ 3 h 19" name="T5"/>
                <a:gd fmla="*/ 1 w 7" name="T6"/>
                <a:gd fmla="*/ 6 h 19" name="T7"/>
                <a:gd fmla="*/ 2 w 7" name="T8"/>
                <a:gd fmla="*/ 6 h 19" name="T9"/>
                <a:gd fmla="*/ 2 w 7" name="T10"/>
                <a:gd fmla="*/ 6 h 19" name="T11"/>
                <a:gd fmla="*/ 3 w 7" name="T12"/>
                <a:gd fmla="*/ 6 h 19" name="T13"/>
                <a:gd fmla="*/ 4 w 7" name="T14"/>
                <a:gd fmla="*/ 5 h 19" name="T15"/>
                <a:gd fmla="*/ 2 w 7" name="T16"/>
                <a:gd fmla="*/ 8 h 19" name="T17"/>
                <a:gd fmla="*/ 2 w 7" name="T18"/>
                <a:gd fmla="*/ 10 h 19" name="T19"/>
                <a:gd fmla="*/ 3 w 7" name="T20"/>
                <a:gd fmla="*/ 11 h 19" name="T21"/>
                <a:gd fmla="*/ 2 w 7" name="T22"/>
                <a:gd fmla="*/ 13 h 19" name="T23"/>
                <a:gd fmla="*/ 2 w 7" name="T24"/>
                <a:gd fmla="*/ 13 h 19" name="T25"/>
                <a:gd fmla="*/ 4 w 7" name="T26"/>
                <a:gd fmla="*/ 14 h 19" name="T27"/>
                <a:gd fmla="*/ 5 w 7" name="T28"/>
                <a:gd fmla="*/ 13 h 19" name="T29"/>
                <a:gd fmla="*/ 3 w 7" name="T30"/>
                <a:gd fmla="*/ 16 h 19" name="T31"/>
                <a:gd fmla="*/ 3 w 7" name="T32"/>
                <a:gd fmla="*/ 17 h 19" name="T33"/>
                <a:gd fmla="*/ 3 w 7" name="T34"/>
                <a:gd fmla="*/ 18 h 19" name="T35"/>
                <a:gd fmla="*/ 5 w 7" name="T36"/>
                <a:gd fmla="*/ 19 h 19" name="T37"/>
                <a:gd fmla="*/ 5 w 7" name="T38"/>
                <a:gd fmla="*/ 19 h 19" name="T39"/>
                <a:gd fmla="*/ 5 w 7" name="T40"/>
                <a:gd fmla="*/ 18 h 19" name="T41"/>
                <a:gd fmla="*/ 6 w 7" name="T42"/>
                <a:gd fmla="*/ 18 h 19" name="T43"/>
                <a:gd fmla="*/ 7 w 7" name="T44"/>
                <a:gd fmla="*/ 18 h 19" name="T45"/>
                <a:gd fmla="*/ 6 w 7" name="T46"/>
                <a:gd fmla="*/ 17 h 19" name="T47"/>
                <a:gd fmla="*/ 6 w 7" name="T48"/>
                <a:gd fmla="*/ 17 h 19" name="T49"/>
                <a:gd fmla="*/ 5 w 7" name="T50"/>
                <a:gd fmla="*/ 17 h 19" name="T51"/>
                <a:gd fmla="*/ 5 w 7" name="T52"/>
                <a:gd fmla="*/ 17 h 19" name="T53"/>
                <a:gd fmla="*/ 4 w 7" name="T54"/>
                <a:gd fmla="*/ 17 h 19" name="T55"/>
                <a:gd fmla="*/ 4 w 7" name="T56"/>
                <a:gd fmla="*/ 17 h 19" name="T57"/>
                <a:gd fmla="*/ 7 w 7" name="T58"/>
                <a:gd fmla="*/ 13 h 19" name="T59"/>
                <a:gd fmla="*/ 7 w 7" name="T60"/>
                <a:gd fmla="*/ 12 h 19" name="T61"/>
                <a:gd fmla="*/ 7 w 7" name="T62"/>
                <a:gd fmla="*/ 12 h 19" name="T63"/>
                <a:gd fmla="*/ 4 w 7" name="T64"/>
                <a:gd fmla="*/ 13 h 19" name="T65"/>
                <a:gd fmla="*/ 3 w 7" name="T66"/>
                <a:gd fmla="*/ 13 h 19" name="T67"/>
                <a:gd fmla="*/ 4 w 7" name="T68"/>
                <a:gd fmla="*/ 11 h 19" name="T69"/>
                <a:gd fmla="*/ 7 w 7" name="T70"/>
                <a:gd fmla="*/ 9 h 19" name="T71"/>
                <a:gd fmla="*/ 7 w 7" name="T72"/>
                <a:gd fmla="*/ 9 h 19" name="T73"/>
                <a:gd fmla="*/ 6 w 7" name="T74"/>
                <a:gd fmla="*/ 8 h 19" name="T75"/>
                <a:gd fmla="*/ 4 w 7" name="T76"/>
                <a:gd fmla="*/ 10 h 19" name="T77"/>
                <a:gd fmla="*/ 3 w 7" name="T78"/>
                <a:gd fmla="*/ 10 h 19" name="T79"/>
                <a:gd fmla="*/ 3 w 7" name="T80"/>
                <a:gd fmla="*/ 9 h 19" name="T81"/>
                <a:gd fmla="*/ 3 w 7" name="T82"/>
                <a:gd fmla="*/ 9 h 19" name="T83"/>
                <a:gd fmla="*/ 7 w 7" name="T84"/>
                <a:gd fmla="*/ 4 h 19" name="T85"/>
                <a:gd fmla="*/ 7 w 7" name="T86"/>
                <a:gd fmla="*/ 3 h 19" name="T87"/>
                <a:gd fmla="*/ 6 w 7" name="T88"/>
                <a:gd fmla="*/ 3 h 19" name="T89"/>
                <a:gd fmla="*/ 3 w 7" name="T90"/>
                <a:gd fmla="*/ 5 h 19" name="T91"/>
                <a:gd fmla="*/ 2 w 7" name="T92"/>
                <a:gd fmla="*/ 5 h 19" name="T93"/>
                <a:gd fmla="*/ 2 w 7" name="T94"/>
                <a:gd fmla="*/ 5 h 19" name="T95"/>
                <a:gd fmla="*/ 2 w 7" name="T96"/>
                <a:gd fmla="*/ 4 h 19" name="T97"/>
                <a:gd fmla="*/ 3 w 7" name="T98"/>
                <a:gd fmla="*/ 1 h 19" name="T99"/>
                <a:gd fmla="*/ 3 w 7" name="T100"/>
                <a:gd fmla="*/ 0 h 1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9" w="7">
                  <a:moveTo>
                    <a:pt x="3" y="0"/>
                  </a:moveTo>
                  <a:cubicBezTo>
                    <a:pt x="3" y="0"/>
                    <a:pt x="3" y="0"/>
                    <a:pt x="3" y="0"/>
                  </a:cubicBezTo>
                  <a:cubicBezTo>
                    <a:pt x="2" y="1"/>
                    <a:pt x="1" y="2"/>
                    <a:pt x="1" y="3"/>
                  </a:cubicBezTo>
                  <a:cubicBezTo>
                    <a:pt x="0" y="4"/>
                    <a:pt x="0" y="5"/>
                    <a:pt x="1" y="6"/>
                  </a:cubicBezTo>
                  <a:cubicBezTo>
                    <a:pt x="1" y="6"/>
                    <a:pt x="2" y="6"/>
                    <a:pt x="2" y="6"/>
                  </a:cubicBezTo>
                  <a:cubicBezTo>
                    <a:pt x="2" y="6"/>
                    <a:pt x="2" y="6"/>
                    <a:pt x="2" y="6"/>
                  </a:cubicBezTo>
                  <a:cubicBezTo>
                    <a:pt x="3" y="6"/>
                    <a:pt x="3" y="6"/>
                    <a:pt x="3" y="6"/>
                  </a:cubicBezTo>
                  <a:cubicBezTo>
                    <a:pt x="4" y="5"/>
                    <a:pt x="4" y="5"/>
                    <a:pt x="4" y="5"/>
                  </a:cubicBezTo>
                  <a:cubicBezTo>
                    <a:pt x="2" y="8"/>
                    <a:pt x="2" y="8"/>
                    <a:pt x="2" y="8"/>
                  </a:cubicBezTo>
                  <a:cubicBezTo>
                    <a:pt x="2" y="8"/>
                    <a:pt x="1" y="9"/>
                    <a:pt x="2" y="10"/>
                  </a:cubicBezTo>
                  <a:cubicBezTo>
                    <a:pt x="2" y="10"/>
                    <a:pt x="2" y="11"/>
                    <a:pt x="3" y="11"/>
                  </a:cubicBezTo>
                  <a:cubicBezTo>
                    <a:pt x="3"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4" y="18"/>
                    <a:pt x="4" y="19"/>
                    <a:pt x="5"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5" y="17"/>
                    <a:pt x="5" y="17"/>
                    <a:pt x="5" y="17"/>
                  </a:cubicBezTo>
                  <a:cubicBezTo>
                    <a:pt x="4" y="17"/>
                    <a:pt x="4" y="17"/>
                    <a:pt x="4" y="17"/>
                  </a:cubicBezTo>
                  <a:cubicBezTo>
                    <a:pt x="4" y="17"/>
                    <a:pt x="4" y="17"/>
                    <a:pt x="4" y="17"/>
                  </a:cubicBezTo>
                  <a:cubicBezTo>
                    <a:pt x="7" y="13"/>
                    <a:pt x="7" y="13"/>
                    <a:pt x="7" y="13"/>
                  </a:cubicBezTo>
                  <a:cubicBezTo>
                    <a:pt x="7" y="12"/>
                    <a:pt x="7" y="12"/>
                    <a:pt x="7" y="12"/>
                  </a:cubicBezTo>
                  <a:cubicBezTo>
                    <a:pt x="7" y="12"/>
                    <a:pt x="7" y="12"/>
                    <a:pt x="7" y="12"/>
                  </a:cubicBezTo>
                  <a:cubicBezTo>
                    <a:pt x="6" y="12"/>
                    <a:pt x="5" y="13"/>
                    <a:pt x="4" y="13"/>
                  </a:cubicBezTo>
                  <a:cubicBezTo>
                    <a:pt x="4"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5" y="9"/>
                    <a:pt x="4" y="10"/>
                  </a:cubicBezTo>
                  <a:cubicBezTo>
                    <a:pt x="3" y="10"/>
                    <a:pt x="3" y="10"/>
                    <a:pt x="3" y="10"/>
                  </a:cubicBezTo>
                  <a:cubicBezTo>
                    <a:pt x="3" y="9"/>
                    <a:pt x="3" y="9"/>
                    <a:pt x="3" y="9"/>
                  </a:cubicBezTo>
                  <a:cubicBezTo>
                    <a:pt x="3" y="9"/>
                    <a:pt x="3" y="9"/>
                    <a:pt x="3" y="9"/>
                  </a:cubicBezTo>
                  <a:cubicBezTo>
                    <a:pt x="7" y="4"/>
                    <a:pt x="7" y="4"/>
                    <a:pt x="7" y="4"/>
                  </a:cubicBezTo>
                  <a:cubicBezTo>
                    <a:pt x="7" y="3"/>
                    <a:pt x="7" y="3"/>
                    <a:pt x="7" y="3"/>
                  </a:cubicBezTo>
                  <a:cubicBezTo>
                    <a:pt x="6" y="3"/>
                    <a:pt x="6" y="3"/>
                    <a:pt x="6" y="3"/>
                  </a:cubicBezTo>
                  <a:cubicBezTo>
                    <a:pt x="3" y="5"/>
                    <a:pt x="3" y="5"/>
                    <a:pt x="3" y="5"/>
                  </a:cubicBezTo>
                  <a:cubicBezTo>
                    <a:pt x="2" y="5"/>
                    <a:pt x="2" y="5"/>
                    <a:pt x="2" y="5"/>
                  </a:cubicBezTo>
                  <a:cubicBezTo>
                    <a:pt x="2" y="5"/>
                    <a:pt x="2" y="5"/>
                    <a:pt x="2" y="5"/>
                  </a:cubicBezTo>
                  <a:cubicBezTo>
                    <a:pt x="2" y="5"/>
                    <a:pt x="2" y="4"/>
                    <a:pt x="2" y="4"/>
                  </a:cubicBezTo>
                  <a:cubicBezTo>
                    <a:pt x="2" y="2"/>
                    <a:pt x="3" y="1"/>
                    <a:pt x="3" y="1"/>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80" name="Freeform 166"/>
            <p:cNvSpPr>
              <a:spLocks noEditPoints="1"/>
            </p:cNvSpPr>
            <p:nvPr/>
          </p:nvSpPr>
          <p:spPr bwMode="auto">
            <a:xfrm>
              <a:off x="3413" y="2298"/>
              <a:ext cx="59" cy="64"/>
            </a:xfrm>
            <a:custGeom>
              <a:gdLst>
                <a:gd fmla="*/ 16 w 25" name="T0"/>
                <a:gd fmla="*/ 24 h 27" name="T1"/>
                <a:gd fmla="*/ 21 w 25" name="T2"/>
                <a:gd fmla="*/ 13 h 27" name="T3"/>
                <a:gd fmla="*/ 22 w 25" name="T4"/>
                <a:gd fmla="*/ 17 h 27" name="T5"/>
                <a:gd fmla="*/ 23 w 25" name="T6"/>
                <a:gd fmla="*/ 19 h 27" name="T7"/>
                <a:gd fmla="*/ 24 w 25" name="T8"/>
                <a:gd fmla="*/ 21 h 27" name="T9"/>
                <a:gd fmla="*/ 21 w 25" name="T10"/>
                <a:gd fmla="*/ 22 h 27" name="T11"/>
                <a:gd fmla="*/ 16 w 25" name="T12"/>
                <a:gd fmla="*/ 24 h 27" name="T13"/>
                <a:gd fmla="*/ 3 w 25" name="T14"/>
                <a:gd fmla="*/ 12 h 27" name="T15"/>
                <a:gd fmla="*/ 2 w 25" name="T16"/>
                <a:gd fmla="*/ 10 h 27" name="T17"/>
                <a:gd fmla="*/ 2 w 25" name="T18"/>
                <a:gd fmla="*/ 8 h 27" name="T19"/>
                <a:gd fmla="*/ 1 w 25" name="T20"/>
                <a:gd fmla="*/ 6 h 27" name="T21"/>
                <a:gd fmla="*/ 3 w 25" name="T22"/>
                <a:gd fmla="*/ 5 h 27" name="T23"/>
                <a:gd fmla="*/ 7 w 25" name="T24"/>
                <a:gd fmla="*/ 4 h 27" name="T25"/>
                <a:gd fmla="*/ 3 w 25" name="T26"/>
                <a:gd fmla="*/ 12 h 27" name="T27"/>
                <a:gd fmla="*/ 6 w 25" name="T28"/>
                <a:gd fmla="*/ 19 h 27" name="T29"/>
                <a:gd fmla="*/ 4 w 25" name="T30"/>
                <a:gd fmla="*/ 13 h 27" name="T31"/>
                <a:gd fmla="*/ 8 w 25" name="T32"/>
                <a:gd fmla="*/ 3 h 27" name="T33"/>
                <a:gd fmla="*/ 13 w 25" name="T34"/>
                <a:gd fmla="*/ 1 h 27" name="T35"/>
                <a:gd fmla="*/ 6 w 25" name="T36"/>
                <a:gd fmla="*/ 19 h 27" name="T37"/>
                <a:gd fmla="*/ 10 w 25" name="T38"/>
                <a:gd fmla="*/ 26 h 27" name="T39"/>
                <a:gd fmla="*/ 8 w 25" name="T40"/>
                <a:gd fmla="*/ 25 h 27" name="T41"/>
                <a:gd fmla="*/ 7 w 25" name="T42"/>
                <a:gd fmla="*/ 21 h 27" name="T43"/>
                <a:gd fmla="*/ 7 w 25" name="T44"/>
                <a:gd fmla="*/ 21 h 27" name="T45"/>
                <a:gd fmla="*/ 14 w 25" name="T46"/>
                <a:gd fmla="*/ 1 h 27" name="T47"/>
                <a:gd fmla="*/ 14 w 25" name="T48"/>
                <a:gd fmla="*/ 1 h 27" name="T49"/>
                <a:gd fmla="*/ 15 w 25" name="T50"/>
                <a:gd fmla="*/ 1 h 27" name="T51"/>
                <a:gd fmla="*/ 16 w 25" name="T52"/>
                <a:gd fmla="*/ 2 h 27" name="T53"/>
                <a:gd fmla="*/ 20 w 25" name="T54"/>
                <a:gd fmla="*/ 12 h 27" name="T55"/>
                <a:gd fmla="*/ 20 w 25" name="T56"/>
                <a:gd fmla="*/ 12 h 27" name="T57"/>
                <a:gd fmla="*/ 15 w 25" name="T58"/>
                <a:gd fmla="*/ 24 h 27" name="T59"/>
                <a:gd fmla="*/ 15 w 25" name="T60"/>
                <a:gd fmla="*/ 25 h 27" name="T61"/>
                <a:gd fmla="*/ 10 w 25" name="T62"/>
                <a:gd fmla="*/ 26 h 27" name="T63"/>
                <a:gd fmla="*/ 10 w 25" name="T64"/>
                <a:gd fmla="*/ 26 h 27" name="T65"/>
                <a:gd fmla="*/ 15 w 25" name="T66"/>
                <a:gd fmla="*/ 0 h 27" name="T67"/>
                <a:gd fmla="*/ 14 w 25" name="T68"/>
                <a:gd fmla="*/ 0 h 27" name="T69"/>
                <a:gd fmla="*/ 14 w 25" name="T70"/>
                <a:gd fmla="*/ 0 h 27" name="T71"/>
                <a:gd fmla="*/ 14 w 25" name="T72"/>
                <a:gd fmla="*/ 0 h 27" name="T73"/>
                <a:gd fmla="*/ 8 w 25" name="T74"/>
                <a:gd fmla="*/ 2 h 27" name="T75"/>
                <a:gd fmla="*/ 8 w 25" name="T76"/>
                <a:gd fmla="*/ 2 h 27" name="T77"/>
                <a:gd fmla="*/ 7 w 25" name="T78"/>
                <a:gd fmla="*/ 2 h 27" name="T79"/>
                <a:gd fmla="*/ 7 w 25" name="T80"/>
                <a:gd fmla="*/ 2 h 27" name="T81"/>
                <a:gd fmla="*/ 3 w 25" name="T82"/>
                <a:gd fmla="*/ 4 h 27" name="T83"/>
                <a:gd fmla="*/ 0 w 25" name="T84"/>
                <a:gd fmla="*/ 6 h 27" name="T85"/>
                <a:gd fmla="*/ 1 w 25" name="T86"/>
                <a:gd fmla="*/ 8 h 27" name="T87"/>
                <a:gd fmla="*/ 2 w 25" name="T88"/>
                <a:gd fmla="*/ 10 h 27" name="T89"/>
                <a:gd fmla="*/ 8 w 25" name="T90"/>
                <a:gd fmla="*/ 26 h 27" name="T91"/>
                <a:gd fmla="*/ 10 w 25" name="T92"/>
                <a:gd fmla="*/ 27 h 27" name="T93"/>
                <a:gd fmla="*/ 11 w 25" name="T94"/>
                <a:gd fmla="*/ 27 h 27" name="T95"/>
                <a:gd fmla="*/ 22 w 25" name="T96"/>
                <a:gd fmla="*/ 23 h 27" name="T97"/>
                <a:gd fmla="*/ 24 w 25" name="T98"/>
                <a:gd fmla="*/ 21 h 27" name="T99"/>
                <a:gd fmla="*/ 24 w 25" name="T100"/>
                <a:gd fmla="*/ 19 h 27" name="T101"/>
                <a:gd fmla="*/ 23 w 25" name="T102"/>
                <a:gd fmla="*/ 17 h 27" name="T103"/>
                <a:gd fmla="*/ 17 w 25" name="T104"/>
                <a:gd fmla="*/ 1 h 27" name="T105"/>
                <a:gd fmla="*/ 15 w 25" name="T106"/>
                <a:gd fmla="*/ 0 h 2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7" w="25">
                  <a:moveTo>
                    <a:pt x="16" y="24"/>
                  </a:moveTo>
                  <a:cubicBezTo>
                    <a:pt x="18" y="20"/>
                    <a:pt x="19" y="17"/>
                    <a:pt x="21" y="13"/>
                  </a:cubicBezTo>
                  <a:cubicBezTo>
                    <a:pt x="22" y="17"/>
                    <a:pt x="22" y="17"/>
                    <a:pt x="22" y="17"/>
                  </a:cubicBezTo>
                  <a:cubicBezTo>
                    <a:pt x="23" y="18"/>
                    <a:pt x="23" y="18"/>
                    <a:pt x="23" y="19"/>
                  </a:cubicBezTo>
                  <a:cubicBezTo>
                    <a:pt x="24" y="20"/>
                    <a:pt x="24" y="20"/>
                    <a:pt x="24" y="21"/>
                  </a:cubicBezTo>
                  <a:cubicBezTo>
                    <a:pt x="23" y="21"/>
                    <a:pt x="23" y="21"/>
                    <a:pt x="21" y="22"/>
                  </a:cubicBezTo>
                  <a:cubicBezTo>
                    <a:pt x="16" y="24"/>
                    <a:pt x="16" y="24"/>
                    <a:pt x="16" y="24"/>
                  </a:cubicBezTo>
                  <a:moveTo>
                    <a:pt x="3" y="12"/>
                  </a:moveTo>
                  <a:cubicBezTo>
                    <a:pt x="2" y="10"/>
                    <a:pt x="2" y="10"/>
                    <a:pt x="2" y="10"/>
                  </a:cubicBezTo>
                  <a:cubicBezTo>
                    <a:pt x="2" y="9"/>
                    <a:pt x="2" y="8"/>
                    <a:pt x="2" y="8"/>
                  </a:cubicBezTo>
                  <a:cubicBezTo>
                    <a:pt x="1" y="7"/>
                    <a:pt x="1" y="6"/>
                    <a:pt x="1" y="6"/>
                  </a:cubicBezTo>
                  <a:cubicBezTo>
                    <a:pt x="1" y="6"/>
                    <a:pt x="2" y="5"/>
                    <a:pt x="3" y="5"/>
                  </a:cubicBezTo>
                  <a:cubicBezTo>
                    <a:pt x="7" y="4"/>
                    <a:pt x="7" y="4"/>
                    <a:pt x="7" y="4"/>
                  </a:cubicBezTo>
                  <a:cubicBezTo>
                    <a:pt x="6" y="6"/>
                    <a:pt x="4" y="9"/>
                    <a:pt x="3" y="12"/>
                  </a:cubicBezTo>
                  <a:moveTo>
                    <a:pt x="6" y="19"/>
                  </a:moveTo>
                  <a:cubicBezTo>
                    <a:pt x="4" y="13"/>
                    <a:pt x="4" y="13"/>
                    <a:pt x="4" y="13"/>
                  </a:cubicBezTo>
                  <a:cubicBezTo>
                    <a:pt x="5" y="10"/>
                    <a:pt x="7" y="6"/>
                    <a:pt x="8" y="3"/>
                  </a:cubicBezTo>
                  <a:cubicBezTo>
                    <a:pt x="13" y="1"/>
                    <a:pt x="13" y="1"/>
                    <a:pt x="13" y="1"/>
                  </a:cubicBezTo>
                  <a:cubicBezTo>
                    <a:pt x="10" y="7"/>
                    <a:pt x="8" y="13"/>
                    <a:pt x="6" y="19"/>
                  </a:cubicBezTo>
                  <a:moveTo>
                    <a:pt x="10" y="26"/>
                  </a:moveTo>
                  <a:cubicBezTo>
                    <a:pt x="9" y="26"/>
                    <a:pt x="9" y="26"/>
                    <a:pt x="8" y="25"/>
                  </a:cubicBezTo>
                  <a:cubicBezTo>
                    <a:pt x="7" y="21"/>
                    <a:pt x="7" y="21"/>
                    <a:pt x="7" y="21"/>
                  </a:cubicBezTo>
                  <a:cubicBezTo>
                    <a:pt x="7" y="21"/>
                    <a:pt x="7" y="21"/>
                    <a:pt x="7" y="21"/>
                  </a:cubicBezTo>
                  <a:cubicBezTo>
                    <a:pt x="9" y="14"/>
                    <a:pt x="11" y="7"/>
                    <a:pt x="14" y="1"/>
                  </a:cubicBezTo>
                  <a:cubicBezTo>
                    <a:pt x="14" y="1"/>
                    <a:pt x="14" y="1"/>
                    <a:pt x="14" y="1"/>
                  </a:cubicBezTo>
                  <a:cubicBezTo>
                    <a:pt x="15" y="1"/>
                    <a:pt x="15" y="1"/>
                    <a:pt x="15" y="1"/>
                  </a:cubicBezTo>
                  <a:cubicBezTo>
                    <a:pt x="16" y="1"/>
                    <a:pt x="16" y="1"/>
                    <a:pt x="16" y="2"/>
                  </a:cubicBezTo>
                  <a:cubicBezTo>
                    <a:pt x="20" y="12"/>
                    <a:pt x="20" y="12"/>
                    <a:pt x="20" y="12"/>
                  </a:cubicBezTo>
                  <a:cubicBezTo>
                    <a:pt x="20" y="12"/>
                    <a:pt x="20" y="12"/>
                    <a:pt x="20" y="12"/>
                  </a:cubicBezTo>
                  <a:cubicBezTo>
                    <a:pt x="19" y="16"/>
                    <a:pt x="17" y="20"/>
                    <a:pt x="15" y="24"/>
                  </a:cubicBezTo>
                  <a:cubicBezTo>
                    <a:pt x="15" y="25"/>
                    <a:pt x="15" y="25"/>
                    <a:pt x="15" y="25"/>
                  </a:cubicBezTo>
                  <a:cubicBezTo>
                    <a:pt x="10" y="26"/>
                    <a:pt x="10" y="26"/>
                    <a:pt x="10" y="26"/>
                  </a:cubicBezTo>
                  <a:cubicBezTo>
                    <a:pt x="10" y="26"/>
                    <a:pt x="10" y="26"/>
                    <a:pt x="10" y="26"/>
                  </a:cubicBezTo>
                  <a:moveTo>
                    <a:pt x="15" y="0"/>
                  </a:moveTo>
                  <a:cubicBezTo>
                    <a:pt x="15" y="0"/>
                    <a:pt x="14" y="0"/>
                    <a:pt x="14" y="0"/>
                  </a:cubicBezTo>
                  <a:cubicBezTo>
                    <a:pt x="14" y="0"/>
                    <a:pt x="14" y="0"/>
                    <a:pt x="14" y="0"/>
                  </a:cubicBezTo>
                  <a:cubicBezTo>
                    <a:pt x="14" y="0"/>
                    <a:pt x="14" y="0"/>
                    <a:pt x="14" y="0"/>
                  </a:cubicBezTo>
                  <a:cubicBezTo>
                    <a:pt x="8" y="2"/>
                    <a:pt x="8" y="2"/>
                    <a:pt x="8" y="2"/>
                  </a:cubicBezTo>
                  <a:cubicBezTo>
                    <a:pt x="8" y="2"/>
                    <a:pt x="8" y="2"/>
                    <a:pt x="8" y="2"/>
                  </a:cubicBezTo>
                  <a:cubicBezTo>
                    <a:pt x="7" y="2"/>
                    <a:pt x="7" y="2"/>
                    <a:pt x="7" y="2"/>
                  </a:cubicBezTo>
                  <a:cubicBezTo>
                    <a:pt x="7" y="2"/>
                    <a:pt x="7" y="2"/>
                    <a:pt x="7" y="2"/>
                  </a:cubicBezTo>
                  <a:cubicBezTo>
                    <a:pt x="3" y="4"/>
                    <a:pt x="3" y="4"/>
                    <a:pt x="3" y="4"/>
                  </a:cubicBezTo>
                  <a:cubicBezTo>
                    <a:pt x="1" y="5"/>
                    <a:pt x="1" y="5"/>
                    <a:pt x="0" y="6"/>
                  </a:cubicBezTo>
                  <a:cubicBezTo>
                    <a:pt x="0" y="6"/>
                    <a:pt x="0" y="7"/>
                    <a:pt x="1" y="8"/>
                  </a:cubicBezTo>
                  <a:cubicBezTo>
                    <a:pt x="1" y="9"/>
                    <a:pt x="1" y="9"/>
                    <a:pt x="2" y="10"/>
                  </a:cubicBezTo>
                  <a:cubicBezTo>
                    <a:pt x="8" y="26"/>
                    <a:pt x="8" y="26"/>
                    <a:pt x="8" y="26"/>
                  </a:cubicBezTo>
                  <a:cubicBezTo>
                    <a:pt x="8" y="26"/>
                    <a:pt x="9" y="27"/>
                    <a:pt x="10" y="27"/>
                  </a:cubicBezTo>
                  <a:cubicBezTo>
                    <a:pt x="11" y="27"/>
                    <a:pt x="11" y="27"/>
                    <a:pt x="11" y="27"/>
                  </a:cubicBezTo>
                  <a:cubicBezTo>
                    <a:pt x="22" y="23"/>
                    <a:pt x="22" y="23"/>
                    <a:pt x="22" y="23"/>
                  </a:cubicBezTo>
                  <a:cubicBezTo>
                    <a:pt x="23" y="22"/>
                    <a:pt x="24" y="22"/>
                    <a:pt x="24" y="21"/>
                  </a:cubicBezTo>
                  <a:cubicBezTo>
                    <a:pt x="25" y="20"/>
                    <a:pt x="24" y="20"/>
                    <a:pt x="24" y="19"/>
                  </a:cubicBezTo>
                  <a:cubicBezTo>
                    <a:pt x="24" y="18"/>
                    <a:pt x="23" y="18"/>
                    <a:pt x="23" y="17"/>
                  </a:cubicBezTo>
                  <a:cubicBezTo>
                    <a:pt x="17" y="1"/>
                    <a:pt x="17" y="1"/>
                    <a:pt x="17" y="1"/>
                  </a:cubicBezTo>
                  <a:cubicBezTo>
                    <a:pt x="17" y="0"/>
                    <a:pt x="16" y="0"/>
                    <a:pt x="15"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81" name="Freeform 167"/>
            <p:cNvSpPr>
              <a:spLocks noEditPoints="1"/>
            </p:cNvSpPr>
            <p:nvPr/>
          </p:nvSpPr>
          <p:spPr bwMode="auto">
            <a:xfrm>
              <a:off x="3425" y="2293"/>
              <a:ext cx="14" cy="8"/>
            </a:xfrm>
            <a:custGeom>
              <a:gdLst>
                <a:gd fmla="*/ 0 w 6" name="T0"/>
                <a:gd fmla="*/ 2 h 3" name="T1"/>
                <a:gd fmla="*/ 0 w 6" name="T2"/>
                <a:gd fmla="*/ 2 h 3" name="T3"/>
                <a:gd fmla="*/ 1 w 6" name="T4"/>
                <a:gd fmla="*/ 2 h 3" name="T5"/>
                <a:gd fmla="*/ 2 w 6" name="T6"/>
                <a:gd fmla="*/ 1 h 3" name="T7"/>
                <a:gd fmla="*/ 5 w 6" name="T8"/>
                <a:gd fmla="*/ 0 h 3" name="T9"/>
                <a:gd fmla="*/ 5 w 6" name="T10"/>
                <a:gd fmla="*/ 1 h 3" name="T11"/>
                <a:gd fmla="*/ 0 w 6" name="T12"/>
                <a:gd fmla="*/ 2 h 3" name="T13"/>
                <a:gd fmla="*/ 5 w 6" name="T14"/>
                <a:gd fmla="*/ 0 h 3" name="T15"/>
                <a:gd fmla="*/ 2 w 6" name="T16"/>
                <a:gd fmla="*/ 1 h 3" name="T17"/>
                <a:gd fmla="*/ 0 w 6" name="T18"/>
                <a:gd fmla="*/ 1 h 3" name="T19"/>
                <a:gd fmla="*/ 0 w 6" name="T20"/>
                <a:gd fmla="*/ 2 h 3" name="T21"/>
                <a:gd fmla="*/ 0 w 6" name="T22"/>
                <a:gd fmla="*/ 3 h 3" name="T23"/>
                <a:gd fmla="*/ 0 w 6" name="T24"/>
                <a:gd fmla="*/ 3 h 3" name="T25"/>
                <a:gd fmla="*/ 0 w 6" name="T26"/>
                <a:gd fmla="*/ 3 h 3" name="T27"/>
                <a:gd fmla="*/ 0 w 6" name="T28"/>
                <a:gd fmla="*/ 3 h 3" name="T29"/>
                <a:gd fmla="*/ 5 w 6" name="T30"/>
                <a:gd fmla="*/ 1 h 3" name="T31"/>
                <a:gd fmla="*/ 6 w 6" name="T32"/>
                <a:gd fmla="*/ 1 h 3" name="T33"/>
                <a:gd fmla="*/ 6 w 6" name="T34"/>
                <a:gd fmla="*/ 0 h 3" name="T35"/>
                <a:gd fmla="*/ 5 w 6" name="T36"/>
                <a:gd fmla="*/ 0 h 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 w="6">
                  <a:moveTo>
                    <a:pt x="0" y="2"/>
                  </a:moveTo>
                  <a:cubicBezTo>
                    <a:pt x="0" y="2"/>
                    <a:pt x="0" y="2"/>
                    <a:pt x="0" y="2"/>
                  </a:cubicBezTo>
                  <a:cubicBezTo>
                    <a:pt x="1" y="2"/>
                    <a:pt x="1" y="2"/>
                    <a:pt x="1" y="2"/>
                  </a:cubicBezTo>
                  <a:cubicBezTo>
                    <a:pt x="1" y="2"/>
                    <a:pt x="2" y="2"/>
                    <a:pt x="2" y="1"/>
                  </a:cubicBezTo>
                  <a:cubicBezTo>
                    <a:pt x="3" y="1"/>
                    <a:pt x="5" y="1"/>
                    <a:pt x="5" y="0"/>
                  </a:cubicBezTo>
                  <a:cubicBezTo>
                    <a:pt x="5" y="1"/>
                    <a:pt x="5" y="1"/>
                    <a:pt x="5" y="1"/>
                  </a:cubicBezTo>
                  <a:cubicBezTo>
                    <a:pt x="3" y="1"/>
                    <a:pt x="2" y="2"/>
                    <a:pt x="0" y="2"/>
                  </a:cubicBezTo>
                  <a:moveTo>
                    <a:pt x="5" y="0"/>
                  </a:moveTo>
                  <a:cubicBezTo>
                    <a:pt x="5" y="0"/>
                    <a:pt x="4" y="0"/>
                    <a:pt x="2" y="1"/>
                  </a:cubicBezTo>
                  <a:cubicBezTo>
                    <a:pt x="1" y="1"/>
                    <a:pt x="1" y="1"/>
                    <a:pt x="0" y="1"/>
                  </a:cubicBezTo>
                  <a:cubicBezTo>
                    <a:pt x="0" y="2"/>
                    <a:pt x="0" y="2"/>
                    <a:pt x="0" y="2"/>
                  </a:cubicBezTo>
                  <a:cubicBezTo>
                    <a:pt x="0" y="3"/>
                    <a:pt x="0" y="3"/>
                    <a:pt x="0" y="3"/>
                  </a:cubicBezTo>
                  <a:cubicBezTo>
                    <a:pt x="0" y="3"/>
                    <a:pt x="0" y="3"/>
                    <a:pt x="0" y="3"/>
                  </a:cubicBezTo>
                  <a:cubicBezTo>
                    <a:pt x="0" y="3"/>
                    <a:pt x="0" y="3"/>
                    <a:pt x="0" y="3"/>
                  </a:cubicBezTo>
                  <a:cubicBezTo>
                    <a:pt x="0" y="3"/>
                    <a:pt x="0" y="3"/>
                    <a:pt x="0" y="3"/>
                  </a:cubicBezTo>
                  <a:cubicBezTo>
                    <a:pt x="2" y="3"/>
                    <a:pt x="4" y="2"/>
                    <a:pt x="5" y="1"/>
                  </a:cubicBezTo>
                  <a:cubicBezTo>
                    <a:pt x="6" y="1"/>
                    <a:pt x="6" y="1"/>
                    <a:pt x="6" y="1"/>
                  </a:cubicBezTo>
                  <a:cubicBezTo>
                    <a:pt x="6" y="1"/>
                    <a:pt x="6" y="0"/>
                    <a:pt x="6" y="0"/>
                  </a:cubicBezTo>
                  <a:cubicBezTo>
                    <a:pt x="6" y="0"/>
                    <a:pt x="5"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82" name="Freeform 168"/>
            <p:cNvSpPr>
              <a:spLocks noEditPoints="1"/>
            </p:cNvSpPr>
            <p:nvPr/>
          </p:nvSpPr>
          <p:spPr bwMode="auto">
            <a:xfrm>
              <a:off x="3451" y="2358"/>
              <a:ext cx="12" cy="12"/>
            </a:xfrm>
            <a:custGeom>
              <a:gdLst>
                <a:gd fmla="*/ 2 w 5" name="T0"/>
                <a:gd fmla="*/ 4 h 5" name="T1"/>
                <a:gd fmla="*/ 1 w 5" name="T2"/>
                <a:gd fmla="*/ 4 h 5" name="T3"/>
                <a:gd fmla="*/ 1 w 5" name="T4"/>
                <a:gd fmla="*/ 3 h 5" name="T5"/>
                <a:gd fmla="*/ 1 w 5" name="T6"/>
                <a:gd fmla="*/ 2 h 5" name="T7"/>
                <a:gd fmla="*/ 2 w 5" name="T8"/>
                <a:gd fmla="*/ 1 h 5" name="T9"/>
                <a:gd fmla="*/ 3 w 5" name="T10"/>
                <a:gd fmla="*/ 1 h 5" name="T11"/>
                <a:gd fmla="*/ 3 w 5" name="T12"/>
                <a:gd fmla="*/ 1 h 5" name="T13"/>
                <a:gd fmla="*/ 4 w 5" name="T14"/>
                <a:gd fmla="*/ 2 h 5" name="T15"/>
                <a:gd fmla="*/ 4 w 5" name="T16"/>
                <a:gd fmla="*/ 3 h 5" name="T17"/>
                <a:gd fmla="*/ 2 w 5" name="T18"/>
                <a:gd fmla="*/ 4 h 5" name="T19"/>
                <a:gd fmla="*/ 2 w 5" name="T20"/>
                <a:gd fmla="*/ 4 h 5" name="T21"/>
                <a:gd fmla="*/ 3 w 5" name="T22"/>
                <a:gd fmla="*/ 0 h 5" name="T23"/>
                <a:gd fmla="*/ 2 w 5" name="T24"/>
                <a:gd fmla="*/ 0 h 5" name="T25"/>
                <a:gd fmla="*/ 0 w 5" name="T26"/>
                <a:gd fmla="*/ 2 h 5" name="T27"/>
                <a:gd fmla="*/ 0 w 5" name="T28"/>
                <a:gd fmla="*/ 3 h 5" name="T29"/>
                <a:gd fmla="*/ 1 w 5" name="T30"/>
                <a:gd fmla="*/ 4 h 5" name="T31"/>
                <a:gd fmla="*/ 2 w 5" name="T32"/>
                <a:gd fmla="*/ 5 h 5" name="T33"/>
                <a:gd fmla="*/ 2 w 5" name="T34"/>
                <a:gd fmla="*/ 5 h 5" name="T35"/>
                <a:gd fmla="*/ 4 w 5" name="T36"/>
                <a:gd fmla="*/ 4 h 5" name="T37"/>
                <a:gd fmla="*/ 4 w 5" name="T38"/>
                <a:gd fmla="*/ 1 h 5" name="T39"/>
                <a:gd fmla="*/ 4 w 5" name="T40"/>
                <a:gd fmla="*/ 1 h 5" name="T41"/>
                <a:gd fmla="*/ 3 w 5" name="T42"/>
                <a:gd fmla="*/ 0 h 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 w="5">
                  <a:moveTo>
                    <a:pt x="2" y="4"/>
                  </a:moveTo>
                  <a:cubicBezTo>
                    <a:pt x="2" y="4"/>
                    <a:pt x="1" y="4"/>
                    <a:pt x="1" y="4"/>
                  </a:cubicBezTo>
                  <a:cubicBezTo>
                    <a:pt x="1" y="3"/>
                    <a:pt x="1" y="3"/>
                    <a:pt x="1" y="3"/>
                  </a:cubicBezTo>
                  <a:cubicBezTo>
                    <a:pt x="1" y="2"/>
                    <a:pt x="1" y="2"/>
                    <a:pt x="1" y="2"/>
                  </a:cubicBezTo>
                  <a:cubicBezTo>
                    <a:pt x="1" y="2"/>
                    <a:pt x="2" y="1"/>
                    <a:pt x="2" y="1"/>
                  </a:cubicBezTo>
                  <a:cubicBezTo>
                    <a:pt x="3" y="1"/>
                    <a:pt x="3" y="1"/>
                    <a:pt x="3" y="1"/>
                  </a:cubicBezTo>
                  <a:cubicBezTo>
                    <a:pt x="3" y="1"/>
                    <a:pt x="3" y="1"/>
                    <a:pt x="3" y="1"/>
                  </a:cubicBezTo>
                  <a:cubicBezTo>
                    <a:pt x="4" y="2"/>
                    <a:pt x="4" y="2"/>
                    <a:pt x="4" y="2"/>
                  </a:cubicBezTo>
                  <a:cubicBezTo>
                    <a:pt x="4" y="2"/>
                    <a:pt x="4" y="3"/>
                    <a:pt x="4" y="3"/>
                  </a:cubicBezTo>
                  <a:cubicBezTo>
                    <a:pt x="3" y="4"/>
                    <a:pt x="3" y="4"/>
                    <a:pt x="2" y="4"/>
                  </a:cubicBezTo>
                  <a:cubicBezTo>
                    <a:pt x="2" y="4"/>
                    <a:pt x="2" y="4"/>
                    <a:pt x="2" y="4"/>
                  </a:cubicBezTo>
                  <a:moveTo>
                    <a:pt x="3" y="0"/>
                  </a:moveTo>
                  <a:cubicBezTo>
                    <a:pt x="2" y="0"/>
                    <a:pt x="2" y="0"/>
                    <a:pt x="2" y="0"/>
                  </a:cubicBezTo>
                  <a:cubicBezTo>
                    <a:pt x="1" y="0"/>
                    <a:pt x="1" y="1"/>
                    <a:pt x="0" y="2"/>
                  </a:cubicBezTo>
                  <a:cubicBezTo>
                    <a:pt x="0" y="3"/>
                    <a:pt x="0" y="3"/>
                    <a:pt x="0" y="3"/>
                  </a:cubicBezTo>
                  <a:cubicBezTo>
                    <a:pt x="0" y="3"/>
                    <a:pt x="0" y="4"/>
                    <a:pt x="1" y="4"/>
                  </a:cubicBezTo>
                  <a:cubicBezTo>
                    <a:pt x="1" y="5"/>
                    <a:pt x="1" y="5"/>
                    <a:pt x="2" y="5"/>
                  </a:cubicBezTo>
                  <a:cubicBezTo>
                    <a:pt x="2" y="5"/>
                    <a:pt x="2" y="5"/>
                    <a:pt x="2" y="5"/>
                  </a:cubicBezTo>
                  <a:cubicBezTo>
                    <a:pt x="3" y="5"/>
                    <a:pt x="4" y="4"/>
                    <a:pt x="4" y="4"/>
                  </a:cubicBezTo>
                  <a:cubicBezTo>
                    <a:pt x="5" y="3"/>
                    <a:pt x="5" y="2"/>
                    <a:pt x="4" y="1"/>
                  </a:cubicBezTo>
                  <a:cubicBezTo>
                    <a:pt x="4" y="1"/>
                    <a:pt x="4" y="1"/>
                    <a:pt x="4" y="1"/>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83" name="Freeform 169"/>
            <p:cNvSpPr>
              <a:spLocks noEditPoints="1"/>
            </p:cNvSpPr>
            <p:nvPr/>
          </p:nvSpPr>
          <p:spPr bwMode="auto">
            <a:xfrm>
              <a:off x="3403" y="2282"/>
              <a:ext cx="81" cy="102"/>
            </a:xfrm>
            <a:custGeom>
              <a:gdLst>
                <a:gd fmla="*/ 14 w 34" name="T0"/>
                <a:gd fmla="*/ 42 h 43" name="T1"/>
                <a:gd fmla="*/ 15 w 34" name="T2"/>
                <a:gd fmla="*/ 42 h 43" name="T3"/>
                <a:gd fmla="*/ 15 w 34" name="T4"/>
                <a:gd fmla="*/ 42 h 43" name="T5"/>
                <a:gd fmla="*/ 16 w 34" name="T6"/>
                <a:gd fmla="*/ 42 h 43" name="T7"/>
                <a:gd fmla="*/ 18 w 34" name="T8"/>
                <a:gd fmla="*/ 41 h 43" name="T9"/>
                <a:gd fmla="*/ 17 w 34" name="T10"/>
                <a:gd fmla="*/ 42 h 43" name="T11"/>
                <a:gd fmla="*/ 18 w 34" name="T12"/>
                <a:gd fmla="*/ 42 h 43" name="T13"/>
                <a:gd fmla="*/ 19 w 34" name="T14"/>
                <a:gd fmla="*/ 40 h 43" name="T15"/>
                <a:gd fmla="*/ 19 w 34" name="T16"/>
                <a:gd fmla="*/ 41 h 43" name="T17"/>
                <a:gd fmla="*/ 20 w 34" name="T18"/>
                <a:gd fmla="*/ 41 h 43" name="T19"/>
                <a:gd fmla="*/ 20 w 34" name="T20"/>
                <a:gd fmla="*/ 40 h 43" name="T21"/>
                <a:gd fmla="*/ 21 w 34" name="T22"/>
                <a:gd fmla="*/ 39 h 43" name="T23"/>
                <a:gd fmla="*/ 20 w 34" name="T24"/>
                <a:gd fmla="*/ 41 h 43" name="T25"/>
                <a:gd fmla="*/ 22 w 34" name="T26"/>
                <a:gd fmla="*/ 39 h 43" name="T27"/>
                <a:gd fmla="*/ 24 w 34" name="T28"/>
                <a:gd fmla="*/ 38 h 43" name="T29"/>
                <a:gd fmla="*/ 21 w 34" name="T30"/>
                <a:gd fmla="*/ 40 h 43" name="T31"/>
                <a:gd fmla="*/ 25 w 34" name="T32"/>
                <a:gd fmla="*/ 38 h 43" name="T33"/>
                <a:gd fmla="*/ 27 w 34" name="T34"/>
                <a:gd fmla="*/ 38 h 43" name="T35"/>
                <a:gd fmla="*/ 28 w 34" name="T36"/>
                <a:gd fmla="*/ 38 h 43" name="T37"/>
                <a:gd fmla="*/ 30 w 34" name="T38"/>
                <a:gd fmla="*/ 36 h 43" name="T39"/>
                <a:gd fmla="*/ 28 w 34" name="T40"/>
                <a:gd fmla="*/ 38 h 43" name="T41"/>
                <a:gd fmla="*/ 30 w 34" name="T42"/>
                <a:gd fmla="*/ 36 h 43" name="T43"/>
                <a:gd fmla="*/ 31 w 34" name="T44"/>
                <a:gd fmla="*/ 36 h 43" name="T45"/>
                <a:gd fmla="*/ 30 w 34" name="T46"/>
                <a:gd fmla="*/ 37 h 43" name="T47"/>
                <a:gd fmla="*/ 32 w 34" name="T48"/>
                <a:gd fmla="*/ 35 h 43" name="T49"/>
                <a:gd fmla="*/ 32 w 34" name="T50"/>
                <a:gd fmla="*/ 35 h 43" name="T51"/>
                <a:gd fmla="*/ 33 w 34" name="T52"/>
                <a:gd fmla="*/ 35 h 43" name="T53"/>
                <a:gd fmla="*/ 15 w 34" name="T54"/>
                <a:gd fmla="*/ 41 h 43" name="T55"/>
                <a:gd fmla="*/ 11 w 34" name="T56"/>
                <a:gd fmla="*/ 36 h 43" name="T57"/>
                <a:gd fmla="*/ 2 w 34" name="T58"/>
                <a:gd fmla="*/ 13 h 43" name="T59"/>
                <a:gd fmla="*/ 4 w 34" name="T60"/>
                <a:gd fmla="*/ 7 h 43" name="T61"/>
                <a:gd fmla="*/ 19 w 34" name="T62"/>
                <a:gd fmla="*/ 1 h 43" name="T63"/>
                <a:gd fmla="*/ 31 w 34" name="T64"/>
                <a:gd fmla="*/ 28 h 43" name="T65"/>
                <a:gd fmla="*/ 32 w 34" name="T66"/>
                <a:gd fmla="*/ 31 h 43" name="T67"/>
                <a:gd fmla="*/ 32 w 34" name="T68"/>
                <a:gd fmla="*/ 31 h 43" name="T69"/>
                <a:gd fmla="*/ 29 w 34" name="T70"/>
                <a:gd fmla="*/ 35 h 43" name="T71"/>
                <a:gd fmla="*/ 15 w 34" name="T72"/>
                <a:gd fmla="*/ 41 h 43" name="T73"/>
                <a:gd fmla="*/ 19 w 34" name="T74"/>
                <a:gd fmla="*/ 0 h 43" name="T75"/>
                <a:gd fmla="*/ 4 w 34" name="T76"/>
                <a:gd fmla="*/ 6 h 43" name="T77"/>
                <a:gd fmla="*/ 2 w 34" name="T78"/>
                <a:gd fmla="*/ 14 h 43" name="T79"/>
                <a:gd fmla="*/ 11 w 34" name="T80"/>
                <a:gd fmla="*/ 37 h 43" name="T81"/>
                <a:gd fmla="*/ 14 w 34" name="T82"/>
                <a:gd fmla="*/ 43 h 43" name="T83"/>
                <a:gd fmla="*/ 15 w 34" name="T84"/>
                <a:gd fmla="*/ 43 h 43" name="T85"/>
                <a:gd fmla="*/ 15 w 34" name="T86"/>
                <a:gd fmla="*/ 43 h 43" name="T87"/>
                <a:gd fmla="*/ 31 w 34" name="T88"/>
                <a:gd fmla="*/ 37 h 43" name="T89"/>
                <a:gd fmla="*/ 33 w 34" name="T90"/>
                <a:gd fmla="*/ 32 h 43" name="T91"/>
                <a:gd fmla="*/ 32 w 34" name="T92"/>
                <a:gd fmla="*/ 28 h 43" name="T93"/>
                <a:gd fmla="*/ 19 w 34" name="T94"/>
                <a:gd fmla="*/ 0 h 4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3" w="34">
                  <a:moveTo>
                    <a:pt x="15" y="42"/>
                  </a:moveTo>
                  <a:cubicBezTo>
                    <a:pt x="15" y="42"/>
                    <a:pt x="14" y="42"/>
                    <a:pt x="14" y="42"/>
                  </a:cubicBezTo>
                  <a:cubicBezTo>
                    <a:pt x="14" y="42"/>
                    <a:pt x="14" y="42"/>
                    <a:pt x="13" y="41"/>
                  </a:cubicBezTo>
                  <a:cubicBezTo>
                    <a:pt x="14" y="42"/>
                    <a:pt x="14" y="42"/>
                    <a:pt x="15" y="42"/>
                  </a:cubicBezTo>
                  <a:cubicBezTo>
                    <a:pt x="15" y="42"/>
                    <a:pt x="15" y="42"/>
                    <a:pt x="15" y="42"/>
                  </a:cubicBezTo>
                  <a:cubicBezTo>
                    <a:pt x="15" y="42"/>
                    <a:pt x="15" y="42"/>
                    <a:pt x="15" y="42"/>
                  </a:cubicBezTo>
                  <a:cubicBezTo>
                    <a:pt x="15" y="42"/>
                    <a:pt x="15" y="42"/>
                    <a:pt x="15" y="42"/>
                  </a:cubicBezTo>
                  <a:moveTo>
                    <a:pt x="16" y="42"/>
                  </a:moveTo>
                  <a:cubicBezTo>
                    <a:pt x="16" y="41"/>
                    <a:pt x="16" y="41"/>
                    <a:pt x="16" y="41"/>
                  </a:cubicBezTo>
                  <a:cubicBezTo>
                    <a:pt x="17" y="41"/>
                    <a:pt x="17" y="41"/>
                    <a:pt x="18" y="41"/>
                  </a:cubicBezTo>
                  <a:cubicBezTo>
                    <a:pt x="17" y="42"/>
                    <a:pt x="17" y="42"/>
                    <a:pt x="17" y="42"/>
                  </a:cubicBezTo>
                  <a:cubicBezTo>
                    <a:pt x="17" y="42"/>
                    <a:pt x="17" y="42"/>
                    <a:pt x="17" y="42"/>
                  </a:cubicBezTo>
                  <a:cubicBezTo>
                    <a:pt x="17" y="42"/>
                    <a:pt x="16" y="42"/>
                    <a:pt x="16" y="42"/>
                  </a:cubicBezTo>
                  <a:moveTo>
                    <a:pt x="18" y="42"/>
                  </a:moveTo>
                  <a:cubicBezTo>
                    <a:pt x="18" y="41"/>
                    <a:pt x="18" y="41"/>
                    <a:pt x="18" y="41"/>
                  </a:cubicBezTo>
                  <a:cubicBezTo>
                    <a:pt x="19" y="40"/>
                    <a:pt x="19" y="40"/>
                    <a:pt x="19" y="40"/>
                  </a:cubicBezTo>
                  <a:cubicBezTo>
                    <a:pt x="19" y="41"/>
                    <a:pt x="19" y="41"/>
                    <a:pt x="19" y="41"/>
                  </a:cubicBezTo>
                  <a:cubicBezTo>
                    <a:pt x="19" y="41"/>
                    <a:pt x="19" y="41"/>
                    <a:pt x="19" y="41"/>
                  </a:cubicBezTo>
                  <a:cubicBezTo>
                    <a:pt x="19" y="41"/>
                    <a:pt x="18" y="42"/>
                    <a:pt x="18" y="42"/>
                  </a:cubicBezTo>
                  <a:moveTo>
                    <a:pt x="20" y="41"/>
                  </a:moveTo>
                  <a:cubicBezTo>
                    <a:pt x="20" y="41"/>
                    <a:pt x="20" y="41"/>
                    <a:pt x="20" y="41"/>
                  </a:cubicBezTo>
                  <a:cubicBezTo>
                    <a:pt x="20" y="40"/>
                    <a:pt x="20" y="40"/>
                    <a:pt x="20" y="40"/>
                  </a:cubicBezTo>
                  <a:cubicBezTo>
                    <a:pt x="20" y="40"/>
                    <a:pt x="20" y="40"/>
                    <a:pt x="20" y="40"/>
                  </a:cubicBezTo>
                  <a:cubicBezTo>
                    <a:pt x="20" y="40"/>
                    <a:pt x="21" y="40"/>
                    <a:pt x="21" y="39"/>
                  </a:cubicBezTo>
                  <a:cubicBezTo>
                    <a:pt x="21" y="40"/>
                    <a:pt x="21" y="40"/>
                    <a:pt x="21" y="41"/>
                  </a:cubicBezTo>
                  <a:cubicBezTo>
                    <a:pt x="20" y="41"/>
                    <a:pt x="20" y="41"/>
                    <a:pt x="20" y="41"/>
                  </a:cubicBezTo>
                  <a:moveTo>
                    <a:pt x="21" y="40"/>
                  </a:moveTo>
                  <a:cubicBezTo>
                    <a:pt x="22" y="40"/>
                    <a:pt x="22" y="40"/>
                    <a:pt x="22" y="39"/>
                  </a:cubicBezTo>
                  <a:cubicBezTo>
                    <a:pt x="23" y="39"/>
                    <a:pt x="23" y="39"/>
                    <a:pt x="24" y="39"/>
                  </a:cubicBezTo>
                  <a:cubicBezTo>
                    <a:pt x="24" y="38"/>
                    <a:pt x="24" y="38"/>
                    <a:pt x="24" y="38"/>
                  </a:cubicBezTo>
                  <a:cubicBezTo>
                    <a:pt x="24" y="39"/>
                    <a:pt x="24" y="39"/>
                    <a:pt x="24" y="39"/>
                  </a:cubicBezTo>
                  <a:cubicBezTo>
                    <a:pt x="23" y="40"/>
                    <a:pt x="22" y="40"/>
                    <a:pt x="21" y="40"/>
                  </a:cubicBezTo>
                  <a:moveTo>
                    <a:pt x="24" y="39"/>
                  </a:moveTo>
                  <a:cubicBezTo>
                    <a:pt x="25" y="39"/>
                    <a:pt x="25" y="38"/>
                    <a:pt x="25" y="38"/>
                  </a:cubicBezTo>
                  <a:cubicBezTo>
                    <a:pt x="26" y="38"/>
                    <a:pt x="27" y="37"/>
                    <a:pt x="27" y="37"/>
                  </a:cubicBezTo>
                  <a:cubicBezTo>
                    <a:pt x="27" y="37"/>
                    <a:pt x="27" y="38"/>
                    <a:pt x="27" y="38"/>
                  </a:cubicBezTo>
                  <a:cubicBezTo>
                    <a:pt x="26" y="39"/>
                    <a:pt x="25" y="39"/>
                    <a:pt x="24" y="39"/>
                  </a:cubicBezTo>
                  <a:moveTo>
                    <a:pt x="28" y="38"/>
                  </a:moveTo>
                  <a:cubicBezTo>
                    <a:pt x="28" y="38"/>
                    <a:pt x="28" y="37"/>
                    <a:pt x="28" y="37"/>
                  </a:cubicBezTo>
                  <a:cubicBezTo>
                    <a:pt x="28" y="37"/>
                    <a:pt x="29" y="36"/>
                    <a:pt x="30" y="36"/>
                  </a:cubicBezTo>
                  <a:cubicBezTo>
                    <a:pt x="29" y="37"/>
                    <a:pt x="29" y="37"/>
                    <a:pt x="29" y="37"/>
                  </a:cubicBezTo>
                  <a:cubicBezTo>
                    <a:pt x="29" y="38"/>
                    <a:pt x="28" y="38"/>
                    <a:pt x="28" y="38"/>
                  </a:cubicBezTo>
                  <a:moveTo>
                    <a:pt x="30" y="37"/>
                  </a:moveTo>
                  <a:cubicBezTo>
                    <a:pt x="30" y="36"/>
                    <a:pt x="30" y="36"/>
                    <a:pt x="30" y="36"/>
                  </a:cubicBezTo>
                  <a:cubicBezTo>
                    <a:pt x="31" y="36"/>
                    <a:pt x="31" y="36"/>
                    <a:pt x="31" y="35"/>
                  </a:cubicBezTo>
                  <a:cubicBezTo>
                    <a:pt x="31" y="36"/>
                    <a:pt x="31" y="36"/>
                    <a:pt x="31" y="36"/>
                  </a:cubicBezTo>
                  <a:cubicBezTo>
                    <a:pt x="31" y="37"/>
                    <a:pt x="31" y="37"/>
                    <a:pt x="31" y="37"/>
                  </a:cubicBezTo>
                  <a:cubicBezTo>
                    <a:pt x="30" y="37"/>
                    <a:pt x="30" y="37"/>
                    <a:pt x="30" y="37"/>
                  </a:cubicBezTo>
                  <a:moveTo>
                    <a:pt x="32" y="36"/>
                  </a:moveTo>
                  <a:cubicBezTo>
                    <a:pt x="32" y="36"/>
                    <a:pt x="32" y="35"/>
                    <a:pt x="32" y="35"/>
                  </a:cubicBezTo>
                  <a:cubicBezTo>
                    <a:pt x="32" y="35"/>
                    <a:pt x="32" y="35"/>
                    <a:pt x="32" y="35"/>
                  </a:cubicBezTo>
                  <a:cubicBezTo>
                    <a:pt x="32" y="35"/>
                    <a:pt x="32" y="35"/>
                    <a:pt x="32" y="35"/>
                  </a:cubicBezTo>
                  <a:cubicBezTo>
                    <a:pt x="33" y="34"/>
                    <a:pt x="33" y="34"/>
                    <a:pt x="33" y="34"/>
                  </a:cubicBezTo>
                  <a:cubicBezTo>
                    <a:pt x="33" y="35"/>
                    <a:pt x="33" y="35"/>
                    <a:pt x="33" y="35"/>
                  </a:cubicBezTo>
                  <a:cubicBezTo>
                    <a:pt x="32" y="35"/>
                    <a:pt x="32" y="36"/>
                    <a:pt x="32" y="36"/>
                  </a:cubicBezTo>
                  <a:moveTo>
                    <a:pt x="15" y="41"/>
                  </a:moveTo>
                  <a:cubicBezTo>
                    <a:pt x="13" y="41"/>
                    <a:pt x="12" y="39"/>
                    <a:pt x="11" y="37"/>
                  </a:cubicBezTo>
                  <a:cubicBezTo>
                    <a:pt x="11" y="36"/>
                    <a:pt x="11" y="36"/>
                    <a:pt x="11" y="36"/>
                  </a:cubicBezTo>
                  <a:cubicBezTo>
                    <a:pt x="3" y="14"/>
                    <a:pt x="3" y="14"/>
                    <a:pt x="3" y="14"/>
                  </a:cubicBezTo>
                  <a:cubicBezTo>
                    <a:pt x="2" y="13"/>
                    <a:pt x="2" y="13"/>
                    <a:pt x="2" y="13"/>
                  </a:cubicBezTo>
                  <a:cubicBezTo>
                    <a:pt x="2" y="12"/>
                    <a:pt x="1" y="10"/>
                    <a:pt x="2" y="9"/>
                  </a:cubicBezTo>
                  <a:cubicBezTo>
                    <a:pt x="2" y="8"/>
                    <a:pt x="3" y="7"/>
                    <a:pt x="4" y="7"/>
                  </a:cubicBezTo>
                  <a:cubicBezTo>
                    <a:pt x="17" y="2"/>
                    <a:pt x="17" y="2"/>
                    <a:pt x="17" y="2"/>
                  </a:cubicBezTo>
                  <a:cubicBezTo>
                    <a:pt x="18" y="1"/>
                    <a:pt x="19" y="1"/>
                    <a:pt x="19" y="1"/>
                  </a:cubicBezTo>
                  <a:cubicBezTo>
                    <a:pt x="20" y="1"/>
                    <a:pt x="21" y="2"/>
                    <a:pt x="22" y="5"/>
                  </a:cubicBezTo>
                  <a:cubicBezTo>
                    <a:pt x="31" y="28"/>
                    <a:pt x="31" y="28"/>
                    <a:pt x="31" y="28"/>
                  </a:cubicBezTo>
                  <a:cubicBezTo>
                    <a:pt x="31" y="29"/>
                    <a:pt x="31" y="29"/>
                    <a:pt x="31" y="29"/>
                  </a:cubicBezTo>
                  <a:cubicBezTo>
                    <a:pt x="31" y="30"/>
                    <a:pt x="32" y="30"/>
                    <a:pt x="32" y="31"/>
                  </a:cubicBezTo>
                  <a:cubicBezTo>
                    <a:pt x="32" y="31"/>
                    <a:pt x="32" y="31"/>
                    <a:pt x="32" y="31"/>
                  </a:cubicBezTo>
                  <a:cubicBezTo>
                    <a:pt x="32" y="31"/>
                    <a:pt x="32" y="31"/>
                    <a:pt x="32" y="31"/>
                  </a:cubicBezTo>
                  <a:cubicBezTo>
                    <a:pt x="32" y="32"/>
                    <a:pt x="32" y="33"/>
                    <a:pt x="32" y="33"/>
                  </a:cubicBezTo>
                  <a:cubicBezTo>
                    <a:pt x="31" y="34"/>
                    <a:pt x="31" y="35"/>
                    <a:pt x="29" y="35"/>
                  </a:cubicBezTo>
                  <a:cubicBezTo>
                    <a:pt x="27" y="36"/>
                    <a:pt x="25" y="37"/>
                    <a:pt x="23" y="38"/>
                  </a:cubicBezTo>
                  <a:cubicBezTo>
                    <a:pt x="21" y="39"/>
                    <a:pt x="18" y="40"/>
                    <a:pt x="15" y="41"/>
                  </a:cubicBezTo>
                  <a:cubicBezTo>
                    <a:pt x="15" y="41"/>
                    <a:pt x="15" y="41"/>
                    <a:pt x="15" y="41"/>
                  </a:cubicBezTo>
                  <a:moveTo>
                    <a:pt x="19" y="0"/>
                  </a:moveTo>
                  <a:cubicBezTo>
                    <a:pt x="18" y="0"/>
                    <a:pt x="18" y="1"/>
                    <a:pt x="17" y="1"/>
                  </a:cubicBezTo>
                  <a:cubicBezTo>
                    <a:pt x="4" y="6"/>
                    <a:pt x="4" y="6"/>
                    <a:pt x="4" y="6"/>
                  </a:cubicBezTo>
                  <a:cubicBezTo>
                    <a:pt x="2" y="7"/>
                    <a:pt x="1" y="7"/>
                    <a:pt x="1" y="8"/>
                  </a:cubicBezTo>
                  <a:cubicBezTo>
                    <a:pt x="0" y="10"/>
                    <a:pt x="1" y="12"/>
                    <a:pt x="2" y="14"/>
                  </a:cubicBezTo>
                  <a:cubicBezTo>
                    <a:pt x="10" y="36"/>
                    <a:pt x="10" y="36"/>
                    <a:pt x="10" y="36"/>
                  </a:cubicBezTo>
                  <a:cubicBezTo>
                    <a:pt x="11" y="37"/>
                    <a:pt x="11" y="37"/>
                    <a:pt x="11" y="37"/>
                  </a:cubicBezTo>
                  <a:cubicBezTo>
                    <a:pt x="11" y="38"/>
                    <a:pt x="11" y="39"/>
                    <a:pt x="12" y="39"/>
                  </a:cubicBezTo>
                  <a:cubicBezTo>
                    <a:pt x="12" y="41"/>
                    <a:pt x="13" y="42"/>
                    <a:pt x="14" y="43"/>
                  </a:cubicBezTo>
                  <a:cubicBezTo>
                    <a:pt x="14" y="43"/>
                    <a:pt x="14" y="43"/>
                    <a:pt x="15" y="43"/>
                  </a:cubicBezTo>
                  <a:cubicBezTo>
                    <a:pt x="15" y="43"/>
                    <a:pt x="15" y="43"/>
                    <a:pt x="15" y="43"/>
                  </a:cubicBezTo>
                  <a:cubicBezTo>
                    <a:pt x="15" y="43"/>
                    <a:pt x="15" y="43"/>
                    <a:pt x="15" y="43"/>
                  </a:cubicBezTo>
                  <a:cubicBezTo>
                    <a:pt x="15" y="43"/>
                    <a:pt x="15" y="43"/>
                    <a:pt x="15" y="43"/>
                  </a:cubicBezTo>
                  <a:cubicBezTo>
                    <a:pt x="16" y="43"/>
                    <a:pt x="17" y="43"/>
                    <a:pt x="17" y="43"/>
                  </a:cubicBezTo>
                  <a:cubicBezTo>
                    <a:pt x="21" y="42"/>
                    <a:pt x="25" y="40"/>
                    <a:pt x="31" y="37"/>
                  </a:cubicBezTo>
                  <a:cubicBezTo>
                    <a:pt x="32" y="37"/>
                    <a:pt x="33" y="36"/>
                    <a:pt x="33" y="35"/>
                  </a:cubicBezTo>
                  <a:cubicBezTo>
                    <a:pt x="34" y="34"/>
                    <a:pt x="33" y="33"/>
                    <a:pt x="33" y="32"/>
                  </a:cubicBezTo>
                  <a:cubicBezTo>
                    <a:pt x="33" y="31"/>
                    <a:pt x="33" y="31"/>
                    <a:pt x="33" y="31"/>
                  </a:cubicBezTo>
                  <a:cubicBezTo>
                    <a:pt x="32" y="30"/>
                    <a:pt x="32" y="29"/>
                    <a:pt x="32" y="28"/>
                  </a:cubicBezTo>
                  <a:cubicBezTo>
                    <a:pt x="23" y="5"/>
                    <a:pt x="23" y="5"/>
                    <a:pt x="23" y="5"/>
                  </a:cubicBezTo>
                  <a:cubicBezTo>
                    <a:pt x="22" y="2"/>
                    <a:pt x="21" y="0"/>
                    <a:pt x="19"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84" name="Freeform 170"/>
            <p:cNvSpPr>
              <a:spLocks noEditPoints="1"/>
            </p:cNvSpPr>
            <p:nvPr/>
          </p:nvSpPr>
          <p:spPr bwMode="auto">
            <a:xfrm>
              <a:off x="3411" y="2232"/>
              <a:ext cx="23" cy="33"/>
            </a:xfrm>
            <a:custGeom>
              <a:gdLst>
                <a:gd fmla="*/ 7 w 10" name="T0"/>
                <a:gd fmla="*/ 11 h 14" name="T1"/>
                <a:gd fmla="*/ 6 w 10" name="T2"/>
                <a:gd fmla="*/ 8 h 14" name="T3"/>
                <a:gd fmla="*/ 7 w 10" name="T4"/>
                <a:gd fmla="*/ 9 h 14" name="T5"/>
                <a:gd fmla="*/ 8 w 10" name="T6"/>
                <a:gd fmla="*/ 10 h 14" name="T7"/>
                <a:gd fmla="*/ 8 w 10" name="T8"/>
                <a:gd fmla="*/ 11 h 14" name="T9"/>
                <a:gd fmla="*/ 7 w 10" name="T10"/>
                <a:gd fmla="*/ 11 h 14" name="T11"/>
                <a:gd fmla="*/ 4 w 10" name="T12"/>
                <a:gd fmla="*/ 6 h 14" name="T13"/>
                <a:gd fmla="*/ 3 w 10" name="T14"/>
                <a:gd fmla="*/ 6 h 14" name="T15"/>
                <a:gd fmla="*/ 2 w 10" name="T16"/>
                <a:gd fmla="*/ 5 h 14" name="T17"/>
                <a:gd fmla="*/ 3 w 10" name="T18"/>
                <a:gd fmla="*/ 3 h 14" name="T19"/>
                <a:gd fmla="*/ 4 w 10" name="T20"/>
                <a:gd fmla="*/ 6 h 14" name="T21"/>
                <a:gd fmla="*/ 3 w 10" name="T22"/>
                <a:gd fmla="*/ 0 h 14" name="T23"/>
                <a:gd fmla="*/ 2 w 10" name="T24"/>
                <a:gd fmla="*/ 1 h 14" name="T25"/>
                <a:gd fmla="*/ 2 w 10" name="T26"/>
                <a:gd fmla="*/ 2 h 14" name="T27"/>
                <a:gd fmla="*/ 1 w 10" name="T28"/>
                <a:gd fmla="*/ 4 h 14" name="T29"/>
                <a:gd fmla="*/ 4 w 10" name="T30"/>
                <a:gd fmla="*/ 8 h 14" name="T31"/>
                <a:gd fmla="*/ 6 w 10" name="T32"/>
                <a:gd fmla="*/ 11 h 14" name="T33"/>
                <a:gd fmla="*/ 5 w 10" name="T34"/>
                <a:gd fmla="*/ 12 h 14" name="T35"/>
                <a:gd fmla="*/ 2 w 10" name="T36"/>
                <a:gd fmla="*/ 11 h 14" name="T37"/>
                <a:gd fmla="*/ 2 w 10" name="T38"/>
                <a:gd fmla="*/ 13 h 14" name="T39"/>
                <a:gd fmla="*/ 4 w 10" name="T40"/>
                <a:gd fmla="*/ 13 h 14" name="T41"/>
                <a:gd fmla="*/ 6 w 10" name="T42"/>
                <a:gd fmla="*/ 13 h 14" name="T43"/>
                <a:gd fmla="*/ 7 w 10" name="T44"/>
                <a:gd fmla="*/ 14 h 14" name="T45"/>
                <a:gd fmla="*/ 8 w 10" name="T46"/>
                <a:gd fmla="*/ 14 h 14" name="T47"/>
                <a:gd fmla="*/ 8 w 10" name="T48"/>
                <a:gd fmla="*/ 13 h 14" name="T49"/>
                <a:gd fmla="*/ 8 w 10" name="T50"/>
                <a:gd fmla="*/ 12 h 14" name="T51"/>
                <a:gd fmla="*/ 10 w 10" name="T52"/>
                <a:gd fmla="*/ 10 h 14" name="T53"/>
                <a:gd fmla="*/ 10 w 10" name="T54"/>
                <a:gd fmla="*/ 8 h 14" name="T55"/>
                <a:gd fmla="*/ 8 w 10" name="T56"/>
                <a:gd fmla="*/ 7 h 14" name="T57"/>
                <a:gd fmla="*/ 6 w 10" name="T58"/>
                <a:gd fmla="*/ 6 h 14" name="T59"/>
                <a:gd fmla="*/ 5 w 10" name="T60"/>
                <a:gd fmla="*/ 6 h 14" name="T61"/>
                <a:gd fmla="*/ 4 w 10" name="T62"/>
                <a:gd fmla="*/ 3 h 14" name="T63"/>
                <a:gd fmla="*/ 4 w 10" name="T64"/>
                <a:gd fmla="*/ 3 h 14" name="T65"/>
                <a:gd fmla="*/ 7 w 10" name="T66"/>
                <a:gd fmla="*/ 4 h 14" name="T67"/>
                <a:gd fmla="*/ 7 w 10" name="T68"/>
                <a:gd fmla="*/ 4 h 14" name="T69"/>
                <a:gd fmla="*/ 7 w 10" name="T70"/>
                <a:gd fmla="*/ 3 h 14" name="T71"/>
                <a:gd fmla="*/ 8 w 10" name="T72"/>
                <a:gd fmla="*/ 2 h 14" name="T73"/>
                <a:gd fmla="*/ 8 w 10" name="T74"/>
                <a:gd fmla="*/ 2 h 14" name="T75"/>
                <a:gd fmla="*/ 5 w 10" name="T76"/>
                <a:gd fmla="*/ 1 h 14" name="T77"/>
                <a:gd fmla="*/ 4 w 10" name="T78"/>
                <a:gd fmla="*/ 1 h 14" name="T79"/>
                <a:gd fmla="*/ 3 w 10" name="T80"/>
                <a:gd fmla="*/ 0 h 1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 w="10">
                  <a:moveTo>
                    <a:pt x="7" y="11"/>
                  </a:moveTo>
                  <a:cubicBezTo>
                    <a:pt x="7" y="10"/>
                    <a:pt x="6" y="9"/>
                    <a:pt x="6" y="8"/>
                  </a:cubicBezTo>
                  <a:cubicBezTo>
                    <a:pt x="7" y="8"/>
                    <a:pt x="7" y="8"/>
                    <a:pt x="7" y="9"/>
                  </a:cubicBezTo>
                  <a:cubicBezTo>
                    <a:pt x="8" y="9"/>
                    <a:pt x="8" y="9"/>
                    <a:pt x="8" y="10"/>
                  </a:cubicBezTo>
                  <a:cubicBezTo>
                    <a:pt x="8" y="10"/>
                    <a:pt x="8" y="11"/>
                    <a:pt x="8" y="11"/>
                  </a:cubicBezTo>
                  <a:cubicBezTo>
                    <a:pt x="7" y="11"/>
                    <a:pt x="7" y="11"/>
                    <a:pt x="7" y="11"/>
                  </a:cubicBezTo>
                  <a:moveTo>
                    <a:pt x="4" y="6"/>
                  </a:moveTo>
                  <a:cubicBezTo>
                    <a:pt x="3" y="6"/>
                    <a:pt x="3" y="6"/>
                    <a:pt x="3" y="6"/>
                  </a:cubicBezTo>
                  <a:cubicBezTo>
                    <a:pt x="3" y="6"/>
                    <a:pt x="2" y="6"/>
                    <a:pt x="2" y="5"/>
                  </a:cubicBezTo>
                  <a:cubicBezTo>
                    <a:pt x="2" y="4"/>
                    <a:pt x="2" y="4"/>
                    <a:pt x="3" y="3"/>
                  </a:cubicBezTo>
                  <a:cubicBezTo>
                    <a:pt x="3" y="4"/>
                    <a:pt x="3" y="5"/>
                    <a:pt x="4" y="6"/>
                  </a:cubicBezTo>
                  <a:moveTo>
                    <a:pt x="3" y="0"/>
                  </a:moveTo>
                  <a:cubicBezTo>
                    <a:pt x="3" y="0"/>
                    <a:pt x="2" y="0"/>
                    <a:pt x="2" y="1"/>
                  </a:cubicBezTo>
                  <a:cubicBezTo>
                    <a:pt x="2" y="1"/>
                    <a:pt x="2" y="2"/>
                    <a:pt x="2" y="2"/>
                  </a:cubicBezTo>
                  <a:cubicBezTo>
                    <a:pt x="2" y="3"/>
                    <a:pt x="1" y="3"/>
                    <a:pt x="1" y="4"/>
                  </a:cubicBezTo>
                  <a:cubicBezTo>
                    <a:pt x="0" y="5"/>
                    <a:pt x="0" y="8"/>
                    <a:pt x="4" y="8"/>
                  </a:cubicBezTo>
                  <a:cubicBezTo>
                    <a:pt x="5" y="9"/>
                    <a:pt x="5" y="10"/>
                    <a:pt x="6" y="11"/>
                  </a:cubicBezTo>
                  <a:cubicBezTo>
                    <a:pt x="6" y="12"/>
                    <a:pt x="5" y="12"/>
                    <a:pt x="5" y="12"/>
                  </a:cubicBezTo>
                  <a:cubicBezTo>
                    <a:pt x="4" y="12"/>
                    <a:pt x="3" y="11"/>
                    <a:pt x="2" y="11"/>
                  </a:cubicBezTo>
                  <a:cubicBezTo>
                    <a:pt x="2" y="12"/>
                    <a:pt x="2" y="12"/>
                    <a:pt x="2" y="13"/>
                  </a:cubicBezTo>
                  <a:cubicBezTo>
                    <a:pt x="2" y="13"/>
                    <a:pt x="3" y="13"/>
                    <a:pt x="4" y="13"/>
                  </a:cubicBezTo>
                  <a:cubicBezTo>
                    <a:pt x="5" y="13"/>
                    <a:pt x="6" y="13"/>
                    <a:pt x="6" y="13"/>
                  </a:cubicBezTo>
                  <a:cubicBezTo>
                    <a:pt x="6" y="13"/>
                    <a:pt x="7" y="14"/>
                    <a:pt x="7" y="14"/>
                  </a:cubicBezTo>
                  <a:cubicBezTo>
                    <a:pt x="7" y="14"/>
                    <a:pt x="8" y="14"/>
                    <a:pt x="8" y="14"/>
                  </a:cubicBezTo>
                  <a:cubicBezTo>
                    <a:pt x="8" y="13"/>
                    <a:pt x="8" y="13"/>
                    <a:pt x="8" y="13"/>
                  </a:cubicBezTo>
                  <a:cubicBezTo>
                    <a:pt x="8" y="12"/>
                    <a:pt x="8" y="12"/>
                    <a:pt x="8" y="12"/>
                  </a:cubicBezTo>
                  <a:cubicBezTo>
                    <a:pt x="9" y="12"/>
                    <a:pt x="10" y="11"/>
                    <a:pt x="10" y="10"/>
                  </a:cubicBezTo>
                  <a:cubicBezTo>
                    <a:pt x="10" y="10"/>
                    <a:pt x="10" y="9"/>
                    <a:pt x="10" y="8"/>
                  </a:cubicBezTo>
                  <a:cubicBezTo>
                    <a:pt x="9" y="8"/>
                    <a:pt x="9" y="7"/>
                    <a:pt x="8" y="7"/>
                  </a:cubicBezTo>
                  <a:cubicBezTo>
                    <a:pt x="7" y="7"/>
                    <a:pt x="7" y="6"/>
                    <a:pt x="6" y="6"/>
                  </a:cubicBezTo>
                  <a:cubicBezTo>
                    <a:pt x="5" y="6"/>
                    <a:pt x="5" y="6"/>
                    <a:pt x="5" y="6"/>
                  </a:cubicBezTo>
                  <a:cubicBezTo>
                    <a:pt x="5" y="5"/>
                    <a:pt x="5" y="4"/>
                    <a:pt x="4" y="3"/>
                  </a:cubicBezTo>
                  <a:cubicBezTo>
                    <a:pt x="4" y="3"/>
                    <a:pt x="4" y="3"/>
                    <a:pt x="4" y="3"/>
                  </a:cubicBezTo>
                  <a:cubicBezTo>
                    <a:pt x="5" y="3"/>
                    <a:pt x="6" y="3"/>
                    <a:pt x="7" y="4"/>
                  </a:cubicBezTo>
                  <a:cubicBezTo>
                    <a:pt x="7" y="4"/>
                    <a:pt x="7" y="4"/>
                    <a:pt x="7" y="4"/>
                  </a:cubicBezTo>
                  <a:cubicBezTo>
                    <a:pt x="7" y="3"/>
                    <a:pt x="7" y="3"/>
                    <a:pt x="7" y="3"/>
                  </a:cubicBezTo>
                  <a:cubicBezTo>
                    <a:pt x="8" y="2"/>
                    <a:pt x="8" y="2"/>
                    <a:pt x="8" y="2"/>
                  </a:cubicBezTo>
                  <a:cubicBezTo>
                    <a:pt x="8" y="2"/>
                    <a:pt x="8" y="2"/>
                    <a:pt x="8" y="2"/>
                  </a:cubicBezTo>
                  <a:cubicBezTo>
                    <a:pt x="7" y="1"/>
                    <a:pt x="6" y="1"/>
                    <a:pt x="5" y="1"/>
                  </a:cubicBezTo>
                  <a:cubicBezTo>
                    <a:pt x="4" y="1"/>
                    <a:pt x="4" y="1"/>
                    <a:pt x="4" y="1"/>
                  </a:cubicBezTo>
                  <a:cubicBezTo>
                    <a:pt x="4" y="1"/>
                    <a:pt x="3" y="1"/>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85" name="Freeform 171"/>
            <p:cNvSpPr>
              <a:spLocks noEditPoints="1"/>
            </p:cNvSpPr>
            <p:nvPr/>
          </p:nvSpPr>
          <p:spPr bwMode="auto">
            <a:xfrm>
              <a:off x="4127" y="2201"/>
              <a:ext cx="19" cy="12"/>
            </a:xfrm>
            <a:custGeom>
              <a:gdLst>
                <a:gd fmla="*/ 3 w 8" name="T0"/>
                <a:gd fmla="*/ 4 h 5" name="T1"/>
                <a:gd fmla="*/ 2 w 8" name="T2"/>
                <a:gd fmla="*/ 3 h 5" name="T3"/>
                <a:gd fmla="*/ 3 w 8" name="T4"/>
                <a:gd fmla="*/ 3 h 5" name="T5"/>
                <a:gd fmla="*/ 4 w 8" name="T6"/>
                <a:gd fmla="*/ 4 h 5" name="T7"/>
                <a:gd fmla="*/ 5 w 8" name="T8"/>
                <a:gd fmla="*/ 4 h 5" name="T9"/>
                <a:gd fmla="*/ 5 w 8" name="T10"/>
                <a:gd fmla="*/ 4 h 5" name="T11"/>
                <a:gd fmla="*/ 6 w 8" name="T12"/>
                <a:gd fmla="*/ 3 h 5" name="T13"/>
                <a:gd fmla="*/ 5 w 8" name="T14"/>
                <a:gd fmla="*/ 4 h 5" name="T15"/>
                <a:gd fmla="*/ 7 w 8" name="T16"/>
                <a:gd fmla="*/ 2 h 5" name="T17"/>
                <a:gd fmla="*/ 7 w 8" name="T18"/>
                <a:gd fmla="*/ 4 h 5" name="T19"/>
                <a:gd fmla="*/ 6 w 8" name="T20"/>
                <a:gd fmla="*/ 4 h 5" name="T21"/>
                <a:gd fmla="*/ 7 w 8" name="T22"/>
                <a:gd fmla="*/ 2 h 5" name="T23"/>
                <a:gd fmla="*/ 8 w 8" name="T24"/>
                <a:gd fmla="*/ 3 h 5" name="T25"/>
                <a:gd fmla="*/ 7 w 8" name="T26"/>
                <a:gd fmla="*/ 0 h 5" name="T27"/>
                <a:gd fmla="*/ 7 w 8" name="T28"/>
                <a:gd fmla="*/ 0 h 5" name="T29"/>
                <a:gd fmla="*/ 6 w 8" name="T30"/>
                <a:gd fmla="*/ 2 h 5" name="T31"/>
                <a:gd fmla="*/ 4 w 8" name="T32"/>
                <a:gd fmla="*/ 3 h 5" name="T33"/>
                <a:gd fmla="*/ 2 w 8" name="T34"/>
                <a:gd fmla="*/ 2 h 5" name="T35"/>
                <a:gd fmla="*/ 1 w 8" name="T36"/>
                <a:gd fmla="*/ 2 h 5" name="T37"/>
                <a:gd fmla="*/ 1 w 8" name="T38"/>
                <a:gd fmla="*/ 3 h 5" name="T39"/>
                <a:gd fmla="*/ 1 w 8" name="T40"/>
                <a:gd fmla="*/ 4 h 5" name="T41"/>
                <a:gd fmla="*/ 1 w 8" name="T42"/>
                <a:gd fmla="*/ 4 h 5" name="T43"/>
                <a:gd fmla="*/ 1 w 8" name="T44"/>
                <a:gd fmla="*/ 4 h 5" name="T45"/>
                <a:gd fmla="*/ 1 w 8" name="T46"/>
                <a:gd fmla="*/ 4 h 5" name="T47"/>
                <a:gd fmla="*/ 2 w 8" name="T48"/>
                <a:gd fmla="*/ 3 h 5" name="T49"/>
                <a:gd fmla="*/ 3 w 8" name="T50"/>
                <a:gd fmla="*/ 4 h 5" name="T51"/>
                <a:gd fmla="*/ 5 w 8" name="T52"/>
                <a:gd fmla="*/ 4 h 5" name="T53"/>
                <a:gd fmla="*/ 5 w 8" name="T54"/>
                <a:gd fmla="*/ 4 h 5" name="T55"/>
                <a:gd fmla="*/ 6 w 8" name="T56"/>
                <a:gd fmla="*/ 4 h 5" name="T57"/>
                <a:gd fmla="*/ 6 w 8" name="T58"/>
                <a:gd fmla="*/ 4 h 5" name="T59"/>
                <a:gd fmla="*/ 6 w 8" name="T60"/>
                <a:gd fmla="*/ 4 h 5" name="T61"/>
                <a:gd fmla="*/ 7 w 8" name="T62"/>
                <a:gd fmla="*/ 4 h 5" name="T63"/>
                <a:gd fmla="*/ 7 w 8" name="T64"/>
                <a:gd fmla="*/ 4 h 5" name="T65"/>
                <a:gd fmla="*/ 7 w 8" name="T66"/>
                <a:gd fmla="*/ 4 h 5" name="T67"/>
                <a:gd fmla="*/ 8 w 8" name="T68"/>
                <a:gd fmla="*/ 3 h 5" name="T69"/>
                <a:gd fmla="*/ 8 w 8" name="T70"/>
                <a:gd fmla="*/ 3 h 5" name="T71"/>
                <a:gd fmla="*/ 8 w 8" name="T72"/>
                <a:gd fmla="*/ 0 h 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 w="8">
                  <a:moveTo>
                    <a:pt x="5" y="4"/>
                  </a:moveTo>
                  <a:cubicBezTo>
                    <a:pt x="4" y="4"/>
                    <a:pt x="4" y="4"/>
                    <a:pt x="3" y="4"/>
                  </a:cubicBezTo>
                  <a:cubicBezTo>
                    <a:pt x="3" y="3"/>
                    <a:pt x="3" y="3"/>
                    <a:pt x="3" y="3"/>
                  </a:cubicBezTo>
                  <a:cubicBezTo>
                    <a:pt x="2" y="3"/>
                    <a:pt x="2" y="3"/>
                    <a:pt x="2" y="3"/>
                  </a:cubicBezTo>
                  <a:cubicBezTo>
                    <a:pt x="2" y="3"/>
                    <a:pt x="2" y="3"/>
                    <a:pt x="2" y="3"/>
                  </a:cubicBezTo>
                  <a:cubicBezTo>
                    <a:pt x="3" y="3"/>
                    <a:pt x="3" y="3"/>
                    <a:pt x="3" y="3"/>
                  </a:cubicBezTo>
                  <a:cubicBezTo>
                    <a:pt x="4" y="3"/>
                    <a:pt x="4" y="3"/>
                    <a:pt x="4" y="3"/>
                  </a:cubicBezTo>
                  <a:cubicBezTo>
                    <a:pt x="4" y="4"/>
                    <a:pt x="4" y="4"/>
                    <a:pt x="4" y="4"/>
                  </a:cubicBezTo>
                  <a:cubicBezTo>
                    <a:pt x="5" y="4"/>
                    <a:pt x="5" y="3"/>
                    <a:pt x="5" y="3"/>
                  </a:cubicBezTo>
                  <a:cubicBezTo>
                    <a:pt x="5" y="4"/>
                    <a:pt x="5" y="4"/>
                    <a:pt x="5" y="4"/>
                  </a:cubicBezTo>
                  <a:cubicBezTo>
                    <a:pt x="5" y="4"/>
                    <a:pt x="5" y="4"/>
                    <a:pt x="5" y="4"/>
                  </a:cubicBezTo>
                  <a:moveTo>
                    <a:pt x="5" y="4"/>
                  </a:moveTo>
                  <a:cubicBezTo>
                    <a:pt x="6" y="3"/>
                    <a:pt x="6" y="3"/>
                    <a:pt x="6" y="3"/>
                  </a:cubicBezTo>
                  <a:cubicBezTo>
                    <a:pt x="6" y="3"/>
                    <a:pt x="6" y="3"/>
                    <a:pt x="6" y="3"/>
                  </a:cubicBezTo>
                  <a:cubicBezTo>
                    <a:pt x="6" y="4"/>
                    <a:pt x="6" y="4"/>
                    <a:pt x="6" y="4"/>
                  </a:cubicBezTo>
                  <a:cubicBezTo>
                    <a:pt x="5" y="4"/>
                    <a:pt x="5" y="4"/>
                    <a:pt x="5" y="4"/>
                  </a:cubicBezTo>
                  <a:moveTo>
                    <a:pt x="6" y="4"/>
                  </a:moveTo>
                  <a:cubicBezTo>
                    <a:pt x="7" y="2"/>
                    <a:pt x="7" y="2"/>
                    <a:pt x="7" y="2"/>
                  </a:cubicBezTo>
                  <a:cubicBezTo>
                    <a:pt x="7" y="2"/>
                    <a:pt x="7" y="2"/>
                    <a:pt x="7" y="2"/>
                  </a:cubicBezTo>
                  <a:cubicBezTo>
                    <a:pt x="7" y="4"/>
                    <a:pt x="7" y="4"/>
                    <a:pt x="7" y="4"/>
                  </a:cubicBezTo>
                  <a:cubicBezTo>
                    <a:pt x="7" y="4"/>
                    <a:pt x="7" y="4"/>
                    <a:pt x="7" y="4"/>
                  </a:cubicBezTo>
                  <a:cubicBezTo>
                    <a:pt x="6" y="4"/>
                    <a:pt x="6" y="4"/>
                    <a:pt x="6" y="4"/>
                  </a:cubicBezTo>
                  <a:moveTo>
                    <a:pt x="7" y="3"/>
                  </a:moveTo>
                  <a:cubicBezTo>
                    <a:pt x="7" y="2"/>
                    <a:pt x="7" y="2"/>
                    <a:pt x="7" y="2"/>
                  </a:cubicBezTo>
                  <a:cubicBezTo>
                    <a:pt x="7" y="1"/>
                    <a:pt x="7" y="1"/>
                    <a:pt x="7" y="0"/>
                  </a:cubicBezTo>
                  <a:cubicBezTo>
                    <a:pt x="8" y="1"/>
                    <a:pt x="8" y="2"/>
                    <a:pt x="8" y="3"/>
                  </a:cubicBezTo>
                  <a:cubicBezTo>
                    <a:pt x="7" y="3"/>
                    <a:pt x="7" y="3"/>
                    <a:pt x="7" y="3"/>
                  </a:cubicBezTo>
                  <a:moveTo>
                    <a:pt x="7" y="0"/>
                  </a:moveTo>
                  <a:cubicBezTo>
                    <a:pt x="7" y="0"/>
                    <a:pt x="7" y="0"/>
                    <a:pt x="7" y="0"/>
                  </a:cubicBezTo>
                  <a:cubicBezTo>
                    <a:pt x="7" y="0"/>
                    <a:pt x="7" y="0"/>
                    <a:pt x="7" y="0"/>
                  </a:cubicBezTo>
                  <a:cubicBezTo>
                    <a:pt x="7" y="0"/>
                    <a:pt x="7" y="0"/>
                    <a:pt x="7" y="0"/>
                  </a:cubicBezTo>
                  <a:cubicBezTo>
                    <a:pt x="7" y="1"/>
                    <a:pt x="6" y="2"/>
                    <a:pt x="6" y="2"/>
                  </a:cubicBezTo>
                  <a:cubicBezTo>
                    <a:pt x="5" y="3"/>
                    <a:pt x="5" y="3"/>
                    <a:pt x="4" y="3"/>
                  </a:cubicBezTo>
                  <a:cubicBezTo>
                    <a:pt x="4" y="3"/>
                    <a:pt x="4" y="3"/>
                    <a:pt x="4" y="3"/>
                  </a:cubicBezTo>
                  <a:cubicBezTo>
                    <a:pt x="3" y="2"/>
                    <a:pt x="3" y="2"/>
                    <a:pt x="3" y="2"/>
                  </a:cubicBezTo>
                  <a:cubicBezTo>
                    <a:pt x="3" y="2"/>
                    <a:pt x="3" y="2"/>
                    <a:pt x="2" y="2"/>
                  </a:cubicBezTo>
                  <a:cubicBezTo>
                    <a:pt x="2" y="2"/>
                    <a:pt x="2" y="2"/>
                    <a:pt x="2" y="2"/>
                  </a:cubicBezTo>
                  <a:cubicBezTo>
                    <a:pt x="2" y="2"/>
                    <a:pt x="2" y="2"/>
                    <a:pt x="1" y="2"/>
                  </a:cubicBezTo>
                  <a:cubicBezTo>
                    <a:pt x="1" y="3"/>
                    <a:pt x="1" y="3"/>
                    <a:pt x="1" y="3"/>
                  </a:cubicBezTo>
                  <a:cubicBezTo>
                    <a:pt x="1" y="3"/>
                    <a:pt x="1" y="3"/>
                    <a:pt x="1" y="3"/>
                  </a:cubicBezTo>
                  <a:cubicBezTo>
                    <a:pt x="0" y="3"/>
                    <a:pt x="0" y="3"/>
                    <a:pt x="0" y="3"/>
                  </a:cubicBezTo>
                  <a:cubicBezTo>
                    <a:pt x="1" y="4"/>
                    <a:pt x="1" y="4"/>
                    <a:pt x="1" y="4"/>
                  </a:cubicBezTo>
                  <a:cubicBezTo>
                    <a:pt x="1" y="4"/>
                    <a:pt x="1" y="4"/>
                    <a:pt x="1" y="4"/>
                  </a:cubicBezTo>
                  <a:cubicBezTo>
                    <a:pt x="1" y="4"/>
                    <a:pt x="1" y="4"/>
                    <a:pt x="1" y="4"/>
                  </a:cubicBezTo>
                  <a:cubicBezTo>
                    <a:pt x="0" y="4"/>
                    <a:pt x="0" y="4"/>
                    <a:pt x="0" y="4"/>
                  </a:cubicBezTo>
                  <a:cubicBezTo>
                    <a:pt x="1" y="4"/>
                    <a:pt x="1" y="4"/>
                    <a:pt x="1" y="4"/>
                  </a:cubicBezTo>
                  <a:cubicBezTo>
                    <a:pt x="1" y="4"/>
                    <a:pt x="1" y="4"/>
                    <a:pt x="1" y="4"/>
                  </a:cubicBezTo>
                  <a:cubicBezTo>
                    <a:pt x="1" y="4"/>
                    <a:pt x="1" y="4"/>
                    <a:pt x="1" y="4"/>
                  </a:cubicBezTo>
                  <a:cubicBezTo>
                    <a:pt x="2" y="4"/>
                    <a:pt x="2" y="4"/>
                    <a:pt x="2" y="4"/>
                  </a:cubicBezTo>
                  <a:cubicBezTo>
                    <a:pt x="2" y="3"/>
                    <a:pt x="2" y="3"/>
                    <a:pt x="2" y="3"/>
                  </a:cubicBezTo>
                  <a:cubicBezTo>
                    <a:pt x="3" y="4"/>
                    <a:pt x="3" y="4"/>
                    <a:pt x="3" y="4"/>
                  </a:cubicBezTo>
                  <a:cubicBezTo>
                    <a:pt x="3" y="4"/>
                    <a:pt x="3" y="4"/>
                    <a:pt x="3" y="4"/>
                  </a:cubicBezTo>
                  <a:cubicBezTo>
                    <a:pt x="4" y="4"/>
                    <a:pt x="4" y="4"/>
                    <a:pt x="5" y="4"/>
                  </a:cubicBezTo>
                  <a:cubicBezTo>
                    <a:pt x="5" y="4"/>
                    <a:pt x="5" y="4"/>
                    <a:pt x="5" y="4"/>
                  </a:cubicBezTo>
                  <a:cubicBezTo>
                    <a:pt x="5" y="5"/>
                    <a:pt x="5" y="5"/>
                    <a:pt x="5" y="5"/>
                  </a:cubicBezTo>
                  <a:cubicBezTo>
                    <a:pt x="5" y="4"/>
                    <a:pt x="5" y="4"/>
                    <a:pt x="5" y="4"/>
                  </a:cubicBezTo>
                  <a:cubicBezTo>
                    <a:pt x="5" y="4"/>
                    <a:pt x="5" y="4"/>
                    <a:pt x="5"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8" y="3"/>
                    <a:pt x="8" y="3"/>
                    <a:pt x="8" y="3"/>
                  </a:cubicBezTo>
                  <a:cubicBezTo>
                    <a:pt x="8" y="3"/>
                    <a:pt x="8" y="3"/>
                    <a:pt x="8" y="3"/>
                  </a:cubicBezTo>
                  <a:cubicBezTo>
                    <a:pt x="8" y="3"/>
                    <a:pt x="8" y="3"/>
                    <a:pt x="8" y="3"/>
                  </a:cubicBezTo>
                  <a:cubicBezTo>
                    <a:pt x="8" y="3"/>
                    <a:pt x="8" y="3"/>
                    <a:pt x="8" y="3"/>
                  </a:cubicBezTo>
                  <a:cubicBezTo>
                    <a:pt x="8" y="3"/>
                    <a:pt x="8" y="3"/>
                    <a:pt x="8" y="3"/>
                  </a:cubicBezTo>
                  <a:cubicBezTo>
                    <a:pt x="8" y="2"/>
                    <a:pt x="8" y="1"/>
                    <a:pt x="8" y="0"/>
                  </a:cubicBezTo>
                  <a:cubicBezTo>
                    <a:pt x="7"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86" name="Freeform 172"/>
            <p:cNvSpPr/>
            <p:nvPr/>
          </p:nvSpPr>
          <p:spPr bwMode="auto">
            <a:xfrm flipH="1">
              <a:off x="4136" y="2210"/>
              <a:ext cx="0" cy="3"/>
            </a:xfrm>
            <a:custGeom>
              <a:gdLst>
                <a:gd fmla="*/ 0 h 3" name="T0"/>
                <a:gd fmla="*/ 3 h 3" name="T1"/>
                <a:gd fmla="*/ 3 h 3" name="T2"/>
                <a:gd fmla="*/ 3 h 3" name="T3"/>
                <a:gd fmla="*/ 3 h 3" name="T4"/>
                <a:gd fmla="*/ 3 h 3" name="T5"/>
                <a:gd fmla="*/ 0 h 3" name="T6"/>
                <a:gd fmla="*/ 0 h 3" name="T7"/>
              </a:gdLst>
              <a:cxnLst>
                <a:cxn ang="0">
                  <a:pos x="0" y="T0"/>
                </a:cxn>
                <a:cxn ang="0">
                  <a:pos x="0" y="T1"/>
                </a:cxn>
                <a:cxn ang="0">
                  <a:pos x="0" y="T2"/>
                </a:cxn>
                <a:cxn ang="0">
                  <a:pos x="0" y="T3"/>
                </a:cxn>
                <a:cxn ang="0">
                  <a:pos x="0" y="T4"/>
                </a:cxn>
                <a:cxn ang="0">
                  <a:pos x="0" y="T5"/>
                </a:cxn>
                <a:cxn ang="0">
                  <a:pos x="0" y="T6"/>
                </a:cxn>
                <a:cxn ang="0">
                  <a:pos x="0" y="T7"/>
                </a:cxn>
              </a:cxnLst>
              <a:rect b="b" l="0" r="r" t="0"/>
              <a:pathLst>
                <a:path h="3">
                  <a:moveTo>
                    <a:pt x="0" y="0"/>
                  </a:moveTo>
                  <a:lnTo>
                    <a:pt x="0" y="3"/>
                  </a:lnTo>
                  <a:lnTo>
                    <a:pt x="0" y="3"/>
                  </a:lnTo>
                  <a:lnTo>
                    <a:pt x="0" y="3"/>
                  </a:lnTo>
                  <a:lnTo>
                    <a:pt x="0" y="3"/>
                  </a:lnTo>
                  <a:lnTo>
                    <a:pt x="0" y="3"/>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87" name="Freeform 173"/>
            <p:cNvSpPr/>
            <p:nvPr/>
          </p:nvSpPr>
          <p:spPr bwMode="auto">
            <a:xfrm flipH="1">
              <a:off x="4136" y="2210"/>
              <a:ext cx="0" cy="3"/>
            </a:xfrm>
            <a:custGeom>
              <a:gdLst>
                <a:gd fmla="*/ 0 h 3" name="T0"/>
                <a:gd fmla="*/ 3 h 3" name="T1"/>
                <a:gd fmla="*/ 3 h 3" name="T2"/>
                <a:gd fmla="*/ 3 h 3" name="T3"/>
                <a:gd fmla="*/ 3 h 3" name="T4"/>
                <a:gd fmla="*/ 3 h 3" name="T5"/>
                <a:gd fmla="*/ 0 h 3" name="T6"/>
                <a:gd fmla="*/ 0 h 3" name="T7"/>
              </a:gdLst>
              <a:cxnLst>
                <a:cxn ang="0">
                  <a:pos x="0" y="T0"/>
                </a:cxn>
                <a:cxn ang="0">
                  <a:pos x="0" y="T1"/>
                </a:cxn>
                <a:cxn ang="0">
                  <a:pos x="0" y="T2"/>
                </a:cxn>
                <a:cxn ang="0">
                  <a:pos x="0" y="T3"/>
                </a:cxn>
                <a:cxn ang="0">
                  <a:pos x="0" y="T4"/>
                </a:cxn>
                <a:cxn ang="0">
                  <a:pos x="0" y="T5"/>
                </a:cxn>
                <a:cxn ang="0">
                  <a:pos x="0" y="T6"/>
                </a:cxn>
                <a:cxn ang="0">
                  <a:pos x="0" y="T7"/>
                </a:cxn>
              </a:cxnLst>
              <a:rect b="b" l="0" r="r" t="0"/>
              <a:pathLst>
                <a:path h="3">
                  <a:moveTo>
                    <a:pt x="0" y="0"/>
                  </a:moveTo>
                  <a:lnTo>
                    <a:pt x="0" y="3"/>
                  </a:lnTo>
                  <a:lnTo>
                    <a:pt x="0" y="3"/>
                  </a:lnTo>
                  <a:lnTo>
                    <a:pt x="0" y="3"/>
                  </a:lnTo>
                  <a:lnTo>
                    <a:pt x="0" y="3"/>
                  </a:lnTo>
                  <a:lnTo>
                    <a:pt x="0" y="3"/>
                  </a:lnTo>
                  <a:lnTo>
                    <a:pt x="0" y="0"/>
                  </a:lnTo>
                  <a:lnTo>
                    <a:pt x="0"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88" name="Freeform 174"/>
            <p:cNvSpPr>
              <a:spLocks noEditPoints="1"/>
            </p:cNvSpPr>
            <p:nvPr/>
          </p:nvSpPr>
          <p:spPr bwMode="auto">
            <a:xfrm>
              <a:off x="4160" y="2201"/>
              <a:ext cx="19" cy="12"/>
            </a:xfrm>
            <a:custGeom>
              <a:gdLst>
                <a:gd fmla="*/ 2 w 8" name="T0"/>
                <a:gd fmla="*/ 4 h 5" name="T1"/>
                <a:gd fmla="*/ 3 w 8" name="T2"/>
                <a:gd fmla="*/ 3 h 5" name="T3"/>
                <a:gd fmla="*/ 4 w 8" name="T4"/>
                <a:gd fmla="*/ 4 h 5" name="T5"/>
                <a:gd fmla="*/ 5 w 8" name="T6"/>
                <a:gd fmla="*/ 3 h 5" name="T7"/>
                <a:gd fmla="*/ 6 w 8" name="T8"/>
                <a:gd fmla="*/ 3 h 5" name="T9"/>
                <a:gd fmla="*/ 5 w 8" name="T10"/>
                <a:gd fmla="*/ 4 h 5" name="T11"/>
                <a:gd fmla="*/ 3 w 8" name="T12"/>
                <a:gd fmla="*/ 4 h 5" name="T13"/>
                <a:gd fmla="*/ 4 w 8" name="T14"/>
                <a:gd fmla="*/ 4 h 5" name="T15"/>
                <a:gd fmla="*/ 2 w 8" name="T16"/>
                <a:gd fmla="*/ 4 h 5" name="T17"/>
                <a:gd fmla="*/ 2 w 8" name="T18"/>
                <a:gd fmla="*/ 2 h 5" name="T19"/>
                <a:gd fmla="*/ 2 w 8" name="T20"/>
                <a:gd fmla="*/ 4 h 5" name="T21"/>
                <a:gd fmla="*/ 1 w 8" name="T22"/>
                <a:gd fmla="*/ 3 h 5" name="T23"/>
                <a:gd fmla="*/ 1 w 8" name="T24"/>
                <a:gd fmla="*/ 2 h 5" name="T25"/>
                <a:gd fmla="*/ 1 w 8" name="T26"/>
                <a:gd fmla="*/ 0 h 5" name="T27"/>
                <a:gd fmla="*/ 0 w 8" name="T28"/>
                <a:gd fmla="*/ 3 h 5" name="T29"/>
                <a:gd fmla="*/ 0 w 8" name="T30"/>
                <a:gd fmla="*/ 3 h 5" name="T31"/>
                <a:gd fmla="*/ 1 w 8" name="T32"/>
                <a:gd fmla="*/ 3 h 5" name="T33"/>
                <a:gd fmla="*/ 1 w 8" name="T34"/>
                <a:gd fmla="*/ 4 h 5" name="T35"/>
                <a:gd fmla="*/ 2 w 8" name="T36"/>
                <a:gd fmla="*/ 4 h 5" name="T37"/>
                <a:gd fmla="*/ 2 w 8" name="T38"/>
                <a:gd fmla="*/ 4 h 5" name="T39"/>
                <a:gd fmla="*/ 2 w 8" name="T40"/>
                <a:gd fmla="*/ 4 h 5" name="T41"/>
                <a:gd fmla="*/ 2 w 8" name="T42"/>
                <a:gd fmla="*/ 4 h 5" name="T43"/>
                <a:gd fmla="*/ 3 w 8" name="T44"/>
                <a:gd fmla="*/ 4 h 5" name="T45"/>
                <a:gd fmla="*/ 3 w 8" name="T46"/>
                <a:gd fmla="*/ 5 h 5" name="T47"/>
                <a:gd fmla="*/ 4 w 8" name="T48"/>
                <a:gd fmla="*/ 4 h 5" name="T49"/>
                <a:gd fmla="*/ 6 w 8" name="T50"/>
                <a:gd fmla="*/ 4 h 5" name="T51"/>
                <a:gd fmla="*/ 7 w 8" name="T52"/>
                <a:gd fmla="*/ 4 h 5" name="T53"/>
                <a:gd fmla="*/ 7 w 8" name="T54"/>
                <a:gd fmla="*/ 4 h 5" name="T55"/>
                <a:gd fmla="*/ 8 w 8" name="T56"/>
                <a:gd fmla="*/ 4 h 5" name="T57"/>
                <a:gd fmla="*/ 8 w 8" name="T58"/>
                <a:gd fmla="*/ 4 h 5" name="T59"/>
                <a:gd fmla="*/ 8 w 8" name="T60"/>
                <a:gd fmla="*/ 3 h 5" name="T61"/>
                <a:gd fmla="*/ 7 w 8" name="T62"/>
                <a:gd fmla="*/ 3 h 5" name="T63"/>
                <a:gd fmla="*/ 6 w 8" name="T64"/>
                <a:gd fmla="*/ 2 h 5" name="T65"/>
                <a:gd fmla="*/ 5 w 8" name="T66"/>
                <a:gd fmla="*/ 2 h 5" name="T67"/>
                <a:gd fmla="*/ 4 w 8" name="T68"/>
                <a:gd fmla="*/ 3 h 5" name="T69"/>
                <a:gd fmla="*/ 2 w 8" name="T70"/>
                <a:gd fmla="*/ 0 h 5" name="T71"/>
                <a:gd fmla="*/ 1 w 8" name="T72"/>
                <a:gd fmla="*/ 0 h 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 w="8">
                  <a:moveTo>
                    <a:pt x="3" y="4"/>
                  </a:moveTo>
                  <a:cubicBezTo>
                    <a:pt x="2" y="4"/>
                    <a:pt x="2" y="4"/>
                    <a:pt x="2" y="4"/>
                  </a:cubicBezTo>
                  <a:cubicBezTo>
                    <a:pt x="2" y="3"/>
                    <a:pt x="2" y="3"/>
                    <a:pt x="2" y="3"/>
                  </a:cubicBezTo>
                  <a:cubicBezTo>
                    <a:pt x="3" y="3"/>
                    <a:pt x="3" y="3"/>
                    <a:pt x="3" y="3"/>
                  </a:cubicBezTo>
                  <a:cubicBezTo>
                    <a:pt x="3" y="4"/>
                    <a:pt x="3" y="4"/>
                    <a:pt x="3" y="4"/>
                  </a:cubicBezTo>
                  <a:moveTo>
                    <a:pt x="4" y="4"/>
                  </a:moveTo>
                  <a:cubicBezTo>
                    <a:pt x="4" y="4"/>
                    <a:pt x="5" y="4"/>
                    <a:pt x="5" y="3"/>
                  </a:cubicBezTo>
                  <a:cubicBezTo>
                    <a:pt x="5" y="3"/>
                    <a:pt x="5" y="3"/>
                    <a:pt x="5" y="3"/>
                  </a:cubicBezTo>
                  <a:cubicBezTo>
                    <a:pt x="6" y="3"/>
                    <a:pt x="6" y="3"/>
                    <a:pt x="6" y="3"/>
                  </a:cubicBezTo>
                  <a:cubicBezTo>
                    <a:pt x="6" y="3"/>
                    <a:pt x="6" y="3"/>
                    <a:pt x="6" y="3"/>
                  </a:cubicBezTo>
                  <a:cubicBezTo>
                    <a:pt x="5" y="3"/>
                    <a:pt x="5" y="3"/>
                    <a:pt x="5" y="3"/>
                  </a:cubicBezTo>
                  <a:cubicBezTo>
                    <a:pt x="5" y="4"/>
                    <a:pt x="5" y="4"/>
                    <a:pt x="5" y="4"/>
                  </a:cubicBezTo>
                  <a:cubicBezTo>
                    <a:pt x="5" y="4"/>
                    <a:pt x="4" y="4"/>
                    <a:pt x="4" y="4"/>
                  </a:cubicBezTo>
                  <a:cubicBezTo>
                    <a:pt x="3" y="4"/>
                    <a:pt x="3" y="4"/>
                    <a:pt x="3" y="4"/>
                  </a:cubicBezTo>
                  <a:cubicBezTo>
                    <a:pt x="3" y="3"/>
                    <a:pt x="3" y="3"/>
                    <a:pt x="3" y="3"/>
                  </a:cubicBezTo>
                  <a:cubicBezTo>
                    <a:pt x="3" y="3"/>
                    <a:pt x="4" y="4"/>
                    <a:pt x="4" y="4"/>
                  </a:cubicBezTo>
                  <a:moveTo>
                    <a:pt x="2" y="4"/>
                  </a:moveTo>
                  <a:cubicBezTo>
                    <a:pt x="2" y="4"/>
                    <a:pt x="2" y="4"/>
                    <a:pt x="2" y="4"/>
                  </a:cubicBezTo>
                  <a:cubicBezTo>
                    <a:pt x="2" y="4"/>
                    <a:pt x="2" y="4"/>
                    <a:pt x="2" y="4"/>
                  </a:cubicBezTo>
                  <a:cubicBezTo>
                    <a:pt x="2" y="2"/>
                    <a:pt x="2" y="2"/>
                    <a:pt x="2" y="2"/>
                  </a:cubicBezTo>
                  <a:cubicBezTo>
                    <a:pt x="2" y="2"/>
                    <a:pt x="2" y="2"/>
                    <a:pt x="2" y="2"/>
                  </a:cubicBezTo>
                  <a:cubicBezTo>
                    <a:pt x="2" y="4"/>
                    <a:pt x="2" y="4"/>
                    <a:pt x="2" y="4"/>
                  </a:cubicBezTo>
                  <a:moveTo>
                    <a:pt x="1" y="3"/>
                  </a:moveTo>
                  <a:cubicBezTo>
                    <a:pt x="1" y="3"/>
                    <a:pt x="1" y="3"/>
                    <a:pt x="1" y="3"/>
                  </a:cubicBezTo>
                  <a:cubicBezTo>
                    <a:pt x="1" y="2"/>
                    <a:pt x="1" y="1"/>
                    <a:pt x="1" y="0"/>
                  </a:cubicBezTo>
                  <a:cubicBezTo>
                    <a:pt x="1" y="1"/>
                    <a:pt x="1" y="1"/>
                    <a:pt x="1" y="2"/>
                  </a:cubicBezTo>
                  <a:cubicBezTo>
                    <a:pt x="1" y="3"/>
                    <a:pt x="1" y="3"/>
                    <a:pt x="1" y="3"/>
                  </a:cubicBezTo>
                  <a:moveTo>
                    <a:pt x="1" y="0"/>
                  </a:moveTo>
                  <a:cubicBezTo>
                    <a:pt x="1" y="0"/>
                    <a:pt x="1" y="0"/>
                    <a:pt x="1" y="0"/>
                  </a:cubicBezTo>
                  <a:cubicBezTo>
                    <a:pt x="0" y="1"/>
                    <a:pt x="0" y="2"/>
                    <a:pt x="0" y="3"/>
                  </a:cubicBezTo>
                  <a:cubicBezTo>
                    <a:pt x="0" y="3"/>
                    <a:pt x="0" y="3"/>
                    <a:pt x="0" y="3"/>
                  </a:cubicBezTo>
                  <a:cubicBezTo>
                    <a:pt x="0" y="3"/>
                    <a:pt x="0" y="3"/>
                    <a:pt x="0" y="3"/>
                  </a:cubicBezTo>
                  <a:cubicBezTo>
                    <a:pt x="0" y="3"/>
                    <a:pt x="0" y="3"/>
                    <a:pt x="0" y="3"/>
                  </a:cubicBezTo>
                  <a:cubicBezTo>
                    <a:pt x="1" y="3"/>
                    <a:pt x="1" y="3"/>
                    <a:pt x="1" y="3"/>
                  </a:cubicBezTo>
                  <a:cubicBezTo>
                    <a:pt x="1" y="4"/>
                    <a:pt x="1" y="4"/>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3" y="4"/>
                    <a:pt x="3" y="4"/>
                    <a:pt x="3" y="4"/>
                  </a:cubicBezTo>
                  <a:cubicBezTo>
                    <a:pt x="3" y="4"/>
                    <a:pt x="3" y="4"/>
                    <a:pt x="3" y="4"/>
                  </a:cubicBezTo>
                  <a:cubicBezTo>
                    <a:pt x="3" y="4"/>
                    <a:pt x="3" y="4"/>
                    <a:pt x="3" y="4"/>
                  </a:cubicBezTo>
                  <a:cubicBezTo>
                    <a:pt x="3" y="5"/>
                    <a:pt x="3" y="5"/>
                    <a:pt x="3" y="5"/>
                  </a:cubicBezTo>
                  <a:cubicBezTo>
                    <a:pt x="4" y="4"/>
                    <a:pt x="4" y="4"/>
                    <a:pt x="4" y="4"/>
                  </a:cubicBezTo>
                  <a:cubicBezTo>
                    <a:pt x="4" y="4"/>
                    <a:pt x="4" y="4"/>
                    <a:pt x="4" y="4"/>
                  </a:cubicBezTo>
                  <a:cubicBezTo>
                    <a:pt x="4" y="4"/>
                    <a:pt x="5" y="4"/>
                    <a:pt x="5" y="4"/>
                  </a:cubicBezTo>
                  <a:cubicBezTo>
                    <a:pt x="6" y="4"/>
                    <a:pt x="6" y="4"/>
                    <a:pt x="6" y="4"/>
                  </a:cubicBezTo>
                  <a:cubicBezTo>
                    <a:pt x="7" y="3"/>
                    <a:pt x="7" y="3"/>
                    <a:pt x="7" y="3"/>
                  </a:cubicBezTo>
                  <a:cubicBezTo>
                    <a:pt x="7" y="4"/>
                    <a:pt x="7" y="4"/>
                    <a:pt x="7" y="4"/>
                  </a:cubicBezTo>
                  <a:cubicBezTo>
                    <a:pt x="7" y="4"/>
                    <a:pt x="7" y="4"/>
                    <a:pt x="7" y="4"/>
                  </a:cubicBezTo>
                  <a:cubicBezTo>
                    <a:pt x="7" y="4"/>
                    <a:pt x="7" y="4"/>
                    <a:pt x="7"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3"/>
                    <a:pt x="8" y="3"/>
                    <a:pt x="8" y="3"/>
                  </a:cubicBezTo>
                  <a:cubicBezTo>
                    <a:pt x="7" y="3"/>
                    <a:pt x="7" y="3"/>
                    <a:pt x="7" y="3"/>
                  </a:cubicBezTo>
                  <a:cubicBezTo>
                    <a:pt x="7" y="3"/>
                    <a:pt x="7" y="3"/>
                    <a:pt x="7" y="3"/>
                  </a:cubicBezTo>
                  <a:cubicBezTo>
                    <a:pt x="7" y="2"/>
                    <a:pt x="7" y="2"/>
                    <a:pt x="7" y="2"/>
                  </a:cubicBezTo>
                  <a:cubicBezTo>
                    <a:pt x="7" y="2"/>
                    <a:pt x="6" y="2"/>
                    <a:pt x="6" y="2"/>
                  </a:cubicBezTo>
                  <a:cubicBezTo>
                    <a:pt x="6" y="2"/>
                    <a:pt x="6" y="2"/>
                    <a:pt x="6" y="2"/>
                  </a:cubicBezTo>
                  <a:cubicBezTo>
                    <a:pt x="6" y="2"/>
                    <a:pt x="5" y="2"/>
                    <a:pt x="5" y="2"/>
                  </a:cubicBezTo>
                  <a:cubicBezTo>
                    <a:pt x="4" y="3"/>
                    <a:pt x="4" y="3"/>
                    <a:pt x="4" y="3"/>
                  </a:cubicBezTo>
                  <a:cubicBezTo>
                    <a:pt x="4" y="3"/>
                    <a:pt x="4" y="3"/>
                    <a:pt x="4" y="3"/>
                  </a:cubicBezTo>
                  <a:cubicBezTo>
                    <a:pt x="3" y="3"/>
                    <a:pt x="3" y="3"/>
                    <a:pt x="3" y="2"/>
                  </a:cubicBezTo>
                  <a:cubicBezTo>
                    <a:pt x="2" y="2"/>
                    <a:pt x="2" y="1"/>
                    <a:pt x="2" y="0"/>
                  </a:cubicBezTo>
                  <a:cubicBezTo>
                    <a:pt x="1" y="0"/>
                    <a:pt x="1" y="0"/>
                    <a:pt x="1" y="0"/>
                  </a:cubicBezTo>
                  <a:cubicBezTo>
                    <a:pt x="1" y="0"/>
                    <a:pt x="1"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89" name="Freeform 175"/>
            <p:cNvSpPr/>
            <p:nvPr/>
          </p:nvSpPr>
          <p:spPr bwMode="auto">
            <a:xfrm>
              <a:off x="4170" y="2210"/>
              <a:ext cx="2" cy="3"/>
            </a:xfrm>
            <a:custGeom>
              <a:gdLst>
                <a:gd fmla="*/ 2 w 2" name="T0"/>
                <a:gd fmla="*/ 0 h 3" name="T1"/>
                <a:gd fmla="*/ 0 w 2" name="T2"/>
                <a:gd fmla="*/ 0 h 3" name="T3"/>
                <a:gd fmla="*/ 0 w 2" name="T4"/>
                <a:gd fmla="*/ 3 h 3" name="T5"/>
                <a:gd fmla="*/ 2 w 2" name="T6"/>
                <a:gd fmla="*/ 3 h 3" name="T7"/>
                <a:gd fmla="*/ 2 w 2" name="T8"/>
                <a:gd fmla="*/ 3 h 3" name="T9"/>
                <a:gd fmla="*/ 2 w 2" name="T10"/>
                <a:gd fmla="*/ 3 h 3" name="T11"/>
                <a:gd fmla="*/ 2 w 2" name="T12"/>
                <a:gd fmla="*/ 3 h 3" name="T13"/>
                <a:gd fmla="*/ 2 w 2" name="T14"/>
                <a:gd fmla="*/ 0 h 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 w="2">
                  <a:moveTo>
                    <a:pt x="2" y="0"/>
                  </a:moveTo>
                  <a:lnTo>
                    <a:pt x="0" y="0"/>
                  </a:lnTo>
                  <a:lnTo>
                    <a:pt x="0" y="3"/>
                  </a:lnTo>
                  <a:lnTo>
                    <a:pt x="2" y="3"/>
                  </a:lnTo>
                  <a:lnTo>
                    <a:pt x="2" y="3"/>
                  </a:lnTo>
                  <a:lnTo>
                    <a:pt x="2" y="3"/>
                  </a:lnTo>
                  <a:lnTo>
                    <a:pt x="2" y="3"/>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90" name="Freeform 176"/>
            <p:cNvSpPr/>
            <p:nvPr/>
          </p:nvSpPr>
          <p:spPr bwMode="auto">
            <a:xfrm>
              <a:off x="4170" y="2210"/>
              <a:ext cx="2" cy="3"/>
            </a:xfrm>
            <a:custGeom>
              <a:gdLst>
                <a:gd fmla="*/ 2 w 2" name="T0"/>
                <a:gd fmla="*/ 0 h 3" name="T1"/>
                <a:gd fmla="*/ 0 w 2" name="T2"/>
                <a:gd fmla="*/ 0 h 3" name="T3"/>
                <a:gd fmla="*/ 0 w 2" name="T4"/>
                <a:gd fmla="*/ 3 h 3" name="T5"/>
                <a:gd fmla="*/ 2 w 2" name="T6"/>
                <a:gd fmla="*/ 3 h 3" name="T7"/>
                <a:gd fmla="*/ 2 w 2" name="T8"/>
                <a:gd fmla="*/ 3 h 3" name="T9"/>
                <a:gd fmla="*/ 2 w 2" name="T10"/>
                <a:gd fmla="*/ 3 h 3" name="T11"/>
                <a:gd fmla="*/ 2 w 2" name="T12"/>
                <a:gd fmla="*/ 3 h 3" name="T13"/>
                <a:gd fmla="*/ 2 w 2" name="T14"/>
                <a:gd fmla="*/ 0 h 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 w="2">
                  <a:moveTo>
                    <a:pt x="2" y="0"/>
                  </a:moveTo>
                  <a:lnTo>
                    <a:pt x="0" y="0"/>
                  </a:lnTo>
                  <a:lnTo>
                    <a:pt x="0" y="3"/>
                  </a:lnTo>
                  <a:lnTo>
                    <a:pt x="2" y="3"/>
                  </a:lnTo>
                  <a:lnTo>
                    <a:pt x="2" y="3"/>
                  </a:lnTo>
                  <a:lnTo>
                    <a:pt x="2" y="3"/>
                  </a:lnTo>
                  <a:lnTo>
                    <a:pt x="2" y="3"/>
                  </a:lnTo>
                  <a:lnTo>
                    <a:pt x="2"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91" name="Freeform 177"/>
            <p:cNvSpPr>
              <a:spLocks noEditPoints="1"/>
            </p:cNvSpPr>
            <p:nvPr/>
          </p:nvSpPr>
          <p:spPr bwMode="auto">
            <a:xfrm>
              <a:off x="4101" y="2163"/>
              <a:ext cx="104" cy="123"/>
            </a:xfrm>
            <a:custGeom>
              <a:gdLst>
                <a:gd fmla="*/ 30 w 44" name="T0"/>
                <a:gd fmla="*/ 50 h 52" name="T1"/>
                <a:gd fmla="*/ 25 w 44" name="T2"/>
                <a:gd fmla="*/ 50 h 52" name="T3"/>
                <a:gd fmla="*/ 11 w 44" name="T4"/>
                <a:gd fmla="*/ 48 h 52" name="T5"/>
                <a:gd fmla="*/ 9 w 44" name="T6"/>
                <a:gd fmla="*/ 47 h 52" name="T7"/>
                <a:gd fmla="*/ 32 w 44" name="T8"/>
                <a:gd fmla="*/ 45 h 52" name="T9"/>
                <a:gd fmla="*/ 38 w 44" name="T10"/>
                <a:gd fmla="*/ 42 h 52" name="T11"/>
                <a:gd fmla="*/ 22 w 44" name="T12"/>
                <a:gd fmla="*/ 46 h 52" name="T13"/>
                <a:gd fmla="*/ 4 w 44" name="T14"/>
                <a:gd fmla="*/ 37 h 52" name="T15"/>
                <a:gd fmla="*/ 5 w 44" name="T16"/>
                <a:gd fmla="*/ 36 h 52" name="T17"/>
                <a:gd fmla="*/ 23 w 44" name="T18"/>
                <a:gd fmla="*/ 36 h 52" name="T19"/>
                <a:gd fmla="*/ 12 w 44" name="T20"/>
                <a:gd fmla="*/ 32 h 52" name="T21"/>
                <a:gd fmla="*/ 24 w 44" name="T22"/>
                <a:gd fmla="*/ 32 h 52" name="T23"/>
                <a:gd fmla="*/ 5 w 44" name="T24"/>
                <a:gd fmla="*/ 31 h 52" name="T25"/>
                <a:gd fmla="*/ 8 w 44" name="T26"/>
                <a:gd fmla="*/ 30 h 52" name="T27"/>
                <a:gd fmla="*/ 39 w 44" name="T28"/>
                <a:gd fmla="*/ 29 h 52" name="T29"/>
                <a:gd fmla="*/ 6 w 44" name="T30"/>
                <a:gd fmla="*/ 29 h 52" name="T31"/>
                <a:gd fmla="*/ 18 w 44" name="T32"/>
                <a:gd fmla="*/ 28 h 52" name="T33"/>
                <a:gd fmla="*/ 20 w 44" name="T34"/>
                <a:gd fmla="*/ 27 h 52" name="T35"/>
                <a:gd fmla="*/ 14 w 44" name="T36"/>
                <a:gd fmla="*/ 26 h 52" name="T37"/>
                <a:gd fmla="*/ 38 w 44" name="T38"/>
                <a:gd fmla="*/ 25 h 52" name="T39"/>
                <a:gd fmla="*/ 39 w 44" name="T40"/>
                <a:gd fmla="*/ 24 h 52" name="T41"/>
                <a:gd fmla="*/ 4 w 44" name="T42"/>
                <a:gd fmla="*/ 23 h 52" name="T43"/>
                <a:gd fmla="*/ 5 w 44" name="T44"/>
                <a:gd fmla="*/ 21 h 52" name="T45"/>
                <a:gd fmla="*/ 6 w 44" name="T46"/>
                <a:gd fmla="*/ 13 h 52" name="T47"/>
                <a:gd fmla="*/ 12 w 44" name="T48"/>
                <a:gd fmla="*/ 14 h 52" name="T49"/>
                <a:gd fmla="*/ 30 w 44" name="T50"/>
                <a:gd fmla="*/ 12 h 52" name="T51"/>
                <a:gd fmla="*/ 28 w 44" name="T52"/>
                <a:gd fmla="*/ 12 h 52" name="T53"/>
                <a:gd fmla="*/ 20 w 44" name="T54"/>
                <a:gd fmla="*/ 6 h 52" name="T55"/>
                <a:gd fmla="*/ 11 w 44" name="T56"/>
                <a:gd fmla="*/ 6 h 52" name="T57"/>
                <a:gd fmla="*/ 19 w 44" name="T58"/>
                <a:gd fmla="*/ 12 h 52" name="T59"/>
                <a:gd fmla="*/ 19 w 44" name="T60"/>
                <a:gd fmla="*/ 30 h 52" name="T61"/>
                <a:gd fmla="*/ 10 w 44" name="T62"/>
                <a:gd fmla="*/ 25 h 52" name="T63"/>
                <a:gd fmla="*/ 21 w 44" name="T64"/>
                <a:gd fmla="*/ 34 h 52" name="T65"/>
                <a:gd fmla="*/ 18 w 44" name="T66"/>
                <a:gd fmla="*/ 43 h 52" name="T67"/>
                <a:gd fmla="*/ 15 w 44" name="T68"/>
                <a:gd fmla="*/ 44 h 52" name="T69"/>
                <a:gd fmla="*/ 12 w 44" name="T70"/>
                <a:gd fmla="*/ 44 h 52" name="T71"/>
                <a:gd fmla="*/ 6 w 44" name="T72"/>
                <a:gd fmla="*/ 41 h 52" name="T73"/>
                <a:gd fmla="*/ 4 w 44" name="T74"/>
                <a:gd fmla="*/ 36 h 52" name="T75"/>
                <a:gd fmla="*/ 10 w 44" name="T76"/>
                <a:gd fmla="*/ 31 h 52" name="T77"/>
                <a:gd fmla="*/ 6 w 44" name="T78"/>
                <a:gd fmla="*/ 26 h 52" name="T79"/>
                <a:gd fmla="*/ 7 w 44" name="T80"/>
                <a:gd fmla="*/ 24 h 52" name="T81"/>
                <a:gd fmla="*/ 7 w 44" name="T82"/>
                <a:gd fmla="*/ 19 h 52" name="T83"/>
                <a:gd fmla="*/ 17 w 44" name="T84"/>
                <a:gd fmla="*/ 13 h 52" name="T85"/>
                <a:gd fmla="*/ 17 w 44" name="T86"/>
                <a:gd fmla="*/ 9 h 52" name="T87"/>
                <a:gd fmla="*/ 27 w 44" name="T88"/>
                <a:gd fmla="*/ 8 h 52" name="T89"/>
                <a:gd fmla="*/ 27 w 44" name="T90"/>
                <a:gd fmla="*/ 11 h 52" name="T91"/>
                <a:gd fmla="*/ 40 w 44" name="T92"/>
                <a:gd fmla="*/ 20 h 52" name="T93"/>
                <a:gd fmla="*/ 37 w 44" name="T94"/>
                <a:gd fmla="*/ 20 h 52" name="T95"/>
                <a:gd fmla="*/ 38 w 44" name="T96"/>
                <a:gd fmla="*/ 25 h 52" name="T97"/>
                <a:gd fmla="*/ 36 w 44" name="T98"/>
                <a:gd fmla="*/ 30 h 52" name="T99"/>
                <a:gd fmla="*/ 41 w 44" name="T100"/>
                <a:gd fmla="*/ 35 h 52" name="T101"/>
                <a:gd fmla="*/ 39 w 44" name="T102"/>
                <a:gd fmla="*/ 40 h 52" name="T103"/>
                <a:gd fmla="*/ 32 w 44" name="T104"/>
                <a:gd fmla="*/ 44 h 52" name="T105"/>
                <a:gd fmla="*/ 30 w 44" name="T106"/>
                <a:gd fmla="*/ 44 h 52" name="T107"/>
                <a:gd fmla="*/ 24 w 44" name="T108"/>
                <a:gd fmla="*/ 42 h 52" name="T109"/>
                <a:gd fmla="*/ 25 w 44" name="T110"/>
                <a:gd fmla="*/ 32 h 52" name="T111"/>
                <a:gd fmla="*/ 30 w 44" name="T112"/>
                <a:gd fmla="*/ 25 h 52" name="T113"/>
                <a:gd fmla="*/ 23 w 44" name="T114"/>
                <a:gd fmla="*/ 25 h 52" name="T115"/>
                <a:gd fmla="*/ 27 w 44" name="T116"/>
                <a:gd fmla="*/ 7 h 52" name="T117"/>
                <a:gd fmla="*/ 20 w 44" name="T118"/>
                <a:gd fmla="*/ 5 h 52" name="T119"/>
                <a:gd fmla="*/ 24 w 44" name="T120"/>
                <a:gd fmla="*/ 1 h 52" name="T121"/>
                <a:gd fmla="*/ 2 w 44" name="T122"/>
                <a:gd fmla="*/ 33 h 52" name="T123"/>
                <a:gd fmla="*/ 43 w 44" name="T124"/>
                <a:gd fmla="*/ 37 h 5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2" w="44">
                  <a:moveTo>
                    <a:pt x="28" y="51"/>
                  </a:moveTo>
                  <a:cubicBezTo>
                    <a:pt x="27" y="51"/>
                    <a:pt x="27" y="51"/>
                    <a:pt x="27" y="51"/>
                  </a:cubicBezTo>
                  <a:cubicBezTo>
                    <a:pt x="28" y="51"/>
                    <a:pt x="28" y="51"/>
                    <a:pt x="28" y="51"/>
                  </a:cubicBezTo>
                  <a:cubicBezTo>
                    <a:pt x="28" y="51"/>
                    <a:pt x="28" y="51"/>
                    <a:pt x="28" y="51"/>
                  </a:cubicBezTo>
                  <a:moveTo>
                    <a:pt x="29" y="51"/>
                  </a:moveTo>
                  <a:cubicBezTo>
                    <a:pt x="29" y="51"/>
                    <a:pt x="29" y="51"/>
                    <a:pt x="29" y="51"/>
                  </a:cubicBezTo>
                  <a:cubicBezTo>
                    <a:pt x="29" y="51"/>
                    <a:pt x="29" y="51"/>
                    <a:pt x="29" y="51"/>
                  </a:cubicBezTo>
                  <a:cubicBezTo>
                    <a:pt x="29" y="51"/>
                    <a:pt x="29" y="51"/>
                    <a:pt x="29" y="51"/>
                  </a:cubicBezTo>
                  <a:cubicBezTo>
                    <a:pt x="29" y="51"/>
                    <a:pt x="29" y="51"/>
                    <a:pt x="29" y="51"/>
                  </a:cubicBezTo>
                  <a:moveTo>
                    <a:pt x="15" y="51"/>
                  </a:moveTo>
                  <a:cubicBezTo>
                    <a:pt x="15" y="51"/>
                    <a:pt x="15" y="51"/>
                    <a:pt x="15" y="51"/>
                  </a:cubicBezTo>
                  <a:cubicBezTo>
                    <a:pt x="15" y="50"/>
                    <a:pt x="15" y="50"/>
                    <a:pt x="15" y="50"/>
                  </a:cubicBezTo>
                  <a:cubicBezTo>
                    <a:pt x="15" y="51"/>
                    <a:pt x="15" y="51"/>
                    <a:pt x="15" y="51"/>
                  </a:cubicBezTo>
                  <a:moveTo>
                    <a:pt x="30" y="51"/>
                  </a:moveTo>
                  <a:cubicBezTo>
                    <a:pt x="30" y="50"/>
                    <a:pt x="30" y="50"/>
                    <a:pt x="30" y="50"/>
                  </a:cubicBezTo>
                  <a:cubicBezTo>
                    <a:pt x="30" y="51"/>
                    <a:pt x="30" y="51"/>
                    <a:pt x="30" y="51"/>
                  </a:cubicBezTo>
                  <a:cubicBezTo>
                    <a:pt x="30" y="51"/>
                    <a:pt x="30" y="51"/>
                    <a:pt x="30" y="51"/>
                  </a:cubicBezTo>
                  <a:cubicBezTo>
                    <a:pt x="30" y="51"/>
                    <a:pt x="30" y="51"/>
                    <a:pt x="30" y="51"/>
                  </a:cubicBezTo>
                  <a:moveTo>
                    <a:pt x="28" y="50"/>
                  </a:moveTo>
                  <a:cubicBezTo>
                    <a:pt x="28" y="50"/>
                    <a:pt x="28" y="50"/>
                    <a:pt x="28" y="50"/>
                  </a:cubicBezTo>
                  <a:cubicBezTo>
                    <a:pt x="29" y="50"/>
                    <a:pt x="29" y="50"/>
                    <a:pt x="29" y="50"/>
                  </a:cubicBezTo>
                  <a:cubicBezTo>
                    <a:pt x="28" y="50"/>
                    <a:pt x="28" y="50"/>
                    <a:pt x="28" y="50"/>
                  </a:cubicBezTo>
                  <a:moveTo>
                    <a:pt x="27" y="50"/>
                  </a:moveTo>
                  <a:cubicBezTo>
                    <a:pt x="27" y="50"/>
                    <a:pt x="27" y="50"/>
                    <a:pt x="27" y="50"/>
                  </a:cubicBezTo>
                  <a:cubicBezTo>
                    <a:pt x="28" y="50"/>
                    <a:pt x="28" y="50"/>
                    <a:pt x="28" y="50"/>
                  </a:cubicBezTo>
                  <a:cubicBezTo>
                    <a:pt x="27" y="50"/>
                    <a:pt x="27" y="50"/>
                    <a:pt x="27" y="50"/>
                  </a:cubicBezTo>
                  <a:moveTo>
                    <a:pt x="16" y="51"/>
                  </a:moveTo>
                  <a:cubicBezTo>
                    <a:pt x="17" y="50"/>
                    <a:pt x="17" y="50"/>
                    <a:pt x="17" y="50"/>
                  </a:cubicBezTo>
                  <a:cubicBezTo>
                    <a:pt x="17" y="50"/>
                    <a:pt x="17" y="50"/>
                    <a:pt x="17" y="50"/>
                  </a:cubicBezTo>
                  <a:cubicBezTo>
                    <a:pt x="17" y="50"/>
                    <a:pt x="17" y="50"/>
                    <a:pt x="17" y="50"/>
                  </a:cubicBezTo>
                  <a:cubicBezTo>
                    <a:pt x="17" y="50"/>
                    <a:pt x="17" y="51"/>
                    <a:pt x="16" y="51"/>
                  </a:cubicBezTo>
                  <a:moveTo>
                    <a:pt x="14" y="50"/>
                  </a:moveTo>
                  <a:cubicBezTo>
                    <a:pt x="15" y="50"/>
                    <a:pt x="15" y="50"/>
                    <a:pt x="15" y="50"/>
                  </a:cubicBezTo>
                  <a:cubicBezTo>
                    <a:pt x="15" y="50"/>
                    <a:pt x="15" y="50"/>
                    <a:pt x="15" y="50"/>
                  </a:cubicBezTo>
                  <a:cubicBezTo>
                    <a:pt x="14" y="50"/>
                    <a:pt x="14" y="50"/>
                    <a:pt x="14" y="50"/>
                  </a:cubicBezTo>
                  <a:moveTo>
                    <a:pt x="30" y="50"/>
                  </a:moveTo>
                  <a:cubicBezTo>
                    <a:pt x="30" y="50"/>
                    <a:pt x="30" y="50"/>
                    <a:pt x="30" y="50"/>
                  </a:cubicBezTo>
                  <a:cubicBezTo>
                    <a:pt x="30" y="50"/>
                    <a:pt x="30" y="50"/>
                    <a:pt x="30" y="50"/>
                  </a:cubicBezTo>
                  <a:cubicBezTo>
                    <a:pt x="30" y="50"/>
                    <a:pt x="30" y="50"/>
                    <a:pt x="30" y="50"/>
                  </a:cubicBezTo>
                  <a:moveTo>
                    <a:pt x="27" y="50"/>
                  </a:moveTo>
                  <a:cubicBezTo>
                    <a:pt x="27" y="50"/>
                    <a:pt x="27" y="50"/>
                    <a:pt x="27" y="50"/>
                  </a:cubicBezTo>
                  <a:cubicBezTo>
                    <a:pt x="27" y="50"/>
                    <a:pt x="27" y="50"/>
                    <a:pt x="27" y="50"/>
                  </a:cubicBezTo>
                  <a:cubicBezTo>
                    <a:pt x="27" y="50"/>
                    <a:pt x="27" y="50"/>
                    <a:pt x="27" y="50"/>
                  </a:cubicBezTo>
                  <a:moveTo>
                    <a:pt x="14" y="50"/>
                  </a:moveTo>
                  <a:cubicBezTo>
                    <a:pt x="13" y="50"/>
                    <a:pt x="13" y="50"/>
                    <a:pt x="13" y="50"/>
                  </a:cubicBezTo>
                  <a:cubicBezTo>
                    <a:pt x="14" y="50"/>
                    <a:pt x="14" y="50"/>
                    <a:pt x="14" y="50"/>
                  </a:cubicBezTo>
                  <a:cubicBezTo>
                    <a:pt x="14" y="50"/>
                    <a:pt x="14" y="50"/>
                    <a:pt x="14" y="50"/>
                  </a:cubicBezTo>
                  <a:moveTo>
                    <a:pt x="18" y="50"/>
                  </a:moveTo>
                  <a:cubicBezTo>
                    <a:pt x="18" y="50"/>
                    <a:pt x="18" y="50"/>
                    <a:pt x="18" y="50"/>
                  </a:cubicBezTo>
                  <a:cubicBezTo>
                    <a:pt x="18" y="50"/>
                    <a:pt x="18" y="50"/>
                    <a:pt x="18" y="50"/>
                  </a:cubicBezTo>
                  <a:cubicBezTo>
                    <a:pt x="18" y="50"/>
                    <a:pt x="18" y="50"/>
                    <a:pt x="18" y="50"/>
                  </a:cubicBezTo>
                  <a:moveTo>
                    <a:pt x="13" y="50"/>
                  </a:moveTo>
                  <a:cubicBezTo>
                    <a:pt x="12" y="50"/>
                    <a:pt x="12" y="50"/>
                    <a:pt x="12" y="50"/>
                  </a:cubicBezTo>
                  <a:cubicBezTo>
                    <a:pt x="13" y="50"/>
                    <a:pt x="13" y="50"/>
                    <a:pt x="13" y="50"/>
                  </a:cubicBezTo>
                  <a:cubicBezTo>
                    <a:pt x="13" y="50"/>
                    <a:pt x="13" y="50"/>
                    <a:pt x="13" y="50"/>
                  </a:cubicBezTo>
                  <a:moveTo>
                    <a:pt x="13" y="50"/>
                  </a:moveTo>
                  <a:cubicBezTo>
                    <a:pt x="13" y="49"/>
                    <a:pt x="13" y="49"/>
                    <a:pt x="13" y="49"/>
                  </a:cubicBezTo>
                  <a:cubicBezTo>
                    <a:pt x="14" y="49"/>
                    <a:pt x="14" y="49"/>
                    <a:pt x="14" y="49"/>
                  </a:cubicBezTo>
                  <a:cubicBezTo>
                    <a:pt x="13" y="50"/>
                    <a:pt x="13" y="50"/>
                    <a:pt x="13" y="50"/>
                  </a:cubicBezTo>
                  <a:moveTo>
                    <a:pt x="31" y="50"/>
                  </a:moveTo>
                  <a:cubicBezTo>
                    <a:pt x="31" y="49"/>
                    <a:pt x="31" y="49"/>
                    <a:pt x="31" y="49"/>
                  </a:cubicBezTo>
                  <a:cubicBezTo>
                    <a:pt x="31" y="49"/>
                    <a:pt x="31" y="49"/>
                    <a:pt x="31" y="49"/>
                  </a:cubicBezTo>
                  <a:cubicBezTo>
                    <a:pt x="31" y="50"/>
                    <a:pt x="31" y="50"/>
                    <a:pt x="31" y="50"/>
                  </a:cubicBezTo>
                  <a:moveTo>
                    <a:pt x="32" y="50"/>
                  </a:moveTo>
                  <a:cubicBezTo>
                    <a:pt x="32" y="49"/>
                    <a:pt x="32" y="49"/>
                    <a:pt x="32" y="49"/>
                  </a:cubicBezTo>
                  <a:cubicBezTo>
                    <a:pt x="32" y="49"/>
                    <a:pt x="32" y="49"/>
                    <a:pt x="32" y="49"/>
                  </a:cubicBezTo>
                  <a:cubicBezTo>
                    <a:pt x="32" y="49"/>
                    <a:pt x="32" y="49"/>
                    <a:pt x="32" y="49"/>
                  </a:cubicBezTo>
                  <a:cubicBezTo>
                    <a:pt x="32" y="50"/>
                    <a:pt x="32" y="50"/>
                    <a:pt x="32" y="50"/>
                  </a:cubicBezTo>
                  <a:moveTo>
                    <a:pt x="27" y="51"/>
                  </a:moveTo>
                  <a:cubicBezTo>
                    <a:pt x="26" y="51"/>
                    <a:pt x="25" y="50"/>
                    <a:pt x="24" y="50"/>
                  </a:cubicBezTo>
                  <a:cubicBezTo>
                    <a:pt x="24" y="49"/>
                    <a:pt x="24" y="49"/>
                    <a:pt x="24" y="49"/>
                  </a:cubicBezTo>
                  <a:cubicBezTo>
                    <a:pt x="24" y="49"/>
                    <a:pt x="24" y="49"/>
                    <a:pt x="24" y="49"/>
                  </a:cubicBezTo>
                  <a:cubicBezTo>
                    <a:pt x="25" y="49"/>
                    <a:pt x="25" y="49"/>
                    <a:pt x="25" y="49"/>
                  </a:cubicBezTo>
                  <a:cubicBezTo>
                    <a:pt x="25" y="49"/>
                    <a:pt x="25" y="49"/>
                    <a:pt x="25" y="49"/>
                  </a:cubicBezTo>
                  <a:cubicBezTo>
                    <a:pt x="25" y="50"/>
                    <a:pt x="25" y="50"/>
                    <a:pt x="25" y="50"/>
                  </a:cubicBezTo>
                  <a:cubicBezTo>
                    <a:pt x="25" y="50"/>
                    <a:pt x="25" y="50"/>
                    <a:pt x="25" y="50"/>
                  </a:cubicBezTo>
                  <a:cubicBezTo>
                    <a:pt x="25" y="50"/>
                    <a:pt x="25" y="50"/>
                    <a:pt x="25" y="50"/>
                  </a:cubicBezTo>
                  <a:cubicBezTo>
                    <a:pt x="26" y="50"/>
                    <a:pt x="26" y="50"/>
                    <a:pt x="26" y="50"/>
                  </a:cubicBezTo>
                  <a:cubicBezTo>
                    <a:pt x="26" y="50"/>
                    <a:pt x="26" y="50"/>
                    <a:pt x="26" y="50"/>
                  </a:cubicBezTo>
                  <a:cubicBezTo>
                    <a:pt x="26" y="51"/>
                    <a:pt x="26" y="51"/>
                    <a:pt x="26" y="51"/>
                  </a:cubicBezTo>
                  <a:cubicBezTo>
                    <a:pt x="26" y="51"/>
                    <a:pt x="26" y="51"/>
                    <a:pt x="26" y="51"/>
                  </a:cubicBezTo>
                  <a:cubicBezTo>
                    <a:pt x="26" y="51"/>
                    <a:pt x="26" y="51"/>
                    <a:pt x="26" y="51"/>
                  </a:cubicBezTo>
                  <a:cubicBezTo>
                    <a:pt x="27" y="51"/>
                    <a:pt x="27" y="51"/>
                    <a:pt x="27" y="51"/>
                  </a:cubicBezTo>
                  <a:cubicBezTo>
                    <a:pt x="27" y="51"/>
                    <a:pt x="27" y="51"/>
                    <a:pt x="27" y="51"/>
                  </a:cubicBezTo>
                  <a:moveTo>
                    <a:pt x="18" y="50"/>
                  </a:moveTo>
                  <a:cubicBezTo>
                    <a:pt x="20" y="49"/>
                    <a:pt x="20" y="49"/>
                    <a:pt x="20" y="49"/>
                  </a:cubicBezTo>
                  <a:cubicBezTo>
                    <a:pt x="20" y="49"/>
                    <a:pt x="20" y="49"/>
                    <a:pt x="20" y="49"/>
                  </a:cubicBezTo>
                  <a:cubicBezTo>
                    <a:pt x="20" y="49"/>
                    <a:pt x="19" y="50"/>
                    <a:pt x="18" y="50"/>
                  </a:cubicBezTo>
                  <a:moveTo>
                    <a:pt x="12" y="49"/>
                  </a:moveTo>
                  <a:cubicBezTo>
                    <a:pt x="12" y="49"/>
                    <a:pt x="12" y="49"/>
                    <a:pt x="12" y="49"/>
                  </a:cubicBezTo>
                  <a:cubicBezTo>
                    <a:pt x="13" y="49"/>
                    <a:pt x="13" y="49"/>
                    <a:pt x="13" y="49"/>
                  </a:cubicBezTo>
                  <a:cubicBezTo>
                    <a:pt x="12" y="49"/>
                    <a:pt x="12" y="49"/>
                    <a:pt x="12" y="49"/>
                  </a:cubicBezTo>
                  <a:moveTo>
                    <a:pt x="12" y="49"/>
                  </a:moveTo>
                  <a:cubicBezTo>
                    <a:pt x="11" y="49"/>
                    <a:pt x="11" y="49"/>
                    <a:pt x="11" y="49"/>
                  </a:cubicBezTo>
                  <a:cubicBezTo>
                    <a:pt x="11" y="49"/>
                    <a:pt x="11" y="49"/>
                    <a:pt x="11" y="49"/>
                  </a:cubicBezTo>
                  <a:cubicBezTo>
                    <a:pt x="11" y="49"/>
                    <a:pt x="11" y="49"/>
                    <a:pt x="11" y="49"/>
                  </a:cubicBezTo>
                  <a:cubicBezTo>
                    <a:pt x="11" y="49"/>
                    <a:pt x="11" y="49"/>
                    <a:pt x="11" y="49"/>
                  </a:cubicBezTo>
                  <a:cubicBezTo>
                    <a:pt x="12" y="48"/>
                    <a:pt x="12" y="48"/>
                    <a:pt x="12" y="48"/>
                  </a:cubicBezTo>
                  <a:cubicBezTo>
                    <a:pt x="12" y="49"/>
                    <a:pt x="12" y="49"/>
                    <a:pt x="12" y="49"/>
                  </a:cubicBezTo>
                  <a:moveTo>
                    <a:pt x="32" y="49"/>
                  </a:moveTo>
                  <a:cubicBezTo>
                    <a:pt x="32" y="48"/>
                    <a:pt x="32" y="48"/>
                    <a:pt x="32" y="48"/>
                  </a:cubicBezTo>
                  <a:cubicBezTo>
                    <a:pt x="32" y="48"/>
                    <a:pt x="32" y="48"/>
                    <a:pt x="32" y="48"/>
                  </a:cubicBezTo>
                  <a:cubicBezTo>
                    <a:pt x="32" y="49"/>
                    <a:pt x="32" y="49"/>
                    <a:pt x="32" y="49"/>
                  </a:cubicBezTo>
                  <a:moveTo>
                    <a:pt x="12" y="48"/>
                  </a:moveTo>
                  <a:cubicBezTo>
                    <a:pt x="12" y="48"/>
                    <a:pt x="12" y="48"/>
                    <a:pt x="12" y="48"/>
                  </a:cubicBezTo>
                  <a:cubicBezTo>
                    <a:pt x="12" y="48"/>
                    <a:pt x="12" y="48"/>
                    <a:pt x="12" y="48"/>
                  </a:cubicBezTo>
                  <a:cubicBezTo>
                    <a:pt x="12" y="48"/>
                    <a:pt x="12" y="48"/>
                    <a:pt x="12" y="48"/>
                  </a:cubicBezTo>
                  <a:moveTo>
                    <a:pt x="24" y="49"/>
                  </a:moveTo>
                  <a:cubicBezTo>
                    <a:pt x="23" y="48"/>
                    <a:pt x="23" y="48"/>
                    <a:pt x="23" y="48"/>
                  </a:cubicBezTo>
                  <a:cubicBezTo>
                    <a:pt x="23" y="48"/>
                    <a:pt x="23" y="48"/>
                    <a:pt x="23" y="48"/>
                  </a:cubicBezTo>
                  <a:cubicBezTo>
                    <a:pt x="24" y="47"/>
                    <a:pt x="24" y="47"/>
                    <a:pt x="24" y="47"/>
                  </a:cubicBezTo>
                  <a:cubicBezTo>
                    <a:pt x="24" y="48"/>
                    <a:pt x="24" y="48"/>
                    <a:pt x="24" y="48"/>
                  </a:cubicBezTo>
                  <a:cubicBezTo>
                    <a:pt x="24" y="48"/>
                    <a:pt x="24" y="49"/>
                    <a:pt x="24" y="49"/>
                  </a:cubicBezTo>
                  <a:moveTo>
                    <a:pt x="11" y="48"/>
                  </a:moveTo>
                  <a:cubicBezTo>
                    <a:pt x="11" y="47"/>
                    <a:pt x="11" y="47"/>
                    <a:pt x="11" y="47"/>
                  </a:cubicBezTo>
                  <a:cubicBezTo>
                    <a:pt x="11" y="47"/>
                    <a:pt x="11" y="47"/>
                    <a:pt x="11" y="47"/>
                  </a:cubicBezTo>
                  <a:cubicBezTo>
                    <a:pt x="11" y="47"/>
                    <a:pt x="11" y="47"/>
                    <a:pt x="11" y="47"/>
                  </a:cubicBezTo>
                  <a:cubicBezTo>
                    <a:pt x="11" y="48"/>
                    <a:pt x="11" y="48"/>
                    <a:pt x="11" y="48"/>
                  </a:cubicBezTo>
                  <a:moveTo>
                    <a:pt x="20" y="48"/>
                  </a:moveTo>
                  <a:cubicBezTo>
                    <a:pt x="20" y="48"/>
                    <a:pt x="20" y="48"/>
                    <a:pt x="20" y="48"/>
                  </a:cubicBezTo>
                  <a:cubicBezTo>
                    <a:pt x="20" y="48"/>
                    <a:pt x="20" y="48"/>
                    <a:pt x="20" y="48"/>
                  </a:cubicBezTo>
                  <a:cubicBezTo>
                    <a:pt x="20" y="48"/>
                    <a:pt x="21" y="48"/>
                    <a:pt x="21" y="47"/>
                  </a:cubicBezTo>
                  <a:cubicBezTo>
                    <a:pt x="21" y="48"/>
                    <a:pt x="21" y="48"/>
                    <a:pt x="21" y="48"/>
                  </a:cubicBezTo>
                  <a:cubicBezTo>
                    <a:pt x="20" y="48"/>
                    <a:pt x="20" y="48"/>
                    <a:pt x="20" y="48"/>
                  </a:cubicBezTo>
                  <a:moveTo>
                    <a:pt x="10" y="47"/>
                  </a:moveTo>
                  <a:cubicBezTo>
                    <a:pt x="10" y="47"/>
                    <a:pt x="10" y="47"/>
                    <a:pt x="10" y="47"/>
                  </a:cubicBezTo>
                  <a:cubicBezTo>
                    <a:pt x="11" y="47"/>
                    <a:pt x="11" y="47"/>
                    <a:pt x="11" y="47"/>
                  </a:cubicBezTo>
                  <a:cubicBezTo>
                    <a:pt x="10" y="47"/>
                    <a:pt x="10" y="47"/>
                    <a:pt x="10" y="47"/>
                  </a:cubicBezTo>
                  <a:moveTo>
                    <a:pt x="10" y="47"/>
                  </a:moveTo>
                  <a:cubicBezTo>
                    <a:pt x="10" y="47"/>
                    <a:pt x="10" y="47"/>
                    <a:pt x="10" y="47"/>
                  </a:cubicBezTo>
                  <a:cubicBezTo>
                    <a:pt x="10" y="47"/>
                    <a:pt x="10" y="47"/>
                    <a:pt x="10" y="47"/>
                  </a:cubicBezTo>
                  <a:cubicBezTo>
                    <a:pt x="10" y="47"/>
                    <a:pt x="10" y="47"/>
                    <a:pt x="10" y="47"/>
                  </a:cubicBezTo>
                  <a:moveTo>
                    <a:pt x="23" y="47"/>
                  </a:moveTo>
                  <a:cubicBezTo>
                    <a:pt x="23" y="47"/>
                    <a:pt x="23" y="47"/>
                    <a:pt x="23" y="47"/>
                  </a:cubicBezTo>
                  <a:cubicBezTo>
                    <a:pt x="23" y="47"/>
                    <a:pt x="23" y="47"/>
                    <a:pt x="23" y="47"/>
                  </a:cubicBezTo>
                  <a:cubicBezTo>
                    <a:pt x="23" y="47"/>
                    <a:pt x="23" y="47"/>
                    <a:pt x="23" y="47"/>
                  </a:cubicBezTo>
                  <a:cubicBezTo>
                    <a:pt x="23" y="47"/>
                    <a:pt x="23" y="47"/>
                    <a:pt x="23" y="47"/>
                  </a:cubicBezTo>
                  <a:moveTo>
                    <a:pt x="21" y="48"/>
                  </a:moveTo>
                  <a:cubicBezTo>
                    <a:pt x="21" y="47"/>
                    <a:pt x="22" y="47"/>
                    <a:pt x="22" y="46"/>
                  </a:cubicBezTo>
                  <a:cubicBezTo>
                    <a:pt x="22" y="47"/>
                    <a:pt x="22" y="47"/>
                    <a:pt x="22" y="47"/>
                  </a:cubicBezTo>
                  <a:cubicBezTo>
                    <a:pt x="22" y="48"/>
                    <a:pt x="22" y="48"/>
                    <a:pt x="22" y="48"/>
                  </a:cubicBezTo>
                  <a:cubicBezTo>
                    <a:pt x="22" y="48"/>
                    <a:pt x="22" y="48"/>
                    <a:pt x="22" y="48"/>
                  </a:cubicBezTo>
                  <a:cubicBezTo>
                    <a:pt x="22" y="47"/>
                    <a:pt x="22" y="47"/>
                    <a:pt x="22" y="47"/>
                  </a:cubicBezTo>
                  <a:cubicBezTo>
                    <a:pt x="22" y="48"/>
                    <a:pt x="22" y="48"/>
                    <a:pt x="22" y="48"/>
                  </a:cubicBezTo>
                  <a:cubicBezTo>
                    <a:pt x="22" y="48"/>
                    <a:pt x="22" y="48"/>
                    <a:pt x="22" y="48"/>
                  </a:cubicBezTo>
                  <a:cubicBezTo>
                    <a:pt x="21" y="48"/>
                    <a:pt x="21" y="48"/>
                    <a:pt x="21" y="48"/>
                  </a:cubicBezTo>
                  <a:moveTo>
                    <a:pt x="9" y="47"/>
                  </a:move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moveTo>
                    <a:pt x="11" y="46"/>
                  </a:moveTo>
                  <a:cubicBezTo>
                    <a:pt x="10" y="46"/>
                    <a:pt x="10" y="46"/>
                    <a:pt x="10" y="46"/>
                  </a:cubicBezTo>
                  <a:cubicBezTo>
                    <a:pt x="11" y="46"/>
                    <a:pt x="11" y="46"/>
                    <a:pt x="11" y="46"/>
                  </a:cubicBezTo>
                  <a:cubicBezTo>
                    <a:pt x="11" y="46"/>
                    <a:pt x="11" y="46"/>
                    <a:pt x="11" y="46"/>
                  </a:cubicBezTo>
                  <a:moveTo>
                    <a:pt x="34" y="46"/>
                  </a:moveTo>
                  <a:cubicBezTo>
                    <a:pt x="34" y="46"/>
                    <a:pt x="34" y="46"/>
                    <a:pt x="34" y="46"/>
                  </a:cubicBezTo>
                  <a:cubicBezTo>
                    <a:pt x="34" y="46"/>
                    <a:pt x="34" y="46"/>
                    <a:pt x="34" y="46"/>
                  </a:cubicBezTo>
                  <a:cubicBezTo>
                    <a:pt x="34" y="46"/>
                    <a:pt x="34" y="46"/>
                    <a:pt x="34" y="46"/>
                  </a:cubicBezTo>
                  <a:moveTo>
                    <a:pt x="8" y="46"/>
                  </a:moveTo>
                  <a:cubicBezTo>
                    <a:pt x="8" y="46"/>
                    <a:pt x="8" y="46"/>
                    <a:pt x="8" y="46"/>
                  </a:cubicBezTo>
                  <a:cubicBezTo>
                    <a:pt x="9" y="46"/>
                    <a:pt x="9" y="46"/>
                    <a:pt x="9" y="46"/>
                  </a:cubicBezTo>
                  <a:cubicBezTo>
                    <a:pt x="8" y="46"/>
                    <a:pt x="8" y="46"/>
                    <a:pt x="8" y="46"/>
                  </a:cubicBezTo>
                  <a:cubicBezTo>
                    <a:pt x="8" y="46"/>
                    <a:pt x="8" y="46"/>
                    <a:pt x="8" y="46"/>
                  </a:cubicBezTo>
                  <a:moveTo>
                    <a:pt x="19" y="48"/>
                  </a:moveTo>
                  <a:cubicBezTo>
                    <a:pt x="19" y="47"/>
                    <a:pt x="19" y="47"/>
                    <a:pt x="19" y="47"/>
                  </a:cubicBezTo>
                  <a:cubicBezTo>
                    <a:pt x="20" y="47"/>
                    <a:pt x="20" y="46"/>
                    <a:pt x="21" y="45"/>
                  </a:cubicBezTo>
                  <a:cubicBezTo>
                    <a:pt x="20" y="47"/>
                    <a:pt x="20" y="47"/>
                    <a:pt x="20" y="47"/>
                  </a:cubicBezTo>
                  <a:cubicBezTo>
                    <a:pt x="20" y="47"/>
                    <a:pt x="20" y="47"/>
                    <a:pt x="19" y="48"/>
                  </a:cubicBezTo>
                  <a:moveTo>
                    <a:pt x="24" y="47"/>
                  </a:moveTo>
                  <a:cubicBezTo>
                    <a:pt x="24" y="47"/>
                    <a:pt x="24" y="47"/>
                    <a:pt x="24" y="47"/>
                  </a:cubicBezTo>
                  <a:cubicBezTo>
                    <a:pt x="24" y="45"/>
                    <a:pt x="24" y="45"/>
                    <a:pt x="24" y="45"/>
                  </a:cubicBezTo>
                  <a:cubicBezTo>
                    <a:pt x="24" y="46"/>
                    <a:pt x="24" y="47"/>
                    <a:pt x="25" y="47"/>
                  </a:cubicBezTo>
                  <a:cubicBezTo>
                    <a:pt x="25" y="48"/>
                    <a:pt x="25" y="48"/>
                    <a:pt x="25" y="48"/>
                  </a:cubicBezTo>
                  <a:cubicBezTo>
                    <a:pt x="24" y="47"/>
                    <a:pt x="24" y="47"/>
                    <a:pt x="24" y="47"/>
                  </a:cubicBezTo>
                  <a:cubicBezTo>
                    <a:pt x="24" y="47"/>
                    <a:pt x="24" y="47"/>
                    <a:pt x="24" y="47"/>
                  </a:cubicBezTo>
                  <a:cubicBezTo>
                    <a:pt x="24" y="47"/>
                    <a:pt x="24" y="47"/>
                    <a:pt x="24" y="47"/>
                  </a:cubicBezTo>
                  <a:cubicBezTo>
                    <a:pt x="24" y="47"/>
                    <a:pt x="24" y="47"/>
                    <a:pt x="24" y="47"/>
                  </a:cubicBezTo>
                  <a:cubicBezTo>
                    <a:pt x="24" y="47"/>
                    <a:pt x="24" y="47"/>
                    <a:pt x="24" y="47"/>
                  </a:cubicBezTo>
                  <a:moveTo>
                    <a:pt x="12" y="45"/>
                  </a:moveTo>
                  <a:cubicBezTo>
                    <a:pt x="12" y="45"/>
                    <a:pt x="12" y="45"/>
                    <a:pt x="12" y="45"/>
                  </a:cubicBezTo>
                  <a:cubicBezTo>
                    <a:pt x="13" y="45"/>
                    <a:pt x="13" y="45"/>
                    <a:pt x="13" y="45"/>
                  </a:cubicBezTo>
                  <a:cubicBezTo>
                    <a:pt x="13" y="45"/>
                    <a:pt x="13" y="45"/>
                    <a:pt x="13" y="45"/>
                  </a:cubicBezTo>
                  <a:cubicBezTo>
                    <a:pt x="12" y="45"/>
                    <a:pt x="12" y="45"/>
                    <a:pt x="12" y="45"/>
                  </a:cubicBezTo>
                  <a:moveTo>
                    <a:pt x="32" y="45"/>
                  </a:moveTo>
                  <a:cubicBezTo>
                    <a:pt x="32" y="45"/>
                    <a:pt x="32" y="45"/>
                    <a:pt x="32" y="45"/>
                  </a:cubicBezTo>
                  <a:cubicBezTo>
                    <a:pt x="32" y="45"/>
                    <a:pt x="32" y="45"/>
                    <a:pt x="32" y="45"/>
                  </a:cubicBezTo>
                  <a:cubicBezTo>
                    <a:pt x="32" y="45"/>
                    <a:pt x="32" y="45"/>
                    <a:pt x="32" y="45"/>
                  </a:cubicBezTo>
                  <a:cubicBezTo>
                    <a:pt x="32" y="45"/>
                    <a:pt x="32" y="45"/>
                    <a:pt x="32" y="45"/>
                  </a:cubicBezTo>
                  <a:moveTo>
                    <a:pt x="8" y="45"/>
                  </a:moveTo>
                  <a:cubicBezTo>
                    <a:pt x="8" y="45"/>
                    <a:pt x="8" y="45"/>
                    <a:pt x="8" y="45"/>
                  </a:cubicBezTo>
                  <a:cubicBezTo>
                    <a:pt x="8" y="45"/>
                    <a:pt x="8" y="45"/>
                    <a:pt x="8" y="45"/>
                  </a:cubicBezTo>
                  <a:cubicBezTo>
                    <a:pt x="8" y="45"/>
                    <a:pt x="8" y="45"/>
                    <a:pt x="8" y="45"/>
                  </a:cubicBezTo>
                  <a:moveTo>
                    <a:pt x="8" y="44"/>
                  </a:moveTo>
                  <a:cubicBezTo>
                    <a:pt x="8" y="44"/>
                    <a:pt x="8" y="44"/>
                    <a:pt x="8" y="44"/>
                  </a:cubicBezTo>
                  <a:cubicBezTo>
                    <a:pt x="8" y="44"/>
                    <a:pt x="8" y="44"/>
                    <a:pt x="8" y="44"/>
                  </a:cubicBezTo>
                  <a:cubicBezTo>
                    <a:pt x="8" y="44"/>
                    <a:pt x="8" y="44"/>
                    <a:pt x="8" y="44"/>
                  </a:cubicBezTo>
                  <a:moveTo>
                    <a:pt x="7" y="44"/>
                  </a:moveTo>
                  <a:cubicBezTo>
                    <a:pt x="7" y="44"/>
                    <a:pt x="7" y="44"/>
                    <a:pt x="7" y="44"/>
                  </a:cubicBezTo>
                  <a:cubicBezTo>
                    <a:pt x="7" y="43"/>
                    <a:pt x="7" y="43"/>
                    <a:pt x="7" y="43"/>
                  </a:cubicBezTo>
                  <a:cubicBezTo>
                    <a:pt x="7" y="44"/>
                    <a:pt x="7" y="44"/>
                    <a:pt x="7" y="44"/>
                  </a:cubicBezTo>
                  <a:moveTo>
                    <a:pt x="8" y="44"/>
                  </a:moveTo>
                  <a:cubicBezTo>
                    <a:pt x="8" y="43"/>
                    <a:pt x="8" y="43"/>
                    <a:pt x="8" y="43"/>
                  </a:cubicBezTo>
                  <a:cubicBezTo>
                    <a:pt x="8" y="43"/>
                    <a:pt x="8" y="43"/>
                    <a:pt x="8" y="43"/>
                  </a:cubicBezTo>
                  <a:cubicBezTo>
                    <a:pt x="8" y="44"/>
                    <a:pt x="8" y="44"/>
                    <a:pt x="8" y="44"/>
                  </a:cubicBezTo>
                  <a:cubicBezTo>
                    <a:pt x="8" y="44"/>
                    <a:pt x="8" y="44"/>
                    <a:pt x="8" y="44"/>
                  </a:cubicBezTo>
                  <a:moveTo>
                    <a:pt x="6" y="43"/>
                  </a:moveTo>
                  <a:cubicBezTo>
                    <a:pt x="6" y="43"/>
                    <a:pt x="6" y="43"/>
                    <a:pt x="6" y="43"/>
                  </a:cubicBezTo>
                  <a:cubicBezTo>
                    <a:pt x="7" y="43"/>
                    <a:pt x="7" y="43"/>
                    <a:pt x="7"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7" y="42"/>
                  </a:moveTo>
                  <a:cubicBezTo>
                    <a:pt x="7" y="42"/>
                    <a:pt x="7" y="42"/>
                    <a:pt x="7" y="42"/>
                  </a:cubicBezTo>
                  <a:cubicBezTo>
                    <a:pt x="7" y="42"/>
                    <a:pt x="7" y="42"/>
                    <a:pt x="7" y="42"/>
                  </a:cubicBezTo>
                  <a:cubicBezTo>
                    <a:pt x="7" y="42"/>
                    <a:pt x="6" y="42"/>
                    <a:pt x="6" y="42"/>
                  </a:cubicBezTo>
                  <a:cubicBezTo>
                    <a:pt x="6" y="42"/>
                    <a:pt x="6" y="42"/>
                    <a:pt x="6" y="42"/>
                  </a:cubicBezTo>
                  <a:cubicBezTo>
                    <a:pt x="7" y="42"/>
                    <a:pt x="7" y="42"/>
                    <a:pt x="7" y="42"/>
                  </a:cubicBezTo>
                  <a:moveTo>
                    <a:pt x="38" y="42"/>
                  </a:moveTo>
                  <a:cubicBezTo>
                    <a:pt x="38" y="42"/>
                    <a:pt x="38" y="42"/>
                    <a:pt x="38" y="42"/>
                  </a:cubicBezTo>
                  <a:cubicBezTo>
                    <a:pt x="38" y="42"/>
                    <a:pt x="38" y="42"/>
                    <a:pt x="38" y="42"/>
                  </a:cubicBezTo>
                  <a:cubicBezTo>
                    <a:pt x="38" y="42"/>
                    <a:pt x="38" y="42"/>
                    <a:pt x="37" y="42"/>
                  </a:cubicBezTo>
                  <a:cubicBezTo>
                    <a:pt x="37" y="42"/>
                    <a:pt x="37" y="42"/>
                    <a:pt x="37" y="42"/>
                  </a:cubicBezTo>
                  <a:cubicBezTo>
                    <a:pt x="38" y="42"/>
                    <a:pt x="38" y="42"/>
                    <a:pt x="38" y="42"/>
                  </a:cubicBezTo>
                  <a:moveTo>
                    <a:pt x="8" y="43"/>
                  </a:moveTo>
                  <a:cubicBezTo>
                    <a:pt x="8" y="43"/>
                    <a:pt x="8" y="43"/>
                    <a:pt x="8" y="43"/>
                  </a:cubicBezTo>
                  <a:cubicBezTo>
                    <a:pt x="8" y="42"/>
                    <a:pt x="8" y="42"/>
                    <a:pt x="8" y="42"/>
                  </a:cubicBezTo>
                  <a:cubicBezTo>
                    <a:pt x="8" y="42"/>
                    <a:pt x="8" y="42"/>
                    <a:pt x="8" y="42"/>
                  </a:cubicBezTo>
                  <a:cubicBezTo>
                    <a:pt x="8" y="43"/>
                    <a:pt x="8" y="43"/>
                    <a:pt x="8" y="43"/>
                  </a:cubicBezTo>
                  <a:moveTo>
                    <a:pt x="36" y="43"/>
                  </a:moveTo>
                  <a:cubicBezTo>
                    <a:pt x="36" y="42"/>
                    <a:pt x="36" y="42"/>
                    <a:pt x="36" y="42"/>
                  </a:cubicBezTo>
                  <a:cubicBezTo>
                    <a:pt x="37" y="42"/>
                    <a:pt x="37" y="42"/>
                    <a:pt x="37" y="42"/>
                  </a:cubicBezTo>
                  <a:cubicBezTo>
                    <a:pt x="37" y="43"/>
                    <a:pt x="37" y="43"/>
                    <a:pt x="37" y="43"/>
                  </a:cubicBezTo>
                  <a:cubicBezTo>
                    <a:pt x="36" y="43"/>
                    <a:pt x="36" y="43"/>
                    <a:pt x="36" y="43"/>
                  </a:cubicBezTo>
                  <a:moveTo>
                    <a:pt x="36" y="43"/>
                  </a:moveTo>
                  <a:cubicBezTo>
                    <a:pt x="35" y="42"/>
                    <a:pt x="35" y="42"/>
                    <a:pt x="35" y="42"/>
                  </a:cubicBezTo>
                  <a:cubicBezTo>
                    <a:pt x="35" y="42"/>
                    <a:pt x="35" y="42"/>
                    <a:pt x="35" y="42"/>
                  </a:cubicBezTo>
                  <a:cubicBezTo>
                    <a:pt x="36" y="41"/>
                    <a:pt x="36" y="41"/>
                    <a:pt x="36" y="41"/>
                  </a:cubicBezTo>
                  <a:cubicBezTo>
                    <a:pt x="36" y="41"/>
                    <a:pt x="36" y="41"/>
                    <a:pt x="36" y="41"/>
                  </a:cubicBezTo>
                  <a:cubicBezTo>
                    <a:pt x="36" y="41"/>
                    <a:pt x="36" y="41"/>
                    <a:pt x="36" y="41"/>
                  </a:cubicBezTo>
                  <a:cubicBezTo>
                    <a:pt x="36" y="43"/>
                    <a:pt x="36" y="43"/>
                    <a:pt x="36" y="43"/>
                  </a:cubicBezTo>
                  <a:cubicBezTo>
                    <a:pt x="36" y="43"/>
                    <a:pt x="36" y="43"/>
                    <a:pt x="36" y="43"/>
                  </a:cubicBezTo>
                  <a:moveTo>
                    <a:pt x="8" y="43"/>
                  </a:moveTo>
                  <a:cubicBezTo>
                    <a:pt x="9" y="41"/>
                    <a:pt x="9" y="41"/>
                    <a:pt x="9" y="41"/>
                  </a:cubicBezTo>
                  <a:cubicBezTo>
                    <a:pt x="9" y="41"/>
                    <a:pt x="9" y="41"/>
                    <a:pt x="9" y="41"/>
                  </a:cubicBezTo>
                  <a:cubicBezTo>
                    <a:pt x="9" y="41"/>
                    <a:pt x="9" y="41"/>
                    <a:pt x="9" y="41"/>
                  </a:cubicBezTo>
                  <a:cubicBezTo>
                    <a:pt x="9" y="42"/>
                    <a:pt x="9" y="42"/>
                    <a:pt x="9" y="42"/>
                  </a:cubicBezTo>
                  <a:cubicBezTo>
                    <a:pt x="9" y="42"/>
                    <a:pt x="9" y="42"/>
                    <a:pt x="9" y="42"/>
                  </a:cubicBezTo>
                  <a:cubicBezTo>
                    <a:pt x="9" y="43"/>
                    <a:pt x="9" y="43"/>
                    <a:pt x="9" y="43"/>
                  </a:cubicBezTo>
                  <a:cubicBezTo>
                    <a:pt x="9" y="43"/>
                    <a:pt x="9" y="43"/>
                    <a:pt x="9" y="43"/>
                  </a:cubicBezTo>
                  <a:cubicBezTo>
                    <a:pt x="8" y="43"/>
                    <a:pt x="8" y="43"/>
                    <a:pt x="8" y="43"/>
                  </a:cubicBezTo>
                  <a:moveTo>
                    <a:pt x="22" y="46"/>
                  </a:moveTo>
                  <a:cubicBezTo>
                    <a:pt x="22" y="46"/>
                    <a:pt x="22" y="45"/>
                    <a:pt x="22" y="44"/>
                  </a:cubicBezTo>
                  <a:cubicBezTo>
                    <a:pt x="22" y="44"/>
                    <a:pt x="22" y="44"/>
                    <a:pt x="22" y="44"/>
                  </a:cubicBezTo>
                  <a:cubicBezTo>
                    <a:pt x="22" y="43"/>
                    <a:pt x="22" y="43"/>
                    <a:pt x="22" y="42"/>
                  </a:cubicBezTo>
                  <a:cubicBezTo>
                    <a:pt x="22" y="41"/>
                    <a:pt x="22" y="41"/>
                    <a:pt x="22" y="40"/>
                  </a:cubicBezTo>
                  <a:cubicBezTo>
                    <a:pt x="22" y="41"/>
                    <a:pt x="22" y="41"/>
                    <a:pt x="22" y="42"/>
                  </a:cubicBezTo>
                  <a:cubicBezTo>
                    <a:pt x="22" y="43"/>
                    <a:pt x="22" y="45"/>
                    <a:pt x="23" y="46"/>
                  </a:cubicBezTo>
                  <a:cubicBezTo>
                    <a:pt x="22" y="46"/>
                    <a:pt x="22" y="46"/>
                    <a:pt x="22" y="46"/>
                  </a:cubicBezTo>
                  <a:moveTo>
                    <a:pt x="5" y="42"/>
                  </a:moveTo>
                  <a:cubicBezTo>
                    <a:pt x="4" y="41"/>
                    <a:pt x="4" y="40"/>
                    <a:pt x="4" y="39"/>
                  </a:cubicBezTo>
                  <a:cubicBezTo>
                    <a:pt x="4" y="39"/>
                    <a:pt x="4" y="39"/>
                    <a:pt x="4" y="39"/>
                  </a:cubicBezTo>
                  <a:cubicBezTo>
                    <a:pt x="4" y="39"/>
                    <a:pt x="4" y="39"/>
                    <a:pt x="4" y="39"/>
                  </a:cubicBezTo>
                  <a:cubicBezTo>
                    <a:pt x="4" y="40"/>
                    <a:pt x="4" y="40"/>
                    <a:pt x="4" y="40"/>
                  </a:cubicBezTo>
                  <a:cubicBezTo>
                    <a:pt x="4" y="40"/>
                    <a:pt x="4" y="40"/>
                    <a:pt x="4" y="40"/>
                  </a:cubicBezTo>
                  <a:cubicBezTo>
                    <a:pt x="4" y="41"/>
                    <a:pt x="4" y="41"/>
                    <a:pt x="5" y="42"/>
                  </a:cubicBezTo>
                  <a:cubicBezTo>
                    <a:pt x="5" y="42"/>
                    <a:pt x="5" y="42"/>
                    <a:pt x="5" y="42"/>
                  </a:cubicBezTo>
                  <a:moveTo>
                    <a:pt x="33" y="47"/>
                  </a:moveTo>
                  <a:cubicBezTo>
                    <a:pt x="33" y="47"/>
                    <a:pt x="33" y="47"/>
                    <a:pt x="33" y="47"/>
                  </a:cubicBezTo>
                  <a:cubicBezTo>
                    <a:pt x="34" y="47"/>
                    <a:pt x="35" y="46"/>
                    <a:pt x="35" y="46"/>
                  </a:cubicBezTo>
                  <a:cubicBezTo>
                    <a:pt x="36" y="45"/>
                    <a:pt x="36" y="45"/>
                    <a:pt x="36" y="44"/>
                  </a:cubicBezTo>
                  <a:cubicBezTo>
                    <a:pt x="36" y="44"/>
                    <a:pt x="36" y="44"/>
                    <a:pt x="36" y="44"/>
                  </a:cubicBezTo>
                  <a:cubicBezTo>
                    <a:pt x="36" y="43"/>
                    <a:pt x="36" y="43"/>
                    <a:pt x="36" y="43"/>
                  </a:cubicBezTo>
                  <a:cubicBezTo>
                    <a:pt x="38" y="43"/>
                    <a:pt x="40" y="42"/>
                    <a:pt x="40" y="40"/>
                  </a:cubicBezTo>
                  <a:cubicBezTo>
                    <a:pt x="40" y="40"/>
                    <a:pt x="40" y="40"/>
                    <a:pt x="40" y="40"/>
                  </a:cubicBezTo>
                  <a:cubicBezTo>
                    <a:pt x="40" y="39"/>
                    <a:pt x="40" y="39"/>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9"/>
                    <a:pt x="41" y="39"/>
                    <a:pt x="41" y="39"/>
                  </a:cubicBezTo>
                  <a:cubicBezTo>
                    <a:pt x="41" y="40"/>
                    <a:pt x="41" y="40"/>
                    <a:pt x="41" y="40"/>
                  </a:cubicBezTo>
                  <a:cubicBezTo>
                    <a:pt x="40" y="40"/>
                    <a:pt x="40" y="40"/>
                    <a:pt x="40" y="40"/>
                  </a:cubicBezTo>
                  <a:cubicBezTo>
                    <a:pt x="40" y="41"/>
                    <a:pt x="40" y="41"/>
                    <a:pt x="40" y="42"/>
                  </a:cubicBezTo>
                  <a:cubicBezTo>
                    <a:pt x="40" y="42"/>
                    <a:pt x="40" y="42"/>
                    <a:pt x="40" y="43"/>
                  </a:cubicBezTo>
                  <a:cubicBezTo>
                    <a:pt x="40" y="43"/>
                    <a:pt x="39" y="43"/>
                    <a:pt x="39" y="44"/>
                  </a:cubicBezTo>
                  <a:cubicBezTo>
                    <a:pt x="38" y="44"/>
                    <a:pt x="38" y="44"/>
                    <a:pt x="37" y="45"/>
                  </a:cubicBezTo>
                  <a:cubicBezTo>
                    <a:pt x="37" y="45"/>
                    <a:pt x="37" y="45"/>
                    <a:pt x="36" y="46"/>
                  </a:cubicBezTo>
                  <a:cubicBezTo>
                    <a:pt x="36" y="46"/>
                    <a:pt x="36" y="47"/>
                    <a:pt x="35" y="47"/>
                  </a:cubicBezTo>
                  <a:cubicBezTo>
                    <a:pt x="35" y="47"/>
                    <a:pt x="35" y="47"/>
                    <a:pt x="35" y="47"/>
                  </a:cubicBezTo>
                  <a:cubicBezTo>
                    <a:pt x="34" y="47"/>
                    <a:pt x="34" y="47"/>
                    <a:pt x="34" y="47"/>
                  </a:cubicBezTo>
                  <a:cubicBezTo>
                    <a:pt x="33" y="47"/>
                    <a:pt x="33" y="47"/>
                    <a:pt x="33" y="47"/>
                  </a:cubicBezTo>
                  <a:moveTo>
                    <a:pt x="4" y="38"/>
                  </a:moveTo>
                  <a:cubicBezTo>
                    <a:pt x="4" y="38"/>
                    <a:pt x="4" y="38"/>
                    <a:pt x="4" y="38"/>
                  </a:cubicBezTo>
                  <a:cubicBezTo>
                    <a:pt x="4" y="38"/>
                    <a:pt x="4" y="38"/>
                    <a:pt x="4" y="38"/>
                  </a:cubicBezTo>
                  <a:cubicBezTo>
                    <a:pt x="4" y="37"/>
                    <a:pt x="4" y="37"/>
                    <a:pt x="4" y="37"/>
                  </a:cubicBezTo>
                  <a:cubicBezTo>
                    <a:pt x="5" y="37"/>
                    <a:pt x="5" y="37"/>
                    <a:pt x="5" y="37"/>
                  </a:cubicBezTo>
                  <a:cubicBezTo>
                    <a:pt x="5" y="37"/>
                    <a:pt x="5" y="37"/>
                    <a:pt x="5" y="37"/>
                  </a:cubicBezTo>
                  <a:cubicBezTo>
                    <a:pt x="5" y="37"/>
                    <a:pt x="5" y="38"/>
                    <a:pt x="4" y="38"/>
                  </a:cubicBezTo>
                  <a:moveTo>
                    <a:pt x="40" y="38"/>
                  </a:moveTo>
                  <a:cubicBezTo>
                    <a:pt x="40" y="38"/>
                    <a:pt x="39" y="37"/>
                    <a:pt x="39" y="37"/>
                  </a:cubicBezTo>
                  <a:cubicBezTo>
                    <a:pt x="39" y="37"/>
                    <a:pt x="39" y="37"/>
                    <a:pt x="39" y="37"/>
                  </a:cubicBezTo>
                  <a:cubicBezTo>
                    <a:pt x="39" y="37"/>
                    <a:pt x="40" y="37"/>
                    <a:pt x="40" y="37"/>
                  </a:cubicBezTo>
                  <a:cubicBezTo>
                    <a:pt x="40" y="38"/>
                    <a:pt x="40" y="38"/>
                    <a:pt x="40" y="38"/>
                  </a:cubicBezTo>
                  <a:cubicBezTo>
                    <a:pt x="40" y="38"/>
                    <a:pt x="40" y="38"/>
                    <a:pt x="40" y="38"/>
                  </a:cubicBezTo>
                  <a:cubicBezTo>
                    <a:pt x="40" y="38"/>
                    <a:pt x="40" y="38"/>
                    <a:pt x="40" y="38"/>
                  </a:cubicBezTo>
                  <a:moveTo>
                    <a:pt x="10" y="37"/>
                  </a:moveTo>
                  <a:cubicBezTo>
                    <a:pt x="10" y="37"/>
                    <a:pt x="9" y="37"/>
                    <a:pt x="9" y="37"/>
                  </a:cubicBezTo>
                  <a:cubicBezTo>
                    <a:pt x="9" y="37"/>
                    <a:pt x="9" y="37"/>
                    <a:pt x="9" y="37"/>
                  </a:cubicBezTo>
                  <a:cubicBezTo>
                    <a:pt x="10" y="37"/>
                    <a:pt x="10" y="37"/>
                    <a:pt x="10" y="37"/>
                  </a:cubicBezTo>
                  <a:cubicBezTo>
                    <a:pt x="10" y="37"/>
                    <a:pt x="10" y="37"/>
                    <a:pt x="10" y="37"/>
                  </a:cubicBezTo>
                  <a:cubicBezTo>
                    <a:pt x="11" y="37"/>
                    <a:pt x="11" y="37"/>
                    <a:pt x="11" y="37"/>
                  </a:cubicBezTo>
                  <a:cubicBezTo>
                    <a:pt x="11" y="37"/>
                    <a:pt x="11" y="37"/>
                    <a:pt x="11" y="37"/>
                  </a:cubicBezTo>
                  <a:cubicBezTo>
                    <a:pt x="10" y="37"/>
                    <a:pt x="10" y="37"/>
                    <a:pt x="10" y="37"/>
                  </a:cubicBezTo>
                  <a:cubicBezTo>
                    <a:pt x="10" y="37"/>
                    <a:pt x="10" y="37"/>
                    <a:pt x="10" y="37"/>
                  </a:cubicBezTo>
                  <a:moveTo>
                    <a:pt x="35" y="37"/>
                  </a:moveTo>
                  <a:cubicBezTo>
                    <a:pt x="35" y="37"/>
                    <a:pt x="35" y="37"/>
                    <a:pt x="35" y="37"/>
                  </a:cubicBezTo>
                  <a:cubicBezTo>
                    <a:pt x="35" y="37"/>
                    <a:pt x="35" y="37"/>
                    <a:pt x="35" y="37"/>
                  </a:cubicBezTo>
                  <a:cubicBezTo>
                    <a:pt x="35" y="37"/>
                    <a:pt x="35" y="37"/>
                    <a:pt x="35" y="37"/>
                  </a:cubicBezTo>
                  <a:cubicBezTo>
                    <a:pt x="35" y="37"/>
                    <a:pt x="35" y="37"/>
                    <a:pt x="34" y="37"/>
                  </a:cubicBezTo>
                  <a:cubicBezTo>
                    <a:pt x="34" y="37"/>
                    <a:pt x="34" y="37"/>
                    <a:pt x="34" y="37"/>
                  </a:cubicBezTo>
                  <a:cubicBezTo>
                    <a:pt x="34" y="37"/>
                    <a:pt x="34" y="37"/>
                    <a:pt x="34" y="37"/>
                  </a:cubicBezTo>
                  <a:cubicBezTo>
                    <a:pt x="34" y="37"/>
                    <a:pt x="34" y="37"/>
                    <a:pt x="34" y="37"/>
                  </a:cubicBezTo>
                  <a:cubicBezTo>
                    <a:pt x="35" y="37"/>
                    <a:pt x="35" y="37"/>
                    <a:pt x="35" y="37"/>
                  </a:cubicBezTo>
                  <a:moveTo>
                    <a:pt x="21" y="38"/>
                  </a:moveTo>
                  <a:cubicBezTo>
                    <a:pt x="21" y="37"/>
                    <a:pt x="21" y="37"/>
                    <a:pt x="21" y="37"/>
                  </a:cubicBezTo>
                  <a:cubicBezTo>
                    <a:pt x="21" y="36"/>
                    <a:pt x="21" y="36"/>
                    <a:pt x="21" y="36"/>
                  </a:cubicBezTo>
                  <a:cubicBezTo>
                    <a:pt x="21" y="37"/>
                    <a:pt x="21" y="37"/>
                    <a:pt x="21" y="38"/>
                  </a:cubicBezTo>
                  <a:moveTo>
                    <a:pt x="23" y="38"/>
                  </a:moveTo>
                  <a:cubicBezTo>
                    <a:pt x="23" y="37"/>
                    <a:pt x="23" y="37"/>
                    <a:pt x="23" y="36"/>
                  </a:cubicBezTo>
                  <a:cubicBezTo>
                    <a:pt x="23" y="37"/>
                    <a:pt x="23" y="37"/>
                    <a:pt x="23" y="37"/>
                  </a:cubicBezTo>
                  <a:cubicBezTo>
                    <a:pt x="23" y="38"/>
                    <a:pt x="23" y="38"/>
                    <a:pt x="23" y="38"/>
                  </a:cubicBezTo>
                  <a:moveTo>
                    <a:pt x="5" y="36"/>
                  </a:moveTo>
                  <a:cubicBezTo>
                    <a:pt x="5" y="36"/>
                    <a:pt x="5" y="36"/>
                    <a:pt x="5" y="36"/>
                  </a:cubicBezTo>
                  <a:cubicBezTo>
                    <a:pt x="5" y="36"/>
                    <a:pt x="5" y="37"/>
                    <a:pt x="4" y="37"/>
                  </a:cubicBezTo>
                  <a:cubicBezTo>
                    <a:pt x="4" y="36"/>
                    <a:pt x="4" y="36"/>
                    <a:pt x="4" y="36"/>
                  </a:cubicBezTo>
                  <a:cubicBezTo>
                    <a:pt x="4" y="36"/>
                    <a:pt x="4" y="36"/>
                    <a:pt x="4" y="36"/>
                  </a:cubicBezTo>
                  <a:cubicBezTo>
                    <a:pt x="5" y="36"/>
                    <a:pt x="5" y="36"/>
                    <a:pt x="5" y="36"/>
                  </a:cubicBezTo>
                  <a:moveTo>
                    <a:pt x="40" y="37"/>
                  </a:moveTo>
                  <a:cubicBezTo>
                    <a:pt x="40" y="37"/>
                    <a:pt x="39" y="36"/>
                    <a:pt x="39" y="36"/>
                  </a:cubicBezTo>
                  <a:cubicBezTo>
                    <a:pt x="40" y="36"/>
                    <a:pt x="40" y="36"/>
                    <a:pt x="40" y="36"/>
                  </a:cubicBezTo>
                  <a:cubicBezTo>
                    <a:pt x="40" y="36"/>
                    <a:pt x="40" y="36"/>
                    <a:pt x="40" y="36"/>
                  </a:cubicBezTo>
                  <a:cubicBezTo>
                    <a:pt x="40" y="36"/>
                    <a:pt x="40" y="36"/>
                    <a:pt x="40" y="36"/>
                  </a:cubicBezTo>
                  <a:cubicBezTo>
                    <a:pt x="40" y="37"/>
                    <a:pt x="40" y="37"/>
                    <a:pt x="40" y="37"/>
                  </a:cubicBezTo>
                  <a:moveTo>
                    <a:pt x="3" y="37"/>
                  </a:moveTo>
                  <a:cubicBezTo>
                    <a:pt x="3" y="37"/>
                    <a:pt x="3" y="37"/>
                    <a:pt x="3" y="37"/>
                  </a:cubicBezTo>
                  <a:cubicBezTo>
                    <a:pt x="3" y="37"/>
                    <a:pt x="3" y="37"/>
                    <a:pt x="3" y="37"/>
                  </a:cubicBezTo>
                  <a:cubicBezTo>
                    <a:pt x="3" y="37"/>
                    <a:pt x="3" y="36"/>
                    <a:pt x="3" y="36"/>
                  </a:cubicBezTo>
                  <a:cubicBezTo>
                    <a:pt x="4" y="36"/>
                    <a:pt x="4" y="36"/>
                    <a:pt x="4" y="36"/>
                  </a:cubicBezTo>
                  <a:cubicBezTo>
                    <a:pt x="4" y="36"/>
                    <a:pt x="4" y="36"/>
                    <a:pt x="4" y="36"/>
                  </a:cubicBezTo>
                  <a:cubicBezTo>
                    <a:pt x="4" y="36"/>
                    <a:pt x="4" y="36"/>
                    <a:pt x="4" y="36"/>
                  </a:cubicBezTo>
                  <a:cubicBezTo>
                    <a:pt x="4" y="37"/>
                    <a:pt x="4" y="37"/>
                    <a:pt x="4" y="37"/>
                  </a:cubicBezTo>
                  <a:cubicBezTo>
                    <a:pt x="3" y="37"/>
                    <a:pt x="3" y="37"/>
                    <a:pt x="3" y="37"/>
                  </a:cubicBezTo>
                  <a:moveTo>
                    <a:pt x="41" y="37"/>
                  </a:moveTo>
                  <a:cubicBezTo>
                    <a:pt x="41" y="37"/>
                    <a:pt x="41" y="37"/>
                    <a:pt x="41" y="37"/>
                  </a:cubicBezTo>
                  <a:cubicBezTo>
                    <a:pt x="41" y="36"/>
                    <a:pt x="41" y="36"/>
                    <a:pt x="41" y="36"/>
                  </a:cubicBezTo>
                  <a:cubicBezTo>
                    <a:pt x="40" y="36"/>
                    <a:pt x="40" y="36"/>
                    <a:pt x="40" y="36"/>
                  </a:cubicBezTo>
                  <a:cubicBezTo>
                    <a:pt x="41" y="36"/>
                    <a:pt x="41" y="36"/>
                    <a:pt x="41" y="36"/>
                  </a:cubicBezTo>
                  <a:cubicBezTo>
                    <a:pt x="41" y="36"/>
                    <a:pt x="41" y="36"/>
                    <a:pt x="41" y="36"/>
                  </a:cubicBezTo>
                  <a:cubicBezTo>
                    <a:pt x="41" y="36"/>
                    <a:pt x="41" y="37"/>
                    <a:pt x="41" y="37"/>
                  </a:cubicBezTo>
                  <a:cubicBezTo>
                    <a:pt x="41" y="37"/>
                    <a:pt x="41" y="37"/>
                    <a:pt x="41" y="37"/>
                  </a:cubicBezTo>
                  <a:cubicBezTo>
                    <a:pt x="41" y="37"/>
                    <a:pt x="41" y="37"/>
                    <a:pt x="41" y="37"/>
                  </a:cubicBezTo>
                  <a:moveTo>
                    <a:pt x="21" y="37"/>
                  </a:moveTo>
                  <a:cubicBezTo>
                    <a:pt x="20" y="37"/>
                    <a:pt x="20" y="37"/>
                    <a:pt x="20" y="37"/>
                  </a:cubicBezTo>
                  <a:cubicBezTo>
                    <a:pt x="21" y="36"/>
                    <a:pt x="21" y="36"/>
                    <a:pt x="21" y="36"/>
                  </a:cubicBezTo>
                  <a:cubicBezTo>
                    <a:pt x="21" y="36"/>
                    <a:pt x="21" y="36"/>
                    <a:pt x="21" y="35"/>
                  </a:cubicBezTo>
                  <a:cubicBezTo>
                    <a:pt x="21" y="36"/>
                    <a:pt x="21" y="36"/>
                    <a:pt x="21" y="36"/>
                  </a:cubicBezTo>
                  <a:cubicBezTo>
                    <a:pt x="21" y="36"/>
                    <a:pt x="21" y="36"/>
                    <a:pt x="21" y="36"/>
                  </a:cubicBezTo>
                  <a:cubicBezTo>
                    <a:pt x="21" y="37"/>
                    <a:pt x="21" y="37"/>
                    <a:pt x="21" y="37"/>
                  </a:cubicBezTo>
                  <a:moveTo>
                    <a:pt x="24" y="37"/>
                  </a:moveTo>
                  <a:cubicBezTo>
                    <a:pt x="23" y="36"/>
                    <a:pt x="23" y="36"/>
                    <a:pt x="23" y="36"/>
                  </a:cubicBezTo>
                  <a:cubicBezTo>
                    <a:pt x="23" y="36"/>
                    <a:pt x="23" y="36"/>
                    <a:pt x="23" y="36"/>
                  </a:cubicBezTo>
                  <a:cubicBezTo>
                    <a:pt x="23" y="35"/>
                    <a:pt x="23" y="35"/>
                    <a:pt x="23" y="35"/>
                  </a:cubicBezTo>
                  <a:cubicBezTo>
                    <a:pt x="23" y="36"/>
                    <a:pt x="23" y="36"/>
                    <a:pt x="24" y="36"/>
                  </a:cubicBezTo>
                  <a:cubicBezTo>
                    <a:pt x="24" y="37"/>
                    <a:pt x="24" y="37"/>
                    <a:pt x="24" y="37"/>
                  </a:cubicBezTo>
                  <a:cubicBezTo>
                    <a:pt x="24" y="37"/>
                    <a:pt x="24" y="37"/>
                    <a:pt x="24" y="37"/>
                  </a:cubicBezTo>
                  <a:moveTo>
                    <a:pt x="3" y="37"/>
                  </a:moveTo>
                  <a:cubicBezTo>
                    <a:pt x="3" y="37"/>
                    <a:pt x="3" y="37"/>
                    <a:pt x="3" y="37"/>
                  </a:cubicBezTo>
                  <a:cubicBezTo>
                    <a:pt x="3" y="36"/>
                    <a:pt x="2" y="36"/>
                    <a:pt x="3" y="35"/>
                  </a:cubicBezTo>
                  <a:cubicBezTo>
                    <a:pt x="3" y="36"/>
                    <a:pt x="3" y="36"/>
                    <a:pt x="3" y="36"/>
                  </a:cubicBezTo>
                  <a:cubicBezTo>
                    <a:pt x="3" y="37"/>
                    <a:pt x="3" y="37"/>
                    <a:pt x="3" y="37"/>
                  </a:cubicBezTo>
                  <a:moveTo>
                    <a:pt x="41" y="37"/>
                  </a:moveTo>
                  <a:cubicBezTo>
                    <a:pt x="41" y="36"/>
                    <a:pt x="42" y="36"/>
                    <a:pt x="41" y="36"/>
                  </a:cubicBezTo>
                  <a:cubicBezTo>
                    <a:pt x="42" y="35"/>
                    <a:pt x="42" y="35"/>
                    <a:pt x="42" y="35"/>
                  </a:cubicBezTo>
                  <a:cubicBezTo>
                    <a:pt x="42" y="36"/>
                    <a:pt x="42" y="36"/>
                    <a:pt x="41" y="37"/>
                  </a:cubicBezTo>
                  <a:moveTo>
                    <a:pt x="14" y="34"/>
                  </a:moveTo>
                  <a:cubicBezTo>
                    <a:pt x="14" y="34"/>
                    <a:pt x="14" y="34"/>
                    <a:pt x="14" y="34"/>
                  </a:cubicBezTo>
                  <a:cubicBezTo>
                    <a:pt x="14" y="34"/>
                    <a:pt x="14" y="34"/>
                    <a:pt x="14" y="34"/>
                  </a:cubicBezTo>
                  <a:cubicBezTo>
                    <a:pt x="14" y="34"/>
                    <a:pt x="14" y="34"/>
                    <a:pt x="14" y="34"/>
                  </a:cubicBezTo>
                  <a:moveTo>
                    <a:pt x="31" y="34"/>
                  </a:moveTo>
                  <a:cubicBezTo>
                    <a:pt x="31" y="34"/>
                    <a:pt x="31" y="34"/>
                    <a:pt x="31" y="34"/>
                  </a:cubicBezTo>
                  <a:cubicBezTo>
                    <a:pt x="31" y="34"/>
                    <a:pt x="31" y="34"/>
                    <a:pt x="31" y="34"/>
                  </a:cubicBezTo>
                  <a:cubicBezTo>
                    <a:pt x="31" y="34"/>
                    <a:pt x="31" y="34"/>
                    <a:pt x="31" y="34"/>
                  </a:cubicBezTo>
                  <a:moveTo>
                    <a:pt x="21" y="33"/>
                  </a:moveTo>
                  <a:cubicBezTo>
                    <a:pt x="21" y="33"/>
                    <a:pt x="21" y="33"/>
                    <a:pt x="21" y="33"/>
                  </a:cubicBezTo>
                  <a:cubicBezTo>
                    <a:pt x="21" y="32"/>
                    <a:pt x="21" y="32"/>
                    <a:pt x="21" y="32"/>
                  </a:cubicBezTo>
                  <a:cubicBezTo>
                    <a:pt x="21" y="33"/>
                    <a:pt x="21" y="33"/>
                    <a:pt x="21" y="33"/>
                  </a:cubicBezTo>
                  <a:cubicBezTo>
                    <a:pt x="21" y="33"/>
                    <a:pt x="21" y="33"/>
                    <a:pt x="21" y="33"/>
                  </a:cubicBezTo>
                  <a:moveTo>
                    <a:pt x="23" y="33"/>
                  </a:moveTo>
                  <a:cubicBezTo>
                    <a:pt x="23" y="33"/>
                    <a:pt x="23" y="33"/>
                    <a:pt x="23" y="33"/>
                  </a:cubicBezTo>
                  <a:cubicBezTo>
                    <a:pt x="23" y="32"/>
                    <a:pt x="23" y="32"/>
                    <a:pt x="23" y="32"/>
                  </a:cubicBezTo>
                  <a:cubicBezTo>
                    <a:pt x="23" y="33"/>
                    <a:pt x="23" y="33"/>
                    <a:pt x="23" y="33"/>
                  </a:cubicBezTo>
                  <a:cubicBezTo>
                    <a:pt x="23" y="33"/>
                    <a:pt x="23" y="33"/>
                    <a:pt x="23" y="33"/>
                  </a:cubicBezTo>
                  <a:moveTo>
                    <a:pt x="31" y="33"/>
                  </a:moveTo>
                  <a:cubicBezTo>
                    <a:pt x="32" y="33"/>
                    <a:pt x="32" y="32"/>
                    <a:pt x="32" y="32"/>
                  </a:cubicBezTo>
                  <a:cubicBezTo>
                    <a:pt x="32" y="32"/>
                    <a:pt x="32" y="32"/>
                    <a:pt x="32" y="32"/>
                  </a:cubicBezTo>
                  <a:cubicBezTo>
                    <a:pt x="32" y="32"/>
                    <a:pt x="32" y="32"/>
                    <a:pt x="32" y="32"/>
                  </a:cubicBezTo>
                  <a:cubicBezTo>
                    <a:pt x="32" y="33"/>
                    <a:pt x="31" y="33"/>
                    <a:pt x="31" y="33"/>
                  </a:cubicBezTo>
                  <a:moveTo>
                    <a:pt x="13" y="33"/>
                  </a:moveTo>
                  <a:cubicBezTo>
                    <a:pt x="13" y="33"/>
                    <a:pt x="12" y="33"/>
                    <a:pt x="12" y="32"/>
                  </a:cubicBezTo>
                  <a:cubicBezTo>
                    <a:pt x="12" y="32"/>
                    <a:pt x="12" y="32"/>
                    <a:pt x="12" y="32"/>
                  </a:cubicBezTo>
                  <a:cubicBezTo>
                    <a:pt x="12" y="32"/>
                    <a:pt x="12" y="32"/>
                    <a:pt x="12" y="32"/>
                  </a:cubicBezTo>
                  <a:cubicBezTo>
                    <a:pt x="12" y="32"/>
                    <a:pt x="13" y="33"/>
                    <a:pt x="13" y="33"/>
                  </a:cubicBezTo>
                  <a:moveTo>
                    <a:pt x="11" y="32"/>
                  </a:moveTo>
                  <a:cubicBezTo>
                    <a:pt x="11" y="31"/>
                    <a:pt x="11" y="31"/>
                    <a:pt x="11" y="31"/>
                  </a:cubicBezTo>
                  <a:cubicBezTo>
                    <a:pt x="12" y="31"/>
                    <a:pt x="12" y="31"/>
                    <a:pt x="12" y="31"/>
                  </a:cubicBezTo>
                  <a:cubicBezTo>
                    <a:pt x="12" y="31"/>
                    <a:pt x="12" y="31"/>
                    <a:pt x="12" y="31"/>
                  </a:cubicBezTo>
                  <a:cubicBezTo>
                    <a:pt x="12" y="31"/>
                    <a:pt x="12" y="31"/>
                    <a:pt x="12" y="31"/>
                  </a:cubicBezTo>
                  <a:cubicBezTo>
                    <a:pt x="12" y="31"/>
                    <a:pt x="12" y="31"/>
                    <a:pt x="12" y="31"/>
                  </a:cubicBezTo>
                  <a:cubicBezTo>
                    <a:pt x="12" y="32"/>
                    <a:pt x="12" y="32"/>
                    <a:pt x="12" y="32"/>
                  </a:cubicBezTo>
                  <a:cubicBezTo>
                    <a:pt x="12" y="32"/>
                    <a:pt x="12" y="32"/>
                    <a:pt x="12" y="32"/>
                  </a:cubicBezTo>
                  <a:cubicBezTo>
                    <a:pt x="11" y="32"/>
                    <a:pt x="11" y="32"/>
                    <a:pt x="11" y="32"/>
                  </a:cubicBezTo>
                  <a:moveTo>
                    <a:pt x="32" y="31"/>
                  </a:moveTo>
                  <a:cubicBezTo>
                    <a:pt x="32" y="31"/>
                    <a:pt x="32" y="31"/>
                    <a:pt x="32" y="31"/>
                  </a:cubicBezTo>
                  <a:cubicBezTo>
                    <a:pt x="33" y="31"/>
                    <a:pt x="33" y="31"/>
                    <a:pt x="33" y="31"/>
                  </a:cubicBezTo>
                  <a:cubicBezTo>
                    <a:pt x="33" y="32"/>
                    <a:pt x="33" y="32"/>
                    <a:pt x="33" y="32"/>
                  </a:cubicBezTo>
                  <a:cubicBezTo>
                    <a:pt x="33" y="32"/>
                    <a:pt x="33" y="32"/>
                    <a:pt x="33" y="32"/>
                  </a:cubicBezTo>
                  <a:cubicBezTo>
                    <a:pt x="32" y="32"/>
                    <a:pt x="32" y="32"/>
                    <a:pt x="32" y="32"/>
                  </a:cubicBezTo>
                  <a:cubicBezTo>
                    <a:pt x="32" y="31"/>
                    <a:pt x="32" y="31"/>
                    <a:pt x="32" y="31"/>
                  </a:cubicBezTo>
                  <a:cubicBezTo>
                    <a:pt x="32" y="31"/>
                    <a:pt x="32" y="31"/>
                    <a:pt x="32" y="31"/>
                  </a:cubicBezTo>
                  <a:cubicBezTo>
                    <a:pt x="32" y="31"/>
                    <a:pt x="32" y="31"/>
                    <a:pt x="32" y="31"/>
                  </a:cubicBezTo>
                  <a:moveTo>
                    <a:pt x="11" y="32"/>
                  </a:moveTo>
                  <a:cubicBezTo>
                    <a:pt x="10" y="32"/>
                    <a:pt x="10" y="32"/>
                    <a:pt x="10" y="32"/>
                  </a:cubicBezTo>
                  <a:cubicBezTo>
                    <a:pt x="10" y="31"/>
                    <a:pt x="10" y="31"/>
                    <a:pt x="10" y="31"/>
                  </a:cubicBezTo>
                  <a:cubicBezTo>
                    <a:pt x="11" y="31"/>
                    <a:pt x="11" y="31"/>
                    <a:pt x="11" y="31"/>
                  </a:cubicBezTo>
                  <a:cubicBezTo>
                    <a:pt x="11" y="32"/>
                    <a:pt x="11" y="32"/>
                    <a:pt x="11" y="32"/>
                  </a:cubicBezTo>
                  <a:moveTo>
                    <a:pt x="34" y="32"/>
                  </a:moveTo>
                  <a:cubicBezTo>
                    <a:pt x="33" y="31"/>
                    <a:pt x="33" y="31"/>
                    <a:pt x="33" y="31"/>
                  </a:cubicBezTo>
                  <a:cubicBezTo>
                    <a:pt x="34" y="31"/>
                    <a:pt x="34" y="31"/>
                    <a:pt x="34" y="31"/>
                  </a:cubicBezTo>
                  <a:cubicBezTo>
                    <a:pt x="34" y="32"/>
                    <a:pt x="34" y="32"/>
                    <a:pt x="34" y="32"/>
                  </a:cubicBezTo>
                  <a:cubicBezTo>
                    <a:pt x="34" y="32"/>
                    <a:pt x="34" y="32"/>
                    <a:pt x="34" y="32"/>
                  </a:cubicBezTo>
                  <a:moveTo>
                    <a:pt x="21" y="32"/>
                  </a:moveTo>
                  <a:cubicBezTo>
                    <a:pt x="21" y="32"/>
                    <a:pt x="21" y="32"/>
                    <a:pt x="21" y="32"/>
                  </a:cubicBezTo>
                  <a:cubicBezTo>
                    <a:pt x="21" y="31"/>
                    <a:pt x="21" y="31"/>
                    <a:pt x="21" y="31"/>
                  </a:cubicBezTo>
                  <a:cubicBezTo>
                    <a:pt x="21" y="32"/>
                    <a:pt x="21" y="32"/>
                    <a:pt x="21" y="32"/>
                  </a:cubicBezTo>
                  <a:cubicBezTo>
                    <a:pt x="21" y="32"/>
                    <a:pt x="21" y="32"/>
                    <a:pt x="21" y="32"/>
                  </a:cubicBezTo>
                  <a:cubicBezTo>
                    <a:pt x="21" y="32"/>
                    <a:pt x="21" y="32"/>
                    <a:pt x="21" y="32"/>
                  </a:cubicBezTo>
                  <a:moveTo>
                    <a:pt x="24" y="32"/>
                  </a:moveTo>
                  <a:cubicBezTo>
                    <a:pt x="23" y="32"/>
                    <a:pt x="23" y="32"/>
                    <a:pt x="23" y="32"/>
                  </a:cubicBezTo>
                  <a:cubicBezTo>
                    <a:pt x="23" y="32"/>
                    <a:pt x="23" y="32"/>
                    <a:pt x="23" y="32"/>
                  </a:cubicBezTo>
                  <a:cubicBezTo>
                    <a:pt x="23" y="31"/>
                    <a:pt x="23" y="31"/>
                    <a:pt x="23" y="31"/>
                  </a:cubicBezTo>
                  <a:cubicBezTo>
                    <a:pt x="24" y="32"/>
                    <a:pt x="24" y="32"/>
                    <a:pt x="24" y="32"/>
                  </a:cubicBezTo>
                  <a:cubicBezTo>
                    <a:pt x="24" y="32"/>
                    <a:pt x="24" y="32"/>
                    <a:pt x="24" y="32"/>
                  </a:cubicBezTo>
                  <a:moveTo>
                    <a:pt x="10" y="32"/>
                  </a:moveTo>
                  <a:cubicBezTo>
                    <a:pt x="9" y="31"/>
                    <a:pt x="9" y="31"/>
                    <a:pt x="9" y="31"/>
                  </a:cubicBezTo>
                  <a:cubicBezTo>
                    <a:pt x="9" y="31"/>
                    <a:pt x="9" y="31"/>
                    <a:pt x="9" y="31"/>
                  </a:cubicBezTo>
                  <a:cubicBezTo>
                    <a:pt x="9" y="31"/>
                    <a:pt x="9" y="31"/>
                    <a:pt x="9" y="31"/>
                  </a:cubicBezTo>
                  <a:cubicBezTo>
                    <a:pt x="10" y="31"/>
                    <a:pt x="10" y="31"/>
                    <a:pt x="10" y="31"/>
                  </a:cubicBezTo>
                  <a:cubicBezTo>
                    <a:pt x="10" y="32"/>
                    <a:pt x="10" y="32"/>
                    <a:pt x="10" y="32"/>
                  </a:cubicBezTo>
                  <a:moveTo>
                    <a:pt x="35" y="32"/>
                  </a:moveTo>
                  <a:cubicBezTo>
                    <a:pt x="34" y="31"/>
                    <a:pt x="34" y="31"/>
                    <a:pt x="34" y="31"/>
                  </a:cubicBezTo>
                  <a:cubicBezTo>
                    <a:pt x="35" y="31"/>
                    <a:pt x="35" y="31"/>
                    <a:pt x="35" y="31"/>
                  </a:cubicBezTo>
                  <a:cubicBezTo>
                    <a:pt x="35" y="31"/>
                    <a:pt x="35" y="31"/>
                    <a:pt x="35" y="31"/>
                  </a:cubicBezTo>
                  <a:cubicBezTo>
                    <a:pt x="35" y="31"/>
                    <a:pt x="35" y="31"/>
                    <a:pt x="35" y="31"/>
                  </a:cubicBezTo>
                  <a:cubicBezTo>
                    <a:pt x="35" y="32"/>
                    <a:pt x="35" y="32"/>
                    <a:pt x="35" y="32"/>
                  </a:cubicBezTo>
                  <a:moveTo>
                    <a:pt x="20" y="31"/>
                  </a:moveTo>
                  <a:cubicBezTo>
                    <a:pt x="19" y="31"/>
                    <a:pt x="19" y="31"/>
                    <a:pt x="19" y="31"/>
                  </a:cubicBezTo>
                  <a:cubicBezTo>
                    <a:pt x="20" y="31"/>
                    <a:pt x="20" y="31"/>
                    <a:pt x="20" y="31"/>
                  </a:cubicBezTo>
                  <a:cubicBezTo>
                    <a:pt x="20" y="31"/>
                    <a:pt x="20" y="31"/>
                    <a:pt x="20" y="31"/>
                  </a:cubicBezTo>
                  <a:cubicBezTo>
                    <a:pt x="20" y="31"/>
                    <a:pt x="20" y="31"/>
                    <a:pt x="20" y="31"/>
                  </a:cubicBezTo>
                  <a:moveTo>
                    <a:pt x="24" y="31"/>
                  </a:moveTo>
                  <a:cubicBezTo>
                    <a:pt x="25" y="31"/>
                    <a:pt x="25" y="31"/>
                    <a:pt x="25" y="31"/>
                  </a:cubicBezTo>
                  <a:cubicBezTo>
                    <a:pt x="25" y="31"/>
                    <a:pt x="25" y="31"/>
                    <a:pt x="25" y="31"/>
                  </a:cubicBezTo>
                  <a:cubicBezTo>
                    <a:pt x="24" y="31"/>
                    <a:pt x="24" y="31"/>
                    <a:pt x="24" y="31"/>
                  </a:cubicBezTo>
                  <a:cubicBezTo>
                    <a:pt x="24" y="31"/>
                    <a:pt x="24" y="31"/>
                    <a:pt x="24" y="31"/>
                  </a:cubicBezTo>
                  <a:moveTo>
                    <a:pt x="3" y="32"/>
                  </a:moveTo>
                  <a:cubicBezTo>
                    <a:pt x="3" y="31"/>
                    <a:pt x="3" y="31"/>
                    <a:pt x="3" y="30"/>
                  </a:cubicBezTo>
                  <a:cubicBezTo>
                    <a:pt x="4" y="31"/>
                    <a:pt x="4" y="31"/>
                    <a:pt x="4" y="31"/>
                  </a:cubicBezTo>
                  <a:cubicBezTo>
                    <a:pt x="4" y="31"/>
                    <a:pt x="4" y="31"/>
                    <a:pt x="4" y="31"/>
                  </a:cubicBezTo>
                  <a:cubicBezTo>
                    <a:pt x="3" y="32"/>
                    <a:pt x="3" y="32"/>
                    <a:pt x="3" y="32"/>
                  </a:cubicBezTo>
                  <a:moveTo>
                    <a:pt x="41" y="32"/>
                  </a:moveTo>
                  <a:cubicBezTo>
                    <a:pt x="41" y="31"/>
                    <a:pt x="41" y="31"/>
                    <a:pt x="41" y="31"/>
                  </a:cubicBezTo>
                  <a:cubicBezTo>
                    <a:pt x="41" y="31"/>
                    <a:pt x="41" y="31"/>
                    <a:pt x="41" y="31"/>
                  </a:cubicBezTo>
                  <a:cubicBezTo>
                    <a:pt x="41" y="30"/>
                    <a:pt x="41" y="30"/>
                    <a:pt x="41" y="30"/>
                  </a:cubicBezTo>
                  <a:cubicBezTo>
                    <a:pt x="41" y="31"/>
                    <a:pt x="41" y="31"/>
                    <a:pt x="41" y="32"/>
                  </a:cubicBezTo>
                  <a:moveTo>
                    <a:pt x="5" y="31"/>
                  </a:moveTo>
                  <a:cubicBezTo>
                    <a:pt x="5" y="31"/>
                    <a:pt x="6" y="31"/>
                    <a:pt x="6" y="31"/>
                  </a:cubicBezTo>
                  <a:cubicBezTo>
                    <a:pt x="7" y="30"/>
                    <a:pt x="7" y="30"/>
                    <a:pt x="7" y="30"/>
                  </a:cubicBezTo>
                  <a:cubicBezTo>
                    <a:pt x="7" y="30"/>
                    <a:pt x="7" y="30"/>
                    <a:pt x="7" y="30"/>
                  </a:cubicBezTo>
                  <a:cubicBezTo>
                    <a:pt x="6" y="31"/>
                    <a:pt x="6" y="31"/>
                    <a:pt x="6" y="31"/>
                  </a:cubicBezTo>
                  <a:cubicBezTo>
                    <a:pt x="6" y="31"/>
                    <a:pt x="6" y="31"/>
                    <a:pt x="6" y="31"/>
                  </a:cubicBezTo>
                  <a:cubicBezTo>
                    <a:pt x="6" y="31"/>
                    <a:pt x="5" y="31"/>
                    <a:pt x="5" y="31"/>
                  </a:cubicBezTo>
                  <a:cubicBezTo>
                    <a:pt x="4" y="31"/>
                    <a:pt x="4" y="31"/>
                    <a:pt x="4" y="31"/>
                  </a:cubicBezTo>
                  <a:cubicBezTo>
                    <a:pt x="4" y="31"/>
                    <a:pt x="4" y="31"/>
                    <a:pt x="4" y="31"/>
                  </a:cubicBezTo>
                  <a:cubicBezTo>
                    <a:pt x="4" y="31"/>
                    <a:pt x="4" y="31"/>
                    <a:pt x="4" y="31"/>
                  </a:cubicBezTo>
                  <a:cubicBezTo>
                    <a:pt x="5" y="31"/>
                    <a:pt x="5" y="31"/>
                    <a:pt x="5" y="31"/>
                  </a:cubicBezTo>
                  <a:moveTo>
                    <a:pt x="40" y="31"/>
                  </a:moveTo>
                  <a:cubicBezTo>
                    <a:pt x="40" y="31"/>
                    <a:pt x="40" y="31"/>
                    <a:pt x="40" y="31"/>
                  </a:cubicBezTo>
                  <a:cubicBezTo>
                    <a:pt x="39" y="31"/>
                    <a:pt x="39" y="31"/>
                    <a:pt x="38" y="31"/>
                  </a:cubicBezTo>
                  <a:cubicBezTo>
                    <a:pt x="38" y="31"/>
                    <a:pt x="38" y="31"/>
                    <a:pt x="38" y="31"/>
                  </a:cubicBezTo>
                  <a:cubicBezTo>
                    <a:pt x="38" y="30"/>
                    <a:pt x="38" y="30"/>
                    <a:pt x="38" y="30"/>
                  </a:cubicBezTo>
                  <a:cubicBezTo>
                    <a:pt x="38" y="30"/>
                    <a:pt x="38" y="30"/>
                    <a:pt x="38" y="30"/>
                  </a:cubicBezTo>
                  <a:cubicBezTo>
                    <a:pt x="38" y="31"/>
                    <a:pt x="38" y="31"/>
                    <a:pt x="38" y="31"/>
                  </a:cubicBezTo>
                  <a:cubicBezTo>
                    <a:pt x="39" y="31"/>
                    <a:pt x="39" y="31"/>
                    <a:pt x="40" y="31"/>
                  </a:cubicBezTo>
                  <a:cubicBezTo>
                    <a:pt x="40" y="31"/>
                    <a:pt x="40" y="31"/>
                    <a:pt x="40" y="31"/>
                  </a:cubicBezTo>
                  <a:cubicBezTo>
                    <a:pt x="40" y="31"/>
                    <a:pt x="40" y="31"/>
                    <a:pt x="40" y="31"/>
                  </a:cubicBezTo>
                  <a:cubicBezTo>
                    <a:pt x="40" y="31"/>
                    <a:pt x="40" y="31"/>
                    <a:pt x="40" y="31"/>
                  </a:cubicBezTo>
                  <a:moveTo>
                    <a:pt x="20" y="32"/>
                  </a:moveTo>
                  <a:cubicBezTo>
                    <a:pt x="20" y="31"/>
                    <a:pt x="20" y="31"/>
                    <a:pt x="20" y="31"/>
                  </a:cubicBezTo>
                  <a:cubicBezTo>
                    <a:pt x="21" y="31"/>
                    <a:pt x="21" y="31"/>
                    <a:pt x="21" y="31"/>
                  </a:cubicBezTo>
                  <a:cubicBezTo>
                    <a:pt x="21" y="30"/>
                    <a:pt x="21" y="30"/>
                    <a:pt x="21" y="30"/>
                  </a:cubicBezTo>
                  <a:cubicBezTo>
                    <a:pt x="21" y="30"/>
                    <a:pt x="21" y="30"/>
                    <a:pt x="21" y="30"/>
                  </a:cubicBezTo>
                  <a:cubicBezTo>
                    <a:pt x="21" y="30"/>
                    <a:pt x="21" y="30"/>
                    <a:pt x="21" y="30"/>
                  </a:cubicBezTo>
                  <a:cubicBezTo>
                    <a:pt x="21" y="31"/>
                    <a:pt x="21" y="31"/>
                    <a:pt x="20" y="32"/>
                  </a:cubicBezTo>
                  <a:moveTo>
                    <a:pt x="24" y="32"/>
                  </a:moveTo>
                  <a:cubicBezTo>
                    <a:pt x="24" y="31"/>
                    <a:pt x="23" y="31"/>
                    <a:pt x="23" y="30"/>
                  </a:cubicBezTo>
                  <a:cubicBezTo>
                    <a:pt x="23" y="30"/>
                    <a:pt x="23" y="30"/>
                    <a:pt x="23" y="30"/>
                  </a:cubicBezTo>
                  <a:cubicBezTo>
                    <a:pt x="23" y="30"/>
                    <a:pt x="23" y="30"/>
                    <a:pt x="23" y="30"/>
                  </a:cubicBezTo>
                  <a:cubicBezTo>
                    <a:pt x="24" y="31"/>
                    <a:pt x="24" y="31"/>
                    <a:pt x="24" y="31"/>
                  </a:cubicBezTo>
                  <a:cubicBezTo>
                    <a:pt x="24" y="31"/>
                    <a:pt x="24" y="31"/>
                    <a:pt x="24" y="31"/>
                  </a:cubicBezTo>
                  <a:cubicBezTo>
                    <a:pt x="24" y="32"/>
                    <a:pt x="24" y="32"/>
                    <a:pt x="24" y="32"/>
                  </a:cubicBezTo>
                  <a:moveTo>
                    <a:pt x="9" y="31"/>
                  </a:moveTo>
                  <a:cubicBezTo>
                    <a:pt x="8" y="31"/>
                    <a:pt x="8" y="31"/>
                    <a:pt x="8" y="31"/>
                  </a:cubicBezTo>
                  <a:cubicBezTo>
                    <a:pt x="8" y="30"/>
                    <a:pt x="8" y="30"/>
                    <a:pt x="8" y="30"/>
                  </a:cubicBezTo>
                  <a:cubicBezTo>
                    <a:pt x="9" y="31"/>
                    <a:pt x="9" y="31"/>
                    <a:pt x="9" y="31"/>
                  </a:cubicBezTo>
                  <a:cubicBezTo>
                    <a:pt x="9" y="31"/>
                    <a:pt x="9" y="31"/>
                    <a:pt x="9" y="31"/>
                  </a:cubicBezTo>
                  <a:cubicBezTo>
                    <a:pt x="9" y="31"/>
                    <a:pt x="9" y="31"/>
                    <a:pt x="9" y="31"/>
                  </a:cubicBezTo>
                  <a:moveTo>
                    <a:pt x="36" y="31"/>
                  </a:moveTo>
                  <a:cubicBezTo>
                    <a:pt x="35" y="31"/>
                    <a:pt x="35" y="31"/>
                    <a:pt x="35" y="31"/>
                  </a:cubicBezTo>
                  <a:cubicBezTo>
                    <a:pt x="35" y="31"/>
                    <a:pt x="35" y="31"/>
                    <a:pt x="35" y="31"/>
                  </a:cubicBezTo>
                  <a:cubicBezTo>
                    <a:pt x="36" y="30"/>
                    <a:pt x="36" y="30"/>
                    <a:pt x="36" y="30"/>
                  </a:cubicBezTo>
                  <a:cubicBezTo>
                    <a:pt x="36" y="31"/>
                    <a:pt x="36" y="31"/>
                    <a:pt x="36" y="31"/>
                  </a:cubicBezTo>
                  <a:cubicBezTo>
                    <a:pt x="36" y="31"/>
                    <a:pt x="36" y="31"/>
                    <a:pt x="36" y="31"/>
                  </a:cubicBezTo>
                  <a:moveTo>
                    <a:pt x="40" y="30"/>
                  </a:moveTo>
                  <a:cubicBezTo>
                    <a:pt x="39" y="30"/>
                    <a:pt x="39" y="29"/>
                    <a:pt x="39" y="29"/>
                  </a:cubicBezTo>
                  <a:cubicBezTo>
                    <a:pt x="40" y="29"/>
                    <a:pt x="40" y="29"/>
                    <a:pt x="40" y="29"/>
                  </a:cubicBezTo>
                  <a:cubicBezTo>
                    <a:pt x="40" y="30"/>
                    <a:pt x="40" y="30"/>
                    <a:pt x="40" y="30"/>
                  </a:cubicBezTo>
                  <a:cubicBezTo>
                    <a:pt x="40" y="30"/>
                    <a:pt x="40" y="30"/>
                    <a:pt x="40" y="30"/>
                  </a:cubicBezTo>
                  <a:cubicBezTo>
                    <a:pt x="40" y="30"/>
                    <a:pt x="40" y="30"/>
                    <a:pt x="40" y="30"/>
                  </a:cubicBezTo>
                  <a:moveTo>
                    <a:pt x="5" y="30"/>
                  </a:moveTo>
                  <a:cubicBezTo>
                    <a:pt x="4" y="30"/>
                    <a:pt x="4" y="30"/>
                    <a:pt x="4" y="30"/>
                  </a:cubicBezTo>
                  <a:cubicBezTo>
                    <a:pt x="5" y="29"/>
                    <a:pt x="5" y="29"/>
                    <a:pt x="5" y="29"/>
                  </a:cubicBezTo>
                  <a:cubicBezTo>
                    <a:pt x="5" y="29"/>
                    <a:pt x="5" y="29"/>
                    <a:pt x="5" y="29"/>
                  </a:cubicBezTo>
                  <a:cubicBezTo>
                    <a:pt x="5" y="29"/>
                    <a:pt x="5" y="30"/>
                    <a:pt x="5" y="30"/>
                  </a:cubicBezTo>
                  <a:cubicBezTo>
                    <a:pt x="5" y="30"/>
                    <a:pt x="5" y="30"/>
                    <a:pt x="5" y="30"/>
                  </a:cubicBezTo>
                  <a:moveTo>
                    <a:pt x="4" y="30"/>
                  </a:moveTo>
                  <a:cubicBezTo>
                    <a:pt x="3" y="29"/>
                    <a:pt x="3" y="29"/>
                    <a:pt x="3" y="29"/>
                  </a:cubicBezTo>
                  <a:cubicBezTo>
                    <a:pt x="3" y="29"/>
                    <a:pt x="3" y="29"/>
                    <a:pt x="3" y="29"/>
                  </a:cubicBezTo>
                  <a:cubicBezTo>
                    <a:pt x="4" y="29"/>
                    <a:pt x="4" y="29"/>
                    <a:pt x="4" y="29"/>
                  </a:cubicBezTo>
                  <a:cubicBezTo>
                    <a:pt x="4" y="29"/>
                    <a:pt x="4" y="29"/>
                    <a:pt x="4" y="29"/>
                  </a:cubicBezTo>
                  <a:cubicBezTo>
                    <a:pt x="4" y="30"/>
                    <a:pt x="4" y="30"/>
                    <a:pt x="4" y="30"/>
                  </a:cubicBezTo>
                  <a:moveTo>
                    <a:pt x="40" y="30"/>
                  </a:moveTo>
                  <a:cubicBezTo>
                    <a:pt x="40" y="29"/>
                    <a:pt x="40" y="29"/>
                    <a:pt x="40" y="29"/>
                  </a:cubicBezTo>
                  <a:cubicBezTo>
                    <a:pt x="41" y="29"/>
                    <a:pt x="41" y="29"/>
                    <a:pt x="41" y="29"/>
                  </a:cubicBezTo>
                  <a:cubicBezTo>
                    <a:pt x="41" y="29"/>
                    <a:pt x="41" y="29"/>
                    <a:pt x="41" y="29"/>
                  </a:cubicBezTo>
                  <a:cubicBezTo>
                    <a:pt x="41" y="29"/>
                    <a:pt x="41" y="29"/>
                    <a:pt x="41" y="29"/>
                  </a:cubicBezTo>
                  <a:cubicBezTo>
                    <a:pt x="40" y="30"/>
                    <a:pt x="40" y="30"/>
                    <a:pt x="40" y="30"/>
                  </a:cubicBezTo>
                  <a:moveTo>
                    <a:pt x="39" y="30"/>
                  </a:moveTo>
                  <a:cubicBezTo>
                    <a:pt x="39" y="30"/>
                    <a:pt x="39" y="30"/>
                    <a:pt x="39" y="30"/>
                  </a:cubicBezTo>
                  <a:cubicBezTo>
                    <a:pt x="39" y="30"/>
                    <a:pt x="39" y="30"/>
                    <a:pt x="39" y="30"/>
                  </a:cubicBezTo>
                  <a:cubicBezTo>
                    <a:pt x="38" y="29"/>
                    <a:pt x="38" y="29"/>
                    <a:pt x="38" y="29"/>
                  </a:cubicBezTo>
                  <a:cubicBezTo>
                    <a:pt x="38" y="29"/>
                    <a:pt x="39" y="29"/>
                    <a:pt x="39" y="29"/>
                  </a:cubicBezTo>
                  <a:cubicBezTo>
                    <a:pt x="39" y="29"/>
                    <a:pt x="39" y="30"/>
                    <a:pt x="39" y="30"/>
                  </a:cubicBezTo>
                  <a:moveTo>
                    <a:pt x="5" y="30"/>
                  </a:moveTo>
                  <a:cubicBezTo>
                    <a:pt x="5" y="30"/>
                    <a:pt x="5" y="29"/>
                    <a:pt x="6" y="29"/>
                  </a:cubicBezTo>
                  <a:cubicBezTo>
                    <a:pt x="6" y="29"/>
                    <a:pt x="6" y="29"/>
                    <a:pt x="6" y="29"/>
                  </a:cubicBezTo>
                  <a:cubicBezTo>
                    <a:pt x="6" y="29"/>
                    <a:pt x="6" y="29"/>
                    <a:pt x="6" y="30"/>
                  </a:cubicBezTo>
                  <a:cubicBezTo>
                    <a:pt x="6" y="30"/>
                    <a:pt x="6" y="30"/>
                    <a:pt x="6" y="30"/>
                  </a:cubicBezTo>
                  <a:cubicBezTo>
                    <a:pt x="5" y="30"/>
                    <a:pt x="5" y="30"/>
                    <a:pt x="5" y="30"/>
                  </a:cubicBezTo>
                  <a:moveTo>
                    <a:pt x="3" y="29"/>
                  </a:moveTo>
                  <a:cubicBezTo>
                    <a:pt x="3" y="29"/>
                    <a:pt x="3" y="29"/>
                    <a:pt x="3" y="29"/>
                  </a:cubicBezTo>
                  <a:cubicBezTo>
                    <a:pt x="2" y="28"/>
                    <a:pt x="2" y="28"/>
                    <a:pt x="2" y="28"/>
                  </a:cubicBezTo>
                  <a:cubicBezTo>
                    <a:pt x="3" y="29"/>
                    <a:pt x="3" y="29"/>
                    <a:pt x="3" y="29"/>
                  </a:cubicBezTo>
                  <a:cubicBezTo>
                    <a:pt x="3" y="29"/>
                    <a:pt x="3" y="29"/>
                    <a:pt x="3" y="29"/>
                  </a:cubicBezTo>
                  <a:moveTo>
                    <a:pt x="19" y="29"/>
                  </a:moveTo>
                  <a:cubicBezTo>
                    <a:pt x="18" y="29"/>
                    <a:pt x="18" y="29"/>
                    <a:pt x="18" y="29"/>
                  </a:cubicBezTo>
                  <a:cubicBezTo>
                    <a:pt x="18" y="28"/>
                    <a:pt x="18" y="28"/>
                    <a:pt x="18" y="28"/>
                  </a:cubicBezTo>
                  <a:cubicBezTo>
                    <a:pt x="18" y="29"/>
                    <a:pt x="18" y="29"/>
                    <a:pt x="18" y="29"/>
                  </a:cubicBezTo>
                  <a:cubicBezTo>
                    <a:pt x="19" y="29"/>
                    <a:pt x="19" y="29"/>
                    <a:pt x="19" y="29"/>
                  </a:cubicBezTo>
                  <a:cubicBezTo>
                    <a:pt x="19" y="29"/>
                    <a:pt x="19" y="29"/>
                    <a:pt x="19" y="29"/>
                  </a:cubicBezTo>
                  <a:moveTo>
                    <a:pt x="42" y="29"/>
                  </a:moveTo>
                  <a:cubicBezTo>
                    <a:pt x="42" y="29"/>
                    <a:pt x="42" y="29"/>
                    <a:pt x="42" y="29"/>
                  </a:cubicBezTo>
                  <a:cubicBezTo>
                    <a:pt x="42" y="28"/>
                    <a:pt x="42" y="28"/>
                    <a:pt x="42" y="28"/>
                  </a:cubicBezTo>
                  <a:cubicBezTo>
                    <a:pt x="42" y="29"/>
                    <a:pt x="42" y="29"/>
                    <a:pt x="42" y="29"/>
                  </a:cubicBezTo>
                  <a:cubicBezTo>
                    <a:pt x="42" y="29"/>
                    <a:pt x="42" y="29"/>
                    <a:pt x="42" y="29"/>
                  </a:cubicBezTo>
                  <a:moveTo>
                    <a:pt x="26" y="29"/>
                  </a:moveTo>
                  <a:cubicBezTo>
                    <a:pt x="26" y="29"/>
                    <a:pt x="26" y="29"/>
                    <a:pt x="26" y="29"/>
                  </a:cubicBezTo>
                  <a:cubicBezTo>
                    <a:pt x="26" y="29"/>
                    <a:pt x="26" y="29"/>
                    <a:pt x="26" y="29"/>
                  </a:cubicBezTo>
                  <a:cubicBezTo>
                    <a:pt x="26" y="28"/>
                    <a:pt x="26" y="28"/>
                    <a:pt x="26" y="28"/>
                  </a:cubicBezTo>
                  <a:cubicBezTo>
                    <a:pt x="26" y="29"/>
                    <a:pt x="26" y="29"/>
                    <a:pt x="26" y="29"/>
                  </a:cubicBezTo>
                  <a:cubicBezTo>
                    <a:pt x="26" y="29"/>
                    <a:pt x="26" y="29"/>
                    <a:pt x="26" y="29"/>
                  </a:cubicBezTo>
                  <a:moveTo>
                    <a:pt x="6" y="29"/>
                  </a:moveTo>
                  <a:cubicBezTo>
                    <a:pt x="6" y="29"/>
                    <a:pt x="6" y="29"/>
                    <a:pt x="7" y="28"/>
                  </a:cubicBezTo>
                  <a:cubicBezTo>
                    <a:pt x="7" y="29"/>
                    <a:pt x="7" y="29"/>
                    <a:pt x="8" y="30"/>
                  </a:cubicBezTo>
                  <a:cubicBezTo>
                    <a:pt x="8" y="30"/>
                    <a:pt x="8" y="30"/>
                    <a:pt x="8" y="30"/>
                  </a:cubicBezTo>
                  <a:cubicBezTo>
                    <a:pt x="8" y="30"/>
                    <a:pt x="8" y="30"/>
                    <a:pt x="8" y="30"/>
                  </a:cubicBezTo>
                  <a:cubicBezTo>
                    <a:pt x="7" y="30"/>
                    <a:pt x="7" y="30"/>
                    <a:pt x="7" y="29"/>
                  </a:cubicBezTo>
                  <a:cubicBezTo>
                    <a:pt x="7" y="29"/>
                    <a:pt x="7" y="29"/>
                    <a:pt x="7" y="29"/>
                  </a:cubicBezTo>
                  <a:cubicBezTo>
                    <a:pt x="7" y="29"/>
                    <a:pt x="7" y="29"/>
                    <a:pt x="7" y="29"/>
                  </a:cubicBezTo>
                  <a:cubicBezTo>
                    <a:pt x="6" y="29"/>
                    <a:pt x="6" y="29"/>
                    <a:pt x="6" y="29"/>
                  </a:cubicBezTo>
                  <a:cubicBezTo>
                    <a:pt x="6" y="29"/>
                    <a:pt x="6" y="29"/>
                    <a:pt x="6" y="29"/>
                  </a:cubicBezTo>
                  <a:moveTo>
                    <a:pt x="37" y="30"/>
                  </a:moveTo>
                  <a:cubicBezTo>
                    <a:pt x="36" y="30"/>
                    <a:pt x="36" y="30"/>
                    <a:pt x="36" y="30"/>
                  </a:cubicBezTo>
                  <a:cubicBezTo>
                    <a:pt x="37" y="29"/>
                    <a:pt x="37" y="29"/>
                    <a:pt x="38" y="28"/>
                  </a:cubicBezTo>
                  <a:cubicBezTo>
                    <a:pt x="38" y="29"/>
                    <a:pt x="38" y="29"/>
                    <a:pt x="38" y="29"/>
                  </a:cubicBezTo>
                  <a:cubicBezTo>
                    <a:pt x="38" y="29"/>
                    <a:pt x="38" y="29"/>
                    <a:pt x="38" y="29"/>
                  </a:cubicBezTo>
                  <a:cubicBezTo>
                    <a:pt x="38" y="29"/>
                    <a:pt x="38" y="29"/>
                    <a:pt x="38" y="29"/>
                  </a:cubicBezTo>
                  <a:cubicBezTo>
                    <a:pt x="38" y="29"/>
                    <a:pt x="38" y="29"/>
                    <a:pt x="38" y="29"/>
                  </a:cubicBezTo>
                  <a:cubicBezTo>
                    <a:pt x="37" y="29"/>
                    <a:pt x="37" y="29"/>
                    <a:pt x="37" y="29"/>
                  </a:cubicBezTo>
                  <a:cubicBezTo>
                    <a:pt x="37" y="30"/>
                    <a:pt x="37" y="30"/>
                    <a:pt x="37" y="30"/>
                  </a:cubicBezTo>
                  <a:cubicBezTo>
                    <a:pt x="37" y="30"/>
                    <a:pt x="37" y="30"/>
                    <a:pt x="37" y="30"/>
                  </a:cubicBezTo>
                  <a:moveTo>
                    <a:pt x="21" y="27"/>
                  </a:moveTo>
                  <a:cubicBezTo>
                    <a:pt x="21" y="27"/>
                    <a:pt x="21" y="27"/>
                    <a:pt x="21" y="27"/>
                  </a:cubicBezTo>
                  <a:cubicBezTo>
                    <a:pt x="21" y="27"/>
                    <a:pt x="21" y="27"/>
                    <a:pt x="21" y="27"/>
                  </a:cubicBezTo>
                  <a:cubicBezTo>
                    <a:pt x="21" y="27"/>
                    <a:pt x="21" y="27"/>
                    <a:pt x="21" y="27"/>
                  </a:cubicBezTo>
                  <a:moveTo>
                    <a:pt x="23" y="27"/>
                  </a:moveTo>
                  <a:cubicBezTo>
                    <a:pt x="23" y="27"/>
                    <a:pt x="23" y="27"/>
                    <a:pt x="23" y="27"/>
                  </a:cubicBezTo>
                  <a:cubicBezTo>
                    <a:pt x="23" y="27"/>
                    <a:pt x="23" y="27"/>
                    <a:pt x="23" y="27"/>
                  </a:cubicBezTo>
                  <a:cubicBezTo>
                    <a:pt x="23" y="27"/>
                    <a:pt x="23" y="27"/>
                    <a:pt x="23" y="27"/>
                  </a:cubicBezTo>
                  <a:moveTo>
                    <a:pt x="15" y="28"/>
                  </a:moveTo>
                  <a:cubicBezTo>
                    <a:pt x="15" y="28"/>
                    <a:pt x="15" y="28"/>
                    <a:pt x="15" y="28"/>
                  </a:cubicBezTo>
                  <a:cubicBezTo>
                    <a:pt x="15" y="28"/>
                    <a:pt x="15" y="28"/>
                    <a:pt x="15" y="28"/>
                  </a:cubicBezTo>
                  <a:cubicBezTo>
                    <a:pt x="15" y="27"/>
                    <a:pt x="15" y="27"/>
                    <a:pt x="15" y="27"/>
                  </a:cubicBezTo>
                  <a:cubicBezTo>
                    <a:pt x="16" y="27"/>
                    <a:pt x="16" y="27"/>
                    <a:pt x="16" y="27"/>
                  </a:cubicBezTo>
                  <a:cubicBezTo>
                    <a:pt x="16" y="27"/>
                    <a:pt x="16" y="27"/>
                    <a:pt x="16" y="27"/>
                  </a:cubicBezTo>
                  <a:cubicBezTo>
                    <a:pt x="16" y="27"/>
                    <a:pt x="16" y="28"/>
                    <a:pt x="15" y="28"/>
                  </a:cubicBezTo>
                  <a:moveTo>
                    <a:pt x="29" y="28"/>
                  </a:moveTo>
                  <a:cubicBezTo>
                    <a:pt x="29" y="28"/>
                    <a:pt x="29" y="27"/>
                    <a:pt x="28" y="27"/>
                  </a:cubicBezTo>
                  <a:cubicBezTo>
                    <a:pt x="29" y="27"/>
                    <a:pt x="29" y="27"/>
                    <a:pt x="29" y="27"/>
                  </a:cubicBezTo>
                  <a:cubicBezTo>
                    <a:pt x="29" y="27"/>
                    <a:pt x="29" y="27"/>
                    <a:pt x="29" y="27"/>
                  </a:cubicBezTo>
                  <a:cubicBezTo>
                    <a:pt x="30" y="28"/>
                    <a:pt x="30" y="28"/>
                    <a:pt x="30" y="28"/>
                  </a:cubicBezTo>
                  <a:cubicBezTo>
                    <a:pt x="30" y="28"/>
                    <a:pt x="30" y="28"/>
                    <a:pt x="30" y="28"/>
                  </a:cubicBezTo>
                  <a:cubicBezTo>
                    <a:pt x="29" y="28"/>
                    <a:pt x="29" y="28"/>
                    <a:pt x="29" y="28"/>
                  </a:cubicBezTo>
                  <a:moveTo>
                    <a:pt x="16" y="28"/>
                  </a:moveTo>
                  <a:cubicBezTo>
                    <a:pt x="16" y="28"/>
                    <a:pt x="16" y="27"/>
                    <a:pt x="16" y="27"/>
                  </a:cubicBezTo>
                  <a:cubicBezTo>
                    <a:pt x="17" y="27"/>
                    <a:pt x="17" y="27"/>
                    <a:pt x="18" y="26"/>
                  </a:cubicBezTo>
                  <a:cubicBezTo>
                    <a:pt x="18" y="27"/>
                    <a:pt x="18" y="27"/>
                    <a:pt x="18" y="28"/>
                  </a:cubicBezTo>
                  <a:cubicBezTo>
                    <a:pt x="18" y="28"/>
                    <a:pt x="18" y="28"/>
                    <a:pt x="18" y="28"/>
                  </a:cubicBezTo>
                  <a:cubicBezTo>
                    <a:pt x="18" y="28"/>
                    <a:pt x="18" y="28"/>
                    <a:pt x="18" y="28"/>
                  </a:cubicBezTo>
                  <a:cubicBezTo>
                    <a:pt x="17" y="28"/>
                    <a:pt x="17" y="28"/>
                    <a:pt x="17" y="28"/>
                  </a:cubicBezTo>
                  <a:cubicBezTo>
                    <a:pt x="17" y="28"/>
                    <a:pt x="17" y="28"/>
                    <a:pt x="17" y="28"/>
                  </a:cubicBezTo>
                  <a:cubicBezTo>
                    <a:pt x="18" y="27"/>
                    <a:pt x="18" y="27"/>
                    <a:pt x="18" y="27"/>
                  </a:cubicBezTo>
                  <a:cubicBezTo>
                    <a:pt x="18" y="27"/>
                    <a:pt x="18" y="27"/>
                    <a:pt x="18" y="27"/>
                  </a:cubicBezTo>
                  <a:cubicBezTo>
                    <a:pt x="17" y="27"/>
                    <a:pt x="17" y="27"/>
                    <a:pt x="17" y="27"/>
                  </a:cubicBezTo>
                  <a:cubicBezTo>
                    <a:pt x="17" y="27"/>
                    <a:pt x="17" y="27"/>
                    <a:pt x="17" y="28"/>
                  </a:cubicBezTo>
                  <a:cubicBezTo>
                    <a:pt x="16" y="28"/>
                    <a:pt x="16" y="28"/>
                    <a:pt x="16" y="28"/>
                  </a:cubicBezTo>
                  <a:moveTo>
                    <a:pt x="27" y="28"/>
                  </a:moveTo>
                  <a:cubicBezTo>
                    <a:pt x="27" y="28"/>
                    <a:pt x="27" y="28"/>
                    <a:pt x="27" y="28"/>
                  </a:cubicBezTo>
                  <a:cubicBezTo>
                    <a:pt x="26" y="28"/>
                    <a:pt x="26" y="28"/>
                    <a:pt x="26" y="28"/>
                  </a:cubicBezTo>
                  <a:cubicBezTo>
                    <a:pt x="27" y="27"/>
                    <a:pt x="27" y="27"/>
                    <a:pt x="27" y="26"/>
                  </a:cubicBezTo>
                  <a:cubicBezTo>
                    <a:pt x="27" y="27"/>
                    <a:pt x="28" y="27"/>
                    <a:pt x="28" y="27"/>
                  </a:cubicBezTo>
                  <a:cubicBezTo>
                    <a:pt x="28" y="27"/>
                    <a:pt x="28" y="28"/>
                    <a:pt x="29" y="28"/>
                  </a:cubicBezTo>
                  <a:cubicBezTo>
                    <a:pt x="28" y="28"/>
                    <a:pt x="28" y="28"/>
                    <a:pt x="28" y="28"/>
                  </a:cubicBezTo>
                  <a:cubicBezTo>
                    <a:pt x="27" y="27"/>
                    <a:pt x="27" y="27"/>
                    <a:pt x="27" y="27"/>
                  </a:cubicBezTo>
                  <a:cubicBezTo>
                    <a:pt x="27" y="27"/>
                    <a:pt x="27" y="27"/>
                    <a:pt x="27" y="27"/>
                  </a:cubicBezTo>
                  <a:cubicBezTo>
                    <a:pt x="27" y="27"/>
                    <a:pt x="27" y="27"/>
                    <a:pt x="27" y="27"/>
                  </a:cubicBezTo>
                  <a:cubicBezTo>
                    <a:pt x="27" y="28"/>
                    <a:pt x="27" y="28"/>
                    <a:pt x="27" y="28"/>
                  </a:cubicBezTo>
                  <a:cubicBezTo>
                    <a:pt x="27" y="28"/>
                    <a:pt x="27" y="28"/>
                    <a:pt x="27" y="28"/>
                  </a:cubicBezTo>
                  <a:cubicBezTo>
                    <a:pt x="27" y="28"/>
                    <a:pt x="27" y="28"/>
                    <a:pt x="27" y="28"/>
                  </a:cubicBezTo>
                  <a:moveTo>
                    <a:pt x="14" y="28"/>
                  </a:moveTo>
                  <a:cubicBezTo>
                    <a:pt x="14" y="27"/>
                    <a:pt x="14" y="27"/>
                    <a:pt x="14" y="27"/>
                  </a:cubicBezTo>
                  <a:cubicBezTo>
                    <a:pt x="14" y="27"/>
                    <a:pt x="14" y="26"/>
                    <a:pt x="15" y="26"/>
                  </a:cubicBezTo>
                  <a:cubicBezTo>
                    <a:pt x="15" y="26"/>
                    <a:pt x="15" y="26"/>
                    <a:pt x="15" y="26"/>
                  </a:cubicBezTo>
                  <a:cubicBezTo>
                    <a:pt x="15" y="26"/>
                    <a:pt x="15" y="26"/>
                    <a:pt x="15" y="26"/>
                  </a:cubicBezTo>
                  <a:cubicBezTo>
                    <a:pt x="14" y="28"/>
                    <a:pt x="14" y="28"/>
                    <a:pt x="14" y="28"/>
                  </a:cubicBezTo>
                  <a:moveTo>
                    <a:pt x="30" y="28"/>
                  </a:moveTo>
                  <a:cubicBezTo>
                    <a:pt x="29" y="26"/>
                    <a:pt x="29" y="26"/>
                    <a:pt x="29" y="26"/>
                  </a:cubicBezTo>
                  <a:cubicBezTo>
                    <a:pt x="30" y="26"/>
                    <a:pt x="30" y="26"/>
                    <a:pt x="30" y="26"/>
                  </a:cubicBezTo>
                  <a:cubicBezTo>
                    <a:pt x="30" y="26"/>
                    <a:pt x="30" y="26"/>
                    <a:pt x="30" y="26"/>
                  </a:cubicBezTo>
                  <a:cubicBezTo>
                    <a:pt x="30" y="26"/>
                    <a:pt x="30" y="27"/>
                    <a:pt x="30" y="27"/>
                  </a:cubicBezTo>
                  <a:cubicBezTo>
                    <a:pt x="30" y="28"/>
                    <a:pt x="30" y="28"/>
                    <a:pt x="30" y="28"/>
                  </a:cubicBezTo>
                  <a:moveTo>
                    <a:pt x="20" y="27"/>
                  </a:moveTo>
                  <a:cubicBezTo>
                    <a:pt x="20" y="27"/>
                    <a:pt x="20" y="27"/>
                    <a:pt x="20" y="27"/>
                  </a:cubicBezTo>
                  <a:cubicBezTo>
                    <a:pt x="21" y="27"/>
                    <a:pt x="21" y="26"/>
                    <a:pt x="21" y="26"/>
                  </a:cubicBezTo>
                  <a:cubicBezTo>
                    <a:pt x="21" y="26"/>
                    <a:pt x="21" y="26"/>
                    <a:pt x="21" y="26"/>
                  </a:cubicBezTo>
                  <a:cubicBezTo>
                    <a:pt x="20" y="27"/>
                    <a:pt x="20" y="27"/>
                    <a:pt x="20" y="27"/>
                  </a:cubicBezTo>
                  <a:moveTo>
                    <a:pt x="24" y="27"/>
                  </a:moveTo>
                  <a:cubicBezTo>
                    <a:pt x="23" y="26"/>
                    <a:pt x="23" y="26"/>
                    <a:pt x="23" y="26"/>
                  </a:cubicBezTo>
                  <a:cubicBezTo>
                    <a:pt x="23" y="26"/>
                    <a:pt x="23" y="26"/>
                    <a:pt x="23" y="26"/>
                  </a:cubicBezTo>
                  <a:cubicBezTo>
                    <a:pt x="23" y="26"/>
                    <a:pt x="24" y="27"/>
                    <a:pt x="24" y="27"/>
                  </a:cubicBezTo>
                  <a:cubicBezTo>
                    <a:pt x="24" y="27"/>
                    <a:pt x="24" y="27"/>
                    <a:pt x="24" y="27"/>
                  </a:cubicBezTo>
                  <a:moveTo>
                    <a:pt x="9" y="25"/>
                  </a:moveTo>
                  <a:cubicBezTo>
                    <a:pt x="9" y="25"/>
                    <a:pt x="9" y="25"/>
                    <a:pt x="9" y="25"/>
                  </a:cubicBezTo>
                  <a:cubicBezTo>
                    <a:pt x="9" y="25"/>
                    <a:pt x="9" y="25"/>
                    <a:pt x="9" y="25"/>
                  </a:cubicBezTo>
                  <a:cubicBezTo>
                    <a:pt x="9" y="25"/>
                    <a:pt x="9" y="25"/>
                    <a:pt x="9" y="25"/>
                  </a:cubicBezTo>
                  <a:moveTo>
                    <a:pt x="35" y="25"/>
                  </a:moveTo>
                  <a:cubicBezTo>
                    <a:pt x="35" y="25"/>
                    <a:pt x="35" y="25"/>
                    <a:pt x="35" y="25"/>
                  </a:cubicBezTo>
                  <a:cubicBezTo>
                    <a:pt x="35" y="25"/>
                    <a:pt x="35" y="25"/>
                    <a:pt x="35" y="25"/>
                  </a:cubicBezTo>
                  <a:cubicBezTo>
                    <a:pt x="35" y="25"/>
                    <a:pt x="35" y="25"/>
                    <a:pt x="35" y="25"/>
                  </a:cubicBezTo>
                  <a:moveTo>
                    <a:pt x="8" y="25"/>
                  </a:moveTo>
                  <a:cubicBezTo>
                    <a:pt x="8" y="25"/>
                    <a:pt x="8" y="25"/>
                    <a:pt x="8" y="25"/>
                  </a:cubicBezTo>
                  <a:cubicBezTo>
                    <a:pt x="8" y="25"/>
                    <a:pt x="8" y="25"/>
                    <a:pt x="8" y="25"/>
                  </a:cubicBezTo>
                  <a:cubicBezTo>
                    <a:pt x="8" y="25"/>
                    <a:pt x="8" y="25"/>
                    <a:pt x="8" y="25"/>
                  </a:cubicBezTo>
                  <a:cubicBezTo>
                    <a:pt x="8" y="25"/>
                    <a:pt x="8" y="25"/>
                    <a:pt x="8" y="25"/>
                  </a:cubicBezTo>
                  <a:moveTo>
                    <a:pt x="37" y="25"/>
                  </a:moveTo>
                  <a:cubicBezTo>
                    <a:pt x="36" y="25"/>
                    <a:pt x="36" y="25"/>
                    <a:pt x="36" y="25"/>
                  </a:cubicBezTo>
                  <a:cubicBezTo>
                    <a:pt x="36" y="25"/>
                    <a:pt x="36" y="25"/>
                    <a:pt x="36" y="25"/>
                  </a:cubicBezTo>
                  <a:cubicBezTo>
                    <a:pt x="36" y="25"/>
                    <a:pt x="36" y="25"/>
                    <a:pt x="36" y="25"/>
                  </a:cubicBezTo>
                  <a:cubicBezTo>
                    <a:pt x="37" y="25"/>
                    <a:pt x="37" y="25"/>
                    <a:pt x="37" y="25"/>
                  </a:cubicBezTo>
                  <a:moveTo>
                    <a:pt x="13" y="26"/>
                  </a:moveTo>
                  <a:cubicBezTo>
                    <a:pt x="13" y="25"/>
                    <a:pt x="13" y="25"/>
                    <a:pt x="13" y="25"/>
                  </a:cubicBezTo>
                  <a:cubicBezTo>
                    <a:pt x="13" y="25"/>
                    <a:pt x="13" y="25"/>
                    <a:pt x="13" y="25"/>
                  </a:cubicBezTo>
                  <a:cubicBezTo>
                    <a:pt x="13" y="25"/>
                    <a:pt x="13" y="25"/>
                    <a:pt x="13" y="25"/>
                  </a:cubicBezTo>
                  <a:cubicBezTo>
                    <a:pt x="13" y="25"/>
                    <a:pt x="13" y="25"/>
                    <a:pt x="13" y="25"/>
                  </a:cubicBezTo>
                  <a:cubicBezTo>
                    <a:pt x="13" y="26"/>
                    <a:pt x="13" y="26"/>
                    <a:pt x="13" y="26"/>
                  </a:cubicBezTo>
                  <a:moveTo>
                    <a:pt x="31" y="26"/>
                  </a:moveTo>
                  <a:cubicBezTo>
                    <a:pt x="31" y="25"/>
                    <a:pt x="31" y="25"/>
                    <a:pt x="31" y="25"/>
                  </a:cubicBezTo>
                  <a:cubicBezTo>
                    <a:pt x="32" y="25"/>
                    <a:pt x="32" y="25"/>
                    <a:pt x="32" y="25"/>
                  </a:cubicBezTo>
                  <a:cubicBezTo>
                    <a:pt x="32" y="25"/>
                    <a:pt x="32" y="25"/>
                    <a:pt x="32" y="25"/>
                  </a:cubicBezTo>
                  <a:cubicBezTo>
                    <a:pt x="32" y="25"/>
                    <a:pt x="32" y="25"/>
                    <a:pt x="32" y="25"/>
                  </a:cubicBezTo>
                  <a:cubicBezTo>
                    <a:pt x="31" y="26"/>
                    <a:pt x="31" y="26"/>
                    <a:pt x="31" y="26"/>
                  </a:cubicBezTo>
                  <a:moveTo>
                    <a:pt x="14" y="27"/>
                  </a:moveTo>
                  <a:cubicBezTo>
                    <a:pt x="14" y="26"/>
                    <a:pt x="14" y="26"/>
                    <a:pt x="14" y="26"/>
                  </a:cubicBezTo>
                  <a:cubicBezTo>
                    <a:pt x="14" y="26"/>
                    <a:pt x="14" y="26"/>
                    <a:pt x="14" y="26"/>
                  </a:cubicBezTo>
                  <a:cubicBezTo>
                    <a:pt x="14" y="26"/>
                    <a:pt x="14" y="26"/>
                    <a:pt x="14" y="26"/>
                  </a:cubicBezTo>
                  <a:cubicBezTo>
                    <a:pt x="14" y="25"/>
                    <a:pt x="14" y="25"/>
                    <a:pt x="14" y="25"/>
                  </a:cubicBezTo>
                  <a:cubicBezTo>
                    <a:pt x="14" y="25"/>
                    <a:pt x="14" y="25"/>
                    <a:pt x="14" y="25"/>
                  </a:cubicBezTo>
                  <a:cubicBezTo>
                    <a:pt x="14" y="25"/>
                    <a:pt x="14" y="25"/>
                    <a:pt x="14" y="25"/>
                  </a:cubicBezTo>
                  <a:cubicBezTo>
                    <a:pt x="15" y="26"/>
                    <a:pt x="15" y="26"/>
                    <a:pt x="15" y="26"/>
                  </a:cubicBezTo>
                  <a:cubicBezTo>
                    <a:pt x="14" y="26"/>
                    <a:pt x="14" y="26"/>
                    <a:pt x="14" y="26"/>
                  </a:cubicBezTo>
                  <a:cubicBezTo>
                    <a:pt x="14" y="27"/>
                    <a:pt x="14" y="27"/>
                    <a:pt x="14" y="27"/>
                  </a:cubicBezTo>
                  <a:moveTo>
                    <a:pt x="31" y="27"/>
                  </a:moveTo>
                  <a:cubicBezTo>
                    <a:pt x="30" y="26"/>
                    <a:pt x="30" y="26"/>
                    <a:pt x="30" y="26"/>
                  </a:cubicBezTo>
                  <a:cubicBezTo>
                    <a:pt x="30" y="26"/>
                    <a:pt x="30" y="26"/>
                    <a:pt x="30" y="26"/>
                  </a:cubicBezTo>
                  <a:cubicBezTo>
                    <a:pt x="30" y="25"/>
                    <a:pt x="30" y="25"/>
                    <a:pt x="30" y="25"/>
                  </a:cubicBezTo>
                  <a:cubicBezTo>
                    <a:pt x="30" y="25"/>
                    <a:pt x="30" y="25"/>
                    <a:pt x="30" y="25"/>
                  </a:cubicBezTo>
                  <a:cubicBezTo>
                    <a:pt x="30" y="25"/>
                    <a:pt x="30" y="25"/>
                    <a:pt x="30" y="25"/>
                  </a:cubicBezTo>
                  <a:cubicBezTo>
                    <a:pt x="31" y="26"/>
                    <a:pt x="31" y="26"/>
                    <a:pt x="31" y="26"/>
                  </a:cubicBezTo>
                  <a:cubicBezTo>
                    <a:pt x="30" y="26"/>
                    <a:pt x="30" y="26"/>
                    <a:pt x="30" y="26"/>
                  </a:cubicBezTo>
                  <a:cubicBezTo>
                    <a:pt x="30" y="26"/>
                    <a:pt x="30" y="26"/>
                    <a:pt x="30" y="26"/>
                  </a:cubicBezTo>
                  <a:cubicBezTo>
                    <a:pt x="31" y="27"/>
                    <a:pt x="31" y="27"/>
                    <a:pt x="31" y="27"/>
                  </a:cubicBezTo>
                  <a:moveTo>
                    <a:pt x="32" y="25"/>
                  </a:moveTo>
                  <a:cubicBezTo>
                    <a:pt x="32" y="25"/>
                    <a:pt x="32" y="25"/>
                    <a:pt x="32" y="25"/>
                  </a:cubicBezTo>
                  <a:cubicBezTo>
                    <a:pt x="32" y="25"/>
                    <a:pt x="32" y="25"/>
                    <a:pt x="32" y="25"/>
                  </a:cubicBezTo>
                  <a:cubicBezTo>
                    <a:pt x="33" y="25"/>
                    <a:pt x="33" y="25"/>
                    <a:pt x="33" y="25"/>
                  </a:cubicBezTo>
                  <a:cubicBezTo>
                    <a:pt x="33" y="25"/>
                    <a:pt x="33" y="25"/>
                    <a:pt x="33" y="25"/>
                  </a:cubicBezTo>
                  <a:cubicBezTo>
                    <a:pt x="33" y="25"/>
                    <a:pt x="33" y="25"/>
                    <a:pt x="33" y="25"/>
                  </a:cubicBezTo>
                  <a:cubicBezTo>
                    <a:pt x="32" y="25"/>
                    <a:pt x="32" y="25"/>
                    <a:pt x="32" y="25"/>
                  </a:cubicBezTo>
                  <a:moveTo>
                    <a:pt x="12" y="25"/>
                  </a:move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moveTo>
                    <a:pt x="6" y="25"/>
                  </a:moveTo>
                  <a:cubicBezTo>
                    <a:pt x="6" y="25"/>
                    <a:pt x="6" y="25"/>
                    <a:pt x="6" y="25"/>
                  </a:cubicBezTo>
                  <a:cubicBezTo>
                    <a:pt x="6" y="25"/>
                    <a:pt x="6" y="25"/>
                    <a:pt x="6" y="25"/>
                  </a:cubicBezTo>
                  <a:cubicBezTo>
                    <a:pt x="6" y="25"/>
                    <a:pt x="6" y="25"/>
                    <a:pt x="6" y="25"/>
                  </a:cubicBezTo>
                  <a:moveTo>
                    <a:pt x="39" y="25"/>
                  </a:moveTo>
                  <a:cubicBezTo>
                    <a:pt x="38" y="25"/>
                    <a:pt x="38" y="25"/>
                    <a:pt x="38" y="25"/>
                  </a:cubicBezTo>
                  <a:cubicBezTo>
                    <a:pt x="38" y="25"/>
                    <a:pt x="38" y="25"/>
                    <a:pt x="38" y="25"/>
                  </a:cubicBezTo>
                  <a:cubicBezTo>
                    <a:pt x="39" y="25"/>
                    <a:pt x="39" y="25"/>
                    <a:pt x="39" y="25"/>
                  </a:cubicBezTo>
                  <a:moveTo>
                    <a:pt x="11" y="25"/>
                  </a:moveTo>
                  <a:cubicBezTo>
                    <a:pt x="11" y="25"/>
                    <a:pt x="11" y="25"/>
                    <a:pt x="11" y="25"/>
                  </a:cubicBezTo>
                  <a:cubicBezTo>
                    <a:pt x="11" y="25"/>
                    <a:pt x="11" y="25"/>
                    <a:pt x="11" y="25"/>
                  </a:cubicBezTo>
                  <a:cubicBezTo>
                    <a:pt x="11" y="25"/>
                    <a:pt x="11" y="25"/>
                    <a:pt x="11" y="25"/>
                  </a:cubicBezTo>
                  <a:moveTo>
                    <a:pt x="33" y="25"/>
                  </a:moveTo>
                  <a:cubicBezTo>
                    <a:pt x="33" y="25"/>
                    <a:pt x="33" y="25"/>
                    <a:pt x="33" y="25"/>
                  </a:cubicBezTo>
                  <a:cubicBezTo>
                    <a:pt x="33" y="25"/>
                    <a:pt x="33" y="25"/>
                    <a:pt x="33" y="25"/>
                  </a:cubicBezTo>
                  <a:cubicBezTo>
                    <a:pt x="33" y="25"/>
                    <a:pt x="33" y="25"/>
                    <a:pt x="33" y="25"/>
                  </a:cubicBezTo>
                  <a:moveTo>
                    <a:pt x="7" y="25"/>
                  </a:move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moveTo>
                    <a:pt x="37" y="25"/>
                  </a:moveTo>
                  <a:cubicBezTo>
                    <a:pt x="37" y="25"/>
                    <a:pt x="37" y="25"/>
                    <a:pt x="37" y="25"/>
                  </a:cubicBezTo>
                  <a:cubicBezTo>
                    <a:pt x="38" y="25"/>
                    <a:pt x="38" y="25"/>
                    <a:pt x="38" y="25"/>
                  </a:cubicBezTo>
                  <a:cubicBezTo>
                    <a:pt x="37" y="25"/>
                    <a:pt x="37" y="25"/>
                    <a:pt x="37" y="25"/>
                  </a:cubicBezTo>
                  <a:cubicBezTo>
                    <a:pt x="37" y="25"/>
                    <a:pt x="37" y="25"/>
                    <a:pt x="37" y="25"/>
                  </a:cubicBezTo>
                  <a:cubicBezTo>
                    <a:pt x="37" y="25"/>
                    <a:pt x="37" y="25"/>
                    <a:pt x="37" y="25"/>
                  </a:cubicBezTo>
                  <a:moveTo>
                    <a:pt x="6" y="25"/>
                  </a:moveTo>
                  <a:cubicBezTo>
                    <a:pt x="6" y="25"/>
                    <a:pt x="6" y="25"/>
                    <a:pt x="6" y="25"/>
                  </a:cubicBezTo>
                  <a:cubicBezTo>
                    <a:pt x="7" y="25"/>
                    <a:pt x="7" y="25"/>
                    <a:pt x="7" y="25"/>
                  </a:cubicBezTo>
                  <a:cubicBezTo>
                    <a:pt x="7" y="25"/>
                    <a:pt x="7" y="25"/>
                    <a:pt x="7" y="25"/>
                  </a:cubicBezTo>
                  <a:cubicBezTo>
                    <a:pt x="6" y="25"/>
                    <a:pt x="6" y="25"/>
                    <a:pt x="6" y="25"/>
                  </a:cubicBezTo>
                  <a:moveTo>
                    <a:pt x="38" y="25"/>
                  </a:moveTo>
                  <a:cubicBezTo>
                    <a:pt x="38" y="25"/>
                    <a:pt x="38" y="25"/>
                    <a:pt x="38" y="25"/>
                  </a:cubicBezTo>
                  <a:cubicBezTo>
                    <a:pt x="38" y="25"/>
                    <a:pt x="38" y="25"/>
                    <a:pt x="38" y="25"/>
                  </a:cubicBezTo>
                  <a:cubicBezTo>
                    <a:pt x="38" y="25"/>
                    <a:pt x="38" y="25"/>
                    <a:pt x="38" y="25"/>
                  </a:cubicBezTo>
                  <a:cubicBezTo>
                    <a:pt x="38" y="25"/>
                    <a:pt x="38" y="25"/>
                    <a:pt x="38" y="25"/>
                  </a:cubicBezTo>
                  <a:moveTo>
                    <a:pt x="6" y="25"/>
                  </a:moveTo>
                  <a:cubicBezTo>
                    <a:pt x="6" y="24"/>
                    <a:pt x="6" y="24"/>
                    <a:pt x="6" y="24"/>
                  </a:cubicBezTo>
                  <a:cubicBezTo>
                    <a:pt x="6" y="24"/>
                    <a:pt x="6" y="24"/>
                    <a:pt x="6" y="24"/>
                  </a:cubicBezTo>
                  <a:cubicBezTo>
                    <a:pt x="6" y="25"/>
                    <a:pt x="6" y="25"/>
                    <a:pt x="6" y="25"/>
                  </a:cubicBezTo>
                  <a:moveTo>
                    <a:pt x="39" y="25"/>
                  </a:moveTo>
                  <a:cubicBezTo>
                    <a:pt x="39" y="24"/>
                    <a:pt x="39" y="24"/>
                    <a:pt x="39" y="24"/>
                  </a:cubicBezTo>
                  <a:cubicBezTo>
                    <a:pt x="39" y="24"/>
                    <a:pt x="39" y="24"/>
                    <a:pt x="39" y="24"/>
                  </a:cubicBezTo>
                  <a:cubicBezTo>
                    <a:pt x="39" y="25"/>
                    <a:pt x="39" y="25"/>
                    <a:pt x="39" y="25"/>
                  </a:cubicBezTo>
                  <a:moveTo>
                    <a:pt x="5" y="25"/>
                  </a:moveTo>
                  <a:cubicBezTo>
                    <a:pt x="5" y="24"/>
                    <a:pt x="5" y="24"/>
                    <a:pt x="5" y="24"/>
                  </a:cubicBezTo>
                  <a:cubicBezTo>
                    <a:pt x="5" y="24"/>
                    <a:pt x="5" y="24"/>
                    <a:pt x="5" y="24"/>
                  </a:cubicBezTo>
                  <a:cubicBezTo>
                    <a:pt x="5" y="24"/>
                    <a:pt x="5" y="24"/>
                    <a:pt x="5" y="24"/>
                  </a:cubicBezTo>
                  <a:cubicBezTo>
                    <a:pt x="5" y="24"/>
                    <a:pt x="5" y="24"/>
                    <a:pt x="5" y="24"/>
                  </a:cubicBezTo>
                  <a:cubicBezTo>
                    <a:pt x="5" y="23"/>
                    <a:pt x="5" y="23"/>
                    <a:pt x="5" y="23"/>
                  </a:cubicBezTo>
                  <a:cubicBezTo>
                    <a:pt x="6" y="23"/>
                    <a:pt x="6" y="23"/>
                    <a:pt x="6" y="23"/>
                  </a:cubicBezTo>
                  <a:cubicBezTo>
                    <a:pt x="5" y="24"/>
                    <a:pt x="5" y="24"/>
                    <a:pt x="5" y="25"/>
                  </a:cubicBezTo>
                  <a:cubicBezTo>
                    <a:pt x="5" y="25"/>
                    <a:pt x="5" y="25"/>
                    <a:pt x="5" y="25"/>
                  </a:cubicBezTo>
                  <a:moveTo>
                    <a:pt x="39" y="25"/>
                  </a:moveTo>
                  <a:cubicBezTo>
                    <a:pt x="39" y="25"/>
                    <a:pt x="39" y="25"/>
                    <a:pt x="39" y="25"/>
                  </a:cubicBezTo>
                  <a:cubicBezTo>
                    <a:pt x="39" y="24"/>
                    <a:pt x="39" y="24"/>
                    <a:pt x="39" y="23"/>
                  </a:cubicBezTo>
                  <a:cubicBezTo>
                    <a:pt x="39" y="23"/>
                    <a:pt x="39" y="23"/>
                    <a:pt x="39" y="23"/>
                  </a:cubicBezTo>
                  <a:cubicBezTo>
                    <a:pt x="39" y="24"/>
                    <a:pt x="39" y="24"/>
                    <a:pt x="39" y="24"/>
                  </a:cubicBezTo>
                  <a:cubicBezTo>
                    <a:pt x="39" y="24"/>
                    <a:pt x="39" y="24"/>
                    <a:pt x="39" y="24"/>
                  </a:cubicBezTo>
                  <a:cubicBezTo>
                    <a:pt x="39" y="24"/>
                    <a:pt x="39" y="24"/>
                    <a:pt x="39" y="24"/>
                  </a:cubicBezTo>
                  <a:cubicBezTo>
                    <a:pt x="40" y="24"/>
                    <a:pt x="40" y="24"/>
                    <a:pt x="40" y="24"/>
                  </a:cubicBezTo>
                  <a:cubicBezTo>
                    <a:pt x="39" y="25"/>
                    <a:pt x="39" y="25"/>
                    <a:pt x="39" y="25"/>
                  </a:cubicBezTo>
                  <a:moveTo>
                    <a:pt x="21" y="23"/>
                  </a:moveTo>
                  <a:cubicBezTo>
                    <a:pt x="21" y="23"/>
                    <a:pt x="21" y="23"/>
                    <a:pt x="21" y="23"/>
                  </a:cubicBezTo>
                  <a:cubicBezTo>
                    <a:pt x="21" y="22"/>
                    <a:pt x="21" y="22"/>
                    <a:pt x="21" y="22"/>
                  </a:cubicBezTo>
                  <a:cubicBezTo>
                    <a:pt x="21" y="23"/>
                    <a:pt x="21" y="23"/>
                    <a:pt x="21" y="23"/>
                  </a:cubicBezTo>
                  <a:moveTo>
                    <a:pt x="23" y="23"/>
                  </a:moveTo>
                  <a:cubicBezTo>
                    <a:pt x="23" y="23"/>
                    <a:pt x="23" y="23"/>
                    <a:pt x="23" y="22"/>
                  </a:cubicBezTo>
                  <a:cubicBezTo>
                    <a:pt x="24" y="23"/>
                    <a:pt x="24" y="23"/>
                    <a:pt x="24" y="23"/>
                  </a:cubicBezTo>
                  <a:cubicBezTo>
                    <a:pt x="23" y="23"/>
                    <a:pt x="23" y="23"/>
                    <a:pt x="23" y="23"/>
                  </a:cubicBezTo>
                  <a:moveTo>
                    <a:pt x="40" y="24"/>
                  </a:moveTo>
                  <a:cubicBezTo>
                    <a:pt x="39" y="22"/>
                    <a:pt x="39" y="22"/>
                    <a:pt x="39" y="22"/>
                  </a:cubicBezTo>
                  <a:cubicBezTo>
                    <a:pt x="40" y="22"/>
                    <a:pt x="40" y="22"/>
                    <a:pt x="40" y="22"/>
                  </a:cubicBezTo>
                  <a:cubicBezTo>
                    <a:pt x="40" y="22"/>
                    <a:pt x="40" y="23"/>
                    <a:pt x="40" y="23"/>
                  </a:cubicBezTo>
                  <a:cubicBezTo>
                    <a:pt x="40" y="23"/>
                    <a:pt x="40" y="23"/>
                    <a:pt x="40" y="23"/>
                  </a:cubicBezTo>
                  <a:cubicBezTo>
                    <a:pt x="40" y="24"/>
                    <a:pt x="40" y="24"/>
                    <a:pt x="40" y="24"/>
                  </a:cubicBezTo>
                  <a:cubicBezTo>
                    <a:pt x="40" y="24"/>
                    <a:pt x="40" y="24"/>
                    <a:pt x="40" y="24"/>
                  </a:cubicBezTo>
                  <a:moveTo>
                    <a:pt x="4" y="24"/>
                  </a:moveTo>
                  <a:cubicBezTo>
                    <a:pt x="4" y="24"/>
                    <a:pt x="4" y="24"/>
                    <a:pt x="4" y="24"/>
                  </a:cubicBezTo>
                  <a:cubicBezTo>
                    <a:pt x="4" y="23"/>
                    <a:pt x="4" y="23"/>
                    <a:pt x="4" y="23"/>
                  </a:cubicBezTo>
                  <a:cubicBezTo>
                    <a:pt x="4" y="23"/>
                    <a:pt x="4" y="23"/>
                    <a:pt x="4" y="23"/>
                  </a:cubicBezTo>
                  <a:cubicBezTo>
                    <a:pt x="4" y="23"/>
                    <a:pt x="4" y="22"/>
                    <a:pt x="5" y="22"/>
                  </a:cubicBezTo>
                  <a:cubicBezTo>
                    <a:pt x="5" y="22"/>
                    <a:pt x="5" y="22"/>
                    <a:pt x="5" y="22"/>
                  </a:cubicBezTo>
                  <a:cubicBezTo>
                    <a:pt x="4" y="24"/>
                    <a:pt x="4" y="24"/>
                    <a:pt x="4" y="24"/>
                  </a:cubicBezTo>
                  <a:moveTo>
                    <a:pt x="3" y="24"/>
                  </a:moveTo>
                  <a:cubicBezTo>
                    <a:pt x="3" y="23"/>
                    <a:pt x="3" y="23"/>
                    <a:pt x="3" y="22"/>
                  </a:cubicBezTo>
                  <a:cubicBezTo>
                    <a:pt x="3" y="22"/>
                    <a:pt x="3" y="22"/>
                    <a:pt x="3" y="22"/>
                  </a:cubicBezTo>
                  <a:cubicBezTo>
                    <a:pt x="3" y="22"/>
                    <a:pt x="3" y="22"/>
                    <a:pt x="3" y="22"/>
                  </a:cubicBezTo>
                  <a:cubicBezTo>
                    <a:pt x="4" y="22"/>
                    <a:pt x="4" y="22"/>
                    <a:pt x="4" y="22"/>
                  </a:cubicBezTo>
                  <a:cubicBezTo>
                    <a:pt x="4" y="22"/>
                    <a:pt x="4" y="23"/>
                    <a:pt x="3" y="23"/>
                  </a:cubicBezTo>
                  <a:cubicBezTo>
                    <a:pt x="3" y="23"/>
                    <a:pt x="3" y="23"/>
                    <a:pt x="3" y="23"/>
                  </a:cubicBezTo>
                  <a:cubicBezTo>
                    <a:pt x="3" y="24"/>
                    <a:pt x="3" y="24"/>
                    <a:pt x="3" y="24"/>
                  </a:cubicBezTo>
                  <a:moveTo>
                    <a:pt x="42" y="24"/>
                  </a:moveTo>
                  <a:cubicBezTo>
                    <a:pt x="41" y="23"/>
                    <a:pt x="41" y="23"/>
                    <a:pt x="41" y="23"/>
                  </a:cubicBezTo>
                  <a:cubicBezTo>
                    <a:pt x="41" y="23"/>
                    <a:pt x="41" y="23"/>
                    <a:pt x="41" y="23"/>
                  </a:cubicBezTo>
                  <a:cubicBezTo>
                    <a:pt x="41" y="23"/>
                    <a:pt x="40" y="22"/>
                    <a:pt x="40" y="22"/>
                  </a:cubicBezTo>
                  <a:cubicBezTo>
                    <a:pt x="41" y="22"/>
                    <a:pt x="41" y="22"/>
                    <a:pt x="41" y="22"/>
                  </a:cubicBezTo>
                  <a:cubicBezTo>
                    <a:pt x="41" y="22"/>
                    <a:pt x="41" y="22"/>
                    <a:pt x="41" y="22"/>
                  </a:cubicBezTo>
                  <a:cubicBezTo>
                    <a:pt x="41" y="22"/>
                    <a:pt x="41" y="22"/>
                    <a:pt x="41" y="22"/>
                  </a:cubicBezTo>
                  <a:cubicBezTo>
                    <a:pt x="41" y="23"/>
                    <a:pt x="42" y="23"/>
                    <a:pt x="42" y="24"/>
                  </a:cubicBezTo>
                  <a:moveTo>
                    <a:pt x="20" y="22"/>
                  </a:moveTo>
                  <a:cubicBezTo>
                    <a:pt x="20" y="22"/>
                    <a:pt x="20" y="22"/>
                    <a:pt x="20" y="22"/>
                  </a:cubicBezTo>
                  <a:cubicBezTo>
                    <a:pt x="20" y="22"/>
                    <a:pt x="20" y="22"/>
                    <a:pt x="20" y="22"/>
                  </a:cubicBezTo>
                  <a:cubicBezTo>
                    <a:pt x="21" y="22"/>
                    <a:pt x="21" y="22"/>
                    <a:pt x="21" y="22"/>
                  </a:cubicBezTo>
                  <a:cubicBezTo>
                    <a:pt x="21" y="21"/>
                    <a:pt x="21" y="21"/>
                    <a:pt x="21" y="21"/>
                  </a:cubicBezTo>
                  <a:cubicBezTo>
                    <a:pt x="21" y="21"/>
                    <a:pt x="21" y="21"/>
                    <a:pt x="21" y="21"/>
                  </a:cubicBezTo>
                  <a:cubicBezTo>
                    <a:pt x="20" y="22"/>
                    <a:pt x="20" y="22"/>
                    <a:pt x="20" y="22"/>
                  </a:cubicBezTo>
                  <a:moveTo>
                    <a:pt x="24" y="22"/>
                  </a:moveTo>
                  <a:cubicBezTo>
                    <a:pt x="23" y="21"/>
                    <a:pt x="23" y="21"/>
                    <a:pt x="23" y="21"/>
                  </a:cubicBezTo>
                  <a:cubicBezTo>
                    <a:pt x="23" y="21"/>
                    <a:pt x="23" y="21"/>
                    <a:pt x="23" y="21"/>
                  </a:cubicBezTo>
                  <a:cubicBezTo>
                    <a:pt x="23" y="22"/>
                    <a:pt x="23" y="22"/>
                    <a:pt x="23" y="22"/>
                  </a:cubicBezTo>
                  <a:cubicBezTo>
                    <a:pt x="24" y="22"/>
                    <a:pt x="24" y="22"/>
                    <a:pt x="24" y="22"/>
                  </a:cubicBezTo>
                  <a:cubicBezTo>
                    <a:pt x="24" y="22"/>
                    <a:pt x="24" y="22"/>
                    <a:pt x="24" y="22"/>
                  </a:cubicBezTo>
                  <a:cubicBezTo>
                    <a:pt x="24" y="22"/>
                    <a:pt x="24" y="22"/>
                    <a:pt x="24" y="22"/>
                  </a:cubicBezTo>
                  <a:moveTo>
                    <a:pt x="5" y="21"/>
                  </a:moveTo>
                  <a:cubicBezTo>
                    <a:pt x="6" y="21"/>
                    <a:pt x="6" y="21"/>
                    <a:pt x="6" y="21"/>
                  </a:cubicBezTo>
                  <a:cubicBezTo>
                    <a:pt x="6" y="20"/>
                    <a:pt x="6" y="20"/>
                    <a:pt x="6" y="20"/>
                  </a:cubicBezTo>
                  <a:cubicBezTo>
                    <a:pt x="6" y="22"/>
                    <a:pt x="6" y="22"/>
                    <a:pt x="6" y="22"/>
                  </a:cubicBezTo>
                  <a:cubicBezTo>
                    <a:pt x="6" y="22"/>
                    <a:pt x="5" y="21"/>
                    <a:pt x="5" y="21"/>
                  </a:cubicBezTo>
                  <a:cubicBezTo>
                    <a:pt x="4" y="21"/>
                    <a:pt x="4" y="21"/>
                    <a:pt x="4" y="21"/>
                  </a:cubicBezTo>
                  <a:cubicBezTo>
                    <a:pt x="4" y="21"/>
                    <a:pt x="4" y="21"/>
                    <a:pt x="4" y="21"/>
                  </a:cubicBezTo>
                  <a:cubicBezTo>
                    <a:pt x="4" y="21"/>
                    <a:pt x="4" y="21"/>
                    <a:pt x="4" y="21"/>
                  </a:cubicBezTo>
                  <a:cubicBezTo>
                    <a:pt x="5" y="21"/>
                    <a:pt x="5" y="21"/>
                    <a:pt x="5" y="21"/>
                  </a:cubicBezTo>
                  <a:moveTo>
                    <a:pt x="38" y="22"/>
                  </a:moveTo>
                  <a:cubicBezTo>
                    <a:pt x="38" y="20"/>
                    <a:pt x="38" y="20"/>
                    <a:pt x="38" y="20"/>
                  </a:cubicBezTo>
                  <a:cubicBezTo>
                    <a:pt x="38" y="21"/>
                    <a:pt x="38" y="21"/>
                    <a:pt x="38" y="21"/>
                  </a:cubicBezTo>
                  <a:cubicBezTo>
                    <a:pt x="39" y="21"/>
                    <a:pt x="39" y="21"/>
                    <a:pt x="39" y="21"/>
                  </a:cubicBezTo>
                  <a:cubicBezTo>
                    <a:pt x="40" y="21"/>
                    <a:pt x="40" y="21"/>
                    <a:pt x="40" y="21"/>
                  </a:cubicBezTo>
                  <a:cubicBezTo>
                    <a:pt x="40" y="21"/>
                    <a:pt x="40" y="21"/>
                    <a:pt x="40" y="21"/>
                  </a:cubicBezTo>
                  <a:cubicBezTo>
                    <a:pt x="40" y="21"/>
                    <a:pt x="40" y="21"/>
                    <a:pt x="40" y="21"/>
                  </a:cubicBezTo>
                  <a:cubicBezTo>
                    <a:pt x="39" y="21"/>
                    <a:pt x="39" y="21"/>
                    <a:pt x="39" y="21"/>
                  </a:cubicBezTo>
                  <a:cubicBezTo>
                    <a:pt x="39" y="21"/>
                    <a:pt x="39" y="22"/>
                    <a:pt x="38" y="22"/>
                  </a:cubicBezTo>
                  <a:moveTo>
                    <a:pt x="22" y="32"/>
                  </a:moveTo>
                  <a:cubicBezTo>
                    <a:pt x="22" y="32"/>
                    <a:pt x="22" y="31"/>
                    <a:pt x="22" y="31"/>
                  </a:cubicBezTo>
                  <a:cubicBezTo>
                    <a:pt x="22" y="27"/>
                    <a:pt x="22" y="23"/>
                    <a:pt x="22" y="19"/>
                  </a:cubicBezTo>
                  <a:cubicBezTo>
                    <a:pt x="22" y="18"/>
                    <a:pt x="22" y="18"/>
                    <a:pt x="22" y="17"/>
                  </a:cubicBezTo>
                  <a:cubicBezTo>
                    <a:pt x="22" y="18"/>
                    <a:pt x="22" y="18"/>
                    <a:pt x="22" y="19"/>
                  </a:cubicBezTo>
                  <a:cubicBezTo>
                    <a:pt x="23" y="23"/>
                    <a:pt x="22" y="27"/>
                    <a:pt x="22" y="31"/>
                  </a:cubicBezTo>
                  <a:cubicBezTo>
                    <a:pt x="22" y="31"/>
                    <a:pt x="22" y="32"/>
                    <a:pt x="22" y="32"/>
                  </a:cubicBezTo>
                  <a:moveTo>
                    <a:pt x="7" y="13"/>
                  </a:moveTo>
                  <a:cubicBezTo>
                    <a:pt x="8" y="13"/>
                    <a:pt x="8" y="13"/>
                    <a:pt x="8" y="13"/>
                  </a:cubicBezTo>
                  <a:cubicBezTo>
                    <a:pt x="8" y="13"/>
                    <a:pt x="8" y="13"/>
                    <a:pt x="8" y="13"/>
                  </a:cubicBezTo>
                  <a:cubicBezTo>
                    <a:pt x="8" y="14"/>
                    <a:pt x="8" y="14"/>
                    <a:pt x="8" y="14"/>
                  </a:cubicBezTo>
                  <a:cubicBezTo>
                    <a:pt x="8" y="14"/>
                    <a:pt x="8" y="14"/>
                    <a:pt x="8" y="14"/>
                  </a:cubicBezTo>
                  <a:cubicBezTo>
                    <a:pt x="7" y="14"/>
                    <a:pt x="7" y="14"/>
                    <a:pt x="7" y="14"/>
                  </a:cubicBezTo>
                  <a:cubicBezTo>
                    <a:pt x="7" y="13"/>
                    <a:pt x="7" y="13"/>
                    <a:pt x="7" y="13"/>
                  </a:cubicBezTo>
                  <a:cubicBezTo>
                    <a:pt x="7" y="13"/>
                    <a:pt x="7" y="13"/>
                    <a:pt x="7" y="13"/>
                  </a:cubicBezTo>
                  <a:moveTo>
                    <a:pt x="37" y="14"/>
                  </a:moveTo>
                  <a:cubicBezTo>
                    <a:pt x="37" y="14"/>
                    <a:pt x="37" y="14"/>
                    <a:pt x="37" y="14"/>
                  </a:cubicBezTo>
                  <a:cubicBezTo>
                    <a:pt x="37" y="13"/>
                    <a:pt x="37" y="13"/>
                    <a:pt x="37" y="13"/>
                  </a:cubicBezTo>
                  <a:cubicBezTo>
                    <a:pt x="37" y="13"/>
                    <a:pt x="37" y="13"/>
                    <a:pt x="37" y="13"/>
                  </a:cubicBezTo>
                  <a:cubicBezTo>
                    <a:pt x="37" y="13"/>
                    <a:pt x="37" y="13"/>
                    <a:pt x="37" y="13"/>
                  </a:cubicBezTo>
                  <a:cubicBezTo>
                    <a:pt x="37" y="13"/>
                    <a:pt x="37" y="13"/>
                    <a:pt x="37" y="13"/>
                  </a:cubicBezTo>
                  <a:cubicBezTo>
                    <a:pt x="37" y="14"/>
                    <a:pt x="37" y="14"/>
                    <a:pt x="37" y="14"/>
                  </a:cubicBezTo>
                  <a:cubicBezTo>
                    <a:pt x="37" y="14"/>
                    <a:pt x="37" y="14"/>
                    <a:pt x="37" y="14"/>
                  </a:cubicBezTo>
                  <a:moveTo>
                    <a:pt x="6" y="13"/>
                  </a:moveTo>
                  <a:cubicBezTo>
                    <a:pt x="6" y="13"/>
                    <a:pt x="6" y="13"/>
                    <a:pt x="6" y="13"/>
                  </a:cubicBezTo>
                  <a:cubicBezTo>
                    <a:pt x="6" y="13"/>
                    <a:pt x="6" y="13"/>
                    <a:pt x="6" y="13"/>
                  </a:cubicBezTo>
                  <a:cubicBezTo>
                    <a:pt x="6" y="13"/>
                    <a:pt x="6" y="13"/>
                    <a:pt x="6" y="13"/>
                  </a:cubicBezTo>
                  <a:cubicBezTo>
                    <a:pt x="6" y="13"/>
                    <a:pt x="6" y="13"/>
                    <a:pt x="6" y="13"/>
                  </a:cubicBezTo>
                  <a:moveTo>
                    <a:pt x="38" y="13"/>
                  </a:moveTo>
                  <a:cubicBezTo>
                    <a:pt x="38" y="13"/>
                    <a:pt x="38" y="13"/>
                    <a:pt x="38" y="13"/>
                  </a:cubicBezTo>
                  <a:cubicBezTo>
                    <a:pt x="38" y="13"/>
                    <a:pt x="38" y="13"/>
                    <a:pt x="38" y="13"/>
                  </a:cubicBezTo>
                  <a:cubicBezTo>
                    <a:pt x="38" y="13"/>
                    <a:pt x="38" y="13"/>
                    <a:pt x="38" y="13"/>
                  </a:cubicBezTo>
                  <a:cubicBezTo>
                    <a:pt x="38" y="13"/>
                    <a:pt x="38" y="13"/>
                    <a:pt x="38" y="13"/>
                  </a:cubicBezTo>
                  <a:moveTo>
                    <a:pt x="12" y="14"/>
                  </a:moveTo>
                  <a:cubicBezTo>
                    <a:pt x="11" y="13"/>
                    <a:pt x="11" y="13"/>
                    <a:pt x="11" y="13"/>
                  </a:cubicBezTo>
                  <a:cubicBezTo>
                    <a:pt x="11" y="13"/>
                    <a:pt x="11" y="13"/>
                    <a:pt x="11" y="13"/>
                  </a:cubicBezTo>
                  <a:cubicBezTo>
                    <a:pt x="12" y="13"/>
                    <a:pt x="12" y="13"/>
                    <a:pt x="12" y="13"/>
                  </a:cubicBezTo>
                  <a:cubicBezTo>
                    <a:pt x="12" y="13"/>
                    <a:pt x="12" y="13"/>
                    <a:pt x="12" y="13"/>
                  </a:cubicBezTo>
                  <a:cubicBezTo>
                    <a:pt x="12" y="14"/>
                    <a:pt x="12" y="14"/>
                    <a:pt x="12" y="14"/>
                  </a:cubicBezTo>
                  <a:moveTo>
                    <a:pt x="33" y="13"/>
                  </a:moveTo>
                  <a:cubicBezTo>
                    <a:pt x="33" y="13"/>
                    <a:pt x="33" y="13"/>
                    <a:pt x="33" y="13"/>
                  </a:cubicBezTo>
                  <a:cubicBezTo>
                    <a:pt x="33" y="13"/>
                    <a:pt x="33" y="13"/>
                    <a:pt x="33" y="13"/>
                  </a:cubicBezTo>
                  <a:cubicBezTo>
                    <a:pt x="33" y="14"/>
                    <a:pt x="33" y="14"/>
                    <a:pt x="33" y="14"/>
                  </a:cubicBezTo>
                  <a:cubicBezTo>
                    <a:pt x="33" y="13"/>
                    <a:pt x="33" y="13"/>
                    <a:pt x="33" y="13"/>
                  </a:cubicBezTo>
                  <a:cubicBezTo>
                    <a:pt x="33" y="13"/>
                    <a:pt x="33" y="13"/>
                    <a:pt x="33" y="13"/>
                  </a:cubicBezTo>
                  <a:moveTo>
                    <a:pt x="8" y="14"/>
                  </a:moveTo>
                  <a:cubicBezTo>
                    <a:pt x="8" y="13"/>
                    <a:pt x="8" y="13"/>
                    <a:pt x="8" y="13"/>
                  </a:cubicBezTo>
                  <a:cubicBezTo>
                    <a:pt x="8" y="13"/>
                    <a:pt x="8" y="13"/>
                    <a:pt x="8" y="13"/>
                  </a:cubicBezTo>
                  <a:cubicBezTo>
                    <a:pt x="9" y="13"/>
                    <a:pt x="9" y="13"/>
                    <a:pt x="9" y="13"/>
                  </a:cubicBezTo>
                  <a:cubicBezTo>
                    <a:pt x="9" y="14"/>
                    <a:pt x="9" y="14"/>
                    <a:pt x="9" y="14"/>
                  </a:cubicBezTo>
                  <a:cubicBezTo>
                    <a:pt x="8" y="14"/>
                    <a:pt x="8" y="14"/>
                    <a:pt x="8" y="14"/>
                  </a:cubicBezTo>
                  <a:moveTo>
                    <a:pt x="36" y="14"/>
                  </a:moveTo>
                  <a:cubicBezTo>
                    <a:pt x="36" y="14"/>
                    <a:pt x="36" y="14"/>
                    <a:pt x="36" y="14"/>
                  </a:cubicBezTo>
                  <a:cubicBezTo>
                    <a:pt x="36" y="13"/>
                    <a:pt x="36" y="13"/>
                    <a:pt x="36" y="13"/>
                  </a:cubicBezTo>
                  <a:cubicBezTo>
                    <a:pt x="36" y="13"/>
                    <a:pt x="36" y="13"/>
                    <a:pt x="36" y="13"/>
                  </a:cubicBezTo>
                  <a:cubicBezTo>
                    <a:pt x="36" y="13"/>
                    <a:pt x="36" y="13"/>
                    <a:pt x="36" y="13"/>
                  </a:cubicBezTo>
                  <a:cubicBezTo>
                    <a:pt x="36" y="14"/>
                    <a:pt x="36" y="14"/>
                    <a:pt x="36" y="14"/>
                  </a:cubicBezTo>
                  <a:moveTo>
                    <a:pt x="12" y="14"/>
                  </a:moveTo>
                  <a:cubicBezTo>
                    <a:pt x="12" y="14"/>
                    <a:pt x="12" y="14"/>
                    <a:pt x="12" y="14"/>
                  </a:cubicBezTo>
                  <a:cubicBezTo>
                    <a:pt x="12" y="13"/>
                    <a:pt x="12" y="13"/>
                    <a:pt x="12" y="13"/>
                  </a:cubicBezTo>
                  <a:cubicBezTo>
                    <a:pt x="13" y="13"/>
                    <a:pt x="13" y="13"/>
                    <a:pt x="13" y="13"/>
                  </a:cubicBezTo>
                  <a:cubicBezTo>
                    <a:pt x="13" y="13"/>
                    <a:pt x="13" y="13"/>
                    <a:pt x="13" y="13"/>
                  </a:cubicBezTo>
                  <a:cubicBezTo>
                    <a:pt x="12" y="14"/>
                    <a:pt x="12" y="14"/>
                    <a:pt x="12" y="14"/>
                  </a:cubicBezTo>
                  <a:moveTo>
                    <a:pt x="32" y="14"/>
                  </a:moveTo>
                  <a:cubicBezTo>
                    <a:pt x="31" y="13"/>
                    <a:pt x="31" y="13"/>
                    <a:pt x="31" y="13"/>
                  </a:cubicBezTo>
                  <a:cubicBezTo>
                    <a:pt x="31" y="13"/>
                    <a:pt x="31" y="13"/>
                    <a:pt x="31" y="13"/>
                  </a:cubicBezTo>
                  <a:cubicBezTo>
                    <a:pt x="32" y="13"/>
                    <a:pt x="32" y="13"/>
                    <a:pt x="32" y="13"/>
                  </a:cubicBezTo>
                  <a:cubicBezTo>
                    <a:pt x="32" y="14"/>
                    <a:pt x="32" y="14"/>
                    <a:pt x="32" y="14"/>
                  </a:cubicBezTo>
                  <a:cubicBezTo>
                    <a:pt x="32" y="14"/>
                    <a:pt x="32" y="14"/>
                    <a:pt x="32" y="14"/>
                  </a:cubicBezTo>
                  <a:moveTo>
                    <a:pt x="23" y="14"/>
                  </a:moveTo>
                  <a:cubicBezTo>
                    <a:pt x="23" y="13"/>
                    <a:pt x="23" y="13"/>
                    <a:pt x="23" y="12"/>
                  </a:cubicBezTo>
                  <a:cubicBezTo>
                    <a:pt x="24" y="13"/>
                    <a:pt x="24" y="13"/>
                    <a:pt x="24" y="13"/>
                  </a:cubicBezTo>
                  <a:cubicBezTo>
                    <a:pt x="23" y="13"/>
                    <a:pt x="23" y="13"/>
                    <a:pt x="23" y="13"/>
                  </a:cubicBezTo>
                  <a:cubicBezTo>
                    <a:pt x="23" y="14"/>
                    <a:pt x="23" y="14"/>
                    <a:pt x="23" y="14"/>
                  </a:cubicBezTo>
                  <a:moveTo>
                    <a:pt x="21" y="14"/>
                  </a:moveTo>
                  <a:cubicBezTo>
                    <a:pt x="21" y="13"/>
                    <a:pt x="21" y="13"/>
                    <a:pt x="21" y="13"/>
                  </a:cubicBezTo>
                  <a:cubicBezTo>
                    <a:pt x="21" y="13"/>
                    <a:pt x="21" y="13"/>
                    <a:pt x="21" y="13"/>
                  </a:cubicBezTo>
                  <a:cubicBezTo>
                    <a:pt x="21" y="12"/>
                    <a:pt x="21" y="12"/>
                    <a:pt x="21" y="12"/>
                  </a:cubicBezTo>
                  <a:cubicBezTo>
                    <a:pt x="21" y="13"/>
                    <a:pt x="21" y="13"/>
                    <a:pt x="21" y="14"/>
                  </a:cubicBezTo>
                  <a:moveTo>
                    <a:pt x="15" y="13"/>
                  </a:moveTo>
                  <a:cubicBezTo>
                    <a:pt x="15" y="13"/>
                    <a:pt x="15" y="13"/>
                    <a:pt x="15" y="13"/>
                  </a:cubicBezTo>
                  <a:cubicBezTo>
                    <a:pt x="15" y="12"/>
                    <a:pt x="15" y="12"/>
                    <a:pt x="15" y="12"/>
                  </a:cubicBezTo>
                  <a:cubicBezTo>
                    <a:pt x="16" y="12"/>
                    <a:pt x="16" y="12"/>
                    <a:pt x="16" y="12"/>
                  </a:cubicBezTo>
                  <a:cubicBezTo>
                    <a:pt x="15" y="13"/>
                    <a:pt x="15" y="13"/>
                    <a:pt x="15" y="13"/>
                  </a:cubicBezTo>
                  <a:cubicBezTo>
                    <a:pt x="15" y="13"/>
                    <a:pt x="15" y="13"/>
                    <a:pt x="15" y="13"/>
                  </a:cubicBezTo>
                  <a:moveTo>
                    <a:pt x="29" y="13"/>
                  </a:moveTo>
                  <a:cubicBezTo>
                    <a:pt x="29" y="13"/>
                    <a:pt x="29" y="13"/>
                    <a:pt x="29" y="13"/>
                  </a:cubicBezTo>
                  <a:cubicBezTo>
                    <a:pt x="29" y="12"/>
                    <a:pt x="29" y="12"/>
                    <a:pt x="29" y="12"/>
                  </a:cubicBezTo>
                  <a:cubicBezTo>
                    <a:pt x="29" y="12"/>
                    <a:pt x="29" y="12"/>
                    <a:pt x="29" y="12"/>
                  </a:cubicBezTo>
                  <a:cubicBezTo>
                    <a:pt x="30" y="13"/>
                    <a:pt x="30" y="13"/>
                    <a:pt x="30" y="13"/>
                  </a:cubicBezTo>
                  <a:cubicBezTo>
                    <a:pt x="29" y="13"/>
                    <a:pt x="29" y="13"/>
                    <a:pt x="29" y="13"/>
                  </a:cubicBezTo>
                  <a:moveTo>
                    <a:pt x="14" y="12"/>
                  </a:moveTo>
                  <a:cubicBezTo>
                    <a:pt x="14" y="12"/>
                    <a:pt x="14" y="12"/>
                    <a:pt x="14" y="12"/>
                  </a:cubicBezTo>
                  <a:cubicBezTo>
                    <a:pt x="14" y="12"/>
                    <a:pt x="14" y="12"/>
                    <a:pt x="14" y="12"/>
                  </a:cubicBezTo>
                  <a:cubicBezTo>
                    <a:pt x="15" y="12"/>
                    <a:pt x="15" y="12"/>
                    <a:pt x="15" y="12"/>
                  </a:cubicBezTo>
                  <a:cubicBezTo>
                    <a:pt x="14" y="13"/>
                    <a:pt x="14" y="13"/>
                    <a:pt x="14" y="13"/>
                  </a:cubicBezTo>
                  <a:cubicBezTo>
                    <a:pt x="14" y="13"/>
                    <a:pt x="14" y="13"/>
                    <a:pt x="14" y="13"/>
                  </a:cubicBezTo>
                  <a:cubicBezTo>
                    <a:pt x="14" y="12"/>
                    <a:pt x="14" y="12"/>
                    <a:pt x="14" y="12"/>
                  </a:cubicBezTo>
                  <a:cubicBezTo>
                    <a:pt x="14" y="12"/>
                    <a:pt x="14" y="12"/>
                    <a:pt x="14" y="12"/>
                  </a:cubicBezTo>
                  <a:moveTo>
                    <a:pt x="30" y="13"/>
                  </a:moveTo>
                  <a:cubicBezTo>
                    <a:pt x="30" y="12"/>
                    <a:pt x="30" y="12"/>
                    <a:pt x="30" y="12"/>
                  </a:cubicBezTo>
                  <a:cubicBezTo>
                    <a:pt x="30" y="12"/>
                    <a:pt x="30" y="12"/>
                    <a:pt x="30" y="12"/>
                  </a:cubicBezTo>
                  <a:cubicBezTo>
                    <a:pt x="31" y="12"/>
                    <a:pt x="31" y="12"/>
                    <a:pt x="31" y="12"/>
                  </a:cubicBezTo>
                  <a:cubicBezTo>
                    <a:pt x="31" y="12"/>
                    <a:pt x="31" y="12"/>
                    <a:pt x="31" y="12"/>
                  </a:cubicBezTo>
                  <a:cubicBezTo>
                    <a:pt x="30" y="12"/>
                    <a:pt x="30" y="12"/>
                    <a:pt x="30" y="12"/>
                  </a:cubicBezTo>
                  <a:cubicBezTo>
                    <a:pt x="30" y="13"/>
                    <a:pt x="30" y="13"/>
                    <a:pt x="30" y="13"/>
                  </a:cubicBezTo>
                  <a:cubicBezTo>
                    <a:pt x="30" y="13"/>
                    <a:pt x="30" y="13"/>
                    <a:pt x="30" y="13"/>
                  </a:cubicBezTo>
                  <a:moveTo>
                    <a:pt x="11" y="13"/>
                  </a:moveTo>
                  <a:cubicBezTo>
                    <a:pt x="10" y="13"/>
                    <a:pt x="10" y="13"/>
                    <a:pt x="10" y="13"/>
                  </a:cubicBezTo>
                  <a:cubicBezTo>
                    <a:pt x="10" y="12"/>
                    <a:pt x="10" y="12"/>
                    <a:pt x="10" y="12"/>
                  </a:cubicBezTo>
                  <a:cubicBezTo>
                    <a:pt x="10" y="12"/>
                    <a:pt x="10" y="12"/>
                    <a:pt x="10" y="12"/>
                  </a:cubicBezTo>
                  <a:cubicBezTo>
                    <a:pt x="11" y="13"/>
                    <a:pt x="11" y="13"/>
                    <a:pt x="11" y="13"/>
                  </a:cubicBezTo>
                  <a:cubicBezTo>
                    <a:pt x="11" y="13"/>
                    <a:pt x="11" y="13"/>
                    <a:pt x="11" y="13"/>
                  </a:cubicBezTo>
                  <a:cubicBezTo>
                    <a:pt x="11" y="13"/>
                    <a:pt x="11" y="13"/>
                    <a:pt x="11" y="13"/>
                  </a:cubicBezTo>
                  <a:moveTo>
                    <a:pt x="34" y="13"/>
                  </a:moveTo>
                  <a:cubicBezTo>
                    <a:pt x="34" y="13"/>
                    <a:pt x="34" y="13"/>
                    <a:pt x="34" y="13"/>
                  </a:cubicBezTo>
                  <a:cubicBezTo>
                    <a:pt x="34" y="13"/>
                    <a:pt x="34" y="13"/>
                    <a:pt x="34" y="13"/>
                  </a:cubicBezTo>
                  <a:cubicBezTo>
                    <a:pt x="34" y="12"/>
                    <a:pt x="34" y="12"/>
                    <a:pt x="34" y="12"/>
                  </a:cubicBezTo>
                  <a:cubicBezTo>
                    <a:pt x="34" y="12"/>
                    <a:pt x="34" y="12"/>
                    <a:pt x="34" y="12"/>
                  </a:cubicBezTo>
                  <a:cubicBezTo>
                    <a:pt x="34" y="13"/>
                    <a:pt x="34" y="13"/>
                    <a:pt x="34" y="13"/>
                  </a:cubicBezTo>
                  <a:cubicBezTo>
                    <a:pt x="34" y="13"/>
                    <a:pt x="34" y="13"/>
                    <a:pt x="34" y="13"/>
                  </a:cubicBezTo>
                  <a:moveTo>
                    <a:pt x="35" y="13"/>
                  </a:moveTo>
                  <a:cubicBezTo>
                    <a:pt x="35" y="13"/>
                    <a:pt x="35" y="13"/>
                    <a:pt x="35" y="13"/>
                  </a:cubicBezTo>
                  <a:cubicBezTo>
                    <a:pt x="35" y="12"/>
                    <a:pt x="35" y="12"/>
                    <a:pt x="35" y="12"/>
                  </a:cubicBezTo>
                  <a:cubicBezTo>
                    <a:pt x="35" y="12"/>
                    <a:pt x="35" y="12"/>
                    <a:pt x="35" y="12"/>
                  </a:cubicBezTo>
                  <a:cubicBezTo>
                    <a:pt x="35" y="13"/>
                    <a:pt x="35" y="13"/>
                    <a:pt x="35" y="13"/>
                  </a:cubicBezTo>
                  <a:moveTo>
                    <a:pt x="9" y="13"/>
                  </a:moveTo>
                  <a:cubicBezTo>
                    <a:pt x="9" y="12"/>
                    <a:pt x="9" y="12"/>
                    <a:pt x="9" y="12"/>
                  </a:cubicBezTo>
                  <a:cubicBezTo>
                    <a:pt x="10" y="12"/>
                    <a:pt x="10" y="12"/>
                    <a:pt x="10" y="12"/>
                  </a:cubicBezTo>
                  <a:cubicBezTo>
                    <a:pt x="10" y="13"/>
                    <a:pt x="10" y="13"/>
                    <a:pt x="10" y="13"/>
                  </a:cubicBezTo>
                  <a:cubicBezTo>
                    <a:pt x="9" y="13"/>
                    <a:pt x="9" y="13"/>
                    <a:pt x="9" y="13"/>
                  </a:cubicBezTo>
                  <a:moveTo>
                    <a:pt x="16" y="13"/>
                  </a:moveTo>
                  <a:cubicBezTo>
                    <a:pt x="16" y="12"/>
                    <a:pt x="16" y="12"/>
                    <a:pt x="16" y="12"/>
                  </a:cubicBezTo>
                  <a:cubicBezTo>
                    <a:pt x="17" y="12"/>
                    <a:pt x="17" y="12"/>
                    <a:pt x="17" y="12"/>
                  </a:cubicBezTo>
                  <a:cubicBezTo>
                    <a:pt x="16" y="13"/>
                    <a:pt x="16" y="13"/>
                    <a:pt x="16" y="13"/>
                  </a:cubicBezTo>
                  <a:cubicBezTo>
                    <a:pt x="16" y="13"/>
                    <a:pt x="16" y="13"/>
                    <a:pt x="16" y="13"/>
                  </a:cubicBezTo>
                  <a:moveTo>
                    <a:pt x="29" y="13"/>
                  </a:moveTo>
                  <a:cubicBezTo>
                    <a:pt x="28" y="13"/>
                    <a:pt x="28" y="13"/>
                    <a:pt x="28" y="13"/>
                  </a:cubicBezTo>
                  <a:cubicBezTo>
                    <a:pt x="28" y="12"/>
                    <a:pt x="28" y="12"/>
                    <a:pt x="28" y="12"/>
                  </a:cubicBezTo>
                  <a:cubicBezTo>
                    <a:pt x="28" y="12"/>
                    <a:pt x="28" y="12"/>
                    <a:pt x="28" y="12"/>
                  </a:cubicBezTo>
                  <a:cubicBezTo>
                    <a:pt x="29" y="13"/>
                    <a:pt x="29" y="13"/>
                    <a:pt x="29" y="13"/>
                  </a:cubicBezTo>
                  <a:moveTo>
                    <a:pt x="20" y="13"/>
                  </a:moveTo>
                  <a:cubicBezTo>
                    <a:pt x="20" y="13"/>
                    <a:pt x="20" y="13"/>
                    <a:pt x="20" y="13"/>
                  </a:cubicBezTo>
                  <a:cubicBezTo>
                    <a:pt x="21" y="11"/>
                    <a:pt x="21" y="11"/>
                    <a:pt x="21" y="11"/>
                  </a:cubicBezTo>
                  <a:cubicBezTo>
                    <a:pt x="21" y="12"/>
                    <a:pt x="21" y="12"/>
                    <a:pt x="21" y="12"/>
                  </a:cubicBezTo>
                  <a:cubicBezTo>
                    <a:pt x="21" y="12"/>
                    <a:pt x="21" y="12"/>
                    <a:pt x="20" y="13"/>
                  </a:cubicBezTo>
                  <a:moveTo>
                    <a:pt x="24" y="13"/>
                  </a:moveTo>
                  <a:cubicBezTo>
                    <a:pt x="24" y="12"/>
                    <a:pt x="23" y="12"/>
                    <a:pt x="23" y="12"/>
                  </a:cubicBezTo>
                  <a:cubicBezTo>
                    <a:pt x="23" y="11"/>
                    <a:pt x="23" y="11"/>
                    <a:pt x="23" y="11"/>
                  </a:cubicBezTo>
                  <a:cubicBezTo>
                    <a:pt x="24" y="13"/>
                    <a:pt x="24" y="13"/>
                    <a:pt x="24" y="13"/>
                  </a:cubicBezTo>
                  <a:cubicBezTo>
                    <a:pt x="24" y="13"/>
                    <a:pt x="24" y="13"/>
                    <a:pt x="24" y="13"/>
                  </a:cubicBezTo>
                  <a:moveTo>
                    <a:pt x="20" y="12"/>
                  </a:moveTo>
                  <a:cubicBezTo>
                    <a:pt x="19" y="12"/>
                    <a:pt x="19" y="12"/>
                    <a:pt x="19" y="12"/>
                  </a:cubicBezTo>
                  <a:cubicBezTo>
                    <a:pt x="20" y="12"/>
                    <a:pt x="21" y="11"/>
                    <a:pt x="21" y="10"/>
                  </a:cubicBezTo>
                  <a:cubicBezTo>
                    <a:pt x="21" y="10"/>
                    <a:pt x="21" y="10"/>
                    <a:pt x="21" y="10"/>
                  </a:cubicBezTo>
                  <a:cubicBezTo>
                    <a:pt x="21" y="11"/>
                    <a:pt x="20" y="12"/>
                    <a:pt x="20" y="12"/>
                  </a:cubicBezTo>
                  <a:moveTo>
                    <a:pt x="25" y="12"/>
                  </a:moveTo>
                  <a:cubicBezTo>
                    <a:pt x="23" y="10"/>
                    <a:pt x="23" y="10"/>
                    <a:pt x="23" y="10"/>
                  </a:cubicBezTo>
                  <a:cubicBezTo>
                    <a:pt x="23" y="10"/>
                    <a:pt x="23" y="10"/>
                    <a:pt x="23" y="10"/>
                  </a:cubicBezTo>
                  <a:cubicBezTo>
                    <a:pt x="24" y="11"/>
                    <a:pt x="24" y="12"/>
                    <a:pt x="25" y="12"/>
                  </a:cubicBezTo>
                  <a:cubicBezTo>
                    <a:pt x="25" y="12"/>
                    <a:pt x="25" y="12"/>
                    <a:pt x="25" y="12"/>
                  </a:cubicBezTo>
                  <a:moveTo>
                    <a:pt x="22" y="12"/>
                  </a:moveTo>
                  <a:cubicBezTo>
                    <a:pt x="22" y="11"/>
                    <a:pt x="22" y="10"/>
                    <a:pt x="22" y="9"/>
                  </a:cubicBezTo>
                  <a:cubicBezTo>
                    <a:pt x="22" y="8"/>
                    <a:pt x="22" y="8"/>
                    <a:pt x="22" y="8"/>
                  </a:cubicBezTo>
                  <a:cubicBezTo>
                    <a:pt x="22" y="9"/>
                    <a:pt x="22" y="9"/>
                    <a:pt x="22" y="9"/>
                  </a:cubicBezTo>
                  <a:cubicBezTo>
                    <a:pt x="22" y="10"/>
                    <a:pt x="22" y="11"/>
                    <a:pt x="22" y="12"/>
                  </a:cubicBezTo>
                  <a:moveTo>
                    <a:pt x="21" y="7"/>
                  </a:moveTo>
                  <a:cubicBezTo>
                    <a:pt x="21" y="7"/>
                    <a:pt x="21" y="7"/>
                    <a:pt x="21" y="7"/>
                  </a:cubicBezTo>
                  <a:cubicBezTo>
                    <a:pt x="21" y="7"/>
                    <a:pt x="21" y="7"/>
                    <a:pt x="21" y="7"/>
                  </a:cubicBezTo>
                  <a:cubicBezTo>
                    <a:pt x="21" y="7"/>
                    <a:pt x="21" y="7"/>
                    <a:pt x="21" y="7"/>
                  </a:cubicBezTo>
                  <a:moveTo>
                    <a:pt x="23" y="7"/>
                  </a:moveTo>
                  <a:cubicBezTo>
                    <a:pt x="23" y="7"/>
                    <a:pt x="23" y="7"/>
                    <a:pt x="23" y="7"/>
                  </a:cubicBezTo>
                  <a:cubicBezTo>
                    <a:pt x="23" y="7"/>
                    <a:pt x="23" y="7"/>
                    <a:pt x="23" y="7"/>
                  </a:cubicBezTo>
                  <a:cubicBezTo>
                    <a:pt x="23" y="7"/>
                    <a:pt x="23" y="7"/>
                    <a:pt x="23" y="7"/>
                  </a:cubicBezTo>
                  <a:moveTo>
                    <a:pt x="20" y="6"/>
                  </a:moveTo>
                  <a:cubicBezTo>
                    <a:pt x="20" y="6"/>
                    <a:pt x="20" y="6"/>
                    <a:pt x="20" y="6"/>
                  </a:cubicBezTo>
                  <a:cubicBezTo>
                    <a:pt x="20" y="6"/>
                    <a:pt x="20" y="6"/>
                    <a:pt x="20" y="6"/>
                  </a:cubicBezTo>
                  <a:cubicBezTo>
                    <a:pt x="20" y="6"/>
                    <a:pt x="20" y="6"/>
                    <a:pt x="20" y="6"/>
                  </a:cubicBezTo>
                  <a:moveTo>
                    <a:pt x="24" y="6"/>
                  </a:moveTo>
                  <a:cubicBezTo>
                    <a:pt x="24" y="6"/>
                    <a:pt x="24" y="6"/>
                    <a:pt x="24" y="6"/>
                  </a:cubicBezTo>
                  <a:cubicBezTo>
                    <a:pt x="25" y="6"/>
                    <a:pt x="25" y="6"/>
                    <a:pt x="25" y="6"/>
                  </a:cubicBezTo>
                  <a:cubicBezTo>
                    <a:pt x="24" y="6"/>
                    <a:pt x="24" y="6"/>
                    <a:pt x="24" y="6"/>
                  </a:cubicBezTo>
                  <a:moveTo>
                    <a:pt x="17" y="6"/>
                  </a:moveTo>
                  <a:cubicBezTo>
                    <a:pt x="17" y="6"/>
                    <a:pt x="17" y="6"/>
                    <a:pt x="17" y="6"/>
                  </a:cubicBezTo>
                  <a:cubicBezTo>
                    <a:pt x="17" y="5"/>
                    <a:pt x="17" y="5"/>
                    <a:pt x="17" y="5"/>
                  </a:cubicBezTo>
                  <a:cubicBezTo>
                    <a:pt x="17" y="6"/>
                    <a:pt x="17" y="6"/>
                    <a:pt x="17" y="6"/>
                  </a:cubicBezTo>
                  <a:cubicBezTo>
                    <a:pt x="17" y="6"/>
                    <a:pt x="17" y="6"/>
                    <a:pt x="17" y="6"/>
                  </a:cubicBezTo>
                  <a:moveTo>
                    <a:pt x="27" y="6"/>
                  </a:moveTo>
                  <a:cubicBezTo>
                    <a:pt x="27" y="6"/>
                    <a:pt x="27" y="6"/>
                    <a:pt x="27" y="6"/>
                  </a:cubicBezTo>
                  <a:cubicBezTo>
                    <a:pt x="27" y="5"/>
                    <a:pt x="27" y="5"/>
                    <a:pt x="27" y="5"/>
                  </a:cubicBezTo>
                  <a:cubicBezTo>
                    <a:pt x="28" y="6"/>
                    <a:pt x="28" y="6"/>
                    <a:pt x="28" y="6"/>
                  </a:cubicBezTo>
                  <a:cubicBezTo>
                    <a:pt x="27" y="6"/>
                    <a:pt x="27" y="6"/>
                    <a:pt x="27" y="6"/>
                  </a:cubicBezTo>
                  <a:moveTo>
                    <a:pt x="23" y="7"/>
                  </a:moveTo>
                  <a:cubicBezTo>
                    <a:pt x="23" y="6"/>
                    <a:pt x="23" y="5"/>
                    <a:pt x="23" y="4"/>
                  </a:cubicBezTo>
                  <a:cubicBezTo>
                    <a:pt x="24" y="5"/>
                    <a:pt x="24" y="5"/>
                    <a:pt x="24" y="5"/>
                  </a:cubicBezTo>
                  <a:cubicBezTo>
                    <a:pt x="24" y="5"/>
                    <a:pt x="24" y="5"/>
                    <a:pt x="24" y="5"/>
                  </a:cubicBezTo>
                  <a:cubicBezTo>
                    <a:pt x="24" y="6"/>
                    <a:pt x="24" y="6"/>
                    <a:pt x="24" y="6"/>
                  </a:cubicBezTo>
                  <a:cubicBezTo>
                    <a:pt x="23" y="7"/>
                    <a:pt x="23" y="7"/>
                    <a:pt x="23" y="7"/>
                  </a:cubicBezTo>
                  <a:moveTo>
                    <a:pt x="21" y="7"/>
                  </a:moveTo>
                  <a:cubicBezTo>
                    <a:pt x="21" y="6"/>
                    <a:pt x="21" y="6"/>
                    <a:pt x="21" y="6"/>
                  </a:cubicBezTo>
                  <a:cubicBezTo>
                    <a:pt x="21" y="6"/>
                    <a:pt x="21" y="6"/>
                    <a:pt x="21" y="5"/>
                  </a:cubicBezTo>
                  <a:cubicBezTo>
                    <a:pt x="21" y="5"/>
                    <a:pt x="21" y="5"/>
                    <a:pt x="21" y="5"/>
                  </a:cubicBezTo>
                  <a:cubicBezTo>
                    <a:pt x="21" y="4"/>
                    <a:pt x="21" y="4"/>
                    <a:pt x="21" y="4"/>
                  </a:cubicBezTo>
                  <a:cubicBezTo>
                    <a:pt x="21" y="5"/>
                    <a:pt x="21" y="6"/>
                    <a:pt x="21" y="7"/>
                  </a:cubicBezTo>
                  <a:moveTo>
                    <a:pt x="16" y="4"/>
                  </a:moveTo>
                  <a:cubicBezTo>
                    <a:pt x="15" y="4"/>
                    <a:pt x="15" y="4"/>
                    <a:pt x="15" y="4"/>
                  </a:cubicBezTo>
                  <a:cubicBezTo>
                    <a:pt x="16" y="4"/>
                    <a:pt x="16" y="4"/>
                    <a:pt x="16" y="4"/>
                  </a:cubicBezTo>
                  <a:cubicBezTo>
                    <a:pt x="16" y="4"/>
                    <a:pt x="16" y="4"/>
                    <a:pt x="16" y="4"/>
                  </a:cubicBezTo>
                  <a:moveTo>
                    <a:pt x="29" y="4"/>
                  </a:moveTo>
                  <a:cubicBezTo>
                    <a:pt x="29" y="4"/>
                    <a:pt x="29" y="4"/>
                    <a:pt x="29" y="4"/>
                  </a:cubicBezTo>
                  <a:cubicBezTo>
                    <a:pt x="29" y="4"/>
                    <a:pt x="29" y="4"/>
                    <a:pt x="29" y="4"/>
                  </a:cubicBezTo>
                  <a:cubicBezTo>
                    <a:pt x="29" y="4"/>
                    <a:pt x="29" y="4"/>
                    <a:pt x="29" y="4"/>
                  </a:cubicBezTo>
                  <a:moveTo>
                    <a:pt x="12" y="7"/>
                  </a:moveTo>
                  <a:cubicBezTo>
                    <a:pt x="12" y="7"/>
                    <a:pt x="11" y="7"/>
                    <a:pt x="11" y="7"/>
                  </a:cubicBezTo>
                  <a:cubicBezTo>
                    <a:pt x="11" y="6"/>
                    <a:pt x="11" y="6"/>
                    <a:pt x="11" y="6"/>
                  </a:cubicBezTo>
                  <a:cubicBezTo>
                    <a:pt x="11" y="6"/>
                    <a:pt x="11" y="6"/>
                    <a:pt x="11" y="6"/>
                  </a:cubicBezTo>
                  <a:cubicBezTo>
                    <a:pt x="11" y="5"/>
                    <a:pt x="11" y="5"/>
                    <a:pt x="11" y="5"/>
                  </a:cubicBezTo>
                  <a:cubicBezTo>
                    <a:pt x="12" y="5"/>
                    <a:pt x="12" y="5"/>
                    <a:pt x="12" y="5"/>
                  </a:cubicBezTo>
                  <a:cubicBezTo>
                    <a:pt x="12" y="4"/>
                    <a:pt x="12" y="4"/>
                    <a:pt x="13" y="4"/>
                  </a:cubicBezTo>
                  <a:cubicBezTo>
                    <a:pt x="13" y="3"/>
                    <a:pt x="13" y="3"/>
                    <a:pt x="13" y="3"/>
                  </a:cubicBezTo>
                  <a:cubicBezTo>
                    <a:pt x="14" y="3"/>
                    <a:pt x="14" y="3"/>
                    <a:pt x="14" y="3"/>
                  </a:cubicBezTo>
                  <a:cubicBezTo>
                    <a:pt x="15" y="4"/>
                    <a:pt x="15" y="4"/>
                    <a:pt x="15" y="4"/>
                  </a:cubicBezTo>
                  <a:cubicBezTo>
                    <a:pt x="15" y="4"/>
                    <a:pt x="15" y="4"/>
                    <a:pt x="16" y="5"/>
                  </a:cubicBezTo>
                  <a:cubicBezTo>
                    <a:pt x="16" y="5"/>
                    <a:pt x="16" y="5"/>
                    <a:pt x="16" y="5"/>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7"/>
                    <a:pt x="17" y="7"/>
                    <a:pt x="17" y="7"/>
                  </a:cubicBezTo>
                  <a:cubicBezTo>
                    <a:pt x="17" y="7"/>
                    <a:pt x="17" y="7"/>
                    <a:pt x="17"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9" y="7"/>
                    <a:pt x="19" y="7"/>
                    <a:pt x="19" y="7"/>
                  </a:cubicBezTo>
                  <a:cubicBezTo>
                    <a:pt x="19" y="7"/>
                    <a:pt x="20" y="7"/>
                    <a:pt x="20" y="7"/>
                  </a:cubicBezTo>
                  <a:cubicBezTo>
                    <a:pt x="21" y="7"/>
                    <a:pt x="21" y="8"/>
                    <a:pt x="21" y="9"/>
                  </a:cubicBezTo>
                  <a:cubicBezTo>
                    <a:pt x="21" y="9"/>
                    <a:pt x="21" y="9"/>
                    <a:pt x="21" y="9"/>
                  </a:cubicBezTo>
                  <a:cubicBezTo>
                    <a:pt x="21" y="9"/>
                    <a:pt x="21" y="9"/>
                    <a:pt x="21" y="9"/>
                  </a:cubicBezTo>
                  <a:cubicBezTo>
                    <a:pt x="21" y="10"/>
                    <a:pt x="20" y="11"/>
                    <a:pt x="19" y="12"/>
                  </a:cubicBezTo>
                  <a:cubicBezTo>
                    <a:pt x="19" y="12"/>
                    <a:pt x="19" y="12"/>
                    <a:pt x="19" y="12"/>
                  </a:cubicBezTo>
                  <a:cubicBezTo>
                    <a:pt x="18" y="13"/>
                    <a:pt x="18" y="13"/>
                    <a:pt x="18" y="13"/>
                  </a:cubicBezTo>
                  <a:cubicBezTo>
                    <a:pt x="19" y="13"/>
                    <a:pt x="19" y="13"/>
                    <a:pt x="19" y="13"/>
                  </a:cubicBezTo>
                  <a:cubicBezTo>
                    <a:pt x="19" y="13"/>
                    <a:pt x="19" y="13"/>
                    <a:pt x="19" y="13"/>
                  </a:cubicBezTo>
                  <a:cubicBezTo>
                    <a:pt x="19" y="13"/>
                    <a:pt x="19" y="13"/>
                    <a:pt x="19" y="13"/>
                  </a:cubicBezTo>
                  <a:cubicBezTo>
                    <a:pt x="19" y="13"/>
                    <a:pt x="19" y="13"/>
                    <a:pt x="19" y="13"/>
                  </a:cubicBezTo>
                  <a:cubicBezTo>
                    <a:pt x="20" y="13"/>
                    <a:pt x="20" y="13"/>
                    <a:pt x="20" y="13"/>
                  </a:cubicBezTo>
                  <a:cubicBezTo>
                    <a:pt x="20" y="13"/>
                    <a:pt x="20" y="13"/>
                    <a:pt x="20" y="13"/>
                  </a:cubicBezTo>
                  <a:cubicBezTo>
                    <a:pt x="20" y="14"/>
                    <a:pt x="20" y="14"/>
                    <a:pt x="20" y="14"/>
                  </a:cubicBezTo>
                  <a:cubicBezTo>
                    <a:pt x="21" y="14"/>
                    <a:pt x="21" y="15"/>
                    <a:pt x="21" y="15"/>
                  </a:cubicBezTo>
                  <a:cubicBezTo>
                    <a:pt x="21" y="16"/>
                    <a:pt x="21" y="16"/>
                    <a:pt x="21" y="16"/>
                  </a:cubicBezTo>
                  <a:cubicBezTo>
                    <a:pt x="21" y="16"/>
                    <a:pt x="21" y="17"/>
                    <a:pt x="21" y="18"/>
                  </a:cubicBezTo>
                  <a:cubicBezTo>
                    <a:pt x="21" y="18"/>
                    <a:pt x="21" y="18"/>
                    <a:pt x="21" y="18"/>
                  </a:cubicBezTo>
                  <a:cubicBezTo>
                    <a:pt x="21" y="19"/>
                    <a:pt x="21" y="19"/>
                    <a:pt x="21" y="19"/>
                  </a:cubicBezTo>
                  <a:cubicBezTo>
                    <a:pt x="21" y="20"/>
                    <a:pt x="21" y="21"/>
                    <a:pt x="20" y="21"/>
                  </a:cubicBezTo>
                  <a:cubicBezTo>
                    <a:pt x="19" y="22"/>
                    <a:pt x="19" y="22"/>
                    <a:pt x="19" y="22"/>
                  </a:cubicBezTo>
                  <a:cubicBezTo>
                    <a:pt x="19" y="22"/>
                    <a:pt x="19" y="22"/>
                    <a:pt x="19" y="22"/>
                  </a:cubicBezTo>
                  <a:cubicBezTo>
                    <a:pt x="19" y="22"/>
                    <a:pt x="18" y="22"/>
                    <a:pt x="18" y="22"/>
                  </a:cubicBezTo>
                  <a:cubicBezTo>
                    <a:pt x="18" y="23"/>
                    <a:pt x="18" y="23"/>
                    <a:pt x="18" y="23"/>
                  </a:cubicBezTo>
                  <a:cubicBezTo>
                    <a:pt x="18" y="23"/>
                    <a:pt x="18" y="23"/>
                    <a:pt x="18" y="23"/>
                  </a:cubicBezTo>
                  <a:cubicBezTo>
                    <a:pt x="18" y="23"/>
                    <a:pt x="18" y="23"/>
                    <a:pt x="19" y="23"/>
                  </a:cubicBezTo>
                  <a:cubicBezTo>
                    <a:pt x="19" y="23"/>
                    <a:pt x="19" y="23"/>
                    <a:pt x="19" y="23"/>
                  </a:cubicBezTo>
                  <a:cubicBezTo>
                    <a:pt x="20" y="23"/>
                    <a:pt x="20" y="23"/>
                    <a:pt x="20" y="23"/>
                  </a:cubicBezTo>
                  <a:cubicBezTo>
                    <a:pt x="20" y="24"/>
                    <a:pt x="21" y="24"/>
                    <a:pt x="21" y="25"/>
                  </a:cubicBezTo>
                  <a:cubicBezTo>
                    <a:pt x="21" y="25"/>
                    <a:pt x="21" y="25"/>
                    <a:pt x="21" y="25"/>
                  </a:cubicBezTo>
                  <a:cubicBezTo>
                    <a:pt x="21" y="25"/>
                    <a:pt x="21" y="25"/>
                    <a:pt x="21" y="25"/>
                  </a:cubicBezTo>
                  <a:cubicBezTo>
                    <a:pt x="21" y="25"/>
                    <a:pt x="21" y="25"/>
                    <a:pt x="21" y="25"/>
                  </a:cubicBezTo>
                  <a:cubicBezTo>
                    <a:pt x="21" y="26"/>
                    <a:pt x="20" y="27"/>
                    <a:pt x="20" y="27"/>
                  </a:cubicBezTo>
                  <a:cubicBezTo>
                    <a:pt x="20" y="27"/>
                    <a:pt x="20" y="27"/>
                    <a:pt x="20" y="27"/>
                  </a:cubicBezTo>
                  <a:cubicBezTo>
                    <a:pt x="20" y="27"/>
                    <a:pt x="20" y="27"/>
                    <a:pt x="20" y="27"/>
                  </a:cubicBezTo>
                  <a:cubicBezTo>
                    <a:pt x="20" y="27"/>
                    <a:pt x="20" y="27"/>
                    <a:pt x="20" y="27"/>
                  </a:cubicBezTo>
                  <a:cubicBezTo>
                    <a:pt x="21" y="27"/>
                    <a:pt x="21" y="28"/>
                    <a:pt x="21" y="28"/>
                  </a:cubicBezTo>
                  <a:cubicBezTo>
                    <a:pt x="21" y="28"/>
                    <a:pt x="21" y="28"/>
                    <a:pt x="21" y="28"/>
                  </a:cubicBezTo>
                  <a:cubicBezTo>
                    <a:pt x="21" y="29"/>
                    <a:pt x="21" y="29"/>
                    <a:pt x="21" y="29"/>
                  </a:cubicBezTo>
                  <a:cubicBezTo>
                    <a:pt x="21" y="29"/>
                    <a:pt x="21" y="30"/>
                    <a:pt x="20" y="30"/>
                  </a:cubicBezTo>
                  <a:cubicBezTo>
                    <a:pt x="20" y="30"/>
                    <a:pt x="20" y="30"/>
                    <a:pt x="20" y="30"/>
                  </a:cubicBezTo>
                  <a:cubicBezTo>
                    <a:pt x="20" y="30"/>
                    <a:pt x="19" y="30"/>
                    <a:pt x="19" y="30"/>
                  </a:cubicBezTo>
                  <a:cubicBezTo>
                    <a:pt x="19" y="29"/>
                    <a:pt x="19" y="29"/>
                    <a:pt x="19" y="29"/>
                  </a:cubicBezTo>
                  <a:cubicBezTo>
                    <a:pt x="19" y="30"/>
                    <a:pt x="19" y="30"/>
                    <a:pt x="19" y="30"/>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8" y="29"/>
                    <a:pt x="18" y="28"/>
                    <a:pt x="18" y="28"/>
                  </a:cubicBezTo>
                  <a:cubicBezTo>
                    <a:pt x="18" y="27"/>
                    <a:pt x="18" y="27"/>
                    <a:pt x="18" y="26"/>
                  </a:cubicBezTo>
                  <a:cubicBezTo>
                    <a:pt x="18" y="26"/>
                    <a:pt x="18" y="26"/>
                    <a:pt x="18" y="26"/>
                  </a:cubicBezTo>
                  <a:cubicBezTo>
                    <a:pt x="18" y="26"/>
                    <a:pt x="18" y="26"/>
                    <a:pt x="18" y="26"/>
                  </a:cubicBezTo>
                  <a:cubicBezTo>
                    <a:pt x="18" y="26"/>
                    <a:pt x="17"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6"/>
                  </a:cubicBezTo>
                  <a:cubicBezTo>
                    <a:pt x="15" y="26"/>
                    <a:pt x="15" y="26"/>
                    <a:pt x="15" y="26"/>
                  </a:cubicBezTo>
                  <a:cubicBezTo>
                    <a:pt x="15" y="26"/>
                    <a:pt x="15" y="26"/>
                    <a:pt x="15" y="26"/>
                  </a:cubicBezTo>
                  <a:cubicBezTo>
                    <a:pt x="15" y="25"/>
                    <a:pt x="15" y="25"/>
                    <a:pt x="15" y="25"/>
                  </a:cubicBezTo>
                  <a:cubicBezTo>
                    <a:pt x="15" y="25"/>
                    <a:pt x="15" y="25"/>
                    <a:pt x="15" y="25"/>
                  </a:cubicBezTo>
                  <a:cubicBezTo>
                    <a:pt x="15" y="25"/>
                    <a:pt x="15" y="25"/>
                    <a:pt x="15" y="25"/>
                  </a:cubicBezTo>
                  <a:cubicBezTo>
                    <a:pt x="14" y="25"/>
                    <a:pt x="14" y="25"/>
                    <a:pt x="13" y="25"/>
                  </a:cubicBezTo>
                  <a:cubicBezTo>
                    <a:pt x="13" y="25"/>
                    <a:pt x="12" y="25"/>
                    <a:pt x="12" y="25"/>
                  </a:cubicBezTo>
                  <a:cubicBezTo>
                    <a:pt x="12" y="24"/>
                    <a:pt x="11" y="24"/>
                    <a:pt x="11" y="24"/>
                  </a:cubicBezTo>
                  <a:cubicBezTo>
                    <a:pt x="11" y="23"/>
                    <a:pt x="11" y="23"/>
                    <a:pt x="11" y="22"/>
                  </a:cubicBezTo>
                  <a:cubicBezTo>
                    <a:pt x="11" y="22"/>
                    <a:pt x="11" y="22"/>
                    <a:pt x="11" y="22"/>
                  </a:cubicBezTo>
                  <a:cubicBezTo>
                    <a:pt x="11" y="22"/>
                    <a:pt x="11" y="22"/>
                    <a:pt x="11" y="22"/>
                  </a:cubicBezTo>
                  <a:cubicBezTo>
                    <a:pt x="10" y="22"/>
                    <a:pt x="10" y="23"/>
                    <a:pt x="10" y="24"/>
                  </a:cubicBezTo>
                  <a:cubicBezTo>
                    <a:pt x="11" y="24"/>
                    <a:pt x="11" y="24"/>
                    <a:pt x="11" y="24"/>
                  </a:cubicBezTo>
                  <a:cubicBezTo>
                    <a:pt x="11" y="24"/>
                    <a:pt x="11" y="24"/>
                    <a:pt x="11" y="24"/>
                  </a:cubicBezTo>
                  <a:cubicBezTo>
                    <a:pt x="11" y="25"/>
                    <a:pt x="11" y="25"/>
                    <a:pt x="11" y="25"/>
                  </a:cubicBezTo>
                  <a:cubicBezTo>
                    <a:pt x="10" y="24"/>
                    <a:pt x="10" y="23"/>
                    <a:pt x="10" y="22"/>
                  </a:cubicBezTo>
                  <a:cubicBezTo>
                    <a:pt x="10" y="22"/>
                    <a:pt x="10" y="22"/>
                    <a:pt x="10" y="22"/>
                  </a:cubicBezTo>
                  <a:cubicBezTo>
                    <a:pt x="10" y="22"/>
                    <a:pt x="10" y="22"/>
                    <a:pt x="10" y="22"/>
                  </a:cubicBezTo>
                  <a:cubicBezTo>
                    <a:pt x="9" y="23"/>
                    <a:pt x="9" y="25"/>
                    <a:pt x="10" y="25"/>
                  </a:cubicBezTo>
                  <a:cubicBezTo>
                    <a:pt x="11" y="26"/>
                    <a:pt x="11" y="26"/>
                    <a:pt x="11" y="26"/>
                  </a:cubicBezTo>
                  <a:cubicBezTo>
                    <a:pt x="12" y="26"/>
                    <a:pt x="12" y="26"/>
                    <a:pt x="12" y="26"/>
                  </a:cubicBezTo>
                  <a:cubicBezTo>
                    <a:pt x="12" y="26"/>
                    <a:pt x="12" y="26"/>
                    <a:pt x="12" y="26"/>
                  </a:cubicBezTo>
                  <a:cubicBezTo>
                    <a:pt x="12" y="26"/>
                    <a:pt x="12" y="26"/>
                    <a:pt x="12" y="26"/>
                  </a:cubicBezTo>
                  <a:cubicBezTo>
                    <a:pt x="12" y="26"/>
                    <a:pt x="12" y="26"/>
                    <a:pt x="13" y="26"/>
                  </a:cubicBezTo>
                  <a:cubicBezTo>
                    <a:pt x="13" y="27"/>
                    <a:pt x="13" y="27"/>
                    <a:pt x="13" y="27"/>
                  </a:cubicBezTo>
                  <a:cubicBezTo>
                    <a:pt x="13" y="28"/>
                    <a:pt x="13" y="28"/>
                    <a:pt x="13" y="28"/>
                  </a:cubicBezTo>
                  <a:cubicBezTo>
                    <a:pt x="13" y="28"/>
                    <a:pt x="13" y="28"/>
                    <a:pt x="13" y="28"/>
                  </a:cubicBezTo>
                  <a:cubicBezTo>
                    <a:pt x="13" y="28"/>
                    <a:pt x="13" y="28"/>
                    <a:pt x="13" y="28"/>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5" y="29"/>
                    <a:pt x="15" y="29"/>
                    <a:pt x="15" y="29"/>
                  </a:cubicBezTo>
                  <a:cubicBezTo>
                    <a:pt x="16" y="29"/>
                    <a:pt x="16" y="29"/>
                    <a:pt x="17" y="29"/>
                  </a:cubicBezTo>
                  <a:cubicBezTo>
                    <a:pt x="17" y="29"/>
                    <a:pt x="18" y="30"/>
                    <a:pt x="18" y="30"/>
                  </a:cubicBezTo>
                  <a:cubicBezTo>
                    <a:pt x="19" y="30"/>
                    <a:pt x="19" y="30"/>
                    <a:pt x="19" y="30"/>
                  </a:cubicBezTo>
                  <a:cubicBezTo>
                    <a:pt x="19" y="31"/>
                    <a:pt x="19" y="31"/>
                    <a:pt x="19" y="31"/>
                  </a:cubicBezTo>
                  <a:cubicBezTo>
                    <a:pt x="20" y="31"/>
                    <a:pt x="20" y="31"/>
                    <a:pt x="20" y="31"/>
                  </a:cubicBezTo>
                  <a:cubicBezTo>
                    <a:pt x="20" y="31"/>
                    <a:pt x="20" y="31"/>
                    <a:pt x="20" y="31"/>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3"/>
                    <a:pt x="20" y="33"/>
                    <a:pt x="20" y="33"/>
                  </a:cubicBezTo>
                  <a:cubicBezTo>
                    <a:pt x="20" y="33"/>
                    <a:pt x="20" y="33"/>
                    <a:pt x="20" y="33"/>
                  </a:cubicBezTo>
                  <a:cubicBezTo>
                    <a:pt x="20" y="32"/>
                    <a:pt x="20" y="32"/>
                    <a:pt x="20" y="32"/>
                  </a:cubicBezTo>
                  <a:cubicBezTo>
                    <a:pt x="21" y="33"/>
                    <a:pt x="21" y="33"/>
                    <a:pt x="21" y="33"/>
                  </a:cubicBezTo>
                  <a:cubicBezTo>
                    <a:pt x="20" y="33"/>
                    <a:pt x="20" y="33"/>
                    <a:pt x="20" y="33"/>
                  </a:cubicBezTo>
                  <a:cubicBezTo>
                    <a:pt x="21" y="33"/>
                    <a:pt x="21" y="33"/>
                    <a:pt x="21" y="33"/>
                  </a:cubicBezTo>
                  <a:cubicBezTo>
                    <a:pt x="21" y="33"/>
                    <a:pt x="21" y="33"/>
                    <a:pt x="21" y="33"/>
                  </a:cubicBezTo>
                  <a:cubicBezTo>
                    <a:pt x="21" y="33"/>
                    <a:pt x="21" y="33"/>
                    <a:pt x="21" y="33"/>
                  </a:cubicBezTo>
                  <a:cubicBezTo>
                    <a:pt x="21" y="33"/>
                    <a:pt x="21" y="33"/>
                    <a:pt x="21" y="33"/>
                  </a:cubicBezTo>
                  <a:cubicBezTo>
                    <a:pt x="21" y="34"/>
                    <a:pt x="21" y="34"/>
                    <a:pt x="21" y="34"/>
                  </a:cubicBezTo>
                  <a:cubicBezTo>
                    <a:pt x="21" y="34"/>
                    <a:pt x="21" y="35"/>
                    <a:pt x="20" y="36"/>
                  </a:cubicBezTo>
                  <a:cubicBezTo>
                    <a:pt x="20" y="36"/>
                    <a:pt x="20" y="36"/>
                    <a:pt x="19" y="36"/>
                  </a:cubicBezTo>
                  <a:cubicBezTo>
                    <a:pt x="19" y="36"/>
                    <a:pt x="19" y="36"/>
                    <a:pt x="19" y="36"/>
                  </a:cubicBezTo>
                  <a:cubicBezTo>
                    <a:pt x="19" y="36"/>
                    <a:pt x="19" y="36"/>
                    <a:pt x="19" y="36"/>
                  </a:cubicBezTo>
                  <a:cubicBezTo>
                    <a:pt x="19" y="37"/>
                    <a:pt x="19" y="37"/>
                    <a:pt x="19" y="37"/>
                  </a:cubicBezTo>
                  <a:cubicBezTo>
                    <a:pt x="19" y="37"/>
                    <a:pt x="19" y="37"/>
                    <a:pt x="19" y="37"/>
                  </a:cubicBezTo>
                  <a:cubicBezTo>
                    <a:pt x="20" y="37"/>
                    <a:pt x="20" y="37"/>
                    <a:pt x="20" y="38"/>
                  </a:cubicBezTo>
                  <a:cubicBezTo>
                    <a:pt x="20" y="38"/>
                    <a:pt x="20" y="38"/>
                    <a:pt x="20" y="38"/>
                  </a:cubicBezTo>
                  <a:cubicBezTo>
                    <a:pt x="20" y="38"/>
                    <a:pt x="20" y="38"/>
                    <a:pt x="20" y="38"/>
                  </a:cubicBezTo>
                  <a:cubicBezTo>
                    <a:pt x="21" y="38"/>
                    <a:pt x="21" y="38"/>
                    <a:pt x="21" y="38"/>
                  </a:cubicBezTo>
                  <a:cubicBezTo>
                    <a:pt x="21" y="39"/>
                    <a:pt x="21" y="41"/>
                    <a:pt x="21" y="42"/>
                  </a:cubicBezTo>
                  <a:cubicBezTo>
                    <a:pt x="21" y="42"/>
                    <a:pt x="21" y="42"/>
                    <a:pt x="21" y="42"/>
                  </a:cubicBezTo>
                  <a:cubicBezTo>
                    <a:pt x="21" y="42"/>
                    <a:pt x="21" y="42"/>
                    <a:pt x="21" y="42"/>
                  </a:cubicBezTo>
                  <a:cubicBezTo>
                    <a:pt x="21" y="43"/>
                    <a:pt x="21" y="44"/>
                    <a:pt x="21" y="44"/>
                  </a:cubicBezTo>
                  <a:cubicBezTo>
                    <a:pt x="21" y="44"/>
                    <a:pt x="21" y="44"/>
                    <a:pt x="21" y="44"/>
                  </a:cubicBezTo>
                  <a:cubicBezTo>
                    <a:pt x="20" y="45"/>
                    <a:pt x="20" y="46"/>
                    <a:pt x="20" y="46"/>
                  </a:cubicBezTo>
                  <a:cubicBezTo>
                    <a:pt x="20" y="46"/>
                    <a:pt x="20" y="46"/>
                    <a:pt x="20" y="46"/>
                  </a:cubicBezTo>
                  <a:cubicBezTo>
                    <a:pt x="20" y="45"/>
                    <a:pt x="21" y="44"/>
                    <a:pt x="21" y="43"/>
                  </a:cubicBezTo>
                  <a:cubicBezTo>
                    <a:pt x="21" y="43"/>
                    <a:pt x="21" y="43"/>
                    <a:pt x="21" y="43"/>
                  </a:cubicBezTo>
                  <a:cubicBezTo>
                    <a:pt x="21" y="43"/>
                    <a:pt x="21" y="43"/>
                    <a:pt x="21" y="43"/>
                  </a:cubicBezTo>
                  <a:cubicBezTo>
                    <a:pt x="20" y="44"/>
                    <a:pt x="20" y="44"/>
                    <a:pt x="20" y="45"/>
                  </a:cubicBezTo>
                  <a:cubicBezTo>
                    <a:pt x="19" y="45"/>
                    <a:pt x="19" y="45"/>
                    <a:pt x="19" y="45"/>
                  </a:cubicBezTo>
                  <a:cubicBezTo>
                    <a:pt x="21" y="43"/>
                    <a:pt x="21" y="43"/>
                    <a:pt x="21" y="43"/>
                  </a:cubicBezTo>
                  <a:cubicBezTo>
                    <a:pt x="20" y="42"/>
                    <a:pt x="20" y="42"/>
                    <a:pt x="20" y="42"/>
                  </a:cubicBezTo>
                  <a:cubicBezTo>
                    <a:pt x="20" y="42"/>
                    <a:pt x="20" y="42"/>
                    <a:pt x="20" y="42"/>
                  </a:cubicBezTo>
                  <a:cubicBezTo>
                    <a:pt x="19" y="44"/>
                    <a:pt x="19" y="44"/>
                    <a:pt x="19" y="44"/>
                  </a:cubicBezTo>
                  <a:cubicBezTo>
                    <a:pt x="19" y="44"/>
                    <a:pt x="19" y="44"/>
                    <a:pt x="19" y="44"/>
                  </a:cubicBezTo>
                  <a:cubicBezTo>
                    <a:pt x="19" y="43"/>
                    <a:pt x="19" y="43"/>
                    <a:pt x="19" y="43"/>
                  </a:cubicBezTo>
                  <a:cubicBezTo>
                    <a:pt x="20" y="43"/>
                    <a:pt x="20" y="43"/>
                    <a:pt x="20" y="43"/>
                  </a:cubicBezTo>
                  <a:cubicBezTo>
                    <a:pt x="20" y="42"/>
                    <a:pt x="20" y="41"/>
                    <a:pt x="19" y="40"/>
                  </a:cubicBezTo>
                  <a:cubicBezTo>
                    <a:pt x="19" y="40"/>
                    <a:pt x="19" y="40"/>
                    <a:pt x="19" y="40"/>
                  </a:cubicBezTo>
                  <a:cubicBezTo>
                    <a:pt x="18" y="39"/>
                    <a:pt x="18" y="39"/>
                    <a:pt x="18" y="39"/>
                  </a:cubicBezTo>
                  <a:cubicBezTo>
                    <a:pt x="17" y="39"/>
                    <a:pt x="17" y="39"/>
                    <a:pt x="17" y="39"/>
                  </a:cubicBezTo>
                  <a:cubicBezTo>
                    <a:pt x="18" y="40"/>
                    <a:pt x="18" y="40"/>
                    <a:pt x="18" y="40"/>
                  </a:cubicBezTo>
                  <a:cubicBezTo>
                    <a:pt x="19" y="41"/>
                    <a:pt x="19" y="41"/>
                    <a:pt x="19" y="41"/>
                  </a:cubicBezTo>
                  <a:cubicBezTo>
                    <a:pt x="19" y="41"/>
                    <a:pt x="19" y="42"/>
                    <a:pt x="19" y="42"/>
                  </a:cubicBezTo>
                  <a:cubicBezTo>
                    <a:pt x="19" y="43"/>
                    <a:pt x="19" y="43"/>
                    <a:pt x="19" y="43"/>
                  </a:cubicBezTo>
                  <a:cubicBezTo>
                    <a:pt x="18" y="43"/>
                    <a:pt x="18" y="43"/>
                    <a:pt x="18" y="43"/>
                  </a:cubicBezTo>
                  <a:cubicBezTo>
                    <a:pt x="18" y="44"/>
                    <a:pt x="18" y="44"/>
                    <a:pt x="18" y="44"/>
                  </a:cubicBezTo>
                  <a:cubicBezTo>
                    <a:pt x="18" y="44"/>
                    <a:pt x="18" y="44"/>
                    <a:pt x="18" y="44"/>
                  </a:cubicBezTo>
                  <a:cubicBezTo>
                    <a:pt x="18" y="44"/>
                    <a:pt x="18"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6"/>
                    <a:pt x="19" y="46"/>
                    <a:pt x="19" y="46"/>
                  </a:cubicBezTo>
                  <a:cubicBezTo>
                    <a:pt x="19" y="46"/>
                    <a:pt x="19" y="46"/>
                    <a:pt x="19" y="46"/>
                  </a:cubicBezTo>
                  <a:cubicBezTo>
                    <a:pt x="19" y="46"/>
                    <a:pt x="19" y="46"/>
                    <a:pt x="19" y="46"/>
                  </a:cubicBezTo>
                  <a:cubicBezTo>
                    <a:pt x="19" y="46"/>
                    <a:pt x="19" y="46"/>
                    <a:pt x="19" y="46"/>
                  </a:cubicBezTo>
                  <a:cubicBezTo>
                    <a:pt x="19" y="47"/>
                    <a:pt x="18" y="48"/>
                    <a:pt x="18" y="49"/>
                  </a:cubicBezTo>
                  <a:cubicBezTo>
                    <a:pt x="18" y="49"/>
                    <a:pt x="18" y="49"/>
                    <a:pt x="18" y="49"/>
                  </a:cubicBezTo>
                  <a:cubicBezTo>
                    <a:pt x="17" y="49"/>
                    <a:pt x="17" y="49"/>
                    <a:pt x="17" y="49"/>
                  </a:cubicBezTo>
                  <a:cubicBezTo>
                    <a:pt x="17" y="49"/>
                    <a:pt x="17" y="49"/>
                    <a:pt x="17" y="49"/>
                  </a:cubicBezTo>
                  <a:cubicBezTo>
                    <a:pt x="17" y="49"/>
                    <a:pt x="17" y="49"/>
                    <a:pt x="17"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9"/>
                    <a:pt x="15" y="49"/>
                  </a:cubicBezTo>
                  <a:cubicBezTo>
                    <a:pt x="14" y="49"/>
                    <a:pt x="14" y="49"/>
                    <a:pt x="14" y="49"/>
                  </a:cubicBezTo>
                  <a:cubicBezTo>
                    <a:pt x="14" y="49"/>
                    <a:pt x="14" y="49"/>
                    <a:pt x="14" y="49"/>
                  </a:cubicBezTo>
                  <a:cubicBezTo>
                    <a:pt x="14" y="49"/>
                    <a:pt x="13" y="48"/>
                    <a:pt x="13" y="48"/>
                  </a:cubicBezTo>
                  <a:cubicBezTo>
                    <a:pt x="13" y="48"/>
                    <a:pt x="13" y="48"/>
                    <a:pt x="13" y="48"/>
                  </a:cubicBezTo>
                  <a:cubicBezTo>
                    <a:pt x="13" y="48"/>
                    <a:pt x="13" y="48"/>
                    <a:pt x="13" y="48"/>
                  </a:cubicBezTo>
                  <a:cubicBezTo>
                    <a:pt x="12" y="47"/>
                    <a:pt x="12" y="47"/>
                    <a:pt x="12" y="47"/>
                  </a:cubicBezTo>
                  <a:cubicBezTo>
                    <a:pt x="12" y="47"/>
                    <a:pt x="12" y="47"/>
                    <a:pt x="12" y="47"/>
                  </a:cubicBezTo>
                  <a:cubicBezTo>
                    <a:pt x="12" y="47"/>
                    <a:pt x="12" y="47"/>
                    <a:pt x="12" y="47"/>
                  </a:cubicBezTo>
                  <a:cubicBezTo>
                    <a:pt x="12" y="46"/>
                    <a:pt x="12" y="46"/>
                    <a:pt x="12" y="46"/>
                  </a:cubicBezTo>
                  <a:cubicBezTo>
                    <a:pt x="12" y="46"/>
                    <a:pt x="12" y="46"/>
                    <a:pt x="12" y="46"/>
                  </a:cubicBezTo>
                  <a:cubicBezTo>
                    <a:pt x="13" y="46"/>
                    <a:pt x="13" y="46"/>
                    <a:pt x="13" y="46"/>
                  </a:cubicBezTo>
                  <a:cubicBezTo>
                    <a:pt x="14" y="45"/>
                    <a:pt x="14" y="45"/>
                    <a:pt x="14" y="45"/>
                  </a:cubicBezTo>
                  <a:cubicBezTo>
                    <a:pt x="14" y="44"/>
                    <a:pt x="14" y="44"/>
                    <a:pt x="14" y="44"/>
                  </a:cubicBezTo>
                  <a:cubicBezTo>
                    <a:pt x="14" y="44"/>
                    <a:pt x="14" y="44"/>
                    <a:pt x="14" y="44"/>
                  </a:cubicBezTo>
                  <a:cubicBezTo>
                    <a:pt x="14" y="44"/>
                    <a:pt x="15" y="44"/>
                    <a:pt x="15" y="44"/>
                  </a:cubicBezTo>
                  <a:cubicBezTo>
                    <a:pt x="15" y="44"/>
                    <a:pt x="16" y="43"/>
                    <a:pt x="16" y="42"/>
                  </a:cubicBezTo>
                  <a:cubicBezTo>
                    <a:pt x="15" y="42"/>
                    <a:pt x="15" y="42"/>
                    <a:pt x="15" y="42"/>
                  </a:cubicBezTo>
                  <a:cubicBezTo>
                    <a:pt x="15" y="42"/>
                    <a:pt x="15" y="42"/>
                    <a:pt x="15" y="42"/>
                  </a:cubicBezTo>
                  <a:cubicBezTo>
                    <a:pt x="15" y="42"/>
                    <a:pt x="15" y="42"/>
                    <a:pt x="15" y="42"/>
                  </a:cubicBezTo>
                  <a:cubicBezTo>
                    <a:pt x="16" y="41"/>
                    <a:pt x="16" y="41"/>
                    <a:pt x="16" y="41"/>
                  </a:cubicBezTo>
                  <a:cubicBezTo>
                    <a:pt x="16" y="41"/>
                    <a:pt x="16" y="41"/>
                    <a:pt x="16" y="41"/>
                  </a:cubicBezTo>
                  <a:cubicBezTo>
                    <a:pt x="15" y="41"/>
                    <a:pt x="15" y="41"/>
                    <a:pt x="15" y="41"/>
                  </a:cubicBezTo>
                  <a:cubicBezTo>
                    <a:pt x="15" y="41"/>
                    <a:pt x="15" y="41"/>
                    <a:pt x="15" y="42"/>
                  </a:cubicBezTo>
                  <a:cubicBezTo>
                    <a:pt x="14" y="41"/>
                    <a:pt x="14" y="41"/>
                    <a:pt x="14" y="41"/>
                  </a:cubicBezTo>
                  <a:cubicBezTo>
                    <a:pt x="15" y="40"/>
                    <a:pt x="15" y="40"/>
                    <a:pt x="15" y="40"/>
                  </a:cubicBezTo>
                  <a:cubicBezTo>
                    <a:pt x="15" y="39"/>
                    <a:pt x="15" y="39"/>
                    <a:pt x="15" y="39"/>
                  </a:cubicBezTo>
                  <a:cubicBezTo>
                    <a:pt x="14" y="39"/>
                    <a:pt x="14" y="39"/>
                    <a:pt x="14" y="39"/>
                  </a:cubicBezTo>
                  <a:cubicBezTo>
                    <a:pt x="14" y="41"/>
                    <a:pt x="14" y="41"/>
                    <a:pt x="14" y="41"/>
                  </a:cubicBezTo>
                  <a:cubicBezTo>
                    <a:pt x="14" y="40"/>
                    <a:pt x="14" y="40"/>
                    <a:pt x="14" y="40"/>
                  </a:cubicBezTo>
                  <a:cubicBezTo>
                    <a:pt x="15" y="38"/>
                    <a:pt x="15" y="38"/>
                    <a:pt x="15" y="38"/>
                  </a:cubicBezTo>
                  <a:cubicBezTo>
                    <a:pt x="14" y="38"/>
                    <a:pt x="14" y="38"/>
                    <a:pt x="14" y="38"/>
                  </a:cubicBezTo>
                  <a:cubicBezTo>
                    <a:pt x="14" y="38"/>
                    <a:pt x="14" y="38"/>
                    <a:pt x="14" y="38"/>
                  </a:cubicBezTo>
                  <a:cubicBezTo>
                    <a:pt x="13" y="39"/>
                    <a:pt x="13" y="39"/>
                    <a:pt x="13" y="39"/>
                  </a:cubicBezTo>
                  <a:cubicBezTo>
                    <a:pt x="13" y="39"/>
                    <a:pt x="13" y="39"/>
                    <a:pt x="13" y="39"/>
                  </a:cubicBezTo>
                  <a:cubicBezTo>
                    <a:pt x="14" y="37"/>
                    <a:pt x="14" y="37"/>
                    <a:pt x="14" y="37"/>
                  </a:cubicBezTo>
                  <a:cubicBezTo>
                    <a:pt x="14" y="37"/>
                    <a:pt x="14" y="37"/>
                    <a:pt x="14" y="37"/>
                  </a:cubicBezTo>
                  <a:cubicBezTo>
                    <a:pt x="14" y="37"/>
                    <a:pt x="14" y="37"/>
                    <a:pt x="14" y="37"/>
                  </a:cubicBezTo>
                  <a:cubicBezTo>
                    <a:pt x="13" y="38"/>
                    <a:pt x="13" y="38"/>
                    <a:pt x="13" y="38"/>
                  </a:cubicBezTo>
                  <a:cubicBezTo>
                    <a:pt x="13" y="38"/>
                    <a:pt x="13" y="38"/>
                    <a:pt x="13" y="38"/>
                  </a:cubicBezTo>
                  <a:cubicBezTo>
                    <a:pt x="13" y="39"/>
                    <a:pt x="13" y="39"/>
                    <a:pt x="13" y="39"/>
                  </a:cubicBezTo>
                  <a:cubicBezTo>
                    <a:pt x="12" y="40"/>
                    <a:pt x="13" y="42"/>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4" y="43"/>
                    <a:pt x="14" y="43"/>
                    <a:pt x="14" y="43"/>
                  </a:cubicBezTo>
                  <a:cubicBezTo>
                    <a:pt x="14" y="43"/>
                    <a:pt x="14" y="44"/>
                    <a:pt x="14" y="44"/>
                  </a:cubicBezTo>
                  <a:cubicBezTo>
                    <a:pt x="14" y="44"/>
                    <a:pt x="14" y="43"/>
                    <a:pt x="13" y="43"/>
                  </a:cubicBezTo>
                  <a:cubicBezTo>
                    <a:pt x="13" y="44"/>
                    <a:pt x="13" y="44"/>
                    <a:pt x="13" y="44"/>
                  </a:cubicBezTo>
                  <a:cubicBezTo>
                    <a:pt x="13" y="44"/>
                    <a:pt x="13" y="44"/>
                    <a:pt x="13" y="44"/>
                  </a:cubicBezTo>
                  <a:cubicBezTo>
                    <a:pt x="13" y="44"/>
                    <a:pt x="13" y="44"/>
                    <a:pt x="13" y="44"/>
                  </a:cubicBezTo>
                  <a:cubicBezTo>
                    <a:pt x="13" y="44"/>
                    <a:pt x="13" y="44"/>
                    <a:pt x="13" y="44"/>
                  </a:cubicBezTo>
                  <a:cubicBezTo>
                    <a:pt x="12" y="44"/>
                    <a:pt x="12" y="44"/>
                    <a:pt x="12" y="44"/>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0" y="45"/>
                    <a:pt x="10" y="45"/>
                    <a:pt x="10" y="45"/>
                  </a:cubicBezTo>
                  <a:cubicBezTo>
                    <a:pt x="10" y="45"/>
                    <a:pt x="10" y="45"/>
                    <a:pt x="10" y="45"/>
                  </a:cubicBezTo>
                  <a:cubicBezTo>
                    <a:pt x="10" y="45"/>
                    <a:pt x="10" y="45"/>
                    <a:pt x="10" y="45"/>
                  </a:cubicBezTo>
                  <a:cubicBezTo>
                    <a:pt x="10" y="45"/>
                    <a:pt x="10" y="45"/>
                    <a:pt x="10" y="45"/>
                  </a:cubicBezTo>
                  <a:cubicBezTo>
                    <a:pt x="9" y="45"/>
                    <a:pt x="9" y="45"/>
                    <a:pt x="9" y="45"/>
                  </a:cubicBezTo>
                  <a:cubicBezTo>
                    <a:pt x="9" y="45"/>
                    <a:pt x="9" y="45"/>
                    <a:pt x="9" y="45"/>
                  </a:cubicBezTo>
                  <a:cubicBezTo>
                    <a:pt x="9" y="45"/>
                    <a:pt x="9" y="45"/>
                    <a:pt x="9" y="45"/>
                  </a:cubicBezTo>
                  <a:cubicBezTo>
                    <a:pt x="9" y="44"/>
                    <a:pt x="9" y="44"/>
                    <a:pt x="9" y="44"/>
                  </a:cubicBezTo>
                  <a:cubicBezTo>
                    <a:pt x="10" y="43"/>
                    <a:pt x="10" y="43"/>
                    <a:pt x="10" y="43"/>
                  </a:cubicBezTo>
                  <a:cubicBezTo>
                    <a:pt x="10" y="43"/>
                    <a:pt x="10" y="43"/>
                    <a:pt x="10" y="43"/>
                  </a:cubicBezTo>
                  <a:cubicBezTo>
                    <a:pt x="10" y="43"/>
                    <a:pt x="10" y="43"/>
                    <a:pt x="10" y="43"/>
                  </a:cubicBezTo>
                  <a:cubicBezTo>
                    <a:pt x="11" y="43"/>
                    <a:pt x="11" y="43"/>
                    <a:pt x="11" y="43"/>
                  </a:cubicBezTo>
                  <a:cubicBezTo>
                    <a:pt x="11" y="43"/>
                    <a:pt x="12" y="43"/>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0" y="42"/>
                    <a:pt x="10" y="42"/>
                    <a:pt x="10" y="41"/>
                  </a:cubicBezTo>
                  <a:cubicBezTo>
                    <a:pt x="9" y="41"/>
                    <a:pt x="9" y="41"/>
                    <a:pt x="9" y="41"/>
                  </a:cubicBezTo>
                  <a:cubicBezTo>
                    <a:pt x="10" y="41"/>
                    <a:pt x="10" y="41"/>
                    <a:pt x="10" y="41"/>
                  </a:cubicBezTo>
                  <a:cubicBezTo>
                    <a:pt x="10" y="40"/>
                    <a:pt x="10" y="40"/>
                    <a:pt x="10" y="40"/>
                  </a:cubicBezTo>
                  <a:cubicBezTo>
                    <a:pt x="9" y="40"/>
                    <a:pt x="9" y="40"/>
                    <a:pt x="9" y="40"/>
                  </a:cubicBezTo>
                  <a:cubicBezTo>
                    <a:pt x="9" y="40"/>
                    <a:pt x="9" y="39"/>
                    <a:pt x="8" y="38"/>
                  </a:cubicBezTo>
                  <a:cubicBezTo>
                    <a:pt x="8" y="39"/>
                    <a:pt x="8" y="39"/>
                    <a:pt x="8" y="39"/>
                  </a:cubicBezTo>
                  <a:cubicBezTo>
                    <a:pt x="8" y="39"/>
                    <a:pt x="8" y="39"/>
                    <a:pt x="8" y="39"/>
                  </a:cubicBezTo>
                  <a:cubicBezTo>
                    <a:pt x="8" y="39"/>
                    <a:pt x="9" y="40"/>
                    <a:pt x="9" y="40"/>
                  </a:cubicBezTo>
                  <a:cubicBezTo>
                    <a:pt x="9" y="41"/>
                    <a:pt x="9" y="41"/>
                    <a:pt x="9" y="41"/>
                  </a:cubicBezTo>
                  <a:cubicBezTo>
                    <a:pt x="8" y="41"/>
                    <a:pt x="8" y="41"/>
                    <a:pt x="8" y="41"/>
                  </a:cubicBezTo>
                  <a:cubicBezTo>
                    <a:pt x="7" y="41"/>
                    <a:pt x="7" y="41"/>
                    <a:pt x="7" y="41"/>
                  </a:cubicBezTo>
                  <a:cubicBezTo>
                    <a:pt x="7" y="42"/>
                    <a:pt x="7" y="42"/>
                    <a:pt x="7" y="42"/>
                  </a:cubicBezTo>
                  <a:cubicBezTo>
                    <a:pt x="6" y="42"/>
                    <a:pt x="6" y="42"/>
                    <a:pt x="6" y="42"/>
                  </a:cubicBezTo>
                  <a:cubicBezTo>
                    <a:pt x="6" y="41"/>
                    <a:pt x="6" y="41"/>
                    <a:pt x="6" y="41"/>
                  </a:cubicBezTo>
                  <a:cubicBezTo>
                    <a:pt x="6" y="41"/>
                    <a:pt x="6" y="41"/>
                    <a:pt x="6" y="41"/>
                  </a:cubicBezTo>
                  <a:cubicBezTo>
                    <a:pt x="5" y="41"/>
                    <a:pt x="5" y="41"/>
                    <a:pt x="5" y="41"/>
                  </a:cubicBezTo>
                  <a:cubicBezTo>
                    <a:pt x="5" y="41"/>
                    <a:pt x="5" y="41"/>
                    <a:pt x="5" y="41"/>
                  </a:cubicBezTo>
                  <a:cubicBezTo>
                    <a:pt x="5" y="40"/>
                    <a:pt x="5" y="40"/>
                    <a:pt x="5" y="40"/>
                  </a:cubicBezTo>
                  <a:cubicBezTo>
                    <a:pt x="5" y="40"/>
                    <a:pt x="5" y="40"/>
                    <a:pt x="5" y="40"/>
                  </a:cubicBezTo>
                  <a:cubicBezTo>
                    <a:pt x="5" y="38"/>
                    <a:pt x="5" y="38"/>
                    <a:pt x="5" y="38"/>
                  </a:cubicBezTo>
                  <a:cubicBezTo>
                    <a:pt x="5" y="38"/>
                    <a:pt x="6" y="38"/>
                    <a:pt x="6" y="38"/>
                  </a:cubicBezTo>
                  <a:cubicBezTo>
                    <a:pt x="6" y="37"/>
                    <a:pt x="6" y="36"/>
                    <a:pt x="6" y="36"/>
                  </a:cubicBezTo>
                  <a:cubicBezTo>
                    <a:pt x="6" y="36"/>
                    <a:pt x="6" y="36"/>
                    <a:pt x="6" y="36"/>
                  </a:cubicBezTo>
                  <a:cubicBezTo>
                    <a:pt x="7" y="35"/>
                    <a:pt x="7" y="35"/>
                    <a:pt x="7" y="35"/>
                  </a:cubicBezTo>
                  <a:cubicBezTo>
                    <a:pt x="7" y="35"/>
                    <a:pt x="7" y="35"/>
                    <a:pt x="7" y="35"/>
                  </a:cubicBezTo>
                  <a:cubicBezTo>
                    <a:pt x="8" y="36"/>
                    <a:pt x="8" y="36"/>
                    <a:pt x="8" y="36"/>
                  </a:cubicBezTo>
                  <a:cubicBezTo>
                    <a:pt x="8" y="36"/>
                    <a:pt x="8" y="37"/>
                    <a:pt x="8" y="37"/>
                  </a:cubicBezTo>
                  <a:cubicBezTo>
                    <a:pt x="9" y="38"/>
                    <a:pt x="9" y="38"/>
                    <a:pt x="10" y="38"/>
                  </a:cubicBezTo>
                  <a:cubicBezTo>
                    <a:pt x="10" y="38"/>
                    <a:pt x="10" y="38"/>
                    <a:pt x="10" y="38"/>
                  </a:cubicBezTo>
                  <a:cubicBezTo>
                    <a:pt x="11" y="38"/>
                    <a:pt x="11" y="38"/>
                    <a:pt x="11" y="37"/>
                  </a:cubicBezTo>
                  <a:cubicBezTo>
                    <a:pt x="11" y="37"/>
                    <a:pt x="11" y="37"/>
                    <a:pt x="11" y="37"/>
                  </a:cubicBezTo>
                  <a:cubicBezTo>
                    <a:pt x="12" y="37"/>
                    <a:pt x="12" y="37"/>
                    <a:pt x="12" y="37"/>
                  </a:cubicBezTo>
                  <a:cubicBezTo>
                    <a:pt x="12" y="37"/>
                    <a:pt x="12" y="37"/>
                    <a:pt x="12" y="37"/>
                  </a:cubicBezTo>
                  <a:cubicBezTo>
                    <a:pt x="12" y="37"/>
                    <a:pt x="13" y="37"/>
                    <a:pt x="13" y="37"/>
                  </a:cubicBezTo>
                  <a:cubicBezTo>
                    <a:pt x="14" y="37"/>
                    <a:pt x="14" y="37"/>
                    <a:pt x="14" y="37"/>
                  </a:cubicBezTo>
                  <a:cubicBezTo>
                    <a:pt x="13" y="37"/>
                    <a:pt x="13" y="37"/>
                    <a:pt x="13" y="37"/>
                  </a:cubicBezTo>
                  <a:cubicBezTo>
                    <a:pt x="13" y="36"/>
                    <a:pt x="13" y="36"/>
                    <a:pt x="12" y="36"/>
                  </a:cubicBezTo>
                  <a:cubicBezTo>
                    <a:pt x="12" y="36"/>
                    <a:pt x="12" y="36"/>
                    <a:pt x="12" y="36"/>
                  </a:cubicBezTo>
                  <a:cubicBezTo>
                    <a:pt x="12" y="35"/>
                    <a:pt x="12" y="35"/>
                    <a:pt x="12" y="35"/>
                  </a:cubicBezTo>
                  <a:cubicBezTo>
                    <a:pt x="12" y="35"/>
                    <a:pt x="12" y="35"/>
                    <a:pt x="12" y="35"/>
                  </a:cubicBezTo>
                  <a:cubicBezTo>
                    <a:pt x="11" y="36"/>
                    <a:pt x="11" y="36"/>
                    <a:pt x="10" y="36"/>
                  </a:cubicBezTo>
                  <a:cubicBezTo>
                    <a:pt x="10" y="36"/>
                    <a:pt x="10" y="36"/>
                    <a:pt x="10" y="36"/>
                  </a:cubicBezTo>
                  <a:cubicBezTo>
                    <a:pt x="9" y="36"/>
                    <a:pt x="9" y="36"/>
                    <a:pt x="8" y="36"/>
                  </a:cubicBezTo>
                  <a:cubicBezTo>
                    <a:pt x="8" y="35"/>
                    <a:pt x="8" y="35"/>
                    <a:pt x="8" y="35"/>
                  </a:cubicBezTo>
                  <a:cubicBezTo>
                    <a:pt x="8" y="34"/>
                    <a:pt x="8" y="34"/>
                    <a:pt x="7" y="34"/>
                  </a:cubicBezTo>
                  <a:cubicBezTo>
                    <a:pt x="7" y="34"/>
                    <a:pt x="7" y="34"/>
                    <a:pt x="7" y="34"/>
                  </a:cubicBezTo>
                  <a:cubicBezTo>
                    <a:pt x="7" y="34"/>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5" y="36"/>
                    <a:pt x="5" y="36"/>
                    <a:pt x="4" y="36"/>
                  </a:cubicBezTo>
                  <a:cubicBezTo>
                    <a:pt x="4" y="36"/>
                    <a:pt x="4" y="36"/>
                    <a:pt x="4" y="36"/>
                  </a:cubicBezTo>
                  <a:cubicBezTo>
                    <a:pt x="3" y="35"/>
                    <a:pt x="3" y="35"/>
                    <a:pt x="3" y="35"/>
                  </a:cubicBezTo>
                  <a:cubicBezTo>
                    <a:pt x="3" y="35"/>
                    <a:pt x="3" y="35"/>
                    <a:pt x="3" y="35"/>
                  </a:cubicBezTo>
                  <a:cubicBezTo>
                    <a:pt x="3" y="35"/>
                    <a:pt x="3" y="35"/>
                    <a:pt x="3" y="35"/>
                  </a:cubicBezTo>
                  <a:cubicBezTo>
                    <a:pt x="3" y="35"/>
                    <a:pt x="3" y="35"/>
                    <a:pt x="3" y="35"/>
                  </a:cubicBezTo>
                  <a:cubicBezTo>
                    <a:pt x="3" y="34"/>
                    <a:pt x="3" y="34"/>
                    <a:pt x="3" y="34"/>
                  </a:cubicBezTo>
                  <a:cubicBezTo>
                    <a:pt x="3" y="33"/>
                    <a:pt x="3" y="33"/>
                    <a:pt x="3" y="33"/>
                  </a:cubicBezTo>
                  <a:cubicBezTo>
                    <a:pt x="3" y="32"/>
                    <a:pt x="3" y="32"/>
                    <a:pt x="3" y="32"/>
                  </a:cubicBezTo>
                  <a:cubicBezTo>
                    <a:pt x="3" y="32"/>
                    <a:pt x="4" y="32"/>
                    <a:pt x="4" y="32"/>
                  </a:cubicBezTo>
                  <a:cubicBezTo>
                    <a:pt x="4" y="32"/>
                    <a:pt x="4" y="32"/>
                    <a:pt x="4" y="32"/>
                  </a:cubicBezTo>
                  <a:cubicBezTo>
                    <a:pt x="4" y="32"/>
                    <a:pt x="4" y="32"/>
                    <a:pt x="4" y="32"/>
                  </a:cubicBezTo>
                  <a:cubicBezTo>
                    <a:pt x="4" y="32"/>
                    <a:pt x="4" y="32"/>
                    <a:pt x="4" y="32"/>
                  </a:cubicBezTo>
                  <a:cubicBezTo>
                    <a:pt x="5" y="31"/>
                    <a:pt x="5" y="31"/>
                    <a:pt x="5" y="31"/>
                  </a:cubicBezTo>
                  <a:cubicBezTo>
                    <a:pt x="5" y="31"/>
                    <a:pt x="6" y="31"/>
                    <a:pt x="6" y="31"/>
                  </a:cubicBezTo>
                  <a:cubicBezTo>
                    <a:pt x="7" y="31"/>
                    <a:pt x="7" y="31"/>
                    <a:pt x="7" y="31"/>
                  </a:cubicBezTo>
                  <a:cubicBezTo>
                    <a:pt x="7" y="31"/>
                    <a:pt x="7" y="31"/>
                    <a:pt x="7" y="31"/>
                  </a:cubicBezTo>
                  <a:cubicBezTo>
                    <a:pt x="8" y="32"/>
                    <a:pt x="9" y="32"/>
                    <a:pt x="10" y="32"/>
                  </a:cubicBezTo>
                  <a:cubicBezTo>
                    <a:pt x="10" y="33"/>
                    <a:pt x="10" y="33"/>
                    <a:pt x="10" y="33"/>
                  </a:cubicBezTo>
                  <a:cubicBezTo>
                    <a:pt x="10" y="33"/>
                    <a:pt x="10" y="33"/>
                    <a:pt x="10" y="33"/>
                  </a:cubicBezTo>
                  <a:cubicBezTo>
                    <a:pt x="10" y="33"/>
                    <a:pt x="10" y="33"/>
                    <a:pt x="10" y="33"/>
                  </a:cubicBezTo>
                  <a:cubicBezTo>
                    <a:pt x="10" y="33"/>
                    <a:pt x="11" y="33"/>
                    <a:pt x="11" y="33"/>
                  </a:cubicBezTo>
                  <a:cubicBezTo>
                    <a:pt x="11" y="33"/>
                    <a:pt x="11" y="33"/>
                    <a:pt x="12" y="33"/>
                  </a:cubicBezTo>
                  <a:cubicBezTo>
                    <a:pt x="12" y="33"/>
                    <a:pt x="12" y="34"/>
                    <a:pt x="13" y="34"/>
                  </a:cubicBezTo>
                  <a:cubicBezTo>
                    <a:pt x="14" y="35"/>
                    <a:pt x="14" y="35"/>
                    <a:pt x="15" y="35"/>
                  </a:cubicBezTo>
                  <a:cubicBezTo>
                    <a:pt x="16" y="35"/>
                    <a:pt x="16" y="35"/>
                    <a:pt x="16" y="35"/>
                  </a:cubicBezTo>
                  <a:cubicBezTo>
                    <a:pt x="16" y="34"/>
                    <a:pt x="16" y="34"/>
                    <a:pt x="16" y="34"/>
                  </a:cubicBezTo>
                  <a:cubicBezTo>
                    <a:pt x="16" y="34"/>
                    <a:pt x="16" y="34"/>
                    <a:pt x="16" y="34"/>
                  </a:cubicBezTo>
                  <a:cubicBezTo>
                    <a:pt x="16" y="34"/>
                    <a:pt x="16" y="34"/>
                    <a:pt x="16" y="34"/>
                  </a:cubicBezTo>
                  <a:cubicBezTo>
                    <a:pt x="16" y="34"/>
                    <a:pt x="16" y="34"/>
                    <a:pt x="16" y="34"/>
                  </a:cubicBezTo>
                  <a:cubicBezTo>
                    <a:pt x="15" y="34"/>
                    <a:pt x="15" y="34"/>
                    <a:pt x="15" y="34"/>
                  </a:cubicBezTo>
                  <a:cubicBezTo>
                    <a:pt x="15" y="34"/>
                    <a:pt x="15" y="34"/>
                    <a:pt x="15" y="34"/>
                  </a:cubicBezTo>
                  <a:cubicBezTo>
                    <a:pt x="14" y="34"/>
                    <a:pt x="14" y="34"/>
                    <a:pt x="14" y="33"/>
                  </a:cubicBezTo>
                  <a:cubicBezTo>
                    <a:pt x="13" y="33"/>
                    <a:pt x="13" y="32"/>
                    <a:pt x="13" y="31"/>
                  </a:cubicBezTo>
                  <a:cubicBezTo>
                    <a:pt x="13" y="31"/>
                    <a:pt x="13" y="31"/>
                    <a:pt x="13" y="31"/>
                  </a:cubicBezTo>
                  <a:cubicBezTo>
                    <a:pt x="13" y="31"/>
                    <a:pt x="13" y="31"/>
                    <a:pt x="13" y="31"/>
                  </a:cubicBezTo>
                  <a:cubicBezTo>
                    <a:pt x="11" y="31"/>
                    <a:pt x="11" y="31"/>
                    <a:pt x="11" y="31"/>
                  </a:cubicBezTo>
                  <a:cubicBezTo>
                    <a:pt x="11" y="31"/>
                    <a:pt x="11" y="31"/>
                    <a:pt x="11" y="31"/>
                  </a:cubicBezTo>
                  <a:cubicBezTo>
                    <a:pt x="11" y="31"/>
                    <a:pt x="11" y="31"/>
                    <a:pt x="11" y="31"/>
                  </a:cubicBezTo>
                  <a:cubicBezTo>
                    <a:pt x="10" y="31"/>
                    <a:pt x="10" y="31"/>
                    <a:pt x="10" y="31"/>
                  </a:cubicBezTo>
                  <a:cubicBezTo>
                    <a:pt x="10" y="30"/>
                    <a:pt x="10" y="30"/>
                    <a:pt x="10" y="30"/>
                  </a:cubicBezTo>
                  <a:cubicBezTo>
                    <a:pt x="10" y="31"/>
                    <a:pt x="10" y="31"/>
                    <a:pt x="10" y="31"/>
                  </a:cubicBezTo>
                  <a:cubicBezTo>
                    <a:pt x="10" y="30"/>
                    <a:pt x="9" y="30"/>
                    <a:pt x="8" y="30"/>
                  </a:cubicBezTo>
                  <a:cubicBezTo>
                    <a:pt x="8" y="30"/>
                    <a:pt x="8" y="30"/>
                    <a:pt x="8" y="30"/>
                  </a:cubicBezTo>
                  <a:cubicBezTo>
                    <a:pt x="8" y="29"/>
                    <a:pt x="8" y="29"/>
                    <a:pt x="8" y="29"/>
                  </a:cubicBezTo>
                  <a:cubicBezTo>
                    <a:pt x="8" y="29"/>
                    <a:pt x="8" y="29"/>
                    <a:pt x="8" y="29"/>
                  </a:cubicBezTo>
                  <a:cubicBezTo>
                    <a:pt x="8" y="29"/>
                    <a:pt x="7" y="29"/>
                    <a:pt x="7" y="28"/>
                  </a:cubicBezTo>
                  <a:cubicBezTo>
                    <a:pt x="7" y="28"/>
                    <a:pt x="7" y="28"/>
                    <a:pt x="7" y="28"/>
                  </a:cubicBezTo>
                  <a:cubicBezTo>
                    <a:pt x="6" y="28"/>
                    <a:pt x="6" y="28"/>
                    <a:pt x="6" y="28"/>
                  </a:cubicBezTo>
                  <a:cubicBezTo>
                    <a:pt x="6" y="28"/>
                    <a:pt x="6" y="28"/>
                    <a:pt x="5" y="29"/>
                  </a:cubicBezTo>
                  <a:cubicBezTo>
                    <a:pt x="5" y="29"/>
                    <a:pt x="5" y="29"/>
                    <a:pt x="5" y="29"/>
                  </a:cubicBezTo>
                  <a:cubicBezTo>
                    <a:pt x="4" y="29"/>
                    <a:pt x="4" y="29"/>
                    <a:pt x="4" y="29"/>
                  </a:cubicBezTo>
                  <a:cubicBezTo>
                    <a:pt x="4" y="29"/>
                    <a:pt x="4" y="29"/>
                    <a:pt x="4" y="29"/>
                  </a:cubicBezTo>
                  <a:cubicBezTo>
                    <a:pt x="4" y="29"/>
                    <a:pt x="4" y="29"/>
                    <a:pt x="4" y="29"/>
                  </a:cubicBezTo>
                  <a:cubicBezTo>
                    <a:pt x="4" y="29"/>
                    <a:pt x="4" y="29"/>
                    <a:pt x="4" y="29"/>
                  </a:cubicBezTo>
                  <a:cubicBezTo>
                    <a:pt x="3" y="28"/>
                    <a:pt x="3" y="28"/>
                    <a:pt x="3" y="28"/>
                  </a:cubicBezTo>
                  <a:cubicBezTo>
                    <a:pt x="3" y="28"/>
                    <a:pt x="3" y="28"/>
                    <a:pt x="3" y="28"/>
                  </a:cubicBezTo>
                  <a:cubicBezTo>
                    <a:pt x="3" y="28"/>
                    <a:pt x="3" y="28"/>
                    <a:pt x="3" y="28"/>
                  </a:cubicBezTo>
                  <a:cubicBezTo>
                    <a:pt x="3" y="28"/>
                    <a:pt x="3" y="28"/>
                    <a:pt x="3" y="28"/>
                  </a:cubicBezTo>
                  <a:cubicBezTo>
                    <a:pt x="2" y="28"/>
                    <a:pt x="2" y="28"/>
                    <a:pt x="2" y="28"/>
                  </a:cubicBezTo>
                  <a:cubicBezTo>
                    <a:pt x="2" y="27"/>
                    <a:pt x="2" y="26"/>
                    <a:pt x="2" y="24"/>
                  </a:cubicBezTo>
                  <a:cubicBezTo>
                    <a:pt x="2"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4" y="24"/>
                    <a:pt x="4" y="24"/>
                    <a:pt x="4" y="24"/>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5" y="26"/>
                    <a:pt x="5" y="26"/>
                    <a:pt x="5" y="26"/>
                  </a:cubicBezTo>
                  <a:cubicBezTo>
                    <a:pt x="5" y="26"/>
                    <a:pt x="5" y="26"/>
                    <a:pt x="5" y="26"/>
                  </a:cubicBezTo>
                  <a:cubicBezTo>
                    <a:pt x="6" y="25"/>
                    <a:pt x="6" y="25"/>
                    <a:pt x="6" y="25"/>
                  </a:cubicBezTo>
                  <a:cubicBezTo>
                    <a:pt x="6" y="26"/>
                    <a:pt x="6" y="26"/>
                    <a:pt x="6" y="26"/>
                  </a:cubicBezTo>
                  <a:cubicBezTo>
                    <a:pt x="6" y="26"/>
                    <a:pt x="6" y="26"/>
                    <a:pt x="6" y="26"/>
                  </a:cubicBezTo>
                  <a:cubicBezTo>
                    <a:pt x="6" y="25"/>
                    <a:pt x="6" y="25"/>
                    <a:pt x="6" y="25"/>
                  </a:cubicBezTo>
                  <a:cubicBezTo>
                    <a:pt x="7" y="25"/>
                    <a:pt x="7" y="25"/>
                    <a:pt x="7" y="25"/>
                  </a:cubicBezTo>
                  <a:cubicBezTo>
                    <a:pt x="7" y="25"/>
                    <a:pt x="7" y="25"/>
                    <a:pt x="7" y="25"/>
                  </a:cubicBezTo>
                  <a:cubicBezTo>
                    <a:pt x="7" y="25"/>
                    <a:pt x="7" y="25"/>
                    <a:pt x="7" y="25"/>
                  </a:cubicBezTo>
                  <a:cubicBezTo>
                    <a:pt x="7" y="26"/>
                    <a:pt x="7" y="26"/>
                    <a:pt x="7" y="26"/>
                  </a:cubicBezTo>
                  <a:cubicBezTo>
                    <a:pt x="7" y="26"/>
                    <a:pt x="7" y="26"/>
                    <a:pt x="7" y="26"/>
                  </a:cubicBezTo>
                  <a:cubicBezTo>
                    <a:pt x="8" y="26"/>
                    <a:pt x="8" y="26"/>
                    <a:pt x="8" y="26"/>
                  </a:cubicBezTo>
                  <a:cubicBezTo>
                    <a:pt x="8" y="26"/>
                    <a:pt x="8" y="26"/>
                    <a:pt x="8" y="26"/>
                  </a:cubicBezTo>
                  <a:cubicBezTo>
                    <a:pt x="8" y="26"/>
                    <a:pt x="8" y="26"/>
                    <a:pt x="8" y="26"/>
                  </a:cubicBezTo>
                  <a:cubicBezTo>
                    <a:pt x="8" y="26"/>
                    <a:pt x="8" y="26"/>
                    <a:pt x="8"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7"/>
                    <a:pt x="9" y="27"/>
                    <a:pt x="9" y="27"/>
                  </a:cubicBezTo>
                  <a:cubicBezTo>
                    <a:pt x="10" y="27"/>
                    <a:pt x="10" y="27"/>
                    <a:pt x="10" y="27"/>
                  </a:cubicBezTo>
                  <a:cubicBezTo>
                    <a:pt x="10" y="26"/>
                    <a:pt x="10" y="26"/>
                    <a:pt x="10" y="26"/>
                  </a:cubicBezTo>
                  <a:cubicBezTo>
                    <a:pt x="10" y="26"/>
                    <a:pt x="10" y="26"/>
                    <a:pt x="10" y="26"/>
                  </a:cubicBezTo>
                  <a:cubicBezTo>
                    <a:pt x="10" y="26"/>
                    <a:pt x="10" y="26"/>
                    <a:pt x="10" y="26"/>
                  </a:cubicBezTo>
                  <a:cubicBezTo>
                    <a:pt x="10" y="26"/>
                    <a:pt x="10" y="26"/>
                    <a:pt x="10" y="26"/>
                  </a:cubicBezTo>
                  <a:cubicBezTo>
                    <a:pt x="9" y="26"/>
                    <a:pt x="9" y="26"/>
                    <a:pt x="9" y="26"/>
                  </a:cubicBezTo>
                  <a:cubicBezTo>
                    <a:pt x="9" y="26"/>
                    <a:pt x="9" y="26"/>
                    <a:pt x="9" y="26"/>
                  </a:cubicBezTo>
                  <a:cubicBezTo>
                    <a:pt x="9" y="26"/>
                    <a:pt x="9" y="26"/>
                    <a:pt x="9" y="26"/>
                  </a:cubicBezTo>
                  <a:cubicBezTo>
                    <a:pt x="9"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9" y="24"/>
                    <a:pt x="9" y="24"/>
                    <a:pt x="9" y="24"/>
                  </a:cubicBezTo>
                  <a:cubicBezTo>
                    <a:pt x="8" y="24"/>
                    <a:pt x="8" y="24"/>
                    <a:pt x="8" y="24"/>
                  </a:cubicBezTo>
                  <a:cubicBezTo>
                    <a:pt x="8" y="24"/>
                    <a:pt x="8" y="24"/>
                    <a:pt x="8" y="24"/>
                  </a:cubicBezTo>
                  <a:cubicBezTo>
                    <a:pt x="8" y="24"/>
                    <a:pt x="8" y="24"/>
                    <a:pt x="8" y="24"/>
                  </a:cubicBezTo>
                  <a:cubicBezTo>
                    <a:pt x="8" y="24"/>
                    <a:pt x="7" y="24"/>
                    <a:pt x="7" y="24"/>
                  </a:cubicBezTo>
                  <a:cubicBezTo>
                    <a:pt x="7" y="24"/>
                    <a:pt x="7" y="24"/>
                    <a:pt x="7" y="24"/>
                  </a:cubicBezTo>
                  <a:cubicBezTo>
                    <a:pt x="7" y="24"/>
                    <a:pt x="7" y="24"/>
                    <a:pt x="7" y="24"/>
                  </a:cubicBezTo>
                  <a:cubicBezTo>
                    <a:pt x="6" y="23"/>
                    <a:pt x="6" y="23"/>
                    <a:pt x="6" y="23"/>
                  </a:cubicBezTo>
                  <a:cubicBezTo>
                    <a:pt x="6" y="23"/>
                    <a:pt x="6" y="23"/>
                    <a:pt x="6" y="23"/>
                  </a:cubicBezTo>
                  <a:cubicBezTo>
                    <a:pt x="6" y="23"/>
                    <a:pt x="6" y="23"/>
                    <a:pt x="6" y="23"/>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1"/>
                    <a:pt x="7" y="21"/>
                  </a:cubicBezTo>
                  <a:cubicBezTo>
                    <a:pt x="7" y="21"/>
                    <a:pt x="7" y="21"/>
                    <a:pt x="7" y="21"/>
                  </a:cubicBezTo>
                  <a:cubicBezTo>
                    <a:pt x="7" y="21"/>
                    <a:pt x="7" y="21"/>
                    <a:pt x="7" y="21"/>
                  </a:cubicBezTo>
                  <a:cubicBezTo>
                    <a:pt x="7" y="21"/>
                    <a:pt x="7" y="21"/>
                    <a:pt x="7" y="21"/>
                  </a:cubicBezTo>
                  <a:cubicBezTo>
                    <a:pt x="8" y="21"/>
                    <a:pt x="8" y="20"/>
                    <a:pt x="8" y="20"/>
                  </a:cubicBezTo>
                  <a:cubicBezTo>
                    <a:pt x="8" y="20"/>
                    <a:pt x="8" y="20"/>
                    <a:pt x="8" y="20"/>
                  </a:cubicBezTo>
                  <a:cubicBezTo>
                    <a:pt x="8" y="21"/>
                    <a:pt x="8" y="21"/>
                    <a:pt x="8" y="21"/>
                  </a:cubicBezTo>
                  <a:cubicBezTo>
                    <a:pt x="8" y="22"/>
                    <a:pt x="8" y="22"/>
                    <a:pt x="8" y="22"/>
                  </a:cubicBezTo>
                  <a:cubicBezTo>
                    <a:pt x="8" y="22"/>
                    <a:pt x="8" y="22"/>
                    <a:pt x="8" y="22"/>
                  </a:cubicBezTo>
                  <a:cubicBezTo>
                    <a:pt x="8" y="22"/>
                    <a:pt x="8" y="22"/>
                    <a:pt x="8" y="22"/>
                  </a:cubicBezTo>
                  <a:cubicBezTo>
                    <a:pt x="8" y="21"/>
                    <a:pt x="8" y="21"/>
                    <a:pt x="8" y="21"/>
                  </a:cubicBezTo>
                  <a:cubicBezTo>
                    <a:pt x="8" y="21"/>
                    <a:pt x="8" y="21"/>
                    <a:pt x="8" y="21"/>
                  </a:cubicBezTo>
                  <a:cubicBezTo>
                    <a:pt x="9" y="20"/>
                    <a:pt x="9" y="20"/>
                    <a:pt x="9" y="20"/>
                  </a:cubicBezTo>
                  <a:cubicBezTo>
                    <a:pt x="9" y="20"/>
                    <a:pt x="9" y="20"/>
                    <a:pt x="9" y="20"/>
                  </a:cubicBezTo>
                  <a:cubicBezTo>
                    <a:pt x="9" y="21"/>
                    <a:pt x="9" y="21"/>
                    <a:pt x="9" y="21"/>
                  </a:cubicBezTo>
                  <a:cubicBezTo>
                    <a:pt x="9" y="22"/>
                    <a:pt x="9" y="22"/>
                    <a:pt x="9" y="22"/>
                  </a:cubicBezTo>
                  <a:cubicBezTo>
                    <a:pt x="9" y="21"/>
                    <a:pt x="9" y="21"/>
                    <a:pt x="9" y="21"/>
                  </a:cubicBezTo>
                  <a:cubicBezTo>
                    <a:pt x="9" y="21"/>
                    <a:pt x="9" y="21"/>
                    <a:pt x="9" y="21"/>
                  </a:cubicBezTo>
                  <a:cubicBezTo>
                    <a:pt x="9" y="21"/>
                    <a:pt x="9" y="21"/>
                    <a:pt x="9" y="21"/>
                  </a:cubicBezTo>
                  <a:cubicBezTo>
                    <a:pt x="10" y="21"/>
                    <a:pt x="10" y="21"/>
                    <a:pt x="10" y="21"/>
                  </a:cubicBezTo>
                  <a:cubicBezTo>
                    <a:pt x="10" y="21"/>
                    <a:pt x="10" y="21"/>
                    <a:pt x="10" y="21"/>
                  </a:cubicBezTo>
                  <a:cubicBezTo>
                    <a:pt x="9" y="21"/>
                    <a:pt x="9" y="21"/>
                    <a:pt x="9" y="21"/>
                  </a:cubicBezTo>
                  <a:cubicBezTo>
                    <a:pt x="9" y="20"/>
                    <a:pt x="9" y="20"/>
                    <a:pt x="9" y="20"/>
                  </a:cubicBezTo>
                  <a:cubicBezTo>
                    <a:pt x="9" y="20"/>
                    <a:pt x="9" y="20"/>
                    <a:pt x="9" y="20"/>
                  </a:cubicBezTo>
                  <a:cubicBezTo>
                    <a:pt x="9" y="20"/>
                    <a:pt x="9" y="20"/>
                    <a:pt x="9" y="20"/>
                  </a:cubicBezTo>
                  <a:cubicBezTo>
                    <a:pt x="9" y="19"/>
                    <a:pt x="9" y="19"/>
                    <a:pt x="9" y="19"/>
                  </a:cubicBezTo>
                  <a:cubicBezTo>
                    <a:pt x="9" y="19"/>
                    <a:pt x="9" y="19"/>
                    <a:pt x="9" y="19"/>
                  </a:cubicBezTo>
                  <a:cubicBezTo>
                    <a:pt x="8" y="19"/>
                    <a:pt x="8" y="19"/>
                    <a:pt x="7" y="19"/>
                  </a:cubicBezTo>
                  <a:cubicBezTo>
                    <a:pt x="7" y="18"/>
                    <a:pt x="7" y="18"/>
                    <a:pt x="7" y="18"/>
                  </a:cubicBezTo>
                  <a:cubicBezTo>
                    <a:pt x="7" y="19"/>
                    <a:pt x="7" y="19"/>
                    <a:pt x="7" y="19"/>
                  </a:cubicBezTo>
                  <a:cubicBezTo>
                    <a:pt x="6" y="19"/>
                    <a:pt x="6" y="20"/>
                    <a:pt x="6" y="20"/>
                  </a:cubicBezTo>
                  <a:cubicBezTo>
                    <a:pt x="5" y="20"/>
                    <a:pt x="5" y="20"/>
                    <a:pt x="5" y="20"/>
                  </a:cubicBezTo>
                  <a:cubicBezTo>
                    <a:pt x="5"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3" y="18"/>
                    <a:pt x="3" y="17"/>
                    <a:pt x="4" y="16"/>
                  </a:cubicBezTo>
                  <a:cubicBezTo>
                    <a:pt x="4" y="15"/>
                    <a:pt x="5" y="14"/>
                    <a:pt x="6" y="14"/>
                  </a:cubicBezTo>
                  <a:cubicBezTo>
                    <a:pt x="6" y="14"/>
                    <a:pt x="6" y="14"/>
                    <a:pt x="6" y="14"/>
                  </a:cubicBezTo>
                  <a:cubicBezTo>
                    <a:pt x="6" y="14"/>
                    <a:pt x="6" y="14"/>
                    <a:pt x="6" y="14"/>
                  </a:cubicBezTo>
                  <a:cubicBezTo>
                    <a:pt x="7" y="14"/>
                    <a:pt x="7" y="14"/>
                    <a:pt x="7" y="14"/>
                  </a:cubicBezTo>
                  <a:cubicBezTo>
                    <a:pt x="7" y="15"/>
                    <a:pt x="7" y="15"/>
                    <a:pt x="8" y="15"/>
                  </a:cubicBezTo>
                  <a:cubicBezTo>
                    <a:pt x="8" y="15"/>
                    <a:pt x="8" y="15"/>
                    <a:pt x="8" y="15"/>
                  </a:cubicBezTo>
                  <a:cubicBezTo>
                    <a:pt x="8" y="15"/>
                    <a:pt x="8" y="15"/>
                    <a:pt x="8" y="15"/>
                  </a:cubicBezTo>
                  <a:cubicBezTo>
                    <a:pt x="8" y="15"/>
                    <a:pt x="8" y="15"/>
                    <a:pt x="8" y="15"/>
                  </a:cubicBezTo>
                  <a:cubicBezTo>
                    <a:pt x="8" y="15"/>
                    <a:pt x="8" y="15"/>
                    <a:pt x="8" y="15"/>
                  </a:cubicBezTo>
                  <a:cubicBezTo>
                    <a:pt x="9" y="15"/>
                    <a:pt x="9" y="14"/>
                    <a:pt x="10" y="14"/>
                  </a:cubicBezTo>
                  <a:cubicBezTo>
                    <a:pt x="10" y="14"/>
                    <a:pt x="10" y="14"/>
                    <a:pt x="10" y="14"/>
                  </a:cubicBezTo>
                  <a:cubicBezTo>
                    <a:pt x="10" y="14"/>
                    <a:pt x="10" y="14"/>
                    <a:pt x="10" y="14"/>
                  </a:cubicBezTo>
                  <a:cubicBezTo>
                    <a:pt x="11" y="14"/>
                    <a:pt x="11" y="14"/>
                    <a:pt x="11" y="14"/>
                  </a:cubicBezTo>
                  <a:cubicBezTo>
                    <a:pt x="11" y="14"/>
                    <a:pt x="11" y="14"/>
                    <a:pt x="11" y="14"/>
                  </a:cubicBezTo>
                  <a:cubicBezTo>
                    <a:pt x="11" y="14"/>
                    <a:pt x="11" y="14"/>
                    <a:pt x="11" y="14"/>
                  </a:cubicBezTo>
                  <a:cubicBezTo>
                    <a:pt x="11" y="14"/>
                    <a:pt x="12" y="15"/>
                    <a:pt x="12" y="15"/>
                  </a:cubicBezTo>
                  <a:cubicBezTo>
                    <a:pt x="12" y="15"/>
                    <a:pt x="12" y="15"/>
                    <a:pt x="13" y="14"/>
                  </a:cubicBezTo>
                  <a:cubicBezTo>
                    <a:pt x="13" y="14"/>
                    <a:pt x="14" y="14"/>
                    <a:pt x="14" y="14"/>
                  </a:cubicBezTo>
                  <a:cubicBezTo>
                    <a:pt x="14" y="14"/>
                    <a:pt x="15" y="14"/>
                    <a:pt x="15" y="14"/>
                  </a:cubicBezTo>
                  <a:cubicBezTo>
                    <a:pt x="15" y="14"/>
                    <a:pt x="15" y="14"/>
                    <a:pt x="15" y="14"/>
                  </a:cubicBezTo>
                  <a:cubicBezTo>
                    <a:pt x="16" y="14"/>
                    <a:pt x="16" y="14"/>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8" y="11"/>
                    <a:pt x="18" y="11"/>
                    <a:pt x="18" y="11"/>
                  </a:cubicBezTo>
                  <a:cubicBezTo>
                    <a:pt x="18" y="10"/>
                    <a:pt x="18" y="10"/>
                    <a:pt x="18" y="10"/>
                  </a:cubicBezTo>
                  <a:cubicBezTo>
                    <a:pt x="18" y="11"/>
                    <a:pt x="18" y="11"/>
                    <a:pt x="18" y="11"/>
                  </a:cubicBezTo>
                  <a:cubicBezTo>
                    <a:pt x="17" y="13"/>
                    <a:pt x="17" y="13"/>
                    <a:pt x="17" y="13"/>
                  </a:cubicBezTo>
                  <a:cubicBezTo>
                    <a:pt x="17" y="13"/>
                    <a:pt x="17" y="13"/>
                    <a:pt x="17" y="13"/>
                  </a:cubicBezTo>
                  <a:cubicBezTo>
                    <a:pt x="17" y="11"/>
                    <a:pt x="17" y="11"/>
                    <a:pt x="17" y="11"/>
                  </a:cubicBezTo>
                  <a:cubicBezTo>
                    <a:pt x="17" y="11"/>
                    <a:pt x="17" y="11"/>
                    <a:pt x="17" y="11"/>
                  </a:cubicBezTo>
                  <a:cubicBezTo>
                    <a:pt x="18" y="11"/>
                    <a:pt x="18" y="11"/>
                    <a:pt x="18" y="11"/>
                  </a:cubicBezTo>
                  <a:cubicBezTo>
                    <a:pt x="17" y="10"/>
                    <a:pt x="17" y="10"/>
                    <a:pt x="17" y="10"/>
                  </a:cubicBezTo>
                  <a:cubicBezTo>
                    <a:pt x="17" y="10"/>
                    <a:pt x="17" y="10"/>
                    <a:pt x="17" y="10"/>
                  </a:cubicBezTo>
                  <a:cubicBezTo>
                    <a:pt x="17" y="11"/>
                    <a:pt x="16" y="11"/>
                    <a:pt x="16" y="12"/>
                  </a:cubicBezTo>
                  <a:cubicBezTo>
                    <a:pt x="16" y="12"/>
                    <a:pt x="15" y="12"/>
                    <a:pt x="15" y="12"/>
                  </a:cubicBezTo>
                  <a:cubicBezTo>
                    <a:pt x="15" y="12"/>
                    <a:pt x="14" y="12"/>
                    <a:pt x="14" y="12"/>
                  </a:cubicBezTo>
                  <a:cubicBezTo>
                    <a:pt x="14" y="12"/>
                    <a:pt x="14" y="12"/>
                    <a:pt x="14" y="12"/>
                  </a:cubicBezTo>
                  <a:cubicBezTo>
                    <a:pt x="13" y="12"/>
                    <a:pt x="13" y="13"/>
                    <a:pt x="12" y="13"/>
                  </a:cubicBezTo>
                  <a:cubicBezTo>
                    <a:pt x="12" y="13"/>
                    <a:pt x="12" y="13"/>
                    <a:pt x="12" y="13"/>
                  </a:cubicBezTo>
                  <a:cubicBezTo>
                    <a:pt x="11" y="13"/>
                    <a:pt x="10" y="12"/>
                    <a:pt x="10" y="11"/>
                  </a:cubicBezTo>
                  <a:cubicBezTo>
                    <a:pt x="10" y="11"/>
                    <a:pt x="10" y="11"/>
                    <a:pt x="10" y="11"/>
                  </a:cubicBezTo>
                  <a:cubicBezTo>
                    <a:pt x="10" y="11"/>
                    <a:pt x="10" y="11"/>
                    <a:pt x="10" y="11"/>
                  </a:cubicBezTo>
                  <a:cubicBezTo>
                    <a:pt x="9" y="12"/>
                    <a:pt x="9" y="12"/>
                    <a:pt x="9" y="12"/>
                  </a:cubicBezTo>
                  <a:cubicBezTo>
                    <a:pt x="9" y="12"/>
                    <a:pt x="9" y="12"/>
                    <a:pt x="9" y="12"/>
                  </a:cubicBezTo>
                  <a:cubicBezTo>
                    <a:pt x="9" y="12"/>
                    <a:pt x="9" y="12"/>
                    <a:pt x="9" y="12"/>
                  </a:cubicBezTo>
                  <a:cubicBezTo>
                    <a:pt x="9" y="12"/>
                    <a:pt x="9" y="12"/>
                    <a:pt x="9" y="12"/>
                  </a:cubicBezTo>
                  <a:cubicBezTo>
                    <a:pt x="8" y="13"/>
                    <a:pt x="8" y="13"/>
                    <a:pt x="7" y="13"/>
                  </a:cubicBezTo>
                  <a:cubicBezTo>
                    <a:pt x="7" y="13"/>
                    <a:pt x="7" y="13"/>
                    <a:pt x="7" y="13"/>
                  </a:cubicBezTo>
                  <a:cubicBezTo>
                    <a:pt x="7" y="13"/>
                    <a:pt x="7" y="13"/>
                    <a:pt x="7" y="13"/>
                  </a:cubicBezTo>
                  <a:cubicBezTo>
                    <a:pt x="7" y="13"/>
                    <a:pt x="7" y="13"/>
                    <a:pt x="7" y="13"/>
                  </a:cubicBezTo>
                  <a:cubicBezTo>
                    <a:pt x="6" y="12"/>
                    <a:pt x="6" y="12"/>
                    <a:pt x="6" y="12"/>
                  </a:cubicBezTo>
                  <a:cubicBezTo>
                    <a:pt x="6" y="11"/>
                    <a:pt x="6" y="10"/>
                    <a:pt x="6" y="9"/>
                  </a:cubicBezTo>
                  <a:cubicBezTo>
                    <a:pt x="7" y="8"/>
                    <a:pt x="8" y="7"/>
                    <a:pt x="9" y="7"/>
                  </a:cubicBezTo>
                  <a:cubicBezTo>
                    <a:pt x="10" y="7"/>
                    <a:pt x="10" y="7"/>
                    <a:pt x="10" y="7"/>
                  </a:cubicBezTo>
                  <a:cubicBezTo>
                    <a:pt x="10" y="7"/>
                    <a:pt x="10" y="7"/>
                    <a:pt x="10" y="7"/>
                  </a:cubicBezTo>
                  <a:cubicBezTo>
                    <a:pt x="11" y="8"/>
                    <a:pt x="11" y="8"/>
                    <a:pt x="12" y="8"/>
                  </a:cubicBezTo>
                  <a:cubicBezTo>
                    <a:pt x="12" y="8"/>
                    <a:pt x="12" y="8"/>
                    <a:pt x="12" y="8"/>
                  </a:cubicBezTo>
                  <a:cubicBezTo>
                    <a:pt x="13" y="8"/>
                    <a:pt x="13" y="8"/>
                    <a:pt x="14" y="7"/>
                  </a:cubicBezTo>
                  <a:cubicBezTo>
                    <a:pt x="14" y="7"/>
                    <a:pt x="14" y="7"/>
                    <a:pt x="14" y="7"/>
                  </a:cubicBezTo>
                  <a:cubicBezTo>
                    <a:pt x="14" y="7"/>
                    <a:pt x="14" y="7"/>
                    <a:pt x="14" y="7"/>
                  </a:cubicBezTo>
                  <a:cubicBezTo>
                    <a:pt x="14" y="8"/>
                    <a:pt x="15" y="8"/>
                    <a:pt x="16" y="8"/>
                  </a:cubicBezTo>
                  <a:cubicBezTo>
                    <a:pt x="16" y="8"/>
                    <a:pt x="16" y="8"/>
                    <a:pt x="16" y="8"/>
                  </a:cubicBezTo>
                  <a:cubicBezTo>
                    <a:pt x="16" y="8"/>
                    <a:pt x="16" y="8"/>
                    <a:pt x="16" y="8"/>
                  </a:cubicBezTo>
                  <a:cubicBezTo>
                    <a:pt x="16" y="9"/>
                    <a:pt x="16" y="9"/>
                    <a:pt x="16" y="9"/>
                  </a:cubicBezTo>
                  <a:cubicBezTo>
                    <a:pt x="16" y="9"/>
                    <a:pt x="16" y="9"/>
                    <a:pt x="16" y="9"/>
                  </a:cubicBezTo>
                  <a:cubicBezTo>
                    <a:pt x="17" y="9"/>
                    <a:pt x="17" y="9"/>
                    <a:pt x="17" y="9"/>
                  </a:cubicBezTo>
                  <a:cubicBezTo>
                    <a:pt x="18" y="8"/>
                    <a:pt x="18" y="8"/>
                    <a:pt x="18" y="8"/>
                  </a:cubicBezTo>
                  <a:cubicBezTo>
                    <a:pt x="17" y="8"/>
                    <a:pt x="17" y="8"/>
                    <a:pt x="17" y="8"/>
                  </a:cubicBezTo>
                  <a:cubicBezTo>
                    <a:pt x="17" y="8"/>
                    <a:pt x="17" y="8"/>
                    <a:pt x="17" y="8"/>
                  </a:cubicBezTo>
                  <a:cubicBezTo>
                    <a:pt x="16" y="7"/>
                    <a:pt x="16" y="7"/>
                    <a:pt x="16" y="7"/>
                  </a:cubicBezTo>
                  <a:cubicBezTo>
                    <a:pt x="16" y="7"/>
                    <a:pt x="16" y="7"/>
                    <a:pt x="16" y="7"/>
                  </a:cubicBezTo>
                  <a:cubicBezTo>
                    <a:pt x="16" y="7"/>
                    <a:pt x="16" y="7"/>
                    <a:pt x="16" y="7"/>
                  </a:cubicBezTo>
                  <a:cubicBezTo>
                    <a:pt x="15" y="7"/>
                    <a:pt x="15" y="7"/>
                    <a:pt x="15" y="7"/>
                  </a:cubicBezTo>
                  <a:cubicBezTo>
                    <a:pt x="15" y="6"/>
                    <a:pt x="14" y="6"/>
                    <a:pt x="14" y="6"/>
                  </a:cubicBezTo>
                  <a:cubicBezTo>
                    <a:pt x="13" y="6"/>
                    <a:pt x="13" y="6"/>
                    <a:pt x="13" y="6"/>
                  </a:cubicBezTo>
                  <a:cubicBezTo>
                    <a:pt x="13" y="6"/>
                    <a:pt x="13" y="6"/>
                    <a:pt x="13" y="6"/>
                  </a:cubicBezTo>
                  <a:cubicBezTo>
                    <a:pt x="13" y="7"/>
                    <a:pt x="13" y="7"/>
                    <a:pt x="13" y="7"/>
                  </a:cubicBezTo>
                  <a:cubicBezTo>
                    <a:pt x="12" y="7"/>
                    <a:pt x="12" y="7"/>
                    <a:pt x="12" y="7"/>
                  </a:cubicBezTo>
                  <a:cubicBezTo>
                    <a:pt x="12" y="7"/>
                    <a:pt x="12" y="7"/>
                    <a:pt x="12" y="7"/>
                  </a:cubicBezTo>
                  <a:moveTo>
                    <a:pt x="29" y="6"/>
                  </a:moveTo>
                  <a:cubicBezTo>
                    <a:pt x="29" y="6"/>
                    <a:pt x="29" y="6"/>
                    <a:pt x="29" y="6"/>
                  </a:cubicBezTo>
                  <a:cubicBezTo>
                    <a:pt x="29" y="5"/>
                    <a:pt x="29" y="5"/>
                    <a:pt x="29" y="5"/>
                  </a:cubicBezTo>
                  <a:cubicBezTo>
                    <a:pt x="29" y="5"/>
                    <a:pt x="29" y="5"/>
                    <a:pt x="29" y="5"/>
                  </a:cubicBezTo>
                  <a:cubicBezTo>
                    <a:pt x="29" y="4"/>
                    <a:pt x="29" y="4"/>
                    <a:pt x="30" y="4"/>
                  </a:cubicBezTo>
                  <a:cubicBezTo>
                    <a:pt x="30" y="3"/>
                    <a:pt x="30" y="3"/>
                    <a:pt x="30" y="3"/>
                  </a:cubicBezTo>
                  <a:cubicBezTo>
                    <a:pt x="31" y="3"/>
                    <a:pt x="31" y="3"/>
                    <a:pt x="31" y="3"/>
                  </a:cubicBezTo>
                  <a:cubicBezTo>
                    <a:pt x="32" y="4"/>
                    <a:pt x="32" y="4"/>
                    <a:pt x="32" y="4"/>
                  </a:cubicBezTo>
                  <a:cubicBezTo>
                    <a:pt x="32" y="4"/>
                    <a:pt x="33" y="4"/>
                    <a:pt x="33" y="5"/>
                  </a:cubicBezTo>
                  <a:cubicBezTo>
                    <a:pt x="33" y="5"/>
                    <a:pt x="33" y="5"/>
                    <a:pt x="33" y="5"/>
                  </a:cubicBezTo>
                  <a:cubicBezTo>
                    <a:pt x="33" y="6"/>
                    <a:pt x="33" y="6"/>
                    <a:pt x="33" y="6"/>
                  </a:cubicBezTo>
                  <a:cubicBezTo>
                    <a:pt x="33" y="6"/>
                    <a:pt x="33" y="6"/>
                    <a:pt x="33" y="6"/>
                  </a:cubicBezTo>
                  <a:cubicBezTo>
                    <a:pt x="33" y="7"/>
                    <a:pt x="33" y="7"/>
                    <a:pt x="33" y="7"/>
                  </a:cubicBezTo>
                  <a:cubicBezTo>
                    <a:pt x="33" y="7"/>
                    <a:pt x="33" y="7"/>
                    <a:pt x="32" y="7"/>
                  </a:cubicBezTo>
                  <a:cubicBezTo>
                    <a:pt x="32" y="7"/>
                    <a:pt x="32" y="7"/>
                    <a:pt x="32" y="7"/>
                  </a:cubicBezTo>
                  <a:cubicBezTo>
                    <a:pt x="31" y="7"/>
                    <a:pt x="31" y="7"/>
                    <a:pt x="31" y="7"/>
                  </a:cubicBezTo>
                  <a:cubicBezTo>
                    <a:pt x="31" y="6"/>
                    <a:pt x="31" y="6"/>
                    <a:pt x="31" y="6"/>
                  </a:cubicBezTo>
                  <a:cubicBezTo>
                    <a:pt x="31" y="6"/>
                    <a:pt x="31" y="6"/>
                    <a:pt x="31" y="6"/>
                  </a:cubicBezTo>
                  <a:cubicBezTo>
                    <a:pt x="31" y="6"/>
                    <a:pt x="31" y="6"/>
                    <a:pt x="31" y="6"/>
                  </a:cubicBezTo>
                  <a:cubicBezTo>
                    <a:pt x="30" y="6"/>
                    <a:pt x="30" y="6"/>
                    <a:pt x="29" y="7"/>
                  </a:cubicBezTo>
                  <a:cubicBezTo>
                    <a:pt x="29" y="7"/>
                    <a:pt x="29" y="7"/>
                    <a:pt x="29" y="7"/>
                  </a:cubicBezTo>
                  <a:cubicBezTo>
                    <a:pt x="29" y="7"/>
                    <a:pt x="29" y="7"/>
                    <a:pt x="29" y="7"/>
                  </a:cubicBezTo>
                  <a:cubicBezTo>
                    <a:pt x="28" y="7"/>
                    <a:pt x="28" y="7"/>
                    <a:pt x="28" y="7"/>
                  </a:cubicBezTo>
                  <a:cubicBezTo>
                    <a:pt x="28" y="8"/>
                    <a:pt x="28" y="8"/>
                    <a:pt x="28" y="8"/>
                  </a:cubicBezTo>
                  <a:cubicBezTo>
                    <a:pt x="27" y="8"/>
                    <a:pt x="27" y="8"/>
                    <a:pt x="27" y="8"/>
                  </a:cubicBezTo>
                  <a:cubicBezTo>
                    <a:pt x="27" y="8"/>
                    <a:pt x="27" y="8"/>
                    <a:pt x="27" y="8"/>
                  </a:cubicBezTo>
                  <a:cubicBezTo>
                    <a:pt x="27" y="9"/>
                    <a:pt x="27" y="9"/>
                    <a:pt x="27" y="9"/>
                  </a:cubicBezTo>
                  <a:cubicBezTo>
                    <a:pt x="28" y="9"/>
                    <a:pt x="28" y="9"/>
                    <a:pt x="28" y="9"/>
                  </a:cubicBezTo>
                  <a:cubicBezTo>
                    <a:pt x="28" y="9"/>
                    <a:pt x="28" y="9"/>
                    <a:pt x="28" y="9"/>
                  </a:cubicBezTo>
                  <a:cubicBezTo>
                    <a:pt x="28" y="8"/>
                    <a:pt x="28" y="8"/>
                    <a:pt x="28" y="8"/>
                  </a:cubicBezTo>
                  <a:cubicBezTo>
                    <a:pt x="28" y="8"/>
                    <a:pt x="28" y="8"/>
                    <a:pt x="28" y="8"/>
                  </a:cubicBezTo>
                  <a:cubicBezTo>
                    <a:pt x="29" y="8"/>
                    <a:pt x="29" y="8"/>
                    <a:pt x="29" y="8"/>
                  </a:cubicBezTo>
                  <a:cubicBezTo>
                    <a:pt x="29" y="8"/>
                    <a:pt x="29" y="8"/>
                    <a:pt x="29" y="8"/>
                  </a:cubicBezTo>
                  <a:cubicBezTo>
                    <a:pt x="29" y="8"/>
                    <a:pt x="30" y="8"/>
                    <a:pt x="30" y="7"/>
                  </a:cubicBezTo>
                  <a:cubicBezTo>
                    <a:pt x="31" y="7"/>
                    <a:pt x="31" y="7"/>
                    <a:pt x="31" y="7"/>
                  </a:cubicBezTo>
                  <a:cubicBezTo>
                    <a:pt x="31" y="7"/>
                    <a:pt x="31" y="7"/>
                    <a:pt x="31" y="7"/>
                  </a:cubicBezTo>
                  <a:cubicBezTo>
                    <a:pt x="31" y="8"/>
                    <a:pt x="32" y="8"/>
                    <a:pt x="32" y="8"/>
                  </a:cubicBezTo>
                  <a:cubicBezTo>
                    <a:pt x="32" y="8"/>
                    <a:pt x="32" y="8"/>
                    <a:pt x="32" y="8"/>
                  </a:cubicBezTo>
                  <a:cubicBezTo>
                    <a:pt x="33" y="8"/>
                    <a:pt x="33" y="8"/>
                    <a:pt x="34" y="7"/>
                  </a:cubicBezTo>
                  <a:cubicBezTo>
                    <a:pt x="34" y="7"/>
                    <a:pt x="34" y="7"/>
                    <a:pt x="34" y="7"/>
                  </a:cubicBezTo>
                  <a:cubicBezTo>
                    <a:pt x="34" y="7"/>
                    <a:pt x="35" y="7"/>
                    <a:pt x="35" y="7"/>
                  </a:cubicBezTo>
                  <a:cubicBezTo>
                    <a:pt x="36" y="7"/>
                    <a:pt x="37" y="8"/>
                    <a:pt x="38" y="9"/>
                  </a:cubicBezTo>
                  <a:cubicBezTo>
                    <a:pt x="39" y="10"/>
                    <a:pt x="39" y="11"/>
                    <a:pt x="38" y="12"/>
                  </a:cubicBezTo>
                  <a:cubicBezTo>
                    <a:pt x="38" y="13"/>
                    <a:pt x="38" y="13"/>
                    <a:pt x="38" y="13"/>
                  </a:cubicBezTo>
                  <a:cubicBezTo>
                    <a:pt x="38" y="13"/>
                    <a:pt x="38" y="13"/>
                    <a:pt x="38" y="13"/>
                  </a:cubicBezTo>
                  <a:cubicBezTo>
                    <a:pt x="38" y="13"/>
                    <a:pt x="38" y="13"/>
                    <a:pt x="38" y="13"/>
                  </a:cubicBezTo>
                  <a:cubicBezTo>
                    <a:pt x="37" y="13"/>
                    <a:pt x="37" y="13"/>
                    <a:pt x="37" y="13"/>
                  </a:cubicBezTo>
                  <a:cubicBezTo>
                    <a:pt x="36" y="13"/>
                    <a:pt x="36" y="13"/>
                    <a:pt x="36" y="12"/>
                  </a:cubicBezTo>
                  <a:cubicBezTo>
                    <a:pt x="36" y="12"/>
                    <a:pt x="36" y="12"/>
                    <a:pt x="36" y="12"/>
                  </a:cubicBezTo>
                  <a:cubicBezTo>
                    <a:pt x="35" y="12"/>
                    <a:pt x="35" y="12"/>
                    <a:pt x="35" y="12"/>
                  </a:cubicBezTo>
                  <a:cubicBezTo>
                    <a:pt x="35" y="12"/>
                    <a:pt x="35" y="12"/>
                    <a:pt x="35" y="12"/>
                  </a:cubicBezTo>
                  <a:cubicBezTo>
                    <a:pt x="34" y="11"/>
                    <a:pt x="34" y="11"/>
                    <a:pt x="34" y="11"/>
                  </a:cubicBezTo>
                  <a:cubicBezTo>
                    <a:pt x="34" y="11"/>
                    <a:pt x="34" y="11"/>
                    <a:pt x="34" y="11"/>
                  </a:cubicBezTo>
                  <a:cubicBezTo>
                    <a:pt x="34" y="11"/>
                    <a:pt x="34" y="11"/>
                    <a:pt x="34" y="11"/>
                  </a:cubicBezTo>
                  <a:cubicBezTo>
                    <a:pt x="34" y="12"/>
                    <a:pt x="33" y="13"/>
                    <a:pt x="33" y="13"/>
                  </a:cubicBezTo>
                  <a:cubicBezTo>
                    <a:pt x="33" y="13"/>
                    <a:pt x="32" y="13"/>
                    <a:pt x="32" y="13"/>
                  </a:cubicBezTo>
                  <a:cubicBezTo>
                    <a:pt x="32" y="13"/>
                    <a:pt x="31" y="12"/>
                    <a:pt x="31" y="12"/>
                  </a:cubicBezTo>
                  <a:cubicBezTo>
                    <a:pt x="31" y="12"/>
                    <a:pt x="31" y="12"/>
                    <a:pt x="31" y="12"/>
                  </a:cubicBezTo>
                  <a:cubicBezTo>
                    <a:pt x="30" y="12"/>
                    <a:pt x="30" y="12"/>
                    <a:pt x="29" y="12"/>
                  </a:cubicBezTo>
                  <a:cubicBezTo>
                    <a:pt x="29" y="12"/>
                    <a:pt x="29" y="12"/>
                    <a:pt x="29" y="12"/>
                  </a:cubicBezTo>
                  <a:cubicBezTo>
                    <a:pt x="28" y="11"/>
                    <a:pt x="27" y="11"/>
                    <a:pt x="27" y="10"/>
                  </a:cubicBezTo>
                  <a:cubicBezTo>
                    <a:pt x="27" y="10"/>
                    <a:pt x="27" y="10"/>
                    <a:pt x="27" y="10"/>
                  </a:cubicBezTo>
                  <a:cubicBezTo>
                    <a:pt x="27" y="11"/>
                    <a:pt x="27" y="11"/>
                    <a:pt x="27" y="11"/>
                  </a:cubicBezTo>
                  <a:cubicBezTo>
                    <a:pt x="27" y="11"/>
                    <a:pt x="27" y="11"/>
                    <a:pt x="27" y="11"/>
                  </a:cubicBezTo>
                  <a:cubicBezTo>
                    <a:pt x="27" y="11"/>
                    <a:pt x="27" y="11"/>
                    <a:pt x="27" y="11"/>
                  </a:cubicBezTo>
                  <a:cubicBezTo>
                    <a:pt x="28" y="13"/>
                    <a:pt x="28" y="13"/>
                    <a:pt x="28" y="13"/>
                  </a:cubicBezTo>
                  <a:cubicBezTo>
                    <a:pt x="27" y="13"/>
                    <a:pt x="27" y="13"/>
                    <a:pt x="27" y="13"/>
                  </a:cubicBezTo>
                  <a:cubicBezTo>
                    <a:pt x="27" y="11"/>
                    <a:pt x="27" y="11"/>
                    <a:pt x="27" y="11"/>
                  </a:cubicBezTo>
                  <a:cubicBezTo>
                    <a:pt x="26" y="10"/>
                    <a:pt x="26" y="10"/>
                    <a:pt x="26" y="10"/>
                  </a:cubicBezTo>
                  <a:cubicBezTo>
                    <a:pt x="26" y="11"/>
                    <a:pt x="26" y="11"/>
                    <a:pt x="26" y="11"/>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8" y="14"/>
                    <a:pt x="29" y="14"/>
                    <a:pt x="29" y="14"/>
                  </a:cubicBezTo>
                  <a:cubicBezTo>
                    <a:pt x="29" y="14"/>
                    <a:pt x="29" y="14"/>
                    <a:pt x="29" y="14"/>
                  </a:cubicBezTo>
                  <a:cubicBezTo>
                    <a:pt x="30" y="14"/>
                    <a:pt x="30" y="14"/>
                    <a:pt x="30" y="14"/>
                  </a:cubicBezTo>
                  <a:cubicBezTo>
                    <a:pt x="31" y="14"/>
                    <a:pt x="31" y="14"/>
                    <a:pt x="32" y="14"/>
                  </a:cubicBezTo>
                  <a:cubicBezTo>
                    <a:pt x="32" y="15"/>
                    <a:pt x="32" y="15"/>
                    <a:pt x="32" y="15"/>
                  </a:cubicBezTo>
                  <a:cubicBezTo>
                    <a:pt x="33" y="15"/>
                    <a:pt x="33"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5" y="14"/>
                    <a:pt x="36" y="15"/>
                    <a:pt x="36" y="15"/>
                  </a:cubicBezTo>
                  <a:cubicBezTo>
                    <a:pt x="37" y="15"/>
                    <a:pt x="37" y="15"/>
                    <a:pt x="37" y="15"/>
                  </a:cubicBezTo>
                  <a:cubicBezTo>
                    <a:pt x="37" y="15"/>
                    <a:pt x="37" y="15"/>
                    <a:pt x="37" y="15"/>
                  </a:cubicBezTo>
                  <a:cubicBezTo>
                    <a:pt x="37" y="15"/>
                    <a:pt x="37" y="15"/>
                    <a:pt x="37" y="15"/>
                  </a:cubicBezTo>
                  <a:cubicBezTo>
                    <a:pt x="37" y="15"/>
                    <a:pt x="37" y="15"/>
                    <a:pt x="37" y="15"/>
                  </a:cubicBezTo>
                  <a:cubicBezTo>
                    <a:pt x="38" y="15"/>
                    <a:pt x="38" y="15"/>
                    <a:pt x="38" y="15"/>
                  </a:cubicBezTo>
                  <a:cubicBezTo>
                    <a:pt x="38" y="15"/>
                    <a:pt x="38" y="15"/>
                    <a:pt x="38" y="15"/>
                  </a:cubicBezTo>
                  <a:cubicBezTo>
                    <a:pt x="38" y="14"/>
                    <a:pt x="38" y="14"/>
                    <a:pt x="38" y="14"/>
                  </a:cubicBezTo>
                  <a:cubicBezTo>
                    <a:pt x="38" y="14"/>
                    <a:pt x="38" y="14"/>
                    <a:pt x="38" y="14"/>
                  </a:cubicBezTo>
                  <a:cubicBezTo>
                    <a:pt x="39" y="14"/>
                    <a:pt x="39" y="14"/>
                    <a:pt x="39" y="14"/>
                  </a:cubicBezTo>
                  <a:cubicBezTo>
                    <a:pt x="39" y="14"/>
                    <a:pt x="40" y="15"/>
                    <a:pt x="41" y="16"/>
                  </a:cubicBezTo>
                  <a:cubicBezTo>
                    <a:pt x="41" y="17"/>
                    <a:pt x="41" y="18"/>
                    <a:pt x="41" y="19"/>
                  </a:cubicBezTo>
                  <a:cubicBezTo>
                    <a:pt x="41" y="20"/>
                    <a:pt x="41" y="20"/>
                    <a:pt x="41" y="20"/>
                  </a:cubicBezTo>
                  <a:cubicBezTo>
                    <a:pt x="41" y="20"/>
                    <a:pt x="41" y="20"/>
                    <a:pt x="41"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8" y="19"/>
                    <a:pt x="38" y="19"/>
                  </a:cubicBezTo>
                  <a:cubicBezTo>
                    <a:pt x="37" y="18"/>
                    <a:pt x="37" y="18"/>
                    <a:pt x="37" y="18"/>
                  </a:cubicBezTo>
                  <a:cubicBezTo>
                    <a:pt x="37" y="19"/>
                    <a:pt x="37" y="19"/>
                    <a:pt x="37" y="19"/>
                  </a:cubicBezTo>
                  <a:cubicBezTo>
                    <a:pt x="37" y="19"/>
                    <a:pt x="36" y="19"/>
                    <a:pt x="36" y="19"/>
                  </a:cubicBezTo>
                  <a:cubicBezTo>
                    <a:pt x="36" y="19"/>
                    <a:pt x="36" y="19"/>
                    <a:pt x="36" y="19"/>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6" y="22"/>
                    <a:pt x="36" y="22"/>
                    <a:pt x="36" y="22"/>
                  </a:cubicBezTo>
                  <a:cubicBezTo>
                    <a:pt x="36" y="21"/>
                    <a:pt x="36" y="21"/>
                    <a:pt x="36" y="21"/>
                  </a:cubicBezTo>
                  <a:cubicBezTo>
                    <a:pt x="36" y="20"/>
                    <a:pt x="36" y="20"/>
                    <a:pt x="36" y="20"/>
                  </a:cubicBezTo>
                  <a:cubicBezTo>
                    <a:pt x="36" y="20"/>
                    <a:pt x="36" y="20"/>
                    <a:pt x="36" y="20"/>
                  </a:cubicBezTo>
                  <a:cubicBezTo>
                    <a:pt x="36" y="21"/>
                    <a:pt x="36" y="21"/>
                    <a:pt x="36" y="21"/>
                  </a:cubicBezTo>
                  <a:cubicBezTo>
                    <a:pt x="36" y="21"/>
                    <a:pt x="36" y="21"/>
                    <a:pt x="36" y="21"/>
                  </a:cubicBezTo>
                  <a:cubicBezTo>
                    <a:pt x="36" y="22"/>
                    <a:pt x="36" y="22"/>
                    <a:pt x="36" y="22"/>
                  </a:cubicBezTo>
                  <a:cubicBezTo>
                    <a:pt x="36" y="22"/>
                    <a:pt x="36" y="22"/>
                    <a:pt x="36" y="22"/>
                  </a:cubicBezTo>
                  <a:cubicBezTo>
                    <a:pt x="36" y="22"/>
                    <a:pt x="36" y="22"/>
                    <a:pt x="36" y="22"/>
                  </a:cubicBezTo>
                  <a:cubicBezTo>
                    <a:pt x="37" y="21"/>
                    <a:pt x="37" y="21"/>
                    <a:pt x="37" y="21"/>
                  </a:cubicBezTo>
                  <a:cubicBezTo>
                    <a:pt x="36" y="20"/>
                    <a:pt x="36" y="20"/>
                    <a:pt x="36" y="20"/>
                  </a:cubicBezTo>
                  <a:cubicBezTo>
                    <a:pt x="37" y="20"/>
                    <a:pt x="37" y="20"/>
                    <a:pt x="37" y="20"/>
                  </a:cubicBezTo>
                  <a:cubicBezTo>
                    <a:pt x="37" y="20"/>
                    <a:pt x="37" y="21"/>
                    <a:pt x="37" y="21"/>
                  </a:cubicBezTo>
                  <a:cubicBezTo>
                    <a:pt x="37" y="21"/>
                    <a:pt x="37" y="21"/>
                    <a:pt x="37" y="21"/>
                  </a:cubicBezTo>
                  <a:cubicBezTo>
                    <a:pt x="37" y="21"/>
                    <a:pt x="37" y="21"/>
                    <a:pt x="37" y="21"/>
                  </a:cubicBezTo>
                  <a:cubicBezTo>
                    <a:pt x="37" y="21"/>
                    <a:pt x="37" y="21"/>
                    <a:pt x="37" y="21"/>
                  </a:cubicBezTo>
                  <a:cubicBezTo>
                    <a:pt x="37" y="21"/>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8" y="23"/>
                    <a:pt x="38" y="23"/>
                    <a:pt x="38" y="23"/>
                  </a:cubicBezTo>
                  <a:cubicBezTo>
                    <a:pt x="38" y="23"/>
                    <a:pt x="38" y="23"/>
                    <a:pt x="38" y="23"/>
                  </a:cubicBezTo>
                  <a:cubicBezTo>
                    <a:pt x="38" y="23"/>
                    <a:pt x="38" y="23"/>
                    <a:pt x="38" y="23"/>
                  </a:cubicBezTo>
                  <a:cubicBezTo>
                    <a:pt x="38" y="24"/>
                    <a:pt x="38" y="24"/>
                    <a:pt x="38" y="24"/>
                  </a:cubicBezTo>
                  <a:cubicBezTo>
                    <a:pt x="37" y="24"/>
                    <a:pt x="37" y="24"/>
                    <a:pt x="37" y="24"/>
                  </a:cubicBezTo>
                  <a:cubicBezTo>
                    <a:pt x="37" y="24"/>
                    <a:pt x="37" y="24"/>
                    <a:pt x="37" y="24"/>
                  </a:cubicBezTo>
                  <a:cubicBezTo>
                    <a:pt x="37" y="24"/>
                    <a:pt x="37" y="24"/>
                    <a:pt x="36" y="24"/>
                  </a:cubicBezTo>
                  <a:cubicBezTo>
                    <a:pt x="36" y="24"/>
                    <a:pt x="36" y="24"/>
                    <a:pt x="36" y="24"/>
                  </a:cubicBezTo>
                  <a:cubicBezTo>
                    <a:pt x="36" y="24"/>
                    <a:pt x="36" y="24"/>
                    <a:pt x="36" y="24"/>
                  </a:cubicBezTo>
                  <a:cubicBezTo>
                    <a:pt x="36" y="24"/>
                    <a:pt x="36" y="24"/>
                    <a:pt x="36" y="24"/>
                  </a:cubicBezTo>
                  <a:cubicBezTo>
                    <a:pt x="35" y="25"/>
                    <a:pt x="35" y="25"/>
                    <a:pt x="35" y="25"/>
                  </a:cubicBezTo>
                  <a:cubicBezTo>
                    <a:pt x="36" y="25"/>
                    <a:pt x="36" y="25"/>
                    <a:pt x="36" y="25"/>
                  </a:cubicBezTo>
                  <a:cubicBezTo>
                    <a:pt x="35" y="25"/>
                    <a:pt x="35" y="25"/>
                    <a:pt x="35" y="25"/>
                  </a:cubicBezTo>
                  <a:cubicBezTo>
                    <a:pt x="35" y="25"/>
                    <a:pt x="35" y="25"/>
                    <a:pt x="35" y="25"/>
                  </a:cubicBezTo>
                  <a:cubicBezTo>
                    <a:pt x="35" y="25"/>
                    <a:pt x="35" y="25"/>
                    <a:pt x="35" y="25"/>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5" y="27"/>
                    <a:pt x="35" y="27"/>
                    <a:pt x="35" y="27"/>
                  </a:cubicBezTo>
                  <a:cubicBezTo>
                    <a:pt x="35" y="27"/>
                    <a:pt x="35" y="27"/>
                    <a:pt x="35" y="27"/>
                  </a:cubicBezTo>
                  <a:cubicBezTo>
                    <a:pt x="35" y="26"/>
                    <a:pt x="35" y="26"/>
                    <a:pt x="35" y="26"/>
                  </a:cubicBezTo>
                  <a:cubicBezTo>
                    <a:pt x="35" y="26"/>
                    <a:pt x="35" y="26"/>
                    <a:pt x="35" y="26"/>
                  </a:cubicBezTo>
                  <a:cubicBezTo>
                    <a:pt x="35" y="26"/>
                    <a:pt x="35" y="26"/>
                    <a:pt x="35" y="26"/>
                  </a:cubicBezTo>
                  <a:cubicBezTo>
                    <a:pt x="35" y="26"/>
                    <a:pt x="35" y="26"/>
                    <a:pt x="35"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7" y="26"/>
                    <a:pt x="37" y="26"/>
                    <a:pt x="37" y="26"/>
                  </a:cubicBezTo>
                  <a:cubicBezTo>
                    <a:pt x="38" y="26"/>
                    <a:pt x="38" y="26"/>
                    <a:pt x="38" y="26"/>
                  </a:cubicBezTo>
                  <a:cubicBezTo>
                    <a:pt x="38" y="25"/>
                    <a:pt x="38" y="25"/>
                    <a:pt x="38" y="25"/>
                  </a:cubicBezTo>
                  <a:cubicBezTo>
                    <a:pt x="38" y="25"/>
                    <a:pt x="38" y="25"/>
                    <a:pt x="38" y="25"/>
                  </a:cubicBezTo>
                  <a:cubicBezTo>
                    <a:pt x="38" y="25"/>
                    <a:pt x="38" y="25"/>
                    <a:pt x="38" y="25"/>
                  </a:cubicBezTo>
                  <a:cubicBezTo>
                    <a:pt x="38" y="25"/>
                    <a:pt x="38" y="25"/>
                    <a:pt x="38" y="25"/>
                  </a:cubicBezTo>
                  <a:cubicBezTo>
                    <a:pt x="38" y="26"/>
                    <a:pt x="38" y="26"/>
                    <a:pt x="38" y="26"/>
                  </a:cubicBezTo>
                  <a:cubicBezTo>
                    <a:pt x="38" y="26"/>
                    <a:pt x="38" y="26"/>
                    <a:pt x="38" y="26"/>
                  </a:cubicBezTo>
                  <a:cubicBezTo>
                    <a:pt x="38" y="25"/>
                    <a:pt x="38" y="25"/>
                    <a:pt x="38" y="25"/>
                  </a:cubicBezTo>
                  <a:cubicBezTo>
                    <a:pt x="40" y="26"/>
                    <a:pt x="40" y="26"/>
                    <a:pt x="40" y="26"/>
                  </a:cubicBezTo>
                  <a:cubicBezTo>
                    <a:pt x="40" y="26"/>
                    <a:pt x="40" y="26"/>
                    <a:pt x="40" y="26"/>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4"/>
                    <a:pt x="40" y="24"/>
                    <a:pt x="40" y="24"/>
                  </a:cubicBezTo>
                  <a:cubicBezTo>
                    <a:pt x="40" y="24"/>
                    <a:pt x="40" y="24"/>
                    <a:pt x="40" y="24"/>
                  </a:cubicBezTo>
                  <a:cubicBezTo>
                    <a:pt x="41" y="24"/>
                    <a:pt x="41" y="24"/>
                    <a:pt x="41" y="24"/>
                  </a:cubicBezTo>
                  <a:cubicBezTo>
                    <a:pt x="41" y="24"/>
                    <a:pt x="41" y="24"/>
                    <a:pt x="41" y="24"/>
                  </a:cubicBezTo>
                  <a:cubicBezTo>
                    <a:pt x="41" y="24"/>
                    <a:pt x="41" y="24"/>
                    <a:pt x="41" y="24"/>
                  </a:cubicBezTo>
                  <a:cubicBezTo>
                    <a:pt x="41" y="24"/>
                    <a:pt x="41" y="24"/>
                    <a:pt x="41" y="24"/>
                  </a:cubicBezTo>
                  <a:cubicBezTo>
                    <a:pt x="42" y="24"/>
                    <a:pt x="42" y="24"/>
                    <a:pt x="42" y="24"/>
                  </a:cubicBezTo>
                  <a:cubicBezTo>
                    <a:pt x="43" y="26"/>
                    <a:pt x="43" y="27"/>
                    <a:pt x="42" y="28"/>
                  </a:cubicBezTo>
                  <a:cubicBezTo>
                    <a:pt x="42" y="28"/>
                    <a:pt x="42" y="28"/>
                    <a:pt x="41" y="28"/>
                  </a:cubicBezTo>
                  <a:cubicBezTo>
                    <a:pt x="41" y="28"/>
                    <a:pt x="41" y="28"/>
                    <a:pt x="41" y="28"/>
                  </a:cubicBezTo>
                  <a:cubicBezTo>
                    <a:pt x="41" y="28"/>
                    <a:pt x="41" y="28"/>
                    <a:pt x="41" y="28"/>
                  </a:cubicBezTo>
                  <a:cubicBezTo>
                    <a:pt x="41" y="28"/>
                    <a:pt x="41" y="28"/>
                    <a:pt x="41" y="28"/>
                  </a:cubicBezTo>
                  <a:cubicBezTo>
                    <a:pt x="41" y="29"/>
                    <a:pt x="41" y="29"/>
                    <a:pt x="41" y="29"/>
                  </a:cubicBezTo>
                  <a:cubicBezTo>
                    <a:pt x="40" y="29"/>
                    <a:pt x="40" y="29"/>
                    <a:pt x="40" y="29"/>
                  </a:cubicBezTo>
                  <a:cubicBezTo>
                    <a:pt x="40" y="29"/>
                    <a:pt x="40" y="29"/>
                    <a:pt x="40" y="29"/>
                  </a:cubicBezTo>
                  <a:cubicBezTo>
                    <a:pt x="40" y="29"/>
                    <a:pt x="40" y="29"/>
                    <a:pt x="40" y="29"/>
                  </a:cubicBezTo>
                  <a:cubicBezTo>
                    <a:pt x="39" y="29"/>
                    <a:pt x="39" y="29"/>
                    <a:pt x="39" y="29"/>
                  </a:cubicBezTo>
                  <a:cubicBezTo>
                    <a:pt x="39" y="29"/>
                    <a:pt x="39" y="29"/>
                    <a:pt x="39" y="29"/>
                  </a:cubicBezTo>
                  <a:cubicBezTo>
                    <a:pt x="39" y="28"/>
                    <a:pt x="38" y="28"/>
                    <a:pt x="38" y="28"/>
                  </a:cubicBezTo>
                  <a:cubicBezTo>
                    <a:pt x="38" y="28"/>
                    <a:pt x="38" y="28"/>
                    <a:pt x="38" y="28"/>
                  </a:cubicBezTo>
                  <a:cubicBezTo>
                    <a:pt x="38" y="28"/>
                    <a:pt x="38" y="28"/>
                    <a:pt x="38" y="28"/>
                  </a:cubicBezTo>
                  <a:cubicBezTo>
                    <a:pt x="37" y="29"/>
                    <a:pt x="37" y="29"/>
                    <a:pt x="36" y="29"/>
                  </a:cubicBezTo>
                  <a:cubicBezTo>
                    <a:pt x="36" y="29"/>
                    <a:pt x="36" y="29"/>
                    <a:pt x="36" y="29"/>
                  </a:cubicBezTo>
                  <a:cubicBezTo>
                    <a:pt x="36" y="30"/>
                    <a:pt x="36" y="30"/>
                    <a:pt x="36" y="30"/>
                  </a:cubicBezTo>
                  <a:cubicBezTo>
                    <a:pt x="36" y="30"/>
                    <a:pt x="36" y="30"/>
                    <a:pt x="36" y="30"/>
                  </a:cubicBezTo>
                  <a:cubicBezTo>
                    <a:pt x="35" y="30"/>
                    <a:pt x="35" y="30"/>
                    <a:pt x="34" y="31"/>
                  </a:cubicBezTo>
                  <a:cubicBezTo>
                    <a:pt x="34" y="30"/>
                    <a:pt x="34" y="30"/>
                    <a:pt x="34" y="30"/>
                  </a:cubicBezTo>
                  <a:cubicBezTo>
                    <a:pt x="34" y="31"/>
                    <a:pt x="34" y="31"/>
                    <a:pt x="34" y="31"/>
                  </a:cubicBezTo>
                  <a:cubicBezTo>
                    <a:pt x="33" y="31"/>
                    <a:pt x="33" y="31"/>
                    <a:pt x="33" y="31"/>
                  </a:cubicBezTo>
                  <a:cubicBezTo>
                    <a:pt x="33" y="31"/>
                    <a:pt x="33" y="31"/>
                    <a:pt x="33" y="31"/>
                  </a:cubicBezTo>
                  <a:cubicBezTo>
                    <a:pt x="33" y="31"/>
                    <a:pt x="33" y="31"/>
                    <a:pt x="33" y="31"/>
                  </a:cubicBezTo>
                  <a:cubicBezTo>
                    <a:pt x="32" y="31"/>
                    <a:pt x="32" y="31"/>
                    <a:pt x="32" y="31"/>
                  </a:cubicBezTo>
                  <a:cubicBezTo>
                    <a:pt x="32" y="31"/>
                    <a:pt x="32" y="31"/>
                    <a:pt x="32" y="31"/>
                  </a:cubicBezTo>
                  <a:cubicBezTo>
                    <a:pt x="32" y="31"/>
                    <a:pt x="32" y="31"/>
                    <a:pt x="32" y="31"/>
                  </a:cubicBezTo>
                  <a:cubicBezTo>
                    <a:pt x="32" y="32"/>
                    <a:pt x="31" y="33"/>
                    <a:pt x="31" y="33"/>
                  </a:cubicBezTo>
                  <a:cubicBezTo>
                    <a:pt x="30" y="34"/>
                    <a:pt x="30" y="34"/>
                    <a:pt x="29" y="34"/>
                  </a:cubicBezTo>
                  <a:cubicBezTo>
                    <a:pt x="29" y="34"/>
                    <a:pt x="29" y="34"/>
                    <a:pt x="29" y="34"/>
                  </a:cubicBezTo>
                  <a:cubicBezTo>
                    <a:pt x="28" y="34"/>
                    <a:pt x="28" y="34"/>
                    <a:pt x="28" y="34"/>
                  </a:cubicBezTo>
                  <a:cubicBezTo>
                    <a:pt x="28" y="34"/>
                    <a:pt x="28" y="34"/>
                    <a:pt x="28" y="34"/>
                  </a:cubicBezTo>
                  <a:cubicBezTo>
                    <a:pt x="28" y="34"/>
                    <a:pt x="28" y="34"/>
                    <a:pt x="28" y="34"/>
                  </a:cubicBezTo>
                  <a:cubicBezTo>
                    <a:pt x="28" y="34"/>
                    <a:pt x="28" y="34"/>
                    <a:pt x="28" y="34"/>
                  </a:cubicBezTo>
                  <a:cubicBezTo>
                    <a:pt x="29" y="35"/>
                    <a:pt x="29" y="35"/>
                    <a:pt x="29" y="35"/>
                  </a:cubicBezTo>
                  <a:cubicBezTo>
                    <a:pt x="30" y="35"/>
                    <a:pt x="30" y="35"/>
                    <a:pt x="30" y="35"/>
                  </a:cubicBezTo>
                  <a:cubicBezTo>
                    <a:pt x="30" y="35"/>
                    <a:pt x="31" y="35"/>
                    <a:pt x="31" y="34"/>
                  </a:cubicBezTo>
                  <a:cubicBezTo>
                    <a:pt x="32" y="34"/>
                    <a:pt x="32" y="33"/>
                    <a:pt x="33" y="33"/>
                  </a:cubicBezTo>
                  <a:cubicBezTo>
                    <a:pt x="33" y="33"/>
                    <a:pt x="33" y="33"/>
                    <a:pt x="33" y="33"/>
                  </a:cubicBezTo>
                  <a:cubicBezTo>
                    <a:pt x="34" y="33"/>
                    <a:pt x="34" y="33"/>
                    <a:pt x="35" y="33"/>
                  </a:cubicBezTo>
                  <a:cubicBezTo>
                    <a:pt x="35" y="33"/>
                    <a:pt x="35" y="33"/>
                    <a:pt x="35" y="33"/>
                  </a:cubicBezTo>
                  <a:cubicBezTo>
                    <a:pt x="35" y="33"/>
                    <a:pt x="35" y="33"/>
                    <a:pt x="35" y="33"/>
                  </a:cubicBezTo>
                  <a:cubicBezTo>
                    <a:pt x="35" y="32"/>
                    <a:pt x="35" y="32"/>
                    <a:pt x="35" y="32"/>
                  </a:cubicBezTo>
                  <a:cubicBezTo>
                    <a:pt x="36" y="32"/>
                    <a:pt x="37" y="32"/>
                    <a:pt x="37" y="31"/>
                  </a:cubicBezTo>
                  <a:cubicBezTo>
                    <a:pt x="38" y="31"/>
                    <a:pt x="38" y="31"/>
                    <a:pt x="38" y="31"/>
                  </a:cubicBezTo>
                  <a:cubicBezTo>
                    <a:pt x="38" y="31"/>
                    <a:pt x="38" y="31"/>
                    <a:pt x="38" y="31"/>
                  </a:cubicBezTo>
                  <a:cubicBezTo>
                    <a:pt x="39" y="31"/>
                    <a:pt x="39" y="31"/>
                    <a:pt x="40" y="31"/>
                  </a:cubicBezTo>
                  <a:cubicBezTo>
                    <a:pt x="40" y="32"/>
                    <a:pt x="40" y="32"/>
                    <a:pt x="40" y="32"/>
                  </a:cubicBezTo>
                  <a:cubicBezTo>
                    <a:pt x="40" y="32"/>
                    <a:pt x="40" y="32"/>
                    <a:pt x="40" y="32"/>
                  </a:cubicBezTo>
                  <a:cubicBezTo>
                    <a:pt x="40" y="32"/>
                    <a:pt x="40" y="32"/>
                    <a:pt x="40" y="32"/>
                  </a:cubicBezTo>
                  <a:cubicBezTo>
                    <a:pt x="40" y="32"/>
                    <a:pt x="40" y="32"/>
                    <a:pt x="40" y="32"/>
                  </a:cubicBezTo>
                  <a:cubicBezTo>
                    <a:pt x="41" y="32"/>
                    <a:pt x="41" y="32"/>
                    <a:pt x="41" y="32"/>
                  </a:cubicBezTo>
                  <a:cubicBezTo>
                    <a:pt x="41" y="33"/>
                    <a:pt x="41" y="33"/>
                    <a:pt x="42" y="33"/>
                  </a:cubicBezTo>
                  <a:cubicBezTo>
                    <a:pt x="42" y="34"/>
                    <a:pt x="42" y="34"/>
                    <a:pt x="42" y="34"/>
                  </a:cubicBezTo>
                  <a:cubicBezTo>
                    <a:pt x="41" y="35"/>
                    <a:pt x="41" y="35"/>
                    <a:pt x="41" y="35"/>
                  </a:cubicBezTo>
                  <a:cubicBezTo>
                    <a:pt x="41" y="35"/>
                    <a:pt x="41" y="35"/>
                    <a:pt x="41" y="35"/>
                  </a:cubicBezTo>
                  <a:cubicBezTo>
                    <a:pt x="41" y="35"/>
                    <a:pt x="41" y="35"/>
                    <a:pt x="41" y="35"/>
                  </a:cubicBezTo>
                  <a:cubicBezTo>
                    <a:pt x="41" y="35"/>
                    <a:pt x="41" y="35"/>
                    <a:pt x="41" y="35"/>
                  </a:cubicBezTo>
                  <a:cubicBezTo>
                    <a:pt x="41" y="36"/>
                    <a:pt x="41" y="36"/>
                    <a:pt x="41" y="36"/>
                  </a:cubicBezTo>
                  <a:cubicBezTo>
                    <a:pt x="40" y="36"/>
                    <a:pt x="40" y="36"/>
                    <a:pt x="40" y="36"/>
                  </a:cubicBezTo>
                  <a:cubicBezTo>
                    <a:pt x="40" y="36"/>
                    <a:pt x="39" y="36"/>
                    <a:pt x="39" y="35"/>
                  </a:cubicBezTo>
                  <a:cubicBezTo>
                    <a:pt x="39" y="35"/>
                    <a:pt x="39" y="35"/>
                    <a:pt x="39" y="35"/>
                  </a:cubicBezTo>
                  <a:cubicBezTo>
                    <a:pt x="38" y="35"/>
                    <a:pt x="38" y="35"/>
                    <a:pt x="38" y="35"/>
                  </a:cubicBezTo>
                  <a:cubicBezTo>
                    <a:pt x="38" y="35"/>
                    <a:pt x="38" y="35"/>
                    <a:pt x="38" y="35"/>
                  </a:cubicBezTo>
                  <a:cubicBezTo>
                    <a:pt x="38" y="35"/>
                    <a:pt x="38" y="35"/>
                    <a:pt x="38" y="35"/>
                  </a:cubicBezTo>
                  <a:cubicBezTo>
                    <a:pt x="38" y="35"/>
                    <a:pt x="38" y="34"/>
                    <a:pt x="37" y="34"/>
                  </a:cubicBezTo>
                  <a:cubicBezTo>
                    <a:pt x="37" y="34"/>
                    <a:pt x="37" y="34"/>
                    <a:pt x="37" y="34"/>
                  </a:cubicBezTo>
                  <a:cubicBezTo>
                    <a:pt x="37" y="34"/>
                    <a:pt x="37" y="34"/>
                    <a:pt x="36" y="35"/>
                  </a:cubicBezTo>
                  <a:cubicBezTo>
                    <a:pt x="36" y="36"/>
                    <a:pt x="36" y="36"/>
                    <a:pt x="36" y="36"/>
                  </a:cubicBezTo>
                  <a:cubicBezTo>
                    <a:pt x="36" y="36"/>
                    <a:pt x="35" y="36"/>
                    <a:pt x="35" y="36"/>
                  </a:cubicBezTo>
                  <a:cubicBezTo>
                    <a:pt x="35" y="36"/>
                    <a:pt x="35" y="36"/>
                    <a:pt x="35" y="36"/>
                  </a:cubicBezTo>
                  <a:cubicBezTo>
                    <a:pt x="34" y="36"/>
                    <a:pt x="33" y="36"/>
                    <a:pt x="32" y="35"/>
                  </a:cubicBezTo>
                  <a:cubicBezTo>
                    <a:pt x="32" y="35"/>
                    <a:pt x="32" y="35"/>
                    <a:pt x="32" y="35"/>
                  </a:cubicBezTo>
                  <a:cubicBezTo>
                    <a:pt x="32" y="36"/>
                    <a:pt x="32" y="36"/>
                    <a:pt x="32" y="36"/>
                  </a:cubicBezTo>
                  <a:cubicBezTo>
                    <a:pt x="32" y="36"/>
                    <a:pt x="32" y="36"/>
                    <a:pt x="32" y="36"/>
                  </a:cubicBezTo>
                  <a:cubicBezTo>
                    <a:pt x="32" y="36"/>
                    <a:pt x="31" y="36"/>
                    <a:pt x="31" y="37"/>
                  </a:cubicBezTo>
                  <a:cubicBezTo>
                    <a:pt x="31" y="37"/>
                    <a:pt x="31" y="37"/>
                    <a:pt x="31" y="37"/>
                  </a:cubicBezTo>
                  <a:cubicBezTo>
                    <a:pt x="31" y="37"/>
                    <a:pt x="31" y="37"/>
                    <a:pt x="31" y="37"/>
                  </a:cubicBezTo>
                  <a:cubicBezTo>
                    <a:pt x="32" y="37"/>
                    <a:pt x="32" y="37"/>
                    <a:pt x="32" y="37"/>
                  </a:cubicBezTo>
                  <a:cubicBezTo>
                    <a:pt x="33" y="37"/>
                    <a:pt x="33" y="37"/>
                    <a:pt x="33" y="37"/>
                  </a:cubicBezTo>
                  <a:cubicBezTo>
                    <a:pt x="33" y="37"/>
                    <a:pt x="33" y="37"/>
                    <a:pt x="33" y="37"/>
                  </a:cubicBezTo>
                  <a:cubicBezTo>
                    <a:pt x="33" y="37"/>
                    <a:pt x="33" y="37"/>
                    <a:pt x="33" y="37"/>
                  </a:cubicBezTo>
                  <a:cubicBezTo>
                    <a:pt x="33" y="38"/>
                    <a:pt x="34" y="38"/>
                    <a:pt x="34" y="38"/>
                  </a:cubicBezTo>
                  <a:cubicBezTo>
                    <a:pt x="34" y="38"/>
                    <a:pt x="34" y="38"/>
                    <a:pt x="34" y="38"/>
                  </a:cubicBezTo>
                  <a:cubicBezTo>
                    <a:pt x="35" y="38"/>
                    <a:pt x="36" y="38"/>
                    <a:pt x="36" y="37"/>
                  </a:cubicBezTo>
                  <a:cubicBezTo>
                    <a:pt x="36" y="37"/>
                    <a:pt x="37" y="36"/>
                    <a:pt x="37" y="36"/>
                  </a:cubicBezTo>
                  <a:cubicBezTo>
                    <a:pt x="37" y="35"/>
                    <a:pt x="37" y="35"/>
                    <a:pt x="37" y="35"/>
                  </a:cubicBezTo>
                  <a:cubicBezTo>
                    <a:pt x="37" y="35"/>
                    <a:pt x="37" y="35"/>
                    <a:pt x="37" y="35"/>
                  </a:cubicBezTo>
                  <a:cubicBezTo>
                    <a:pt x="38" y="36"/>
                    <a:pt x="38" y="36"/>
                    <a:pt x="38" y="36"/>
                  </a:cubicBezTo>
                  <a:cubicBezTo>
                    <a:pt x="38" y="36"/>
                    <a:pt x="38" y="36"/>
                    <a:pt x="38" y="36"/>
                  </a:cubicBezTo>
                  <a:cubicBezTo>
                    <a:pt x="38" y="36"/>
                    <a:pt x="38" y="37"/>
                    <a:pt x="39" y="38"/>
                  </a:cubicBezTo>
                  <a:cubicBezTo>
                    <a:pt x="39" y="38"/>
                    <a:pt x="39" y="38"/>
                    <a:pt x="40" y="38"/>
                  </a:cubicBezTo>
                  <a:cubicBezTo>
                    <a:pt x="39" y="40"/>
                    <a:pt x="39" y="40"/>
                    <a:pt x="39" y="40"/>
                  </a:cubicBezTo>
                  <a:cubicBezTo>
                    <a:pt x="39" y="40"/>
                    <a:pt x="39" y="40"/>
                    <a:pt x="39" y="40"/>
                  </a:cubicBezTo>
                  <a:cubicBezTo>
                    <a:pt x="39" y="41"/>
                    <a:pt x="39" y="41"/>
                    <a:pt x="39" y="41"/>
                  </a:cubicBezTo>
                  <a:cubicBezTo>
                    <a:pt x="39" y="41"/>
                    <a:pt x="39" y="41"/>
                    <a:pt x="39" y="41"/>
                  </a:cubicBezTo>
                  <a:cubicBezTo>
                    <a:pt x="39" y="41"/>
                    <a:pt x="39" y="41"/>
                    <a:pt x="39" y="41"/>
                  </a:cubicBezTo>
                  <a:cubicBezTo>
                    <a:pt x="39" y="41"/>
                    <a:pt x="39" y="41"/>
                    <a:pt x="39" y="41"/>
                  </a:cubicBezTo>
                  <a:cubicBezTo>
                    <a:pt x="38" y="42"/>
                    <a:pt x="38" y="42"/>
                    <a:pt x="38" y="42"/>
                  </a:cubicBezTo>
                  <a:cubicBezTo>
                    <a:pt x="37" y="42"/>
                    <a:pt x="37" y="42"/>
                    <a:pt x="37" y="42"/>
                  </a:cubicBezTo>
                  <a:cubicBezTo>
                    <a:pt x="37" y="41"/>
                    <a:pt x="37" y="41"/>
                    <a:pt x="37" y="41"/>
                  </a:cubicBezTo>
                  <a:cubicBezTo>
                    <a:pt x="37" y="41"/>
                    <a:pt x="37" y="41"/>
                    <a:pt x="37" y="41"/>
                  </a:cubicBezTo>
                  <a:cubicBezTo>
                    <a:pt x="36" y="41"/>
                    <a:pt x="36" y="41"/>
                    <a:pt x="36" y="41"/>
                  </a:cubicBezTo>
                  <a:cubicBezTo>
                    <a:pt x="36" y="40"/>
                    <a:pt x="36" y="40"/>
                    <a:pt x="36" y="40"/>
                  </a:cubicBezTo>
                  <a:cubicBezTo>
                    <a:pt x="36" y="40"/>
                    <a:pt x="36" y="39"/>
                    <a:pt x="36" y="39"/>
                  </a:cubicBezTo>
                  <a:cubicBezTo>
                    <a:pt x="36" y="39"/>
                    <a:pt x="36" y="39"/>
                    <a:pt x="36" y="39"/>
                  </a:cubicBezTo>
                  <a:cubicBezTo>
                    <a:pt x="36" y="38"/>
                    <a:pt x="36" y="38"/>
                    <a:pt x="36" y="38"/>
                  </a:cubicBezTo>
                  <a:cubicBezTo>
                    <a:pt x="35" y="39"/>
                    <a:pt x="35" y="40"/>
                    <a:pt x="35" y="40"/>
                  </a:cubicBezTo>
                  <a:cubicBezTo>
                    <a:pt x="35" y="40"/>
                    <a:pt x="35" y="40"/>
                    <a:pt x="35" y="40"/>
                  </a:cubicBezTo>
                  <a:cubicBezTo>
                    <a:pt x="35" y="41"/>
                    <a:pt x="35" y="41"/>
                    <a:pt x="35" y="41"/>
                  </a:cubicBezTo>
                  <a:cubicBezTo>
                    <a:pt x="35" y="41"/>
                    <a:pt x="35" y="41"/>
                    <a:pt x="35" y="41"/>
                  </a:cubicBezTo>
                  <a:cubicBezTo>
                    <a:pt x="35" y="41"/>
                    <a:pt x="35" y="41"/>
                    <a:pt x="35" y="41"/>
                  </a:cubicBezTo>
                  <a:cubicBezTo>
                    <a:pt x="35" y="42"/>
                    <a:pt x="34" y="42"/>
                    <a:pt x="34" y="42"/>
                  </a:cubicBezTo>
                  <a:cubicBezTo>
                    <a:pt x="34" y="42"/>
                    <a:pt x="34" y="42"/>
                    <a:pt x="33" y="42"/>
                  </a:cubicBezTo>
                  <a:cubicBezTo>
                    <a:pt x="33" y="42"/>
                    <a:pt x="33" y="42"/>
                    <a:pt x="33" y="42"/>
                  </a:cubicBezTo>
                  <a:cubicBezTo>
                    <a:pt x="32" y="42"/>
                    <a:pt x="32" y="42"/>
                    <a:pt x="32" y="42"/>
                  </a:cubicBezTo>
                  <a:cubicBezTo>
                    <a:pt x="32" y="42"/>
                    <a:pt x="32" y="42"/>
                    <a:pt x="32" y="42"/>
                  </a:cubicBezTo>
                  <a:cubicBezTo>
                    <a:pt x="33" y="43"/>
                    <a:pt x="33" y="43"/>
                    <a:pt x="33" y="43"/>
                  </a:cubicBezTo>
                  <a:cubicBezTo>
                    <a:pt x="34" y="43"/>
                    <a:pt x="34" y="43"/>
                    <a:pt x="34" y="43"/>
                  </a:cubicBezTo>
                  <a:cubicBezTo>
                    <a:pt x="34" y="43"/>
                    <a:pt x="34" y="43"/>
                    <a:pt x="34" y="43"/>
                  </a:cubicBezTo>
                  <a:cubicBezTo>
                    <a:pt x="34" y="43"/>
                    <a:pt x="34" y="43"/>
                    <a:pt x="34" y="43"/>
                  </a:cubicBezTo>
                  <a:cubicBezTo>
                    <a:pt x="35" y="44"/>
                    <a:pt x="35" y="44"/>
                    <a:pt x="35" y="44"/>
                  </a:cubicBezTo>
                  <a:cubicBezTo>
                    <a:pt x="35" y="44"/>
                    <a:pt x="35" y="45"/>
                    <a:pt x="35" y="45"/>
                  </a:cubicBezTo>
                  <a:cubicBezTo>
                    <a:pt x="34" y="45"/>
                    <a:pt x="34" y="45"/>
                    <a:pt x="34" y="45"/>
                  </a:cubicBezTo>
                  <a:cubicBezTo>
                    <a:pt x="34" y="45"/>
                    <a:pt x="34" y="45"/>
                    <a:pt x="34" y="45"/>
                  </a:cubicBezTo>
                  <a:cubicBezTo>
                    <a:pt x="34" y="45"/>
                    <a:pt x="34" y="45"/>
                    <a:pt x="34" y="45"/>
                  </a:cubicBezTo>
                  <a:cubicBezTo>
                    <a:pt x="33" y="45"/>
                    <a:pt x="33" y="45"/>
                    <a:pt x="33" y="45"/>
                  </a:cubicBezTo>
                  <a:cubicBezTo>
                    <a:pt x="33" y="45"/>
                    <a:pt x="33" y="45"/>
                    <a:pt x="33" y="45"/>
                  </a:cubicBezTo>
                  <a:cubicBezTo>
                    <a:pt x="33" y="45"/>
                    <a:pt x="33" y="45"/>
                    <a:pt x="33" y="45"/>
                  </a:cubicBezTo>
                  <a:cubicBezTo>
                    <a:pt x="33" y="44"/>
                    <a:pt x="33" y="44"/>
                    <a:pt x="33" y="44"/>
                  </a:cubicBezTo>
                  <a:cubicBezTo>
                    <a:pt x="32" y="44"/>
                    <a:pt x="32" y="44"/>
                    <a:pt x="32" y="44"/>
                  </a:cubicBezTo>
                  <a:cubicBezTo>
                    <a:pt x="32" y="44"/>
                    <a:pt x="32" y="44"/>
                    <a:pt x="32" y="44"/>
                  </a:cubicBezTo>
                  <a:cubicBezTo>
                    <a:pt x="32" y="44"/>
                    <a:pt x="32" y="44"/>
                    <a:pt x="32" y="44"/>
                  </a:cubicBezTo>
                  <a:cubicBezTo>
                    <a:pt x="31" y="44"/>
                    <a:pt x="31" y="44"/>
                    <a:pt x="31" y="44"/>
                  </a:cubicBezTo>
                  <a:cubicBezTo>
                    <a:pt x="31" y="43"/>
                    <a:pt x="31" y="43"/>
                    <a:pt x="31" y="43"/>
                  </a:cubicBezTo>
                  <a:cubicBezTo>
                    <a:pt x="31" y="43"/>
                    <a:pt x="31" y="44"/>
                    <a:pt x="30" y="44"/>
                  </a:cubicBezTo>
                  <a:cubicBezTo>
                    <a:pt x="30" y="44"/>
                    <a:pt x="30" y="43"/>
                    <a:pt x="30" y="43"/>
                  </a:cubicBezTo>
                  <a:cubicBezTo>
                    <a:pt x="29" y="43"/>
                    <a:pt x="29" y="43"/>
                    <a:pt x="29" y="43"/>
                  </a:cubicBezTo>
                  <a:cubicBezTo>
                    <a:pt x="29" y="43"/>
                    <a:pt x="29" y="43"/>
                    <a:pt x="29" y="43"/>
                  </a:cubicBezTo>
                  <a:cubicBezTo>
                    <a:pt x="30" y="43"/>
                    <a:pt x="30" y="43"/>
                    <a:pt x="30" y="43"/>
                  </a:cubicBezTo>
                  <a:cubicBezTo>
                    <a:pt x="30" y="43"/>
                    <a:pt x="30" y="43"/>
                    <a:pt x="30" y="43"/>
                  </a:cubicBezTo>
                  <a:cubicBezTo>
                    <a:pt x="30" y="43"/>
                    <a:pt x="30" y="43"/>
                    <a:pt x="30" y="43"/>
                  </a:cubicBezTo>
                  <a:cubicBezTo>
                    <a:pt x="31" y="42"/>
                    <a:pt x="32" y="40"/>
                    <a:pt x="32" y="39"/>
                  </a:cubicBezTo>
                  <a:cubicBezTo>
                    <a:pt x="31" y="38"/>
                    <a:pt x="31" y="38"/>
                    <a:pt x="31" y="38"/>
                  </a:cubicBezTo>
                  <a:cubicBezTo>
                    <a:pt x="31" y="38"/>
                    <a:pt x="31" y="38"/>
                    <a:pt x="31" y="38"/>
                  </a:cubicBezTo>
                  <a:cubicBezTo>
                    <a:pt x="30" y="37"/>
                    <a:pt x="30" y="37"/>
                    <a:pt x="30" y="37"/>
                  </a:cubicBezTo>
                  <a:cubicBezTo>
                    <a:pt x="30" y="37"/>
                    <a:pt x="30" y="37"/>
                    <a:pt x="30" y="37"/>
                  </a:cubicBezTo>
                  <a:cubicBezTo>
                    <a:pt x="30" y="37"/>
                    <a:pt x="30" y="37"/>
                    <a:pt x="30" y="37"/>
                  </a:cubicBezTo>
                  <a:cubicBezTo>
                    <a:pt x="31" y="39"/>
                    <a:pt x="31" y="39"/>
                    <a:pt x="31" y="39"/>
                  </a:cubicBezTo>
                  <a:cubicBezTo>
                    <a:pt x="31" y="39"/>
                    <a:pt x="31" y="39"/>
                    <a:pt x="31" y="39"/>
                  </a:cubicBezTo>
                  <a:cubicBezTo>
                    <a:pt x="30" y="38"/>
                    <a:pt x="30" y="38"/>
                    <a:pt x="30" y="38"/>
                  </a:cubicBezTo>
                  <a:cubicBezTo>
                    <a:pt x="30" y="38"/>
                    <a:pt x="30" y="38"/>
                    <a:pt x="30" y="38"/>
                  </a:cubicBezTo>
                  <a:cubicBezTo>
                    <a:pt x="30" y="38"/>
                    <a:pt x="30" y="38"/>
                    <a:pt x="30" y="38"/>
                  </a:cubicBezTo>
                  <a:cubicBezTo>
                    <a:pt x="31" y="40"/>
                    <a:pt x="31" y="40"/>
                    <a:pt x="31" y="40"/>
                  </a:cubicBezTo>
                  <a:cubicBezTo>
                    <a:pt x="31" y="41"/>
                    <a:pt x="31" y="41"/>
                    <a:pt x="31" y="41"/>
                  </a:cubicBezTo>
                  <a:cubicBezTo>
                    <a:pt x="30" y="39"/>
                    <a:pt x="30" y="39"/>
                    <a:pt x="30" y="39"/>
                  </a:cubicBezTo>
                  <a:cubicBezTo>
                    <a:pt x="30" y="39"/>
                    <a:pt x="30" y="39"/>
                    <a:pt x="30" y="39"/>
                  </a:cubicBezTo>
                  <a:cubicBezTo>
                    <a:pt x="30" y="40"/>
                    <a:pt x="30" y="40"/>
                    <a:pt x="30" y="40"/>
                  </a:cubicBezTo>
                  <a:cubicBezTo>
                    <a:pt x="30" y="41"/>
                    <a:pt x="30" y="41"/>
                    <a:pt x="30" y="41"/>
                  </a:cubicBezTo>
                  <a:cubicBezTo>
                    <a:pt x="30" y="42"/>
                    <a:pt x="30" y="42"/>
                    <a:pt x="30" y="42"/>
                  </a:cubicBezTo>
                  <a:cubicBezTo>
                    <a:pt x="30" y="41"/>
                    <a:pt x="29" y="41"/>
                    <a:pt x="29" y="41"/>
                  </a:cubicBezTo>
                  <a:cubicBezTo>
                    <a:pt x="29" y="41"/>
                    <a:pt x="29" y="41"/>
                    <a:pt x="29" y="41"/>
                  </a:cubicBezTo>
                  <a:cubicBezTo>
                    <a:pt x="29" y="41"/>
                    <a:pt x="29" y="41"/>
                    <a:pt x="29" y="41"/>
                  </a:cubicBezTo>
                  <a:cubicBezTo>
                    <a:pt x="29" y="42"/>
                    <a:pt x="29" y="42"/>
                    <a:pt x="29" y="42"/>
                  </a:cubicBezTo>
                  <a:cubicBezTo>
                    <a:pt x="29" y="42"/>
                    <a:pt x="29" y="42"/>
                    <a:pt x="29" y="42"/>
                  </a:cubicBezTo>
                  <a:cubicBezTo>
                    <a:pt x="29" y="42"/>
                    <a:pt x="29" y="42"/>
                    <a:pt x="29" y="42"/>
                  </a:cubicBezTo>
                  <a:cubicBezTo>
                    <a:pt x="29" y="42"/>
                    <a:pt x="29" y="42"/>
                    <a:pt x="29" y="42"/>
                  </a:cubicBezTo>
                  <a:cubicBezTo>
                    <a:pt x="28" y="43"/>
                    <a:pt x="29" y="44"/>
                    <a:pt x="30" y="44"/>
                  </a:cubicBezTo>
                  <a:cubicBezTo>
                    <a:pt x="30" y="44"/>
                    <a:pt x="30" y="44"/>
                    <a:pt x="30" y="44"/>
                  </a:cubicBezTo>
                  <a:cubicBezTo>
                    <a:pt x="30" y="44"/>
                    <a:pt x="31" y="44"/>
                    <a:pt x="31" y="44"/>
                  </a:cubicBezTo>
                  <a:cubicBezTo>
                    <a:pt x="31" y="45"/>
                    <a:pt x="31" y="45"/>
                    <a:pt x="31" y="45"/>
                  </a:cubicBezTo>
                  <a:cubicBezTo>
                    <a:pt x="31" y="46"/>
                    <a:pt x="31" y="46"/>
                    <a:pt x="31" y="46"/>
                  </a:cubicBezTo>
                  <a:cubicBezTo>
                    <a:pt x="32" y="46"/>
                    <a:pt x="32" y="46"/>
                    <a:pt x="32" y="46"/>
                  </a:cubicBezTo>
                  <a:cubicBezTo>
                    <a:pt x="33" y="47"/>
                    <a:pt x="33" y="47"/>
                    <a:pt x="33" y="47"/>
                  </a:cubicBezTo>
                  <a:cubicBezTo>
                    <a:pt x="33" y="47"/>
                    <a:pt x="33" y="47"/>
                    <a:pt x="33" y="47"/>
                  </a:cubicBezTo>
                  <a:cubicBezTo>
                    <a:pt x="32" y="48"/>
                    <a:pt x="30" y="49"/>
                    <a:pt x="28" y="49"/>
                  </a:cubicBezTo>
                  <a:cubicBezTo>
                    <a:pt x="28" y="50"/>
                    <a:pt x="28" y="50"/>
                    <a:pt x="28" y="50"/>
                  </a:cubicBezTo>
                  <a:cubicBezTo>
                    <a:pt x="28" y="49"/>
                    <a:pt x="28" y="49"/>
                    <a:pt x="28" y="49"/>
                  </a:cubicBezTo>
                  <a:cubicBezTo>
                    <a:pt x="28" y="49"/>
                    <a:pt x="28" y="49"/>
                    <a:pt x="28" y="49"/>
                  </a:cubicBezTo>
                  <a:cubicBezTo>
                    <a:pt x="28" y="49"/>
                    <a:pt x="27" y="49"/>
                    <a:pt x="27" y="49"/>
                  </a:cubicBezTo>
                  <a:cubicBezTo>
                    <a:pt x="27" y="49"/>
                    <a:pt x="27" y="49"/>
                    <a:pt x="27" y="49"/>
                  </a:cubicBezTo>
                  <a:cubicBezTo>
                    <a:pt x="26" y="48"/>
                    <a:pt x="26" y="47"/>
                    <a:pt x="25" y="46"/>
                  </a:cubicBezTo>
                  <a:cubicBezTo>
                    <a:pt x="26" y="46"/>
                    <a:pt x="26" y="46"/>
                    <a:pt x="26" y="46"/>
                  </a:cubicBezTo>
                  <a:cubicBezTo>
                    <a:pt x="26" y="46"/>
                    <a:pt x="26" y="46"/>
                    <a:pt x="26" y="46"/>
                  </a:cubicBezTo>
                  <a:cubicBezTo>
                    <a:pt x="25" y="46"/>
                    <a:pt x="25" y="46"/>
                    <a:pt x="25" y="46"/>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4"/>
                    <a:pt x="26" y="44"/>
                  </a:cubicBezTo>
                  <a:cubicBezTo>
                    <a:pt x="27" y="44"/>
                    <a:pt x="27" y="44"/>
                    <a:pt x="27" y="44"/>
                  </a:cubicBezTo>
                  <a:cubicBezTo>
                    <a:pt x="26" y="43"/>
                    <a:pt x="26" y="43"/>
                    <a:pt x="26" y="43"/>
                  </a:cubicBezTo>
                  <a:cubicBezTo>
                    <a:pt x="25" y="43"/>
                    <a:pt x="25" y="43"/>
                    <a:pt x="25" y="43"/>
                  </a:cubicBezTo>
                  <a:cubicBezTo>
                    <a:pt x="25" y="42"/>
                    <a:pt x="25" y="42"/>
                    <a:pt x="25" y="42"/>
                  </a:cubicBezTo>
                  <a:cubicBezTo>
                    <a:pt x="25" y="42"/>
                    <a:pt x="25" y="41"/>
                    <a:pt x="26" y="41"/>
                  </a:cubicBezTo>
                  <a:cubicBezTo>
                    <a:pt x="27" y="40"/>
                    <a:pt x="27" y="40"/>
                    <a:pt x="27" y="40"/>
                  </a:cubicBezTo>
                  <a:cubicBezTo>
                    <a:pt x="27" y="39"/>
                    <a:pt x="27" y="39"/>
                    <a:pt x="27" y="39"/>
                  </a:cubicBezTo>
                  <a:cubicBezTo>
                    <a:pt x="26" y="39"/>
                    <a:pt x="26" y="39"/>
                    <a:pt x="26" y="39"/>
                  </a:cubicBezTo>
                  <a:cubicBezTo>
                    <a:pt x="25" y="40"/>
                    <a:pt x="25" y="40"/>
                    <a:pt x="25" y="40"/>
                  </a:cubicBezTo>
                  <a:cubicBezTo>
                    <a:pt x="25" y="40"/>
                    <a:pt x="25" y="40"/>
                    <a:pt x="25" y="40"/>
                  </a:cubicBezTo>
                  <a:cubicBezTo>
                    <a:pt x="24" y="41"/>
                    <a:pt x="24" y="42"/>
                    <a:pt x="24" y="43"/>
                  </a:cubicBezTo>
                  <a:cubicBezTo>
                    <a:pt x="25" y="43"/>
                    <a:pt x="25" y="43"/>
                    <a:pt x="25" y="43"/>
                  </a:cubicBezTo>
                  <a:cubicBezTo>
                    <a:pt x="25" y="44"/>
                    <a:pt x="25" y="44"/>
                    <a:pt x="25" y="44"/>
                  </a:cubicBezTo>
                  <a:cubicBezTo>
                    <a:pt x="25" y="44"/>
                    <a:pt x="25" y="44"/>
                    <a:pt x="25" y="44"/>
                  </a:cubicBezTo>
                  <a:cubicBezTo>
                    <a:pt x="24" y="42"/>
                    <a:pt x="24" y="42"/>
                    <a:pt x="24" y="42"/>
                  </a:cubicBezTo>
                  <a:cubicBezTo>
                    <a:pt x="24" y="42"/>
                    <a:pt x="24" y="42"/>
                    <a:pt x="24" y="42"/>
                  </a:cubicBezTo>
                  <a:cubicBezTo>
                    <a:pt x="24" y="43"/>
                    <a:pt x="24" y="43"/>
                    <a:pt x="24" y="43"/>
                  </a:cubicBezTo>
                  <a:cubicBezTo>
                    <a:pt x="25" y="45"/>
                    <a:pt x="25" y="45"/>
                    <a:pt x="25" y="45"/>
                  </a:cubicBezTo>
                  <a:cubicBezTo>
                    <a:pt x="25" y="45"/>
                    <a:pt x="25" y="45"/>
                    <a:pt x="25" y="45"/>
                  </a:cubicBezTo>
                  <a:cubicBezTo>
                    <a:pt x="24" y="44"/>
                    <a:pt x="24" y="44"/>
                    <a:pt x="24" y="43"/>
                  </a:cubicBezTo>
                  <a:cubicBezTo>
                    <a:pt x="24" y="43"/>
                    <a:pt x="24" y="43"/>
                    <a:pt x="24" y="43"/>
                  </a:cubicBezTo>
                  <a:cubicBezTo>
                    <a:pt x="23" y="43"/>
                    <a:pt x="23" y="43"/>
                    <a:pt x="23" y="43"/>
                  </a:cubicBezTo>
                  <a:cubicBezTo>
                    <a:pt x="24" y="44"/>
                    <a:pt x="24" y="45"/>
                    <a:pt x="25" y="46"/>
                  </a:cubicBezTo>
                  <a:cubicBezTo>
                    <a:pt x="25" y="46"/>
                    <a:pt x="25" y="46"/>
                    <a:pt x="25" y="46"/>
                  </a:cubicBezTo>
                  <a:cubicBezTo>
                    <a:pt x="24" y="46"/>
                    <a:pt x="24" y="45"/>
                    <a:pt x="24" y="44"/>
                  </a:cubicBezTo>
                  <a:cubicBezTo>
                    <a:pt x="23" y="44"/>
                    <a:pt x="23" y="44"/>
                    <a:pt x="23" y="44"/>
                  </a:cubicBezTo>
                  <a:cubicBezTo>
                    <a:pt x="23" y="44"/>
                    <a:pt x="23" y="43"/>
                    <a:pt x="23" y="42"/>
                  </a:cubicBezTo>
                  <a:cubicBezTo>
                    <a:pt x="23" y="42"/>
                    <a:pt x="23" y="42"/>
                    <a:pt x="23" y="42"/>
                  </a:cubicBezTo>
                  <a:cubicBezTo>
                    <a:pt x="23" y="42"/>
                    <a:pt x="23" y="42"/>
                    <a:pt x="23" y="42"/>
                  </a:cubicBezTo>
                  <a:cubicBezTo>
                    <a:pt x="23" y="41"/>
                    <a:pt x="23" y="39"/>
                    <a:pt x="24" y="38"/>
                  </a:cubicBezTo>
                  <a:cubicBezTo>
                    <a:pt x="24" y="38"/>
                    <a:pt x="24" y="38"/>
                    <a:pt x="24" y="38"/>
                  </a:cubicBezTo>
                  <a:cubicBezTo>
                    <a:pt x="24" y="38"/>
                    <a:pt x="24" y="38"/>
                    <a:pt x="24" y="38"/>
                  </a:cubicBezTo>
                  <a:cubicBezTo>
                    <a:pt x="24" y="38"/>
                    <a:pt x="24" y="38"/>
                    <a:pt x="24" y="38"/>
                  </a:cubicBezTo>
                  <a:cubicBezTo>
                    <a:pt x="24" y="37"/>
                    <a:pt x="25" y="37"/>
                    <a:pt x="25" y="37"/>
                  </a:cubicBezTo>
                  <a:cubicBezTo>
                    <a:pt x="25" y="37"/>
                    <a:pt x="25" y="37"/>
                    <a:pt x="25" y="37"/>
                  </a:cubicBezTo>
                  <a:cubicBezTo>
                    <a:pt x="26" y="36"/>
                    <a:pt x="26" y="36"/>
                    <a:pt x="26" y="36"/>
                  </a:cubicBezTo>
                  <a:cubicBezTo>
                    <a:pt x="25" y="36"/>
                    <a:pt x="25" y="36"/>
                    <a:pt x="25" y="36"/>
                  </a:cubicBezTo>
                  <a:cubicBezTo>
                    <a:pt x="25" y="36"/>
                    <a:pt x="25" y="36"/>
                    <a:pt x="25" y="36"/>
                  </a:cubicBezTo>
                  <a:cubicBezTo>
                    <a:pt x="25" y="36"/>
                    <a:pt x="24" y="36"/>
                    <a:pt x="24" y="36"/>
                  </a:cubicBezTo>
                  <a:cubicBezTo>
                    <a:pt x="24" y="35"/>
                    <a:pt x="23" y="34"/>
                    <a:pt x="23" y="34"/>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2"/>
                    <a:pt x="24" y="32"/>
                    <a:pt x="24" y="32"/>
                  </a:cubicBezTo>
                  <a:cubicBezTo>
                    <a:pt x="24" y="33"/>
                    <a:pt x="24" y="33"/>
                    <a:pt x="24" y="33"/>
                  </a:cubicBezTo>
                  <a:cubicBezTo>
                    <a:pt x="24" y="33"/>
                    <a:pt x="24" y="33"/>
                    <a:pt x="24" y="33"/>
                  </a:cubicBezTo>
                  <a:cubicBezTo>
                    <a:pt x="24" y="32"/>
                    <a:pt x="24" y="32"/>
                    <a:pt x="24" y="32"/>
                  </a:cubicBezTo>
                  <a:cubicBezTo>
                    <a:pt x="24" y="32"/>
                    <a:pt x="24" y="32"/>
                    <a:pt x="24" y="32"/>
                  </a:cubicBezTo>
                  <a:cubicBezTo>
                    <a:pt x="24" y="32"/>
                    <a:pt x="24" y="32"/>
                    <a:pt x="24" y="32"/>
                  </a:cubicBezTo>
                  <a:cubicBezTo>
                    <a:pt x="25" y="32"/>
                    <a:pt x="25" y="32"/>
                    <a:pt x="25" y="32"/>
                  </a:cubicBezTo>
                  <a:cubicBezTo>
                    <a:pt x="25" y="32"/>
                    <a:pt x="25" y="32"/>
                    <a:pt x="25" y="32"/>
                  </a:cubicBezTo>
                  <a:cubicBezTo>
                    <a:pt x="25" y="31"/>
                    <a:pt x="25" y="31"/>
                    <a:pt x="25" y="31"/>
                  </a:cubicBezTo>
                  <a:cubicBezTo>
                    <a:pt x="25" y="31"/>
                    <a:pt x="25" y="31"/>
                    <a:pt x="25" y="31"/>
                  </a:cubicBezTo>
                  <a:cubicBezTo>
                    <a:pt x="26" y="31"/>
                    <a:pt x="26" y="31"/>
                    <a:pt x="26" y="31"/>
                  </a:cubicBezTo>
                  <a:cubicBezTo>
                    <a:pt x="26" y="30"/>
                    <a:pt x="26" y="30"/>
                    <a:pt x="26" y="30"/>
                  </a:cubicBezTo>
                  <a:cubicBezTo>
                    <a:pt x="26" y="30"/>
                    <a:pt x="26" y="30"/>
                    <a:pt x="26" y="30"/>
                  </a:cubicBezTo>
                  <a:cubicBezTo>
                    <a:pt x="27" y="30"/>
                    <a:pt x="27" y="29"/>
                    <a:pt x="27" y="29"/>
                  </a:cubicBezTo>
                  <a:cubicBezTo>
                    <a:pt x="28" y="29"/>
                    <a:pt x="28" y="29"/>
                    <a:pt x="29" y="29"/>
                  </a:cubicBezTo>
                  <a:cubicBezTo>
                    <a:pt x="29"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1" y="29"/>
                    <a:pt x="31" y="29"/>
                    <a:pt x="31" y="29"/>
                  </a:cubicBezTo>
                  <a:cubicBezTo>
                    <a:pt x="31" y="29"/>
                    <a:pt x="31" y="29"/>
                    <a:pt x="31" y="29"/>
                  </a:cubicBezTo>
                  <a:cubicBezTo>
                    <a:pt x="31" y="28"/>
                    <a:pt x="31" y="28"/>
                    <a:pt x="31" y="28"/>
                  </a:cubicBezTo>
                  <a:cubicBezTo>
                    <a:pt x="31" y="28"/>
                    <a:pt x="31" y="28"/>
                    <a:pt x="31" y="28"/>
                  </a:cubicBezTo>
                  <a:cubicBezTo>
                    <a:pt x="31" y="28"/>
                    <a:pt x="31" y="28"/>
                    <a:pt x="31" y="28"/>
                  </a:cubicBezTo>
                  <a:cubicBezTo>
                    <a:pt x="31" y="27"/>
                    <a:pt x="31" y="27"/>
                    <a:pt x="31" y="27"/>
                  </a:cubicBezTo>
                  <a:cubicBezTo>
                    <a:pt x="31" y="27"/>
                    <a:pt x="32" y="27"/>
                    <a:pt x="31" y="26"/>
                  </a:cubicBezTo>
                  <a:cubicBezTo>
                    <a:pt x="32" y="26"/>
                    <a:pt x="32" y="26"/>
                    <a:pt x="33" y="26"/>
                  </a:cubicBezTo>
                  <a:cubicBezTo>
                    <a:pt x="33" y="26"/>
                    <a:pt x="33" y="26"/>
                    <a:pt x="33" y="26"/>
                  </a:cubicBezTo>
                  <a:cubicBezTo>
                    <a:pt x="33" y="26"/>
                    <a:pt x="33" y="26"/>
                    <a:pt x="33" y="26"/>
                  </a:cubicBezTo>
                  <a:cubicBezTo>
                    <a:pt x="33" y="26"/>
                    <a:pt x="33" y="26"/>
                    <a:pt x="33" y="26"/>
                  </a:cubicBezTo>
                  <a:cubicBezTo>
                    <a:pt x="33" y="26"/>
                    <a:pt x="34" y="26"/>
                    <a:pt x="34" y="25"/>
                  </a:cubicBezTo>
                  <a:cubicBezTo>
                    <a:pt x="35" y="25"/>
                    <a:pt x="35" y="23"/>
                    <a:pt x="35" y="22"/>
                  </a:cubicBezTo>
                  <a:cubicBezTo>
                    <a:pt x="34" y="22"/>
                    <a:pt x="34" y="22"/>
                    <a:pt x="34" y="22"/>
                  </a:cubicBezTo>
                  <a:cubicBezTo>
                    <a:pt x="34" y="22"/>
                    <a:pt x="34" y="22"/>
                    <a:pt x="34" y="22"/>
                  </a:cubicBezTo>
                  <a:cubicBezTo>
                    <a:pt x="34" y="23"/>
                    <a:pt x="34" y="24"/>
                    <a:pt x="34" y="25"/>
                  </a:cubicBezTo>
                  <a:cubicBezTo>
                    <a:pt x="34" y="24"/>
                    <a:pt x="34" y="24"/>
                    <a:pt x="34" y="24"/>
                  </a:cubicBezTo>
                  <a:cubicBezTo>
                    <a:pt x="34" y="24"/>
                    <a:pt x="34" y="24"/>
                    <a:pt x="34" y="24"/>
                  </a:cubicBezTo>
                  <a:cubicBezTo>
                    <a:pt x="34" y="24"/>
                    <a:pt x="34" y="24"/>
                    <a:pt x="34" y="24"/>
                  </a:cubicBezTo>
                  <a:cubicBezTo>
                    <a:pt x="34" y="23"/>
                    <a:pt x="34" y="22"/>
                    <a:pt x="34" y="22"/>
                  </a:cubicBezTo>
                  <a:cubicBezTo>
                    <a:pt x="33" y="22"/>
                    <a:pt x="33" y="22"/>
                    <a:pt x="33" y="22"/>
                  </a:cubicBezTo>
                  <a:cubicBezTo>
                    <a:pt x="33" y="22"/>
                    <a:pt x="33" y="22"/>
                    <a:pt x="33" y="22"/>
                  </a:cubicBezTo>
                  <a:cubicBezTo>
                    <a:pt x="34" y="23"/>
                    <a:pt x="34" y="23"/>
                    <a:pt x="34" y="24"/>
                  </a:cubicBezTo>
                  <a:cubicBezTo>
                    <a:pt x="33" y="24"/>
                    <a:pt x="33" y="24"/>
                    <a:pt x="32" y="25"/>
                  </a:cubicBezTo>
                  <a:cubicBezTo>
                    <a:pt x="32" y="25"/>
                    <a:pt x="31" y="25"/>
                    <a:pt x="31" y="25"/>
                  </a:cubicBezTo>
                  <a:cubicBezTo>
                    <a:pt x="31" y="25"/>
                    <a:pt x="30" y="25"/>
                    <a:pt x="30" y="25"/>
                  </a:cubicBezTo>
                  <a:cubicBezTo>
                    <a:pt x="29" y="25"/>
                    <a:pt x="29" y="25"/>
                    <a:pt x="29" y="25"/>
                  </a:cubicBezTo>
                  <a:cubicBezTo>
                    <a:pt x="29" y="25"/>
                    <a:pt x="29" y="25"/>
                    <a:pt x="29" y="25"/>
                  </a:cubicBezTo>
                  <a:cubicBezTo>
                    <a:pt x="29" y="26"/>
                    <a:pt x="29" y="26"/>
                    <a:pt x="29" y="26"/>
                  </a:cubicBezTo>
                  <a:cubicBezTo>
                    <a:pt x="29" y="26"/>
                    <a:pt x="29" y="26"/>
                    <a:pt x="29" y="26"/>
                  </a:cubicBezTo>
                  <a:cubicBezTo>
                    <a:pt x="29" y="26"/>
                    <a:pt x="29" y="26"/>
                    <a:pt x="29" y="26"/>
                  </a:cubicBezTo>
                  <a:cubicBezTo>
                    <a:pt x="29" y="26"/>
                    <a:pt x="29" y="26"/>
                    <a:pt x="29" y="26"/>
                  </a:cubicBezTo>
                  <a:cubicBezTo>
                    <a:pt x="29" y="26"/>
                    <a:pt x="29" y="26"/>
                    <a:pt x="29" y="26"/>
                  </a:cubicBezTo>
                  <a:cubicBezTo>
                    <a:pt x="28" y="26"/>
                    <a:pt x="28" y="26"/>
                    <a:pt x="28" y="26"/>
                  </a:cubicBezTo>
                  <a:cubicBezTo>
                    <a:pt x="28" y="26"/>
                    <a:pt x="28" y="26"/>
                    <a:pt x="28" y="26"/>
                  </a:cubicBezTo>
                  <a:cubicBezTo>
                    <a:pt x="28" y="26"/>
                    <a:pt x="28" y="26"/>
                    <a:pt x="28" y="26"/>
                  </a:cubicBezTo>
                  <a:cubicBezTo>
                    <a:pt x="28" y="26"/>
                    <a:pt x="28" y="26"/>
                    <a:pt x="28" y="26"/>
                  </a:cubicBezTo>
                  <a:cubicBezTo>
                    <a:pt x="27" y="26"/>
                    <a:pt x="27" y="26"/>
                    <a:pt x="27" y="26"/>
                  </a:cubicBezTo>
                  <a:cubicBezTo>
                    <a:pt x="26" y="26"/>
                    <a:pt x="26" y="26"/>
                    <a:pt x="26" y="26"/>
                  </a:cubicBezTo>
                  <a:cubicBezTo>
                    <a:pt x="26" y="26"/>
                    <a:pt x="26" y="26"/>
                    <a:pt x="26" y="26"/>
                  </a:cubicBezTo>
                  <a:cubicBezTo>
                    <a:pt x="26" y="27"/>
                    <a:pt x="26" y="27"/>
                    <a:pt x="26" y="28"/>
                  </a:cubicBezTo>
                  <a:cubicBezTo>
                    <a:pt x="26" y="28"/>
                    <a:pt x="26" y="29"/>
                    <a:pt x="26"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30"/>
                    <a:pt x="25" y="30"/>
                    <a:pt x="25" y="30"/>
                  </a:cubicBezTo>
                  <a:cubicBezTo>
                    <a:pt x="25" y="29"/>
                    <a:pt x="25" y="29"/>
                    <a:pt x="25" y="29"/>
                  </a:cubicBezTo>
                  <a:cubicBezTo>
                    <a:pt x="25" y="30"/>
                    <a:pt x="25" y="30"/>
                    <a:pt x="25" y="30"/>
                  </a:cubicBezTo>
                  <a:cubicBezTo>
                    <a:pt x="25" y="30"/>
                    <a:pt x="25" y="30"/>
                    <a:pt x="24" y="30"/>
                  </a:cubicBezTo>
                  <a:cubicBezTo>
                    <a:pt x="24" y="30"/>
                    <a:pt x="24" y="30"/>
                    <a:pt x="24" y="30"/>
                  </a:cubicBezTo>
                  <a:cubicBezTo>
                    <a:pt x="24" y="30"/>
                    <a:pt x="23" y="29"/>
                    <a:pt x="23" y="29"/>
                  </a:cubicBezTo>
                  <a:cubicBezTo>
                    <a:pt x="23" y="28"/>
                    <a:pt x="23" y="28"/>
                    <a:pt x="23" y="28"/>
                  </a:cubicBezTo>
                  <a:cubicBezTo>
                    <a:pt x="23" y="28"/>
                    <a:pt x="23" y="28"/>
                    <a:pt x="23" y="28"/>
                  </a:cubicBezTo>
                  <a:cubicBezTo>
                    <a:pt x="23" y="28"/>
                    <a:pt x="24" y="27"/>
                    <a:pt x="24" y="27"/>
                  </a:cubicBezTo>
                  <a:cubicBezTo>
                    <a:pt x="24" y="27"/>
                    <a:pt x="24" y="27"/>
                    <a:pt x="24" y="27"/>
                  </a:cubicBezTo>
                  <a:cubicBezTo>
                    <a:pt x="25" y="27"/>
                    <a:pt x="25" y="27"/>
                    <a:pt x="25" y="27"/>
                  </a:cubicBezTo>
                  <a:cubicBezTo>
                    <a:pt x="25" y="27"/>
                    <a:pt x="25" y="27"/>
                    <a:pt x="25" y="27"/>
                  </a:cubicBezTo>
                  <a:cubicBezTo>
                    <a:pt x="24" y="27"/>
                    <a:pt x="24" y="26"/>
                    <a:pt x="23" y="25"/>
                  </a:cubicBezTo>
                  <a:cubicBezTo>
                    <a:pt x="23" y="25"/>
                    <a:pt x="23" y="25"/>
                    <a:pt x="23" y="25"/>
                  </a:cubicBezTo>
                  <a:cubicBezTo>
                    <a:pt x="23" y="25"/>
                    <a:pt x="23" y="25"/>
                    <a:pt x="23" y="25"/>
                  </a:cubicBezTo>
                  <a:cubicBezTo>
                    <a:pt x="23" y="25"/>
                    <a:pt x="23" y="25"/>
                    <a:pt x="23" y="25"/>
                  </a:cubicBezTo>
                  <a:cubicBezTo>
                    <a:pt x="24" y="24"/>
                    <a:pt x="24" y="24"/>
                    <a:pt x="24" y="23"/>
                  </a:cubicBezTo>
                  <a:cubicBezTo>
                    <a:pt x="25" y="23"/>
                    <a:pt x="25" y="23"/>
                    <a:pt x="25" y="23"/>
                  </a:cubicBezTo>
                  <a:cubicBezTo>
                    <a:pt x="25" y="23"/>
                    <a:pt x="26" y="23"/>
                    <a:pt x="26" y="23"/>
                  </a:cubicBezTo>
                  <a:cubicBezTo>
                    <a:pt x="26" y="23"/>
                    <a:pt x="26" y="23"/>
                    <a:pt x="26" y="23"/>
                  </a:cubicBezTo>
                  <a:cubicBezTo>
                    <a:pt x="27" y="23"/>
                    <a:pt x="27" y="23"/>
                    <a:pt x="27" y="23"/>
                  </a:cubicBezTo>
                  <a:cubicBezTo>
                    <a:pt x="26" y="22"/>
                    <a:pt x="26" y="22"/>
                    <a:pt x="26" y="22"/>
                  </a:cubicBezTo>
                  <a:cubicBezTo>
                    <a:pt x="26" y="22"/>
                    <a:pt x="26" y="22"/>
                    <a:pt x="25" y="22"/>
                  </a:cubicBezTo>
                  <a:cubicBezTo>
                    <a:pt x="25" y="22"/>
                    <a:pt x="25" y="22"/>
                    <a:pt x="25" y="22"/>
                  </a:cubicBezTo>
                  <a:cubicBezTo>
                    <a:pt x="24" y="21"/>
                    <a:pt x="24" y="21"/>
                    <a:pt x="24" y="21"/>
                  </a:cubicBezTo>
                  <a:cubicBezTo>
                    <a:pt x="23" y="21"/>
                    <a:pt x="23" y="20"/>
                    <a:pt x="23" y="19"/>
                  </a:cubicBezTo>
                  <a:cubicBezTo>
                    <a:pt x="23" y="18"/>
                    <a:pt x="23" y="18"/>
                    <a:pt x="23" y="18"/>
                  </a:cubicBezTo>
                  <a:cubicBezTo>
                    <a:pt x="23" y="18"/>
                    <a:pt x="23" y="18"/>
                    <a:pt x="23" y="18"/>
                  </a:cubicBezTo>
                  <a:cubicBezTo>
                    <a:pt x="23" y="17"/>
                    <a:pt x="23" y="16"/>
                    <a:pt x="23" y="16"/>
                  </a:cubicBezTo>
                  <a:cubicBezTo>
                    <a:pt x="23" y="15"/>
                    <a:pt x="23" y="15"/>
                    <a:pt x="23" y="15"/>
                  </a:cubicBezTo>
                  <a:cubicBezTo>
                    <a:pt x="23" y="15"/>
                    <a:pt x="23" y="14"/>
                    <a:pt x="24" y="14"/>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6" y="13"/>
                    <a:pt x="26" y="13"/>
                    <a:pt x="26" y="13"/>
                  </a:cubicBezTo>
                  <a:cubicBezTo>
                    <a:pt x="26" y="13"/>
                    <a:pt x="26" y="13"/>
                    <a:pt x="26" y="13"/>
                  </a:cubicBezTo>
                  <a:cubicBezTo>
                    <a:pt x="26" y="12"/>
                    <a:pt x="26" y="12"/>
                    <a:pt x="26" y="12"/>
                  </a:cubicBezTo>
                  <a:cubicBezTo>
                    <a:pt x="26" y="12"/>
                    <a:pt x="26" y="12"/>
                    <a:pt x="26" y="12"/>
                  </a:cubicBezTo>
                  <a:cubicBezTo>
                    <a:pt x="25" y="11"/>
                    <a:pt x="24" y="10"/>
                    <a:pt x="23" y="9"/>
                  </a:cubicBezTo>
                  <a:cubicBezTo>
                    <a:pt x="23" y="9"/>
                    <a:pt x="23" y="9"/>
                    <a:pt x="23" y="9"/>
                  </a:cubicBezTo>
                  <a:cubicBezTo>
                    <a:pt x="23" y="9"/>
                    <a:pt x="23" y="9"/>
                    <a:pt x="23" y="9"/>
                  </a:cubicBezTo>
                  <a:cubicBezTo>
                    <a:pt x="23" y="8"/>
                    <a:pt x="24" y="7"/>
                    <a:pt x="24" y="7"/>
                  </a:cubicBezTo>
                  <a:cubicBezTo>
                    <a:pt x="25" y="7"/>
                    <a:pt x="25" y="7"/>
                    <a:pt x="25" y="7"/>
                  </a:cubicBezTo>
                  <a:cubicBezTo>
                    <a:pt x="26" y="7"/>
                    <a:pt x="26" y="7"/>
                    <a:pt x="26" y="7"/>
                  </a:cubicBezTo>
                  <a:cubicBezTo>
                    <a:pt x="26" y="7"/>
                    <a:pt x="26" y="7"/>
                    <a:pt x="26" y="7"/>
                  </a:cubicBezTo>
                  <a:cubicBezTo>
                    <a:pt x="26" y="7"/>
                    <a:pt x="26" y="7"/>
                    <a:pt x="26" y="7"/>
                  </a:cubicBezTo>
                  <a:cubicBezTo>
                    <a:pt x="26" y="7"/>
                    <a:pt x="26" y="7"/>
                    <a:pt x="26" y="7"/>
                  </a:cubicBezTo>
                  <a:cubicBezTo>
                    <a:pt x="27" y="7"/>
                    <a:pt x="27" y="7"/>
                    <a:pt x="27" y="7"/>
                  </a:cubicBezTo>
                  <a:cubicBezTo>
                    <a:pt x="27" y="7"/>
                    <a:pt x="27" y="7"/>
                    <a:pt x="27" y="7"/>
                  </a:cubicBezTo>
                  <a:cubicBezTo>
                    <a:pt x="27" y="7"/>
                    <a:pt x="27" y="7"/>
                    <a:pt x="27" y="7"/>
                  </a:cubicBezTo>
                  <a:cubicBezTo>
                    <a:pt x="27" y="7"/>
                    <a:pt x="27" y="7"/>
                    <a:pt x="27" y="7"/>
                  </a:cubicBezTo>
                  <a:cubicBezTo>
                    <a:pt x="27" y="6"/>
                    <a:pt x="27" y="6"/>
                    <a:pt x="27" y="6"/>
                  </a:cubicBezTo>
                  <a:cubicBezTo>
                    <a:pt x="27" y="6"/>
                    <a:pt x="27" y="6"/>
                    <a:pt x="27" y="6"/>
                  </a:cubicBezTo>
                  <a:cubicBezTo>
                    <a:pt x="27" y="6"/>
                    <a:pt x="27" y="6"/>
                    <a:pt x="27" y="6"/>
                  </a:cubicBezTo>
                  <a:cubicBezTo>
                    <a:pt x="27" y="6"/>
                    <a:pt x="27" y="6"/>
                    <a:pt x="27"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9" y="6"/>
                    <a:pt x="29" y="6"/>
                    <a:pt x="29" y="6"/>
                  </a:cubicBezTo>
                  <a:cubicBezTo>
                    <a:pt x="29" y="6"/>
                    <a:pt x="29" y="6"/>
                    <a:pt x="29" y="6"/>
                  </a:cubicBezTo>
                  <a:cubicBezTo>
                    <a:pt x="29" y="6"/>
                    <a:pt x="29" y="6"/>
                    <a:pt x="29" y="6"/>
                  </a:cubicBezTo>
                  <a:moveTo>
                    <a:pt x="21" y="7"/>
                  </a:moveTo>
                  <a:cubicBezTo>
                    <a:pt x="21" y="6"/>
                    <a:pt x="21" y="5"/>
                    <a:pt x="21" y="4"/>
                  </a:cubicBezTo>
                  <a:cubicBezTo>
                    <a:pt x="21" y="4"/>
                    <a:pt x="21" y="4"/>
                    <a:pt x="21" y="4"/>
                  </a:cubicBezTo>
                  <a:cubicBezTo>
                    <a:pt x="22" y="3"/>
                    <a:pt x="22" y="3"/>
                    <a:pt x="22" y="3"/>
                  </a:cubicBezTo>
                  <a:cubicBezTo>
                    <a:pt x="22" y="4"/>
                    <a:pt x="22" y="5"/>
                    <a:pt x="21" y="7"/>
                  </a:cubicBezTo>
                  <a:cubicBezTo>
                    <a:pt x="21" y="7"/>
                    <a:pt x="21" y="7"/>
                    <a:pt x="21" y="7"/>
                  </a:cubicBezTo>
                  <a:moveTo>
                    <a:pt x="23" y="7"/>
                  </a:moveTo>
                  <a:cubicBezTo>
                    <a:pt x="23" y="7"/>
                    <a:pt x="23" y="7"/>
                    <a:pt x="23" y="7"/>
                  </a:cubicBezTo>
                  <a:cubicBezTo>
                    <a:pt x="23" y="5"/>
                    <a:pt x="23" y="4"/>
                    <a:pt x="23" y="3"/>
                  </a:cubicBezTo>
                  <a:cubicBezTo>
                    <a:pt x="23" y="4"/>
                    <a:pt x="23" y="4"/>
                    <a:pt x="23" y="4"/>
                  </a:cubicBezTo>
                  <a:cubicBezTo>
                    <a:pt x="23" y="4"/>
                    <a:pt x="23" y="4"/>
                    <a:pt x="23" y="4"/>
                  </a:cubicBezTo>
                  <a:cubicBezTo>
                    <a:pt x="23" y="5"/>
                    <a:pt x="23" y="6"/>
                    <a:pt x="23" y="7"/>
                  </a:cubicBezTo>
                  <a:moveTo>
                    <a:pt x="17" y="4"/>
                  </a:moveTo>
                  <a:cubicBezTo>
                    <a:pt x="17" y="4"/>
                    <a:pt x="17" y="4"/>
                    <a:pt x="17" y="4"/>
                  </a:cubicBezTo>
                  <a:cubicBezTo>
                    <a:pt x="17" y="3"/>
                    <a:pt x="17" y="3"/>
                    <a:pt x="18" y="2"/>
                  </a:cubicBezTo>
                  <a:cubicBezTo>
                    <a:pt x="18" y="2"/>
                    <a:pt x="19" y="1"/>
                    <a:pt x="19" y="1"/>
                  </a:cubicBezTo>
                  <a:cubicBezTo>
                    <a:pt x="20" y="1"/>
                    <a:pt x="20" y="1"/>
                    <a:pt x="20" y="1"/>
                  </a:cubicBezTo>
                  <a:cubicBezTo>
                    <a:pt x="20" y="1"/>
                    <a:pt x="20" y="1"/>
                    <a:pt x="20" y="1"/>
                  </a:cubicBezTo>
                  <a:cubicBezTo>
                    <a:pt x="21" y="1"/>
                    <a:pt x="21" y="1"/>
                    <a:pt x="21" y="1"/>
                  </a:cubicBezTo>
                  <a:cubicBezTo>
                    <a:pt x="21" y="1"/>
                    <a:pt x="21" y="1"/>
                    <a:pt x="22" y="2"/>
                  </a:cubicBezTo>
                  <a:cubicBezTo>
                    <a:pt x="22" y="2"/>
                    <a:pt x="22" y="2"/>
                    <a:pt x="22" y="2"/>
                  </a:cubicBezTo>
                  <a:cubicBezTo>
                    <a:pt x="21" y="2"/>
                    <a:pt x="21" y="2"/>
                    <a:pt x="21" y="2"/>
                  </a:cubicBezTo>
                  <a:cubicBezTo>
                    <a:pt x="21" y="3"/>
                    <a:pt x="21" y="4"/>
                    <a:pt x="20" y="5"/>
                  </a:cubicBezTo>
                  <a:cubicBezTo>
                    <a:pt x="20" y="5"/>
                    <a:pt x="20" y="5"/>
                    <a:pt x="20" y="5"/>
                  </a:cubicBezTo>
                  <a:cubicBezTo>
                    <a:pt x="20" y="5"/>
                    <a:pt x="20" y="5"/>
                    <a:pt x="20" y="5"/>
                  </a:cubicBezTo>
                  <a:cubicBezTo>
                    <a:pt x="20" y="5"/>
                    <a:pt x="20" y="5"/>
                    <a:pt x="20" y="5"/>
                  </a:cubicBezTo>
                  <a:cubicBezTo>
                    <a:pt x="20" y="5"/>
                    <a:pt x="19" y="6"/>
                    <a:pt x="19" y="6"/>
                  </a:cubicBezTo>
                  <a:cubicBezTo>
                    <a:pt x="18" y="6"/>
                    <a:pt x="18" y="6"/>
                    <a:pt x="18" y="6"/>
                  </a:cubicBezTo>
                  <a:cubicBezTo>
                    <a:pt x="18" y="5"/>
                    <a:pt x="18" y="5"/>
                    <a:pt x="17" y="4"/>
                  </a:cubicBezTo>
                  <a:cubicBezTo>
                    <a:pt x="17" y="4"/>
                    <a:pt x="17" y="4"/>
                    <a:pt x="17" y="4"/>
                  </a:cubicBezTo>
                  <a:cubicBezTo>
                    <a:pt x="17" y="4"/>
                    <a:pt x="17" y="4"/>
                    <a:pt x="17" y="4"/>
                  </a:cubicBezTo>
                  <a:cubicBezTo>
                    <a:pt x="17" y="4"/>
                    <a:pt x="17" y="4"/>
                    <a:pt x="17" y="4"/>
                  </a:cubicBezTo>
                  <a:cubicBezTo>
                    <a:pt x="17" y="5"/>
                    <a:pt x="16" y="5"/>
                    <a:pt x="16" y="6"/>
                  </a:cubicBezTo>
                  <a:cubicBezTo>
                    <a:pt x="16" y="6"/>
                    <a:pt x="16" y="6"/>
                    <a:pt x="16" y="6"/>
                  </a:cubicBezTo>
                  <a:cubicBezTo>
                    <a:pt x="16" y="5"/>
                    <a:pt x="16" y="5"/>
                    <a:pt x="16" y="5"/>
                  </a:cubicBezTo>
                  <a:cubicBezTo>
                    <a:pt x="16" y="4"/>
                    <a:pt x="16" y="4"/>
                    <a:pt x="16" y="4"/>
                  </a:cubicBezTo>
                  <a:cubicBezTo>
                    <a:pt x="16" y="4"/>
                    <a:pt x="16" y="4"/>
                    <a:pt x="16" y="4"/>
                  </a:cubicBezTo>
                  <a:cubicBezTo>
                    <a:pt x="17" y="4"/>
                    <a:pt x="17" y="4"/>
                    <a:pt x="17" y="4"/>
                  </a:cubicBezTo>
                  <a:moveTo>
                    <a:pt x="24" y="1"/>
                  </a:moveTo>
                  <a:cubicBezTo>
                    <a:pt x="25" y="1"/>
                    <a:pt x="25" y="1"/>
                    <a:pt x="25" y="1"/>
                  </a:cubicBezTo>
                  <a:cubicBezTo>
                    <a:pt x="25" y="1"/>
                    <a:pt x="25" y="1"/>
                    <a:pt x="25" y="1"/>
                  </a:cubicBezTo>
                  <a:cubicBezTo>
                    <a:pt x="26" y="1"/>
                    <a:pt x="26" y="2"/>
                    <a:pt x="27" y="2"/>
                  </a:cubicBezTo>
                  <a:cubicBezTo>
                    <a:pt x="27" y="3"/>
                    <a:pt x="27" y="3"/>
                    <a:pt x="27" y="4"/>
                  </a:cubicBezTo>
                  <a:cubicBezTo>
                    <a:pt x="28" y="4"/>
                    <a:pt x="28" y="4"/>
                    <a:pt x="28" y="4"/>
                  </a:cubicBezTo>
                  <a:cubicBezTo>
                    <a:pt x="28" y="4"/>
                    <a:pt x="28" y="4"/>
                    <a:pt x="28" y="4"/>
                  </a:cubicBezTo>
                  <a:cubicBezTo>
                    <a:pt x="28" y="4"/>
                    <a:pt x="28" y="4"/>
                    <a:pt x="28" y="4"/>
                  </a:cubicBezTo>
                  <a:cubicBezTo>
                    <a:pt x="28" y="5"/>
                    <a:pt x="28" y="5"/>
                    <a:pt x="28" y="5"/>
                  </a:cubicBezTo>
                  <a:cubicBezTo>
                    <a:pt x="28" y="6"/>
                    <a:pt x="28" y="6"/>
                    <a:pt x="28" y="6"/>
                  </a:cubicBezTo>
                  <a:cubicBezTo>
                    <a:pt x="28" y="6"/>
                    <a:pt x="28" y="6"/>
                    <a:pt x="28" y="6"/>
                  </a:cubicBezTo>
                  <a:cubicBezTo>
                    <a:pt x="28" y="5"/>
                    <a:pt x="28" y="5"/>
                    <a:pt x="27" y="4"/>
                  </a:cubicBezTo>
                  <a:cubicBezTo>
                    <a:pt x="27" y="4"/>
                    <a:pt x="27" y="4"/>
                    <a:pt x="27" y="4"/>
                  </a:cubicBezTo>
                  <a:cubicBezTo>
                    <a:pt x="27" y="4"/>
                    <a:pt x="27" y="4"/>
                    <a:pt x="27" y="4"/>
                  </a:cubicBezTo>
                  <a:cubicBezTo>
                    <a:pt x="27" y="4"/>
                    <a:pt x="27" y="4"/>
                    <a:pt x="27" y="4"/>
                  </a:cubicBezTo>
                  <a:cubicBezTo>
                    <a:pt x="26" y="5"/>
                    <a:pt x="26" y="5"/>
                    <a:pt x="26" y="6"/>
                  </a:cubicBezTo>
                  <a:cubicBezTo>
                    <a:pt x="25" y="6"/>
                    <a:pt x="25" y="6"/>
                    <a:pt x="25" y="6"/>
                  </a:cubicBezTo>
                  <a:cubicBezTo>
                    <a:pt x="25" y="6"/>
                    <a:pt x="24" y="5"/>
                    <a:pt x="24" y="5"/>
                  </a:cubicBezTo>
                  <a:cubicBezTo>
                    <a:pt x="24" y="5"/>
                    <a:pt x="24" y="5"/>
                    <a:pt x="24" y="5"/>
                  </a:cubicBezTo>
                  <a:cubicBezTo>
                    <a:pt x="24" y="5"/>
                    <a:pt x="24" y="5"/>
                    <a:pt x="24" y="5"/>
                  </a:cubicBezTo>
                  <a:cubicBezTo>
                    <a:pt x="24" y="5"/>
                    <a:pt x="24" y="5"/>
                    <a:pt x="24" y="5"/>
                  </a:cubicBezTo>
                  <a:cubicBezTo>
                    <a:pt x="24" y="4"/>
                    <a:pt x="23" y="3"/>
                    <a:pt x="23" y="2"/>
                  </a:cubicBezTo>
                  <a:cubicBezTo>
                    <a:pt x="23" y="2"/>
                    <a:pt x="23" y="2"/>
                    <a:pt x="23" y="2"/>
                  </a:cubicBezTo>
                  <a:cubicBezTo>
                    <a:pt x="23" y="2"/>
                    <a:pt x="23" y="2"/>
                    <a:pt x="23" y="2"/>
                  </a:cubicBezTo>
                  <a:cubicBezTo>
                    <a:pt x="23" y="1"/>
                    <a:pt x="23" y="1"/>
                    <a:pt x="24" y="1"/>
                  </a:cubicBezTo>
                  <a:cubicBezTo>
                    <a:pt x="24" y="1"/>
                    <a:pt x="24" y="1"/>
                    <a:pt x="24" y="1"/>
                  </a:cubicBezTo>
                  <a:moveTo>
                    <a:pt x="25" y="0"/>
                  </a:moveTo>
                  <a:cubicBezTo>
                    <a:pt x="25" y="0"/>
                    <a:pt x="25" y="0"/>
                    <a:pt x="25" y="0"/>
                  </a:cubicBezTo>
                  <a:cubicBezTo>
                    <a:pt x="24" y="0"/>
                    <a:pt x="24" y="0"/>
                    <a:pt x="24" y="0"/>
                  </a:cubicBezTo>
                  <a:cubicBezTo>
                    <a:pt x="24" y="0"/>
                    <a:pt x="24" y="0"/>
                    <a:pt x="24" y="0"/>
                  </a:cubicBezTo>
                  <a:cubicBezTo>
                    <a:pt x="23" y="0"/>
                    <a:pt x="23" y="1"/>
                    <a:pt x="22" y="2"/>
                  </a:cubicBezTo>
                  <a:cubicBezTo>
                    <a:pt x="22" y="1"/>
                    <a:pt x="21" y="0"/>
                    <a:pt x="21" y="0"/>
                  </a:cubicBezTo>
                  <a:cubicBezTo>
                    <a:pt x="20" y="0"/>
                    <a:pt x="20" y="0"/>
                    <a:pt x="20" y="0"/>
                  </a:cubicBezTo>
                  <a:cubicBezTo>
                    <a:pt x="20" y="0"/>
                    <a:pt x="20" y="0"/>
                    <a:pt x="20" y="0"/>
                  </a:cubicBezTo>
                  <a:cubicBezTo>
                    <a:pt x="19" y="0"/>
                    <a:pt x="19" y="0"/>
                    <a:pt x="19" y="0"/>
                  </a:cubicBezTo>
                  <a:cubicBezTo>
                    <a:pt x="19" y="0"/>
                    <a:pt x="18" y="1"/>
                    <a:pt x="17" y="2"/>
                  </a:cubicBezTo>
                  <a:cubicBezTo>
                    <a:pt x="16" y="2"/>
                    <a:pt x="16" y="3"/>
                    <a:pt x="16" y="3"/>
                  </a:cubicBezTo>
                  <a:cubicBezTo>
                    <a:pt x="15" y="3"/>
                    <a:pt x="15" y="2"/>
                    <a:pt x="14" y="2"/>
                  </a:cubicBezTo>
                  <a:cubicBezTo>
                    <a:pt x="13" y="2"/>
                    <a:pt x="13" y="3"/>
                    <a:pt x="12" y="3"/>
                  </a:cubicBezTo>
                  <a:cubicBezTo>
                    <a:pt x="11" y="4"/>
                    <a:pt x="10" y="5"/>
                    <a:pt x="10" y="7"/>
                  </a:cubicBezTo>
                  <a:cubicBezTo>
                    <a:pt x="10" y="7"/>
                    <a:pt x="10" y="6"/>
                    <a:pt x="9" y="6"/>
                  </a:cubicBezTo>
                  <a:cubicBezTo>
                    <a:pt x="8" y="6"/>
                    <a:pt x="7" y="7"/>
                    <a:pt x="6" y="8"/>
                  </a:cubicBezTo>
                  <a:cubicBezTo>
                    <a:pt x="5" y="9"/>
                    <a:pt x="5" y="10"/>
                    <a:pt x="5" y="10"/>
                  </a:cubicBezTo>
                  <a:cubicBezTo>
                    <a:pt x="5" y="10"/>
                    <a:pt x="5" y="10"/>
                    <a:pt x="5" y="10"/>
                  </a:cubicBezTo>
                  <a:cubicBezTo>
                    <a:pt x="5" y="10"/>
                    <a:pt x="5" y="10"/>
                    <a:pt x="5" y="10"/>
                  </a:cubicBezTo>
                  <a:cubicBezTo>
                    <a:pt x="5" y="11"/>
                    <a:pt x="5" y="11"/>
                    <a:pt x="5" y="11"/>
                  </a:cubicBezTo>
                  <a:cubicBezTo>
                    <a:pt x="5" y="12"/>
                    <a:pt x="5" y="12"/>
                    <a:pt x="5" y="12"/>
                  </a:cubicBezTo>
                  <a:cubicBezTo>
                    <a:pt x="5" y="12"/>
                    <a:pt x="5" y="12"/>
                    <a:pt x="5" y="12"/>
                  </a:cubicBezTo>
                  <a:cubicBezTo>
                    <a:pt x="5" y="13"/>
                    <a:pt x="5" y="13"/>
                    <a:pt x="5" y="13"/>
                  </a:cubicBezTo>
                  <a:cubicBezTo>
                    <a:pt x="5" y="13"/>
                    <a:pt x="5" y="13"/>
                    <a:pt x="5" y="13"/>
                  </a:cubicBezTo>
                  <a:cubicBezTo>
                    <a:pt x="4" y="14"/>
                    <a:pt x="4" y="14"/>
                    <a:pt x="3" y="15"/>
                  </a:cubicBezTo>
                  <a:cubicBezTo>
                    <a:pt x="2" y="17"/>
                    <a:pt x="2" y="18"/>
                    <a:pt x="3" y="19"/>
                  </a:cubicBezTo>
                  <a:cubicBezTo>
                    <a:pt x="3" y="19"/>
                    <a:pt x="3" y="19"/>
                    <a:pt x="3" y="19"/>
                  </a:cubicBezTo>
                  <a:cubicBezTo>
                    <a:pt x="3" y="20"/>
                    <a:pt x="3" y="20"/>
                    <a:pt x="3" y="20"/>
                  </a:cubicBezTo>
                  <a:cubicBezTo>
                    <a:pt x="3" y="21"/>
                    <a:pt x="3" y="21"/>
                    <a:pt x="3" y="21"/>
                  </a:cubicBezTo>
                  <a:cubicBezTo>
                    <a:pt x="3" y="21"/>
                    <a:pt x="3" y="22"/>
                    <a:pt x="3" y="22"/>
                  </a:cubicBezTo>
                  <a:cubicBezTo>
                    <a:pt x="2" y="23"/>
                    <a:pt x="0" y="26"/>
                    <a:pt x="1" y="28"/>
                  </a:cubicBezTo>
                  <a:cubicBezTo>
                    <a:pt x="2" y="29"/>
                    <a:pt x="2" y="29"/>
                    <a:pt x="2" y="29"/>
                  </a:cubicBezTo>
                  <a:cubicBezTo>
                    <a:pt x="2" y="29"/>
                    <a:pt x="2" y="29"/>
                    <a:pt x="2" y="29"/>
                  </a:cubicBezTo>
                  <a:cubicBezTo>
                    <a:pt x="2" y="29"/>
                    <a:pt x="2" y="29"/>
                    <a:pt x="2" y="29"/>
                  </a:cubicBezTo>
                  <a:cubicBezTo>
                    <a:pt x="2" y="29"/>
                    <a:pt x="2" y="29"/>
                    <a:pt x="2" y="29"/>
                  </a:cubicBezTo>
                  <a:cubicBezTo>
                    <a:pt x="2" y="30"/>
                    <a:pt x="2" y="30"/>
                    <a:pt x="2" y="30"/>
                  </a:cubicBezTo>
                  <a:cubicBezTo>
                    <a:pt x="3" y="31"/>
                    <a:pt x="2" y="32"/>
                    <a:pt x="2" y="33"/>
                  </a:cubicBezTo>
                  <a:cubicBezTo>
                    <a:pt x="2" y="35"/>
                    <a:pt x="1" y="36"/>
                    <a:pt x="2" y="37"/>
                  </a:cubicBezTo>
                  <a:cubicBezTo>
                    <a:pt x="2" y="37"/>
                    <a:pt x="2" y="37"/>
                    <a:pt x="2" y="37"/>
                  </a:cubicBezTo>
                  <a:cubicBezTo>
                    <a:pt x="2" y="38"/>
                    <a:pt x="2" y="38"/>
                    <a:pt x="2" y="38"/>
                  </a:cubicBezTo>
                  <a:cubicBezTo>
                    <a:pt x="3" y="38"/>
                    <a:pt x="3" y="38"/>
                    <a:pt x="3" y="38"/>
                  </a:cubicBezTo>
                  <a:cubicBezTo>
                    <a:pt x="3" y="38"/>
                    <a:pt x="3" y="38"/>
                    <a:pt x="3" y="38"/>
                  </a:cubicBezTo>
                  <a:cubicBezTo>
                    <a:pt x="3" y="39"/>
                    <a:pt x="3" y="39"/>
                    <a:pt x="3" y="39"/>
                  </a:cubicBezTo>
                  <a:cubicBezTo>
                    <a:pt x="3" y="39"/>
                    <a:pt x="3" y="39"/>
                    <a:pt x="3" y="39"/>
                  </a:cubicBezTo>
                  <a:cubicBezTo>
                    <a:pt x="3" y="42"/>
                    <a:pt x="5" y="44"/>
                    <a:pt x="7" y="45"/>
                  </a:cubicBezTo>
                  <a:cubicBezTo>
                    <a:pt x="7" y="46"/>
                    <a:pt x="7" y="47"/>
                    <a:pt x="8" y="47"/>
                  </a:cubicBezTo>
                  <a:cubicBezTo>
                    <a:pt x="9" y="48"/>
                    <a:pt x="9" y="48"/>
                    <a:pt x="9" y="48"/>
                  </a:cubicBezTo>
                  <a:cubicBezTo>
                    <a:pt x="9" y="48"/>
                    <a:pt x="10" y="48"/>
                    <a:pt x="10" y="49"/>
                  </a:cubicBezTo>
                  <a:cubicBezTo>
                    <a:pt x="10" y="49"/>
                    <a:pt x="10" y="49"/>
                    <a:pt x="10" y="49"/>
                  </a:cubicBezTo>
                  <a:cubicBezTo>
                    <a:pt x="10" y="50"/>
                    <a:pt x="10" y="50"/>
                    <a:pt x="10" y="50"/>
                  </a:cubicBezTo>
                  <a:cubicBezTo>
                    <a:pt x="11" y="50"/>
                    <a:pt x="11" y="50"/>
                    <a:pt x="11" y="51"/>
                  </a:cubicBezTo>
                  <a:cubicBezTo>
                    <a:pt x="13" y="51"/>
                    <a:pt x="14" y="52"/>
                    <a:pt x="15" y="52"/>
                  </a:cubicBezTo>
                  <a:cubicBezTo>
                    <a:pt x="18" y="52"/>
                    <a:pt x="20" y="51"/>
                    <a:pt x="22" y="49"/>
                  </a:cubicBezTo>
                  <a:cubicBezTo>
                    <a:pt x="22" y="49"/>
                    <a:pt x="22" y="49"/>
                    <a:pt x="22" y="49"/>
                  </a:cubicBezTo>
                  <a:cubicBezTo>
                    <a:pt x="23" y="49"/>
                    <a:pt x="23" y="49"/>
                    <a:pt x="23" y="49"/>
                  </a:cubicBezTo>
                  <a:cubicBezTo>
                    <a:pt x="23" y="50"/>
                    <a:pt x="23" y="50"/>
                    <a:pt x="23" y="50"/>
                  </a:cubicBezTo>
                  <a:cubicBezTo>
                    <a:pt x="23" y="50"/>
                    <a:pt x="23" y="50"/>
                    <a:pt x="23" y="50"/>
                  </a:cubicBezTo>
                  <a:cubicBezTo>
                    <a:pt x="24" y="52"/>
                    <a:pt x="26" y="52"/>
                    <a:pt x="28" y="52"/>
                  </a:cubicBezTo>
                  <a:cubicBezTo>
                    <a:pt x="29" y="52"/>
                    <a:pt x="30" y="52"/>
                    <a:pt x="30" y="52"/>
                  </a:cubicBezTo>
                  <a:cubicBezTo>
                    <a:pt x="31" y="52"/>
                    <a:pt x="32" y="51"/>
                    <a:pt x="33" y="50"/>
                  </a:cubicBezTo>
                  <a:cubicBezTo>
                    <a:pt x="33" y="49"/>
                    <a:pt x="33" y="49"/>
                    <a:pt x="33" y="49"/>
                  </a:cubicBezTo>
                  <a:cubicBezTo>
                    <a:pt x="33" y="49"/>
                    <a:pt x="34" y="48"/>
                    <a:pt x="34" y="48"/>
                  </a:cubicBezTo>
                  <a:cubicBezTo>
                    <a:pt x="34" y="48"/>
                    <a:pt x="34" y="48"/>
                    <a:pt x="34" y="48"/>
                  </a:cubicBezTo>
                  <a:cubicBezTo>
                    <a:pt x="35" y="48"/>
                    <a:pt x="35" y="48"/>
                    <a:pt x="35" y="48"/>
                  </a:cubicBezTo>
                  <a:cubicBezTo>
                    <a:pt x="36" y="48"/>
                    <a:pt x="37" y="47"/>
                    <a:pt x="37" y="46"/>
                  </a:cubicBezTo>
                  <a:cubicBezTo>
                    <a:pt x="38" y="45"/>
                    <a:pt x="38" y="45"/>
                    <a:pt x="38" y="45"/>
                  </a:cubicBezTo>
                  <a:cubicBezTo>
                    <a:pt x="38" y="45"/>
                    <a:pt x="39" y="45"/>
                    <a:pt x="39" y="45"/>
                  </a:cubicBezTo>
                  <a:cubicBezTo>
                    <a:pt x="40" y="44"/>
                    <a:pt x="41" y="44"/>
                    <a:pt x="41" y="43"/>
                  </a:cubicBezTo>
                  <a:cubicBezTo>
                    <a:pt x="41" y="43"/>
                    <a:pt x="41" y="42"/>
                    <a:pt x="41" y="42"/>
                  </a:cubicBezTo>
                  <a:cubicBezTo>
                    <a:pt x="41" y="41"/>
                    <a:pt x="41" y="41"/>
                    <a:pt x="41" y="41"/>
                  </a:cubicBezTo>
                  <a:cubicBezTo>
                    <a:pt x="42" y="40"/>
                    <a:pt x="42" y="40"/>
                    <a:pt x="42" y="40"/>
                  </a:cubicBezTo>
                  <a:cubicBezTo>
                    <a:pt x="42" y="39"/>
                    <a:pt x="42" y="39"/>
                    <a:pt x="42" y="39"/>
                  </a:cubicBezTo>
                  <a:cubicBezTo>
                    <a:pt x="42" y="38"/>
                    <a:pt x="42" y="38"/>
                    <a:pt x="42" y="38"/>
                  </a:cubicBezTo>
                  <a:cubicBezTo>
                    <a:pt x="42" y="38"/>
                    <a:pt x="42" y="38"/>
                    <a:pt x="42" y="38"/>
                  </a:cubicBezTo>
                  <a:cubicBezTo>
                    <a:pt x="43" y="37"/>
                    <a:pt x="43" y="37"/>
                    <a:pt x="43" y="37"/>
                  </a:cubicBezTo>
                  <a:cubicBezTo>
                    <a:pt x="43" y="37"/>
                    <a:pt x="43" y="37"/>
                    <a:pt x="43" y="37"/>
                  </a:cubicBezTo>
                  <a:cubicBezTo>
                    <a:pt x="43" y="36"/>
                    <a:pt x="43" y="34"/>
                    <a:pt x="42" y="33"/>
                  </a:cubicBezTo>
                  <a:cubicBezTo>
                    <a:pt x="42" y="32"/>
                    <a:pt x="42" y="31"/>
                    <a:pt x="42" y="30"/>
                  </a:cubicBezTo>
                  <a:cubicBezTo>
                    <a:pt x="42" y="29"/>
                    <a:pt x="42" y="29"/>
                    <a:pt x="42" y="29"/>
                  </a:cubicBezTo>
                  <a:cubicBezTo>
                    <a:pt x="42" y="29"/>
                    <a:pt x="42" y="29"/>
                    <a:pt x="42" y="29"/>
                  </a:cubicBezTo>
                  <a:cubicBezTo>
                    <a:pt x="42" y="29"/>
                    <a:pt x="42" y="29"/>
                    <a:pt x="42" y="29"/>
                  </a:cubicBezTo>
                  <a:cubicBezTo>
                    <a:pt x="43" y="29"/>
                    <a:pt x="43" y="29"/>
                    <a:pt x="43" y="29"/>
                  </a:cubicBezTo>
                  <a:cubicBezTo>
                    <a:pt x="43" y="28"/>
                    <a:pt x="43" y="28"/>
                    <a:pt x="43" y="28"/>
                  </a:cubicBezTo>
                  <a:cubicBezTo>
                    <a:pt x="44" y="26"/>
                    <a:pt x="42" y="23"/>
                    <a:pt x="42" y="22"/>
                  </a:cubicBezTo>
                  <a:cubicBezTo>
                    <a:pt x="41" y="22"/>
                    <a:pt x="41" y="21"/>
                    <a:pt x="41" y="21"/>
                  </a:cubicBezTo>
                  <a:cubicBezTo>
                    <a:pt x="41" y="20"/>
                    <a:pt x="41" y="20"/>
                    <a:pt x="41" y="20"/>
                  </a:cubicBezTo>
                  <a:cubicBezTo>
                    <a:pt x="42" y="20"/>
                    <a:pt x="42" y="20"/>
                    <a:pt x="42" y="19"/>
                  </a:cubicBezTo>
                  <a:cubicBezTo>
                    <a:pt x="42" y="19"/>
                    <a:pt x="42" y="19"/>
                    <a:pt x="42" y="19"/>
                  </a:cubicBezTo>
                  <a:cubicBezTo>
                    <a:pt x="42" y="18"/>
                    <a:pt x="42" y="17"/>
                    <a:pt x="41" y="15"/>
                  </a:cubicBezTo>
                  <a:cubicBezTo>
                    <a:pt x="41" y="14"/>
                    <a:pt x="40" y="14"/>
                    <a:pt x="39" y="13"/>
                  </a:cubicBezTo>
                  <a:cubicBezTo>
                    <a:pt x="39" y="13"/>
                    <a:pt x="39" y="13"/>
                    <a:pt x="39" y="13"/>
                  </a:cubicBezTo>
                  <a:cubicBezTo>
                    <a:pt x="39" y="12"/>
                    <a:pt x="39" y="12"/>
                    <a:pt x="39" y="12"/>
                  </a:cubicBezTo>
                  <a:cubicBezTo>
                    <a:pt x="39" y="12"/>
                    <a:pt x="39" y="12"/>
                    <a:pt x="39" y="12"/>
                  </a:cubicBezTo>
                  <a:cubicBezTo>
                    <a:pt x="39" y="11"/>
                    <a:pt x="39" y="11"/>
                    <a:pt x="39" y="11"/>
                  </a:cubicBezTo>
                  <a:cubicBezTo>
                    <a:pt x="39" y="10"/>
                    <a:pt x="39" y="10"/>
                    <a:pt x="39" y="10"/>
                  </a:cubicBezTo>
                  <a:cubicBezTo>
                    <a:pt x="39" y="10"/>
                    <a:pt x="39" y="10"/>
                    <a:pt x="39" y="10"/>
                  </a:cubicBezTo>
                  <a:cubicBezTo>
                    <a:pt x="39" y="10"/>
                    <a:pt x="39" y="10"/>
                    <a:pt x="39" y="10"/>
                  </a:cubicBezTo>
                  <a:cubicBezTo>
                    <a:pt x="39" y="10"/>
                    <a:pt x="39" y="9"/>
                    <a:pt x="39" y="8"/>
                  </a:cubicBezTo>
                  <a:cubicBezTo>
                    <a:pt x="38" y="7"/>
                    <a:pt x="36" y="6"/>
                    <a:pt x="35" y="6"/>
                  </a:cubicBezTo>
                  <a:cubicBezTo>
                    <a:pt x="35" y="6"/>
                    <a:pt x="35" y="7"/>
                    <a:pt x="34" y="7"/>
                  </a:cubicBezTo>
                  <a:cubicBezTo>
                    <a:pt x="34" y="5"/>
                    <a:pt x="33" y="4"/>
                    <a:pt x="32" y="3"/>
                  </a:cubicBezTo>
                  <a:cubicBezTo>
                    <a:pt x="32" y="3"/>
                    <a:pt x="31" y="2"/>
                    <a:pt x="30" y="2"/>
                  </a:cubicBezTo>
                  <a:cubicBezTo>
                    <a:pt x="30" y="2"/>
                    <a:pt x="29" y="3"/>
                    <a:pt x="28" y="3"/>
                  </a:cubicBezTo>
                  <a:cubicBezTo>
                    <a:pt x="28" y="3"/>
                    <a:pt x="28" y="2"/>
                    <a:pt x="27" y="2"/>
                  </a:cubicBezTo>
                  <a:cubicBezTo>
                    <a:pt x="27" y="1"/>
                    <a:pt x="26" y="0"/>
                    <a:pt x="25"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92" name="Freeform 178"/>
            <p:cNvSpPr>
              <a:spLocks noEditPoints="1"/>
            </p:cNvSpPr>
            <p:nvPr/>
          </p:nvSpPr>
          <p:spPr bwMode="auto">
            <a:xfrm>
              <a:off x="4205" y="2003"/>
              <a:ext cx="83" cy="55"/>
            </a:xfrm>
            <a:custGeom>
              <a:gdLst>
                <a:gd fmla="*/ 6 w 35" name="T0"/>
                <a:gd fmla="*/ 16 h 23" name="T1"/>
                <a:gd fmla="*/ 8 w 35" name="T2"/>
                <a:gd fmla="*/ 21 h 23" name="T3"/>
                <a:gd fmla="*/ 15 w 35" name="T4"/>
                <a:gd fmla="*/ 13 h 23" name="T5"/>
                <a:gd fmla="*/ 13 w 35" name="T6"/>
                <a:gd fmla="*/ 21 h 23" name="T7"/>
                <a:gd fmla="*/ 8 w 35" name="T8"/>
                <a:gd fmla="*/ 22 h 23" name="T9"/>
                <a:gd fmla="*/ 11 w 35" name="T10"/>
                <a:gd fmla="*/ 14 h 23" name="T11"/>
                <a:gd fmla="*/ 14 w 35" name="T12"/>
                <a:gd fmla="*/ 13 h 23" name="T13"/>
                <a:gd fmla="*/ 15 w 35" name="T14"/>
                <a:gd fmla="*/ 13 h 23" name="T15"/>
                <a:gd fmla="*/ 9 w 35" name="T16"/>
                <a:gd fmla="*/ 22 h 23" name="T17"/>
                <a:gd fmla="*/ 27 w 35" name="T18"/>
                <a:gd fmla="*/ 7 h 23" name="T19"/>
                <a:gd fmla="*/ 29 w 35" name="T20"/>
                <a:gd fmla="*/ 6 h 23" name="T21"/>
                <a:gd fmla="*/ 28 w 35" name="T22"/>
                <a:gd fmla="*/ 14 h 23" name="T23"/>
                <a:gd fmla="*/ 30 w 35" name="T24"/>
                <a:gd fmla="*/ 6 h 23" name="T25"/>
                <a:gd fmla="*/ 24 w 35" name="T26"/>
                <a:gd fmla="*/ 15 h 23" name="T27"/>
                <a:gd fmla="*/ 21 w 35" name="T28"/>
                <a:gd fmla="*/ 10 h 23" name="T29"/>
                <a:gd fmla="*/ 25 w 35" name="T30"/>
                <a:gd fmla="*/ 15 h 23" name="T31"/>
                <a:gd fmla="*/ 23 w 35" name="T32"/>
                <a:gd fmla="*/ 0 h 23" name="T33"/>
                <a:gd fmla="*/ 23 w 35" name="T34"/>
                <a:gd fmla="*/ 5 h 23" name="T35"/>
                <a:gd fmla="*/ 23 w 35" name="T36"/>
                <a:gd fmla="*/ 3 h 23" name="T37"/>
                <a:gd fmla="*/ 25 w 35" name="T38"/>
                <a:gd fmla="*/ 2 h 23" name="T39"/>
                <a:gd fmla="*/ 30 w 35" name="T40"/>
                <a:gd fmla="*/ 5 h 23" name="T41"/>
                <a:gd fmla="*/ 20 w 35" name="T42"/>
                <a:gd fmla="*/ 8 h 23" name="T43"/>
                <a:gd fmla="*/ 17 w 35" name="T44"/>
                <a:gd fmla="*/ 11 h 23" name="T45"/>
                <a:gd fmla="*/ 14 w 35" name="T46"/>
                <a:gd fmla="*/ 11 h 23" name="T47"/>
                <a:gd fmla="*/ 9 w 35" name="T48"/>
                <a:gd fmla="*/ 13 h 23" name="T49"/>
                <a:gd fmla="*/ 6 w 35" name="T50"/>
                <a:gd fmla="*/ 9 h 23" name="T51"/>
                <a:gd fmla="*/ 7 w 35" name="T52"/>
                <a:gd fmla="*/ 10 h 23" name="T53"/>
                <a:gd fmla="*/ 9 w 35" name="T54"/>
                <a:gd fmla="*/ 11 h 23" name="T55"/>
                <a:gd fmla="*/ 5 w 35" name="T56"/>
                <a:gd fmla="*/ 8 h 23" name="T57"/>
                <a:gd fmla="*/ 2 w 35" name="T58"/>
                <a:gd fmla="*/ 17 h 23" name="T59"/>
                <a:gd fmla="*/ 2 w 35" name="T60"/>
                <a:gd fmla="*/ 19 h 23" name="T61"/>
                <a:gd fmla="*/ 3 w 35" name="T62"/>
                <a:gd fmla="*/ 19 h 23" name="T63"/>
                <a:gd fmla="*/ 5 w 35" name="T64"/>
                <a:gd fmla="*/ 22 h 23" name="T65"/>
                <a:gd fmla="*/ 16 w 35" name="T66"/>
                <a:gd fmla="*/ 21 h 23" name="T67"/>
                <a:gd fmla="*/ 18 w 35" name="T68"/>
                <a:gd fmla="*/ 12 h 23" name="T69"/>
                <a:gd fmla="*/ 21 w 35" name="T70"/>
                <a:gd fmla="*/ 15 h 23" name="T71"/>
                <a:gd fmla="*/ 31 w 35" name="T72"/>
                <a:gd fmla="*/ 14 h 23" name="T73"/>
                <a:gd fmla="*/ 33 w 35" name="T74"/>
                <a:gd fmla="*/ 6 h 23" name="T75"/>
                <a:gd fmla="*/ 27 w 35" name="T76"/>
                <a:gd fmla="*/ 1 h 2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3" w="35">
                  <a:moveTo>
                    <a:pt x="8" y="21"/>
                  </a:moveTo>
                  <a:cubicBezTo>
                    <a:pt x="6" y="21"/>
                    <a:pt x="3" y="17"/>
                    <a:pt x="6" y="16"/>
                  </a:cubicBezTo>
                  <a:cubicBezTo>
                    <a:pt x="7" y="15"/>
                    <a:pt x="9" y="15"/>
                    <a:pt x="10" y="14"/>
                  </a:cubicBezTo>
                  <a:cubicBezTo>
                    <a:pt x="8" y="21"/>
                    <a:pt x="8" y="21"/>
                    <a:pt x="8" y="21"/>
                  </a:cubicBezTo>
                  <a:moveTo>
                    <a:pt x="13" y="21"/>
                  </a:moveTo>
                  <a:cubicBezTo>
                    <a:pt x="15" y="13"/>
                    <a:pt x="15" y="13"/>
                    <a:pt x="15" y="13"/>
                  </a:cubicBezTo>
                  <a:cubicBezTo>
                    <a:pt x="17" y="14"/>
                    <a:pt x="17" y="18"/>
                    <a:pt x="16" y="19"/>
                  </a:cubicBezTo>
                  <a:cubicBezTo>
                    <a:pt x="15" y="19"/>
                    <a:pt x="14" y="20"/>
                    <a:pt x="13" y="21"/>
                  </a:cubicBezTo>
                  <a:moveTo>
                    <a:pt x="9" y="22"/>
                  </a:moveTo>
                  <a:cubicBezTo>
                    <a:pt x="9" y="22"/>
                    <a:pt x="9" y="22"/>
                    <a:pt x="8" y="22"/>
                  </a:cubicBezTo>
                  <a:cubicBezTo>
                    <a:pt x="8" y="22"/>
                    <a:pt x="8" y="22"/>
                    <a:pt x="8" y="22"/>
                  </a:cubicBezTo>
                  <a:cubicBezTo>
                    <a:pt x="11" y="14"/>
                    <a:pt x="11" y="14"/>
                    <a:pt x="11" y="14"/>
                  </a:cubicBezTo>
                  <a:cubicBezTo>
                    <a:pt x="11" y="14"/>
                    <a:pt x="11" y="14"/>
                    <a:pt x="11" y="14"/>
                  </a:cubicBezTo>
                  <a:cubicBezTo>
                    <a:pt x="12" y="14"/>
                    <a:pt x="13" y="13"/>
                    <a:pt x="14" y="13"/>
                  </a:cubicBezTo>
                  <a:cubicBezTo>
                    <a:pt x="14" y="13"/>
                    <a:pt x="14" y="13"/>
                    <a:pt x="14" y="13"/>
                  </a:cubicBezTo>
                  <a:cubicBezTo>
                    <a:pt x="14" y="13"/>
                    <a:pt x="15" y="13"/>
                    <a:pt x="15" y="13"/>
                  </a:cubicBezTo>
                  <a:cubicBezTo>
                    <a:pt x="12" y="21"/>
                    <a:pt x="12" y="21"/>
                    <a:pt x="12" y="21"/>
                  </a:cubicBezTo>
                  <a:cubicBezTo>
                    <a:pt x="11" y="21"/>
                    <a:pt x="10" y="22"/>
                    <a:pt x="9" y="22"/>
                  </a:cubicBezTo>
                  <a:moveTo>
                    <a:pt x="25" y="15"/>
                  </a:moveTo>
                  <a:cubicBezTo>
                    <a:pt x="27" y="7"/>
                    <a:pt x="27" y="7"/>
                    <a:pt x="27" y="7"/>
                  </a:cubicBezTo>
                  <a:cubicBezTo>
                    <a:pt x="28" y="7"/>
                    <a:pt x="28" y="6"/>
                    <a:pt x="29" y="6"/>
                  </a:cubicBezTo>
                  <a:cubicBezTo>
                    <a:pt x="29" y="6"/>
                    <a:pt x="29" y="6"/>
                    <a:pt x="29" y="6"/>
                  </a:cubicBezTo>
                  <a:cubicBezTo>
                    <a:pt x="29" y="6"/>
                    <a:pt x="30" y="6"/>
                    <a:pt x="30" y="6"/>
                  </a:cubicBezTo>
                  <a:cubicBezTo>
                    <a:pt x="28" y="14"/>
                    <a:pt x="28" y="14"/>
                    <a:pt x="28" y="14"/>
                  </a:cubicBezTo>
                  <a:cubicBezTo>
                    <a:pt x="29" y="14"/>
                    <a:pt x="29" y="14"/>
                    <a:pt x="29" y="14"/>
                  </a:cubicBezTo>
                  <a:cubicBezTo>
                    <a:pt x="30" y="6"/>
                    <a:pt x="30" y="6"/>
                    <a:pt x="30" y="6"/>
                  </a:cubicBezTo>
                  <a:cubicBezTo>
                    <a:pt x="32" y="7"/>
                    <a:pt x="32" y="11"/>
                    <a:pt x="31" y="12"/>
                  </a:cubicBezTo>
                  <a:cubicBezTo>
                    <a:pt x="30" y="14"/>
                    <a:pt x="26" y="15"/>
                    <a:pt x="24" y="15"/>
                  </a:cubicBezTo>
                  <a:cubicBezTo>
                    <a:pt x="24" y="15"/>
                    <a:pt x="24" y="15"/>
                    <a:pt x="24" y="15"/>
                  </a:cubicBezTo>
                  <a:cubicBezTo>
                    <a:pt x="22" y="15"/>
                    <a:pt x="18" y="11"/>
                    <a:pt x="21" y="10"/>
                  </a:cubicBezTo>
                  <a:cubicBezTo>
                    <a:pt x="23" y="9"/>
                    <a:pt x="25" y="8"/>
                    <a:pt x="27" y="7"/>
                  </a:cubicBezTo>
                  <a:cubicBezTo>
                    <a:pt x="25" y="15"/>
                    <a:pt x="25" y="15"/>
                    <a:pt x="25" y="15"/>
                  </a:cubicBezTo>
                  <a:cubicBezTo>
                    <a:pt x="25" y="15"/>
                    <a:pt x="25" y="15"/>
                    <a:pt x="25" y="15"/>
                  </a:cubicBezTo>
                  <a:moveTo>
                    <a:pt x="23" y="0"/>
                  </a:moveTo>
                  <a:cubicBezTo>
                    <a:pt x="22" y="0"/>
                    <a:pt x="21" y="1"/>
                    <a:pt x="22" y="3"/>
                  </a:cubicBezTo>
                  <a:cubicBezTo>
                    <a:pt x="22" y="4"/>
                    <a:pt x="22" y="5"/>
                    <a:pt x="23" y="5"/>
                  </a:cubicBezTo>
                  <a:cubicBezTo>
                    <a:pt x="23" y="5"/>
                    <a:pt x="23" y="5"/>
                    <a:pt x="23" y="5"/>
                  </a:cubicBezTo>
                  <a:cubicBezTo>
                    <a:pt x="24" y="4"/>
                    <a:pt x="24" y="3"/>
                    <a:pt x="23" y="3"/>
                  </a:cubicBezTo>
                  <a:cubicBezTo>
                    <a:pt x="23" y="2"/>
                    <a:pt x="23" y="1"/>
                    <a:pt x="24" y="1"/>
                  </a:cubicBezTo>
                  <a:cubicBezTo>
                    <a:pt x="24" y="1"/>
                    <a:pt x="24" y="1"/>
                    <a:pt x="25" y="2"/>
                  </a:cubicBezTo>
                  <a:cubicBezTo>
                    <a:pt x="27" y="3"/>
                    <a:pt x="29" y="4"/>
                    <a:pt x="32" y="5"/>
                  </a:cubicBezTo>
                  <a:cubicBezTo>
                    <a:pt x="31" y="5"/>
                    <a:pt x="30" y="5"/>
                    <a:pt x="30" y="5"/>
                  </a:cubicBezTo>
                  <a:cubicBezTo>
                    <a:pt x="28" y="5"/>
                    <a:pt x="26" y="6"/>
                    <a:pt x="24" y="6"/>
                  </a:cubicBezTo>
                  <a:cubicBezTo>
                    <a:pt x="23" y="7"/>
                    <a:pt x="22" y="7"/>
                    <a:pt x="20" y="8"/>
                  </a:cubicBezTo>
                  <a:cubicBezTo>
                    <a:pt x="19" y="9"/>
                    <a:pt x="19" y="11"/>
                    <a:pt x="18" y="11"/>
                  </a:cubicBezTo>
                  <a:cubicBezTo>
                    <a:pt x="17" y="11"/>
                    <a:pt x="17" y="11"/>
                    <a:pt x="17" y="11"/>
                  </a:cubicBezTo>
                  <a:cubicBezTo>
                    <a:pt x="16" y="11"/>
                    <a:pt x="16" y="11"/>
                    <a:pt x="16" y="11"/>
                  </a:cubicBezTo>
                  <a:cubicBezTo>
                    <a:pt x="15" y="11"/>
                    <a:pt x="15" y="11"/>
                    <a:pt x="14" y="11"/>
                  </a:cubicBezTo>
                  <a:cubicBezTo>
                    <a:pt x="14" y="11"/>
                    <a:pt x="14" y="11"/>
                    <a:pt x="13" y="11"/>
                  </a:cubicBezTo>
                  <a:cubicBezTo>
                    <a:pt x="12" y="12"/>
                    <a:pt x="11" y="12"/>
                    <a:pt x="9" y="13"/>
                  </a:cubicBezTo>
                  <a:cubicBezTo>
                    <a:pt x="7" y="14"/>
                    <a:pt x="4" y="14"/>
                    <a:pt x="3" y="17"/>
                  </a:cubicBezTo>
                  <a:cubicBezTo>
                    <a:pt x="4" y="15"/>
                    <a:pt x="5" y="12"/>
                    <a:pt x="6" y="9"/>
                  </a:cubicBezTo>
                  <a:cubicBezTo>
                    <a:pt x="6" y="9"/>
                    <a:pt x="6" y="9"/>
                    <a:pt x="6" y="9"/>
                  </a:cubicBezTo>
                  <a:cubicBezTo>
                    <a:pt x="6" y="9"/>
                    <a:pt x="7" y="9"/>
                    <a:pt x="7" y="10"/>
                  </a:cubicBezTo>
                  <a:cubicBezTo>
                    <a:pt x="8" y="11"/>
                    <a:pt x="8" y="11"/>
                    <a:pt x="8" y="11"/>
                  </a:cubicBezTo>
                  <a:cubicBezTo>
                    <a:pt x="8" y="11"/>
                    <a:pt x="9" y="11"/>
                    <a:pt x="9" y="11"/>
                  </a:cubicBezTo>
                  <a:cubicBezTo>
                    <a:pt x="10" y="11"/>
                    <a:pt x="8" y="7"/>
                    <a:pt x="6" y="7"/>
                  </a:cubicBezTo>
                  <a:cubicBezTo>
                    <a:pt x="5" y="7"/>
                    <a:pt x="5" y="7"/>
                    <a:pt x="5" y="8"/>
                  </a:cubicBezTo>
                  <a:cubicBezTo>
                    <a:pt x="4" y="8"/>
                    <a:pt x="4" y="10"/>
                    <a:pt x="3" y="11"/>
                  </a:cubicBezTo>
                  <a:cubicBezTo>
                    <a:pt x="3" y="13"/>
                    <a:pt x="2" y="15"/>
                    <a:pt x="2" y="17"/>
                  </a:cubicBezTo>
                  <a:cubicBezTo>
                    <a:pt x="1" y="17"/>
                    <a:pt x="0" y="19"/>
                    <a:pt x="1" y="19"/>
                  </a:cubicBezTo>
                  <a:cubicBezTo>
                    <a:pt x="2" y="19"/>
                    <a:pt x="2" y="19"/>
                    <a:pt x="2" y="19"/>
                  </a:cubicBezTo>
                  <a:cubicBezTo>
                    <a:pt x="2" y="19"/>
                    <a:pt x="2" y="19"/>
                    <a:pt x="3" y="19"/>
                  </a:cubicBezTo>
                  <a:cubicBezTo>
                    <a:pt x="3" y="19"/>
                    <a:pt x="3" y="19"/>
                    <a:pt x="3" y="19"/>
                  </a:cubicBezTo>
                  <a:cubicBezTo>
                    <a:pt x="3" y="19"/>
                    <a:pt x="3" y="19"/>
                    <a:pt x="3" y="19"/>
                  </a:cubicBezTo>
                  <a:cubicBezTo>
                    <a:pt x="4" y="20"/>
                    <a:pt x="5" y="21"/>
                    <a:pt x="5" y="22"/>
                  </a:cubicBezTo>
                  <a:cubicBezTo>
                    <a:pt x="7" y="23"/>
                    <a:pt x="8" y="23"/>
                    <a:pt x="9" y="23"/>
                  </a:cubicBezTo>
                  <a:cubicBezTo>
                    <a:pt x="11" y="23"/>
                    <a:pt x="14" y="22"/>
                    <a:pt x="16" y="21"/>
                  </a:cubicBezTo>
                  <a:cubicBezTo>
                    <a:pt x="18" y="19"/>
                    <a:pt x="18" y="17"/>
                    <a:pt x="18" y="14"/>
                  </a:cubicBezTo>
                  <a:cubicBezTo>
                    <a:pt x="17" y="13"/>
                    <a:pt x="17" y="13"/>
                    <a:pt x="18" y="12"/>
                  </a:cubicBezTo>
                  <a:cubicBezTo>
                    <a:pt x="18" y="12"/>
                    <a:pt x="18" y="12"/>
                    <a:pt x="18" y="12"/>
                  </a:cubicBezTo>
                  <a:cubicBezTo>
                    <a:pt x="19" y="12"/>
                    <a:pt x="20" y="15"/>
                    <a:pt x="21" y="15"/>
                  </a:cubicBezTo>
                  <a:cubicBezTo>
                    <a:pt x="22" y="16"/>
                    <a:pt x="23" y="17"/>
                    <a:pt x="24" y="17"/>
                  </a:cubicBezTo>
                  <a:cubicBezTo>
                    <a:pt x="27" y="17"/>
                    <a:pt x="29" y="16"/>
                    <a:pt x="31" y="14"/>
                  </a:cubicBezTo>
                  <a:cubicBezTo>
                    <a:pt x="33" y="13"/>
                    <a:pt x="33" y="11"/>
                    <a:pt x="33" y="8"/>
                  </a:cubicBezTo>
                  <a:cubicBezTo>
                    <a:pt x="33" y="7"/>
                    <a:pt x="32" y="7"/>
                    <a:pt x="33" y="6"/>
                  </a:cubicBezTo>
                  <a:cubicBezTo>
                    <a:pt x="34" y="6"/>
                    <a:pt x="35" y="5"/>
                    <a:pt x="34" y="4"/>
                  </a:cubicBezTo>
                  <a:cubicBezTo>
                    <a:pt x="33" y="3"/>
                    <a:pt x="29" y="2"/>
                    <a:pt x="27" y="1"/>
                  </a:cubicBezTo>
                  <a:cubicBezTo>
                    <a:pt x="26" y="1"/>
                    <a:pt x="24" y="0"/>
                    <a:pt x="2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93" name="Freeform 179"/>
            <p:cNvSpPr/>
            <p:nvPr/>
          </p:nvSpPr>
          <p:spPr bwMode="auto">
            <a:xfrm>
              <a:off x="3977" y="1927"/>
              <a:ext cx="14" cy="17"/>
            </a:xfrm>
            <a:custGeom>
              <a:gdLst>
                <a:gd fmla="*/ 12 w 14" name="T0"/>
                <a:gd fmla="*/ 0 h 17" name="T1"/>
                <a:gd fmla="*/ 0 w 14" name="T2"/>
                <a:gd fmla="*/ 17 h 17" name="T3"/>
                <a:gd fmla="*/ 2 w 14" name="T4"/>
                <a:gd fmla="*/ 17 h 17" name="T5"/>
                <a:gd fmla="*/ 14 w 14" name="T6"/>
                <a:gd fmla="*/ 0 h 17" name="T7"/>
                <a:gd fmla="*/ 12 w 14" name="T8"/>
                <a:gd fmla="*/ 0 h 17" name="T9"/>
              </a:gdLst>
              <a:cxnLst>
                <a:cxn ang="0">
                  <a:pos x="T0" y="T1"/>
                </a:cxn>
                <a:cxn ang="0">
                  <a:pos x="T2" y="T3"/>
                </a:cxn>
                <a:cxn ang="0">
                  <a:pos x="T4" y="T5"/>
                </a:cxn>
                <a:cxn ang="0">
                  <a:pos x="T6" y="T7"/>
                </a:cxn>
                <a:cxn ang="0">
                  <a:pos x="T8" y="T9"/>
                </a:cxn>
              </a:cxnLst>
              <a:rect b="b" l="0" r="r" t="0"/>
              <a:pathLst>
                <a:path h="17" w="14">
                  <a:moveTo>
                    <a:pt x="12" y="0"/>
                  </a:moveTo>
                  <a:lnTo>
                    <a:pt x="0" y="17"/>
                  </a:lnTo>
                  <a:lnTo>
                    <a:pt x="2" y="17"/>
                  </a:lnTo>
                  <a:lnTo>
                    <a:pt x="14" y="0"/>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94" name="Freeform 180"/>
            <p:cNvSpPr/>
            <p:nvPr/>
          </p:nvSpPr>
          <p:spPr bwMode="auto">
            <a:xfrm>
              <a:off x="3977" y="1927"/>
              <a:ext cx="14" cy="17"/>
            </a:xfrm>
            <a:custGeom>
              <a:gdLst>
                <a:gd fmla="*/ 12 w 14" name="T0"/>
                <a:gd fmla="*/ 0 h 17" name="T1"/>
                <a:gd fmla="*/ 0 w 14" name="T2"/>
                <a:gd fmla="*/ 17 h 17" name="T3"/>
                <a:gd fmla="*/ 2 w 14" name="T4"/>
                <a:gd fmla="*/ 17 h 17" name="T5"/>
                <a:gd fmla="*/ 14 w 14" name="T6"/>
                <a:gd fmla="*/ 0 h 17" name="T7"/>
                <a:gd fmla="*/ 12 w 14" name="T8"/>
                <a:gd fmla="*/ 0 h 17" name="T9"/>
              </a:gdLst>
              <a:cxnLst>
                <a:cxn ang="0">
                  <a:pos x="T0" y="T1"/>
                </a:cxn>
                <a:cxn ang="0">
                  <a:pos x="T2" y="T3"/>
                </a:cxn>
                <a:cxn ang="0">
                  <a:pos x="T4" y="T5"/>
                </a:cxn>
                <a:cxn ang="0">
                  <a:pos x="T6" y="T7"/>
                </a:cxn>
                <a:cxn ang="0">
                  <a:pos x="T8" y="T9"/>
                </a:cxn>
              </a:cxnLst>
              <a:rect b="b" l="0" r="r" t="0"/>
              <a:pathLst>
                <a:path h="17" w="14">
                  <a:moveTo>
                    <a:pt x="12" y="0"/>
                  </a:moveTo>
                  <a:lnTo>
                    <a:pt x="0" y="17"/>
                  </a:lnTo>
                  <a:lnTo>
                    <a:pt x="2" y="17"/>
                  </a:lnTo>
                  <a:lnTo>
                    <a:pt x="14" y="0"/>
                  </a:lnTo>
                  <a:lnTo>
                    <a:pt x="12"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95" name="Freeform 181"/>
            <p:cNvSpPr/>
            <p:nvPr/>
          </p:nvSpPr>
          <p:spPr bwMode="auto">
            <a:xfrm>
              <a:off x="3979" y="1934"/>
              <a:ext cx="12" cy="12"/>
            </a:xfrm>
            <a:custGeom>
              <a:gdLst>
                <a:gd fmla="*/ 10 w 12" name="T0"/>
                <a:gd fmla="*/ 0 h 12" name="T1"/>
                <a:gd fmla="*/ 0 w 12" name="T2"/>
                <a:gd fmla="*/ 12 h 12" name="T3"/>
                <a:gd fmla="*/ 3 w 12" name="T4"/>
                <a:gd fmla="*/ 12 h 12" name="T5"/>
                <a:gd fmla="*/ 12 w 12" name="T6"/>
                <a:gd fmla="*/ 0 h 12" name="T7"/>
                <a:gd fmla="*/ 10 w 12" name="T8"/>
                <a:gd fmla="*/ 0 h 12" name="T9"/>
              </a:gdLst>
              <a:cxnLst>
                <a:cxn ang="0">
                  <a:pos x="T0" y="T1"/>
                </a:cxn>
                <a:cxn ang="0">
                  <a:pos x="T2" y="T3"/>
                </a:cxn>
                <a:cxn ang="0">
                  <a:pos x="T4" y="T5"/>
                </a:cxn>
                <a:cxn ang="0">
                  <a:pos x="T6" y="T7"/>
                </a:cxn>
                <a:cxn ang="0">
                  <a:pos x="T8" y="T9"/>
                </a:cxn>
              </a:cxnLst>
              <a:rect b="b" l="0" r="r" t="0"/>
              <a:pathLst>
                <a:path h="12" w="12">
                  <a:moveTo>
                    <a:pt x="10" y="0"/>
                  </a:moveTo>
                  <a:lnTo>
                    <a:pt x="0" y="12"/>
                  </a:lnTo>
                  <a:lnTo>
                    <a:pt x="3" y="12"/>
                  </a:lnTo>
                  <a:lnTo>
                    <a:pt x="12" y="0"/>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96" name="Freeform 182"/>
            <p:cNvSpPr/>
            <p:nvPr/>
          </p:nvSpPr>
          <p:spPr bwMode="auto">
            <a:xfrm>
              <a:off x="3979" y="1934"/>
              <a:ext cx="12" cy="12"/>
            </a:xfrm>
            <a:custGeom>
              <a:gdLst>
                <a:gd fmla="*/ 10 w 12" name="T0"/>
                <a:gd fmla="*/ 0 h 12" name="T1"/>
                <a:gd fmla="*/ 0 w 12" name="T2"/>
                <a:gd fmla="*/ 12 h 12" name="T3"/>
                <a:gd fmla="*/ 3 w 12" name="T4"/>
                <a:gd fmla="*/ 12 h 12" name="T5"/>
                <a:gd fmla="*/ 12 w 12" name="T6"/>
                <a:gd fmla="*/ 0 h 12" name="T7"/>
                <a:gd fmla="*/ 10 w 12" name="T8"/>
                <a:gd fmla="*/ 0 h 12" name="T9"/>
              </a:gdLst>
              <a:cxnLst>
                <a:cxn ang="0">
                  <a:pos x="T0" y="T1"/>
                </a:cxn>
                <a:cxn ang="0">
                  <a:pos x="T2" y="T3"/>
                </a:cxn>
                <a:cxn ang="0">
                  <a:pos x="T4" y="T5"/>
                </a:cxn>
                <a:cxn ang="0">
                  <a:pos x="T6" y="T7"/>
                </a:cxn>
                <a:cxn ang="0">
                  <a:pos x="T8" y="T9"/>
                </a:cxn>
              </a:cxnLst>
              <a:rect b="b" l="0" r="r" t="0"/>
              <a:pathLst>
                <a:path h="12" w="12">
                  <a:moveTo>
                    <a:pt x="10" y="0"/>
                  </a:moveTo>
                  <a:lnTo>
                    <a:pt x="0" y="12"/>
                  </a:lnTo>
                  <a:lnTo>
                    <a:pt x="3" y="12"/>
                  </a:lnTo>
                  <a:lnTo>
                    <a:pt x="12" y="0"/>
                  </a:lnTo>
                  <a:lnTo>
                    <a:pt x="10"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97" name="Freeform 183"/>
            <p:cNvSpPr/>
            <p:nvPr/>
          </p:nvSpPr>
          <p:spPr bwMode="auto">
            <a:xfrm>
              <a:off x="3982" y="1939"/>
              <a:ext cx="7" cy="9"/>
            </a:xfrm>
            <a:custGeom>
              <a:gdLst>
                <a:gd fmla="*/ 3 w 3" name="T0"/>
                <a:gd fmla="*/ 0 h 4" name="T1"/>
                <a:gd fmla="*/ 1 w 3" name="T2"/>
                <a:gd fmla="*/ 3 h 4" name="T3"/>
                <a:gd fmla="*/ 0 w 3" name="T4"/>
                <a:gd fmla="*/ 4 h 4" name="T5"/>
                <a:gd fmla="*/ 1 w 3" name="T6"/>
                <a:gd fmla="*/ 4 h 4" name="T7"/>
                <a:gd fmla="*/ 1 w 3" name="T8"/>
                <a:gd fmla="*/ 4 h 4" name="T9"/>
                <a:gd fmla="*/ 1 w 3" name="T10"/>
                <a:gd fmla="*/ 4 h 4" name="T11"/>
                <a:gd fmla="*/ 1 w 3" name="T12"/>
                <a:gd fmla="*/ 3 h 4" name="T13"/>
                <a:gd fmla="*/ 3 w 3" name="T14"/>
                <a:gd fmla="*/ 0 h 4" name="T15"/>
                <a:gd fmla="*/ 3 w 3"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3">
                  <a:moveTo>
                    <a:pt x="3" y="0"/>
                  </a:moveTo>
                  <a:cubicBezTo>
                    <a:pt x="2" y="1"/>
                    <a:pt x="2" y="2"/>
                    <a:pt x="1" y="3"/>
                  </a:cubicBezTo>
                  <a:cubicBezTo>
                    <a:pt x="0" y="4"/>
                    <a:pt x="0" y="4"/>
                    <a:pt x="0" y="4"/>
                  </a:cubicBezTo>
                  <a:cubicBezTo>
                    <a:pt x="1" y="4"/>
                    <a:pt x="1" y="4"/>
                    <a:pt x="1" y="4"/>
                  </a:cubicBezTo>
                  <a:cubicBezTo>
                    <a:pt x="1" y="4"/>
                    <a:pt x="1" y="4"/>
                    <a:pt x="1" y="4"/>
                  </a:cubicBezTo>
                  <a:cubicBezTo>
                    <a:pt x="1" y="4"/>
                    <a:pt x="1" y="4"/>
                    <a:pt x="1" y="4"/>
                  </a:cubicBezTo>
                  <a:cubicBezTo>
                    <a:pt x="1" y="3"/>
                    <a:pt x="1" y="3"/>
                    <a:pt x="1" y="3"/>
                  </a:cubicBezTo>
                  <a:cubicBezTo>
                    <a:pt x="2" y="2"/>
                    <a:pt x="3" y="1"/>
                    <a:pt x="3" y="0"/>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98" name="Freeform 184"/>
            <p:cNvSpPr>
              <a:spLocks noEditPoints="1"/>
            </p:cNvSpPr>
            <p:nvPr/>
          </p:nvSpPr>
          <p:spPr bwMode="auto">
            <a:xfrm>
              <a:off x="3941" y="2075"/>
              <a:ext cx="107" cy="99"/>
            </a:xfrm>
            <a:custGeom>
              <a:gdLst>
                <a:gd fmla="*/ 27 w 45" name="T0"/>
                <a:gd fmla="*/ 31 h 42" name="T1"/>
                <a:gd fmla="*/ 34 w 45" name="T2"/>
                <a:gd fmla="*/ 32 h 42" name="T3"/>
                <a:gd fmla="*/ 24 w 45" name="T4"/>
                <a:gd fmla="*/ 28 h 42" name="T5"/>
                <a:gd fmla="*/ 32 w 45" name="T6"/>
                <a:gd fmla="*/ 32 h 42" name="T7"/>
                <a:gd fmla="*/ 38 w 45" name="T8"/>
                <a:gd fmla="*/ 28 h 42" name="T9"/>
                <a:gd fmla="*/ 31 w 45" name="T10"/>
                <a:gd fmla="*/ 33 h 42" name="T11"/>
                <a:gd fmla="*/ 20 w 45" name="T12"/>
                <a:gd fmla="*/ 29 h 42" name="T13"/>
                <a:gd fmla="*/ 14 w 45" name="T14"/>
                <a:gd fmla="*/ 33 h 42" name="T15"/>
                <a:gd fmla="*/ 14 w 45" name="T16"/>
                <a:gd fmla="*/ 27 h 42" name="T17"/>
                <a:gd fmla="*/ 15 w 45" name="T18"/>
                <a:gd fmla="*/ 26 h 42" name="T19"/>
                <a:gd fmla="*/ 30 w 45" name="T20"/>
                <a:gd fmla="*/ 22 h 42" name="T21"/>
                <a:gd fmla="*/ 27 w 45" name="T22"/>
                <a:gd fmla="*/ 20 h 42" name="T23"/>
                <a:gd fmla="*/ 28 w 45" name="T24"/>
                <a:gd fmla="*/ 18 h 42" name="T25"/>
                <a:gd fmla="*/ 24 w 45" name="T26"/>
                <a:gd fmla="*/ 19 h 42" name="T27"/>
                <a:gd fmla="*/ 13 w 45" name="T28"/>
                <a:gd fmla="*/ 23 h 42" name="T29"/>
                <a:gd fmla="*/ 19 w 45" name="T30"/>
                <a:gd fmla="*/ 20 h 42" name="T31"/>
                <a:gd fmla="*/ 33 w 45" name="T32"/>
                <a:gd fmla="*/ 23 h 42" name="T33"/>
                <a:gd fmla="*/ 21 w 45" name="T34"/>
                <a:gd fmla="*/ 20 h 42" name="T35"/>
                <a:gd fmla="*/ 16 w 45" name="T36"/>
                <a:gd fmla="*/ 16 h 42" name="T37"/>
                <a:gd fmla="*/ 14 w 45" name="T38"/>
                <a:gd fmla="*/ 15 h 42" name="T39"/>
                <a:gd fmla="*/ 9 w 45" name="T40"/>
                <a:gd fmla="*/ 16 h 42" name="T41"/>
                <a:gd fmla="*/ 7 w 45" name="T42"/>
                <a:gd fmla="*/ 15 h 42" name="T43"/>
                <a:gd fmla="*/ 7 w 45" name="T44"/>
                <a:gd fmla="*/ 14 h 42" name="T45"/>
                <a:gd fmla="*/ 6 w 45" name="T46"/>
                <a:gd fmla="*/ 14 h 42" name="T47"/>
                <a:gd fmla="*/ 22 w 45" name="T48"/>
                <a:gd fmla="*/ 12 h 42" name="T49"/>
                <a:gd fmla="*/ 28 w 45" name="T50"/>
                <a:gd fmla="*/ 10 h 42" name="T51"/>
                <a:gd fmla="*/ 34 w 45" name="T52"/>
                <a:gd fmla="*/ 10 h 42" name="T53"/>
                <a:gd fmla="*/ 28 w 45" name="T54"/>
                <a:gd fmla="*/ 9 h 42" name="T55"/>
                <a:gd fmla="*/ 29 w 45" name="T56"/>
                <a:gd fmla="*/ 7 h 42" name="T57"/>
                <a:gd fmla="*/ 14 w 45" name="T58"/>
                <a:gd fmla="*/ 3 h 42" name="T59"/>
                <a:gd fmla="*/ 28 w 45" name="T60"/>
                <a:gd fmla="*/ 6 h 42" name="T61"/>
                <a:gd fmla="*/ 10 w 45" name="T62"/>
                <a:gd fmla="*/ 7 h 42" name="T63"/>
                <a:gd fmla="*/ 15 w 45" name="T64"/>
                <a:gd fmla="*/ 6 h 42" name="T65"/>
                <a:gd fmla="*/ 11 w 45" name="T66"/>
                <a:gd fmla="*/ 6 h 42" name="T67"/>
                <a:gd fmla="*/ 44 w 45" name="T68"/>
                <a:gd fmla="*/ 1 h 42" name="T69"/>
                <a:gd fmla="*/ 37 w 45" name="T70"/>
                <a:gd fmla="*/ 11 h 42" name="T71"/>
                <a:gd fmla="*/ 15 w 45" name="T72"/>
                <a:gd fmla="*/ 2 h 42" name="T73"/>
                <a:gd fmla="*/ 11 w 45" name="T74"/>
                <a:gd fmla="*/ 9 h 42" name="T75"/>
                <a:gd fmla="*/ 16 w 45" name="T76"/>
                <a:gd fmla="*/ 10 h 42" name="T77"/>
                <a:gd fmla="*/ 21 w 45" name="T78"/>
                <a:gd fmla="*/ 11 h 42" name="T79"/>
                <a:gd fmla="*/ 23 w 45" name="T80"/>
                <a:gd fmla="*/ 0 h 42" name="T81"/>
                <a:gd fmla="*/ 3 w 45" name="T82"/>
                <a:gd fmla="*/ 9 h 42" name="T83"/>
                <a:gd fmla="*/ 3 w 45" name="T84"/>
                <a:gd fmla="*/ 12 h 42" name="T85"/>
                <a:gd fmla="*/ 0 w 45" name="T86"/>
                <a:gd fmla="*/ 15 h 42" name="T87"/>
                <a:gd fmla="*/ 0 w 45" name="T88"/>
                <a:gd fmla="*/ 18 h 42" name="T89"/>
                <a:gd fmla="*/ 12 w 45" name="T90"/>
                <a:gd fmla="*/ 23 h 42" name="T91"/>
                <a:gd fmla="*/ 14 w 45" name="T92"/>
                <a:gd fmla="*/ 28 h 42" name="T93"/>
                <a:gd fmla="*/ 2 w 45" name="T94"/>
                <a:gd fmla="*/ 25 h 42" name="T95"/>
                <a:gd fmla="*/ 12 w 45" name="T96"/>
                <a:gd fmla="*/ 32 h 42" name="T97"/>
                <a:gd fmla="*/ 33 w 45" name="T98"/>
                <a:gd fmla="*/ 41 h 42" name="T99"/>
                <a:gd fmla="*/ 37 w 45" name="T100"/>
                <a:gd fmla="*/ 38 h 42" name="T101"/>
                <a:gd fmla="*/ 33 w 45" name="T102"/>
                <a:gd fmla="*/ 38 h 42" name="T103"/>
                <a:gd fmla="*/ 34 w 45" name="T104"/>
                <a:gd fmla="*/ 37 h 42" name="T105"/>
                <a:gd fmla="*/ 39 w 45" name="T106"/>
                <a:gd fmla="*/ 26 h 42" name="T107"/>
                <a:gd fmla="*/ 44 w 45" name="T108"/>
                <a:gd fmla="*/ 21 h 42" name="T109"/>
                <a:gd fmla="*/ 27 w 45" name="T110"/>
                <a:gd fmla="*/ 25 h 42" name="T111"/>
                <a:gd fmla="*/ 24 w 45" name="T112"/>
                <a:gd fmla="*/ 23 h 42" name="T113"/>
                <a:gd fmla="*/ 45 w 45" name="T114"/>
                <a:gd fmla="*/ 7 h 42" name="T115"/>
                <a:gd fmla="*/ 34 w 45" name="T116"/>
                <a:gd fmla="*/ 16 h 42" name="T117"/>
                <a:gd fmla="*/ 37 w 45" name="T118"/>
                <a:gd fmla="*/ 15 h 42" name="T119"/>
                <a:gd fmla="*/ 24 w 45" name="T120"/>
                <a:gd fmla="*/ 0 h 4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2" w="45">
                  <a:moveTo>
                    <a:pt x="30" y="32"/>
                  </a:moveTo>
                  <a:cubicBezTo>
                    <a:pt x="30" y="32"/>
                    <a:pt x="30" y="32"/>
                    <a:pt x="29" y="31"/>
                  </a:cubicBezTo>
                  <a:cubicBezTo>
                    <a:pt x="29" y="31"/>
                    <a:pt x="29" y="31"/>
                    <a:pt x="29" y="31"/>
                  </a:cubicBezTo>
                  <a:cubicBezTo>
                    <a:pt x="30" y="31"/>
                    <a:pt x="30" y="31"/>
                    <a:pt x="31" y="30"/>
                  </a:cubicBezTo>
                  <a:cubicBezTo>
                    <a:pt x="31" y="31"/>
                    <a:pt x="32" y="31"/>
                    <a:pt x="32" y="31"/>
                  </a:cubicBezTo>
                  <a:cubicBezTo>
                    <a:pt x="31" y="31"/>
                    <a:pt x="31" y="31"/>
                    <a:pt x="30" y="32"/>
                  </a:cubicBezTo>
                  <a:moveTo>
                    <a:pt x="35" y="32"/>
                  </a:moveTo>
                  <a:cubicBezTo>
                    <a:pt x="35" y="32"/>
                    <a:pt x="35" y="32"/>
                    <a:pt x="35" y="32"/>
                  </a:cubicBezTo>
                  <a:cubicBezTo>
                    <a:pt x="36" y="31"/>
                    <a:pt x="37" y="31"/>
                    <a:pt x="38" y="30"/>
                  </a:cubicBezTo>
                  <a:cubicBezTo>
                    <a:pt x="38" y="30"/>
                    <a:pt x="38" y="30"/>
                    <a:pt x="38" y="30"/>
                  </a:cubicBezTo>
                  <a:cubicBezTo>
                    <a:pt x="35" y="32"/>
                    <a:pt x="35" y="32"/>
                    <a:pt x="35" y="32"/>
                  </a:cubicBezTo>
                  <a:moveTo>
                    <a:pt x="29" y="31"/>
                  </a:moveTo>
                  <a:cubicBezTo>
                    <a:pt x="28" y="31"/>
                    <a:pt x="28" y="31"/>
                    <a:pt x="27" y="31"/>
                  </a:cubicBezTo>
                  <a:cubicBezTo>
                    <a:pt x="27" y="31"/>
                    <a:pt x="27" y="31"/>
                    <a:pt x="27" y="31"/>
                  </a:cubicBezTo>
                  <a:cubicBezTo>
                    <a:pt x="29" y="30"/>
                    <a:pt x="29" y="30"/>
                    <a:pt x="29" y="30"/>
                  </a:cubicBezTo>
                  <a:cubicBezTo>
                    <a:pt x="29" y="30"/>
                    <a:pt x="30" y="30"/>
                    <a:pt x="30" y="30"/>
                  </a:cubicBezTo>
                  <a:cubicBezTo>
                    <a:pt x="30" y="31"/>
                    <a:pt x="29" y="31"/>
                    <a:pt x="29" y="31"/>
                  </a:cubicBezTo>
                  <a:cubicBezTo>
                    <a:pt x="29" y="31"/>
                    <a:pt x="29" y="31"/>
                    <a:pt x="29" y="31"/>
                  </a:cubicBezTo>
                  <a:moveTo>
                    <a:pt x="27" y="30"/>
                  </a:moveTo>
                  <a:cubicBezTo>
                    <a:pt x="27" y="29"/>
                    <a:pt x="27" y="29"/>
                    <a:pt x="27" y="29"/>
                  </a:cubicBezTo>
                  <a:cubicBezTo>
                    <a:pt x="28" y="29"/>
                    <a:pt x="28" y="30"/>
                    <a:pt x="28" y="30"/>
                  </a:cubicBezTo>
                  <a:cubicBezTo>
                    <a:pt x="27" y="30"/>
                    <a:pt x="27" y="30"/>
                    <a:pt x="27" y="30"/>
                  </a:cubicBezTo>
                  <a:cubicBezTo>
                    <a:pt x="26" y="30"/>
                    <a:pt x="26" y="30"/>
                    <a:pt x="26" y="30"/>
                  </a:cubicBezTo>
                  <a:cubicBezTo>
                    <a:pt x="27" y="29"/>
                    <a:pt x="27" y="29"/>
                    <a:pt x="27" y="29"/>
                  </a:cubicBezTo>
                  <a:cubicBezTo>
                    <a:pt x="27" y="30"/>
                    <a:pt x="27" y="30"/>
                    <a:pt x="27" y="30"/>
                  </a:cubicBezTo>
                  <a:moveTo>
                    <a:pt x="34" y="32"/>
                  </a:moveTo>
                  <a:cubicBezTo>
                    <a:pt x="34" y="32"/>
                    <a:pt x="33" y="32"/>
                    <a:pt x="33" y="32"/>
                  </a:cubicBezTo>
                  <a:cubicBezTo>
                    <a:pt x="35" y="31"/>
                    <a:pt x="36" y="30"/>
                    <a:pt x="38" y="29"/>
                  </a:cubicBezTo>
                  <a:cubicBezTo>
                    <a:pt x="38" y="29"/>
                    <a:pt x="38" y="29"/>
                    <a:pt x="38" y="29"/>
                  </a:cubicBezTo>
                  <a:cubicBezTo>
                    <a:pt x="38" y="30"/>
                    <a:pt x="38" y="30"/>
                    <a:pt x="38" y="30"/>
                  </a:cubicBezTo>
                  <a:cubicBezTo>
                    <a:pt x="37" y="30"/>
                    <a:pt x="35" y="31"/>
                    <a:pt x="34" y="32"/>
                  </a:cubicBezTo>
                  <a:moveTo>
                    <a:pt x="26" y="30"/>
                  </a:moveTo>
                  <a:cubicBezTo>
                    <a:pt x="25" y="30"/>
                    <a:pt x="25" y="30"/>
                    <a:pt x="25" y="30"/>
                  </a:cubicBezTo>
                  <a:cubicBezTo>
                    <a:pt x="26" y="29"/>
                    <a:pt x="26" y="29"/>
                    <a:pt x="26" y="29"/>
                  </a:cubicBezTo>
                  <a:cubicBezTo>
                    <a:pt x="27" y="29"/>
                    <a:pt x="27" y="29"/>
                    <a:pt x="27" y="29"/>
                  </a:cubicBezTo>
                  <a:cubicBezTo>
                    <a:pt x="26" y="29"/>
                    <a:pt x="26" y="30"/>
                    <a:pt x="26" y="30"/>
                  </a:cubicBezTo>
                  <a:moveTo>
                    <a:pt x="24" y="29"/>
                  </a:moveTo>
                  <a:cubicBezTo>
                    <a:pt x="24" y="29"/>
                    <a:pt x="24" y="29"/>
                    <a:pt x="23" y="29"/>
                  </a:cubicBezTo>
                  <a:cubicBezTo>
                    <a:pt x="24" y="28"/>
                    <a:pt x="24" y="28"/>
                    <a:pt x="24" y="28"/>
                  </a:cubicBezTo>
                  <a:cubicBezTo>
                    <a:pt x="25" y="29"/>
                    <a:pt x="25" y="29"/>
                    <a:pt x="25" y="29"/>
                  </a:cubicBezTo>
                  <a:cubicBezTo>
                    <a:pt x="24" y="29"/>
                    <a:pt x="24" y="29"/>
                    <a:pt x="24" y="29"/>
                  </a:cubicBezTo>
                  <a:moveTo>
                    <a:pt x="33" y="31"/>
                  </a:moveTo>
                  <a:cubicBezTo>
                    <a:pt x="33" y="31"/>
                    <a:pt x="33" y="31"/>
                    <a:pt x="33" y="31"/>
                  </a:cubicBezTo>
                  <a:cubicBezTo>
                    <a:pt x="33" y="31"/>
                    <a:pt x="33" y="31"/>
                    <a:pt x="33" y="31"/>
                  </a:cubicBezTo>
                  <a:cubicBezTo>
                    <a:pt x="33" y="31"/>
                    <a:pt x="33" y="31"/>
                    <a:pt x="33" y="31"/>
                  </a:cubicBezTo>
                  <a:cubicBezTo>
                    <a:pt x="33" y="31"/>
                    <a:pt x="33" y="31"/>
                    <a:pt x="33" y="31"/>
                  </a:cubicBezTo>
                  <a:cubicBezTo>
                    <a:pt x="34" y="30"/>
                    <a:pt x="35" y="29"/>
                    <a:pt x="36" y="28"/>
                  </a:cubicBezTo>
                  <a:cubicBezTo>
                    <a:pt x="36" y="28"/>
                    <a:pt x="36" y="28"/>
                    <a:pt x="36" y="28"/>
                  </a:cubicBezTo>
                  <a:cubicBezTo>
                    <a:pt x="37" y="29"/>
                    <a:pt x="37" y="29"/>
                    <a:pt x="37" y="29"/>
                  </a:cubicBezTo>
                  <a:cubicBezTo>
                    <a:pt x="36" y="30"/>
                    <a:pt x="34" y="31"/>
                    <a:pt x="33" y="31"/>
                  </a:cubicBezTo>
                  <a:cubicBezTo>
                    <a:pt x="32" y="32"/>
                    <a:pt x="32" y="32"/>
                    <a:pt x="32" y="32"/>
                  </a:cubicBezTo>
                  <a:cubicBezTo>
                    <a:pt x="32" y="32"/>
                    <a:pt x="32" y="32"/>
                    <a:pt x="32" y="32"/>
                  </a:cubicBezTo>
                  <a:cubicBezTo>
                    <a:pt x="32" y="32"/>
                    <a:pt x="31" y="32"/>
                    <a:pt x="31" y="32"/>
                  </a:cubicBezTo>
                  <a:cubicBezTo>
                    <a:pt x="31" y="32"/>
                    <a:pt x="31" y="32"/>
                    <a:pt x="31" y="32"/>
                  </a:cubicBezTo>
                  <a:cubicBezTo>
                    <a:pt x="31" y="32"/>
                    <a:pt x="32" y="31"/>
                    <a:pt x="33" y="31"/>
                  </a:cubicBezTo>
                  <a:cubicBezTo>
                    <a:pt x="33" y="31"/>
                    <a:pt x="33" y="31"/>
                    <a:pt x="33" y="31"/>
                  </a:cubicBezTo>
                  <a:cubicBezTo>
                    <a:pt x="33" y="31"/>
                    <a:pt x="33" y="31"/>
                    <a:pt x="33" y="31"/>
                  </a:cubicBezTo>
                  <a:moveTo>
                    <a:pt x="35" y="33"/>
                  </a:moveTo>
                  <a:cubicBezTo>
                    <a:pt x="35" y="33"/>
                    <a:pt x="35" y="33"/>
                    <a:pt x="35" y="33"/>
                  </a:cubicBezTo>
                  <a:cubicBezTo>
                    <a:pt x="35" y="33"/>
                    <a:pt x="35" y="33"/>
                    <a:pt x="35" y="33"/>
                  </a:cubicBezTo>
                  <a:cubicBezTo>
                    <a:pt x="39" y="31"/>
                    <a:pt x="39" y="31"/>
                    <a:pt x="39" y="31"/>
                  </a:cubicBezTo>
                  <a:cubicBezTo>
                    <a:pt x="39" y="30"/>
                    <a:pt x="39" y="30"/>
                    <a:pt x="39" y="30"/>
                  </a:cubicBezTo>
                  <a:cubicBezTo>
                    <a:pt x="39" y="30"/>
                    <a:pt x="39" y="30"/>
                    <a:pt x="39" y="30"/>
                  </a:cubicBezTo>
                  <a:cubicBezTo>
                    <a:pt x="39" y="30"/>
                    <a:pt x="39" y="29"/>
                    <a:pt x="39" y="29"/>
                  </a:cubicBezTo>
                  <a:cubicBezTo>
                    <a:pt x="38" y="28"/>
                    <a:pt x="38" y="28"/>
                    <a:pt x="38" y="28"/>
                  </a:cubicBezTo>
                  <a:cubicBezTo>
                    <a:pt x="37" y="28"/>
                    <a:pt x="37" y="28"/>
                    <a:pt x="37" y="28"/>
                  </a:cubicBezTo>
                  <a:cubicBezTo>
                    <a:pt x="38" y="27"/>
                    <a:pt x="38" y="27"/>
                    <a:pt x="38" y="27"/>
                  </a:cubicBezTo>
                  <a:cubicBezTo>
                    <a:pt x="38" y="27"/>
                    <a:pt x="38" y="27"/>
                    <a:pt x="38" y="27"/>
                  </a:cubicBezTo>
                  <a:cubicBezTo>
                    <a:pt x="44" y="29"/>
                    <a:pt x="44" y="29"/>
                    <a:pt x="44" y="29"/>
                  </a:cubicBezTo>
                  <a:cubicBezTo>
                    <a:pt x="43" y="30"/>
                    <a:pt x="41" y="31"/>
                    <a:pt x="39" y="32"/>
                  </a:cubicBezTo>
                  <a:cubicBezTo>
                    <a:pt x="36" y="34"/>
                    <a:pt x="35" y="35"/>
                    <a:pt x="34" y="36"/>
                  </a:cubicBezTo>
                  <a:cubicBezTo>
                    <a:pt x="31" y="34"/>
                    <a:pt x="29" y="33"/>
                    <a:pt x="26" y="32"/>
                  </a:cubicBezTo>
                  <a:cubicBezTo>
                    <a:pt x="24" y="31"/>
                    <a:pt x="22" y="31"/>
                    <a:pt x="21" y="30"/>
                  </a:cubicBezTo>
                  <a:cubicBezTo>
                    <a:pt x="21" y="30"/>
                    <a:pt x="21" y="30"/>
                    <a:pt x="21" y="30"/>
                  </a:cubicBezTo>
                  <a:cubicBezTo>
                    <a:pt x="22" y="29"/>
                    <a:pt x="22" y="29"/>
                    <a:pt x="22" y="29"/>
                  </a:cubicBezTo>
                  <a:cubicBezTo>
                    <a:pt x="22" y="29"/>
                    <a:pt x="22" y="29"/>
                    <a:pt x="22" y="29"/>
                  </a:cubicBezTo>
                  <a:cubicBezTo>
                    <a:pt x="23" y="30"/>
                    <a:pt x="29" y="32"/>
                    <a:pt x="31" y="33"/>
                  </a:cubicBezTo>
                  <a:cubicBezTo>
                    <a:pt x="31" y="33"/>
                    <a:pt x="31" y="33"/>
                    <a:pt x="31" y="33"/>
                  </a:cubicBezTo>
                  <a:cubicBezTo>
                    <a:pt x="31" y="33"/>
                    <a:pt x="31" y="33"/>
                    <a:pt x="31" y="33"/>
                  </a:cubicBezTo>
                  <a:cubicBezTo>
                    <a:pt x="32" y="33"/>
                    <a:pt x="32" y="32"/>
                    <a:pt x="33" y="32"/>
                  </a:cubicBezTo>
                  <a:cubicBezTo>
                    <a:pt x="33" y="32"/>
                    <a:pt x="33" y="32"/>
                    <a:pt x="33" y="32"/>
                  </a:cubicBezTo>
                  <a:cubicBezTo>
                    <a:pt x="33" y="32"/>
                    <a:pt x="34" y="33"/>
                    <a:pt x="34" y="33"/>
                  </a:cubicBezTo>
                  <a:cubicBezTo>
                    <a:pt x="35" y="33"/>
                    <a:pt x="35" y="33"/>
                    <a:pt x="35" y="33"/>
                  </a:cubicBezTo>
                  <a:moveTo>
                    <a:pt x="19" y="27"/>
                  </a:moveTo>
                  <a:cubicBezTo>
                    <a:pt x="19" y="27"/>
                    <a:pt x="19" y="27"/>
                    <a:pt x="19" y="27"/>
                  </a:cubicBezTo>
                  <a:cubicBezTo>
                    <a:pt x="20" y="27"/>
                    <a:pt x="20" y="27"/>
                    <a:pt x="20" y="27"/>
                  </a:cubicBezTo>
                  <a:cubicBezTo>
                    <a:pt x="20" y="27"/>
                    <a:pt x="20" y="27"/>
                    <a:pt x="20" y="27"/>
                  </a:cubicBezTo>
                  <a:cubicBezTo>
                    <a:pt x="21" y="27"/>
                    <a:pt x="22" y="28"/>
                    <a:pt x="23" y="28"/>
                  </a:cubicBezTo>
                  <a:cubicBezTo>
                    <a:pt x="20" y="29"/>
                    <a:pt x="20" y="29"/>
                    <a:pt x="20" y="29"/>
                  </a:cubicBezTo>
                  <a:cubicBezTo>
                    <a:pt x="20" y="29"/>
                    <a:pt x="20" y="29"/>
                    <a:pt x="20" y="29"/>
                  </a:cubicBezTo>
                  <a:cubicBezTo>
                    <a:pt x="20" y="29"/>
                    <a:pt x="20" y="29"/>
                    <a:pt x="20" y="29"/>
                  </a:cubicBezTo>
                  <a:cubicBezTo>
                    <a:pt x="20" y="30"/>
                    <a:pt x="20" y="30"/>
                    <a:pt x="20" y="30"/>
                  </a:cubicBezTo>
                  <a:cubicBezTo>
                    <a:pt x="20" y="30"/>
                    <a:pt x="20" y="30"/>
                    <a:pt x="20" y="30"/>
                  </a:cubicBezTo>
                  <a:cubicBezTo>
                    <a:pt x="20" y="30"/>
                    <a:pt x="20" y="30"/>
                    <a:pt x="20" y="30"/>
                  </a:cubicBezTo>
                  <a:cubicBezTo>
                    <a:pt x="19" y="31"/>
                    <a:pt x="19" y="31"/>
                    <a:pt x="19" y="32"/>
                  </a:cubicBezTo>
                  <a:cubicBezTo>
                    <a:pt x="19" y="32"/>
                    <a:pt x="19" y="32"/>
                    <a:pt x="19" y="32"/>
                  </a:cubicBezTo>
                  <a:cubicBezTo>
                    <a:pt x="19" y="32"/>
                    <a:pt x="19" y="32"/>
                    <a:pt x="19" y="32"/>
                  </a:cubicBezTo>
                  <a:cubicBezTo>
                    <a:pt x="19" y="32"/>
                    <a:pt x="19" y="32"/>
                    <a:pt x="19" y="32"/>
                  </a:cubicBezTo>
                  <a:cubicBezTo>
                    <a:pt x="19" y="33"/>
                    <a:pt x="19" y="34"/>
                    <a:pt x="18" y="35"/>
                  </a:cubicBezTo>
                  <a:cubicBezTo>
                    <a:pt x="18" y="35"/>
                    <a:pt x="18" y="35"/>
                    <a:pt x="18" y="35"/>
                  </a:cubicBezTo>
                  <a:cubicBezTo>
                    <a:pt x="18" y="35"/>
                    <a:pt x="18" y="35"/>
                    <a:pt x="18" y="35"/>
                  </a:cubicBezTo>
                  <a:cubicBezTo>
                    <a:pt x="17" y="35"/>
                    <a:pt x="16" y="34"/>
                    <a:pt x="15" y="34"/>
                  </a:cubicBezTo>
                  <a:cubicBezTo>
                    <a:pt x="15" y="33"/>
                    <a:pt x="15" y="33"/>
                    <a:pt x="15" y="33"/>
                  </a:cubicBezTo>
                  <a:cubicBezTo>
                    <a:pt x="14" y="33"/>
                    <a:pt x="14" y="33"/>
                    <a:pt x="14" y="33"/>
                  </a:cubicBezTo>
                  <a:cubicBezTo>
                    <a:pt x="14" y="31"/>
                    <a:pt x="14" y="31"/>
                    <a:pt x="14" y="31"/>
                  </a:cubicBezTo>
                  <a:cubicBezTo>
                    <a:pt x="14" y="31"/>
                    <a:pt x="14" y="31"/>
                    <a:pt x="14" y="31"/>
                  </a:cubicBezTo>
                  <a:cubicBezTo>
                    <a:pt x="14" y="31"/>
                    <a:pt x="14" y="30"/>
                    <a:pt x="14" y="30"/>
                  </a:cubicBezTo>
                  <a:cubicBezTo>
                    <a:pt x="15" y="29"/>
                    <a:pt x="15" y="29"/>
                    <a:pt x="15" y="29"/>
                  </a:cubicBezTo>
                  <a:cubicBezTo>
                    <a:pt x="15" y="29"/>
                    <a:pt x="15" y="28"/>
                    <a:pt x="15" y="27"/>
                  </a:cubicBezTo>
                  <a:cubicBezTo>
                    <a:pt x="17" y="27"/>
                    <a:pt x="17" y="27"/>
                    <a:pt x="17" y="27"/>
                  </a:cubicBezTo>
                  <a:cubicBezTo>
                    <a:pt x="17" y="27"/>
                    <a:pt x="17" y="27"/>
                    <a:pt x="17" y="27"/>
                  </a:cubicBezTo>
                  <a:cubicBezTo>
                    <a:pt x="17" y="27"/>
                    <a:pt x="18" y="27"/>
                    <a:pt x="18" y="27"/>
                  </a:cubicBezTo>
                  <a:cubicBezTo>
                    <a:pt x="18" y="27"/>
                    <a:pt x="18" y="27"/>
                    <a:pt x="18" y="27"/>
                  </a:cubicBezTo>
                  <a:cubicBezTo>
                    <a:pt x="18" y="27"/>
                    <a:pt x="18" y="27"/>
                    <a:pt x="18" y="27"/>
                  </a:cubicBezTo>
                  <a:cubicBezTo>
                    <a:pt x="19" y="27"/>
                    <a:pt x="19" y="27"/>
                    <a:pt x="19" y="27"/>
                  </a:cubicBezTo>
                  <a:moveTo>
                    <a:pt x="14" y="27"/>
                  </a:moveTo>
                  <a:cubicBezTo>
                    <a:pt x="14" y="27"/>
                    <a:pt x="14" y="27"/>
                    <a:pt x="14" y="27"/>
                  </a:cubicBezTo>
                  <a:cubicBezTo>
                    <a:pt x="12" y="26"/>
                    <a:pt x="10" y="25"/>
                    <a:pt x="8" y="24"/>
                  </a:cubicBezTo>
                  <a:cubicBezTo>
                    <a:pt x="7" y="23"/>
                    <a:pt x="7" y="23"/>
                    <a:pt x="7" y="23"/>
                  </a:cubicBezTo>
                  <a:cubicBezTo>
                    <a:pt x="6" y="23"/>
                    <a:pt x="5" y="22"/>
                    <a:pt x="4" y="22"/>
                  </a:cubicBezTo>
                  <a:cubicBezTo>
                    <a:pt x="4" y="22"/>
                    <a:pt x="4" y="22"/>
                    <a:pt x="4" y="22"/>
                  </a:cubicBezTo>
                  <a:cubicBezTo>
                    <a:pt x="5" y="22"/>
                    <a:pt x="5" y="22"/>
                    <a:pt x="5" y="22"/>
                  </a:cubicBezTo>
                  <a:cubicBezTo>
                    <a:pt x="7" y="22"/>
                    <a:pt x="9" y="23"/>
                    <a:pt x="11" y="24"/>
                  </a:cubicBezTo>
                  <a:cubicBezTo>
                    <a:pt x="11" y="24"/>
                    <a:pt x="11" y="24"/>
                    <a:pt x="11" y="24"/>
                  </a:cubicBezTo>
                  <a:cubicBezTo>
                    <a:pt x="12" y="24"/>
                    <a:pt x="12" y="24"/>
                    <a:pt x="12" y="24"/>
                  </a:cubicBezTo>
                  <a:cubicBezTo>
                    <a:pt x="12" y="24"/>
                    <a:pt x="12" y="25"/>
                    <a:pt x="12" y="25"/>
                  </a:cubicBezTo>
                  <a:cubicBezTo>
                    <a:pt x="13" y="25"/>
                    <a:pt x="13" y="25"/>
                    <a:pt x="14" y="26"/>
                  </a:cubicBezTo>
                  <a:cubicBezTo>
                    <a:pt x="14" y="26"/>
                    <a:pt x="14" y="26"/>
                    <a:pt x="14" y="26"/>
                  </a:cubicBezTo>
                  <a:cubicBezTo>
                    <a:pt x="15" y="26"/>
                    <a:pt x="15" y="26"/>
                    <a:pt x="15" y="26"/>
                  </a:cubicBezTo>
                  <a:cubicBezTo>
                    <a:pt x="15" y="26"/>
                    <a:pt x="15" y="26"/>
                    <a:pt x="15" y="26"/>
                  </a:cubicBezTo>
                  <a:cubicBezTo>
                    <a:pt x="15" y="27"/>
                    <a:pt x="15" y="27"/>
                    <a:pt x="15" y="27"/>
                  </a:cubicBezTo>
                  <a:cubicBezTo>
                    <a:pt x="14" y="27"/>
                    <a:pt x="14" y="27"/>
                    <a:pt x="14" y="27"/>
                  </a:cubicBezTo>
                  <a:moveTo>
                    <a:pt x="24" y="20"/>
                  </a:moveTo>
                  <a:cubicBezTo>
                    <a:pt x="23" y="20"/>
                    <a:pt x="23" y="20"/>
                    <a:pt x="22" y="19"/>
                  </a:cubicBezTo>
                  <a:cubicBezTo>
                    <a:pt x="22" y="19"/>
                    <a:pt x="22" y="19"/>
                    <a:pt x="22" y="19"/>
                  </a:cubicBezTo>
                  <a:cubicBezTo>
                    <a:pt x="22" y="19"/>
                    <a:pt x="22" y="19"/>
                    <a:pt x="22" y="19"/>
                  </a:cubicBezTo>
                  <a:cubicBezTo>
                    <a:pt x="22" y="19"/>
                    <a:pt x="22" y="19"/>
                    <a:pt x="22" y="19"/>
                  </a:cubicBezTo>
                  <a:cubicBezTo>
                    <a:pt x="23" y="19"/>
                    <a:pt x="24" y="19"/>
                    <a:pt x="24" y="19"/>
                  </a:cubicBezTo>
                  <a:cubicBezTo>
                    <a:pt x="24" y="19"/>
                    <a:pt x="24" y="19"/>
                    <a:pt x="24" y="19"/>
                  </a:cubicBezTo>
                  <a:cubicBezTo>
                    <a:pt x="24" y="19"/>
                    <a:pt x="24" y="19"/>
                    <a:pt x="24" y="19"/>
                  </a:cubicBezTo>
                  <a:cubicBezTo>
                    <a:pt x="24" y="20"/>
                    <a:pt x="24" y="20"/>
                    <a:pt x="24" y="20"/>
                  </a:cubicBezTo>
                  <a:cubicBezTo>
                    <a:pt x="24" y="20"/>
                    <a:pt x="24" y="20"/>
                    <a:pt x="24" y="20"/>
                  </a:cubicBezTo>
                  <a:moveTo>
                    <a:pt x="30" y="22"/>
                  </a:moveTo>
                  <a:cubicBezTo>
                    <a:pt x="31" y="21"/>
                    <a:pt x="33" y="20"/>
                    <a:pt x="34" y="19"/>
                  </a:cubicBezTo>
                  <a:cubicBezTo>
                    <a:pt x="34" y="19"/>
                    <a:pt x="34" y="19"/>
                    <a:pt x="34" y="19"/>
                  </a:cubicBezTo>
                  <a:cubicBezTo>
                    <a:pt x="35" y="19"/>
                    <a:pt x="35" y="19"/>
                    <a:pt x="35" y="19"/>
                  </a:cubicBezTo>
                  <a:cubicBezTo>
                    <a:pt x="34" y="20"/>
                    <a:pt x="33" y="20"/>
                    <a:pt x="32" y="21"/>
                  </a:cubicBezTo>
                  <a:cubicBezTo>
                    <a:pt x="32" y="21"/>
                    <a:pt x="32" y="21"/>
                    <a:pt x="32" y="21"/>
                  </a:cubicBezTo>
                  <a:cubicBezTo>
                    <a:pt x="32" y="21"/>
                    <a:pt x="31" y="21"/>
                    <a:pt x="31" y="21"/>
                  </a:cubicBezTo>
                  <a:cubicBezTo>
                    <a:pt x="31" y="21"/>
                    <a:pt x="30" y="21"/>
                    <a:pt x="30" y="22"/>
                  </a:cubicBezTo>
                  <a:moveTo>
                    <a:pt x="29" y="22"/>
                  </a:moveTo>
                  <a:cubicBezTo>
                    <a:pt x="29" y="22"/>
                    <a:pt x="29" y="22"/>
                    <a:pt x="29" y="22"/>
                  </a:cubicBezTo>
                  <a:cubicBezTo>
                    <a:pt x="28" y="21"/>
                    <a:pt x="27" y="21"/>
                    <a:pt x="26" y="20"/>
                  </a:cubicBezTo>
                  <a:cubicBezTo>
                    <a:pt x="27" y="20"/>
                    <a:pt x="29" y="19"/>
                    <a:pt x="30" y="18"/>
                  </a:cubicBezTo>
                  <a:cubicBezTo>
                    <a:pt x="31" y="19"/>
                    <a:pt x="31" y="19"/>
                    <a:pt x="31" y="19"/>
                  </a:cubicBezTo>
                  <a:cubicBezTo>
                    <a:pt x="27" y="20"/>
                    <a:pt x="27" y="20"/>
                    <a:pt x="27" y="20"/>
                  </a:cubicBezTo>
                  <a:cubicBezTo>
                    <a:pt x="27" y="21"/>
                    <a:pt x="27" y="21"/>
                    <a:pt x="27" y="21"/>
                  </a:cubicBezTo>
                  <a:cubicBezTo>
                    <a:pt x="28" y="21"/>
                    <a:pt x="28" y="21"/>
                    <a:pt x="28" y="21"/>
                  </a:cubicBezTo>
                  <a:cubicBezTo>
                    <a:pt x="28" y="21"/>
                    <a:pt x="28" y="21"/>
                    <a:pt x="28" y="21"/>
                  </a:cubicBezTo>
                  <a:cubicBezTo>
                    <a:pt x="32" y="19"/>
                    <a:pt x="32" y="19"/>
                    <a:pt x="32" y="19"/>
                  </a:cubicBezTo>
                  <a:cubicBezTo>
                    <a:pt x="32" y="19"/>
                    <a:pt x="32" y="19"/>
                    <a:pt x="32" y="19"/>
                  </a:cubicBezTo>
                  <a:cubicBezTo>
                    <a:pt x="32" y="19"/>
                    <a:pt x="33" y="19"/>
                    <a:pt x="33" y="19"/>
                  </a:cubicBezTo>
                  <a:cubicBezTo>
                    <a:pt x="32" y="20"/>
                    <a:pt x="31" y="21"/>
                    <a:pt x="29" y="22"/>
                  </a:cubicBezTo>
                  <a:moveTo>
                    <a:pt x="25" y="20"/>
                  </a:moveTo>
                  <a:cubicBezTo>
                    <a:pt x="25" y="20"/>
                    <a:pt x="25" y="20"/>
                    <a:pt x="24" y="20"/>
                  </a:cubicBezTo>
                  <a:cubicBezTo>
                    <a:pt x="25" y="19"/>
                    <a:pt x="25" y="19"/>
                    <a:pt x="25" y="19"/>
                  </a:cubicBezTo>
                  <a:cubicBezTo>
                    <a:pt x="25" y="19"/>
                    <a:pt x="25" y="19"/>
                    <a:pt x="25" y="19"/>
                  </a:cubicBezTo>
                  <a:cubicBezTo>
                    <a:pt x="26" y="19"/>
                    <a:pt x="27" y="19"/>
                    <a:pt x="27" y="19"/>
                  </a:cubicBezTo>
                  <a:cubicBezTo>
                    <a:pt x="28" y="18"/>
                    <a:pt x="28" y="18"/>
                    <a:pt x="28" y="18"/>
                  </a:cubicBezTo>
                  <a:cubicBezTo>
                    <a:pt x="28" y="18"/>
                    <a:pt x="29" y="18"/>
                    <a:pt x="30" y="18"/>
                  </a:cubicBezTo>
                  <a:cubicBezTo>
                    <a:pt x="28" y="19"/>
                    <a:pt x="27" y="20"/>
                    <a:pt x="25" y="20"/>
                  </a:cubicBezTo>
                  <a:moveTo>
                    <a:pt x="37" y="19"/>
                  </a:moveTo>
                  <a:cubicBezTo>
                    <a:pt x="37" y="19"/>
                    <a:pt x="37" y="19"/>
                    <a:pt x="37" y="19"/>
                  </a:cubicBezTo>
                  <a:cubicBezTo>
                    <a:pt x="37" y="19"/>
                    <a:pt x="37" y="19"/>
                    <a:pt x="37" y="19"/>
                  </a:cubicBezTo>
                  <a:cubicBezTo>
                    <a:pt x="37" y="19"/>
                    <a:pt x="37" y="18"/>
                    <a:pt x="38" y="18"/>
                  </a:cubicBezTo>
                  <a:cubicBezTo>
                    <a:pt x="38" y="18"/>
                    <a:pt x="38" y="18"/>
                    <a:pt x="38" y="18"/>
                  </a:cubicBezTo>
                  <a:cubicBezTo>
                    <a:pt x="39" y="18"/>
                    <a:pt x="39" y="18"/>
                    <a:pt x="39" y="18"/>
                  </a:cubicBezTo>
                  <a:cubicBezTo>
                    <a:pt x="37" y="19"/>
                    <a:pt x="35" y="20"/>
                    <a:pt x="33" y="22"/>
                  </a:cubicBezTo>
                  <a:cubicBezTo>
                    <a:pt x="33" y="22"/>
                    <a:pt x="32" y="22"/>
                    <a:pt x="32" y="22"/>
                  </a:cubicBezTo>
                  <a:cubicBezTo>
                    <a:pt x="33" y="21"/>
                    <a:pt x="34" y="20"/>
                    <a:pt x="36" y="19"/>
                  </a:cubicBezTo>
                  <a:cubicBezTo>
                    <a:pt x="37" y="19"/>
                    <a:pt x="37" y="19"/>
                    <a:pt x="37" y="19"/>
                  </a:cubicBezTo>
                  <a:moveTo>
                    <a:pt x="24" y="19"/>
                  </a:moveTo>
                  <a:cubicBezTo>
                    <a:pt x="24" y="19"/>
                    <a:pt x="23" y="19"/>
                    <a:pt x="23" y="19"/>
                  </a:cubicBezTo>
                  <a:cubicBezTo>
                    <a:pt x="25" y="18"/>
                    <a:pt x="25" y="18"/>
                    <a:pt x="25" y="18"/>
                  </a:cubicBezTo>
                  <a:cubicBezTo>
                    <a:pt x="25" y="18"/>
                    <a:pt x="25" y="18"/>
                    <a:pt x="25" y="18"/>
                  </a:cubicBezTo>
                  <a:cubicBezTo>
                    <a:pt x="26" y="18"/>
                    <a:pt x="26" y="18"/>
                    <a:pt x="27" y="18"/>
                  </a:cubicBezTo>
                  <a:cubicBezTo>
                    <a:pt x="27" y="18"/>
                    <a:pt x="27" y="18"/>
                    <a:pt x="27" y="18"/>
                  </a:cubicBezTo>
                  <a:cubicBezTo>
                    <a:pt x="26" y="19"/>
                    <a:pt x="25" y="19"/>
                    <a:pt x="24" y="19"/>
                  </a:cubicBezTo>
                  <a:cubicBezTo>
                    <a:pt x="24" y="19"/>
                    <a:pt x="24" y="19"/>
                    <a:pt x="24" y="19"/>
                  </a:cubicBezTo>
                  <a:moveTo>
                    <a:pt x="18" y="26"/>
                  </a:moveTo>
                  <a:cubicBezTo>
                    <a:pt x="17" y="26"/>
                    <a:pt x="16" y="26"/>
                    <a:pt x="14" y="25"/>
                  </a:cubicBezTo>
                  <a:cubicBezTo>
                    <a:pt x="14" y="25"/>
                    <a:pt x="14" y="25"/>
                    <a:pt x="14" y="25"/>
                  </a:cubicBezTo>
                  <a:cubicBezTo>
                    <a:pt x="13" y="24"/>
                    <a:pt x="13" y="24"/>
                    <a:pt x="13" y="24"/>
                  </a:cubicBezTo>
                  <a:cubicBezTo>
                    <a:pt x="13" y="23"/>
                    <a:pt x="13" y="23"/>
                    <a:pt x="13" y="23"/>
                  </a:cubicBezTo>
                  <a:cubicBezTo>
                    <a:pt x="13" y="23"/>
                    <a:pt x="13" y="23"/>
                    <a:pt x="13" y="23"/>
                  </a:cubicBezTo>
                  <a:cubicBezTo>
                    <a:pt x="13" y="22"/>
                    <a:pt x="13" y="22"/>
                    <a:pt x="13" y="21"/>
                  </a:cubicBezTo>
                  <a:cubicBezTo>
                    <a:pt x="13" y="21"/>
                    <a:pt x="13" y="21"/>
                    <a:pt x="13" y="21"/>
                  </a:cubicBezTo>
                  <a:cubicBezTo>
                    <a:pt x="13" y="20"/>
                    <a:pt x="13" y="19"/>
                    <a:pt x="14" y="19"/>
                  </a:cubicBezTo>
                  <a:cubicBezTo>
                    <a:pt x="17" y="17"/>
                    <a:pt x="17" y="17"/>
                    <a:pt x="17" y="17"/>
                  </a:cubicBezTo>
                  <a:cubicBezTo>
                    <a:pt x="18" y="17"/>
                    <a:pt x="18" y="17"/>
                    <a:pt x="18" y="17"/>
                  </a:cubicBezTo>
                  <a:cubicBezTo>
                    <a:pt x="19" y="17"/>
                    <a:pt x="20" y="18"/>
                    <a:pt x="22" y="18"/>
                  </a:cubicBezTo>
                  <a:cubicBezTo>
                    <a:pt x="22" y="18"/>
                    <a:pt x="22" y="18"/>
                    <a:pt x="22" y="18"/>
                  </a:cubicBezTo>
                  <a:cubicBezTo>
                    <a:pt x="22" y="18"/>
                    <a:pt x="22" y="18"/>
                    <a:pt x="22" y="18"/>
                  </a:cubicBezTo>
                  <a:cubicBezTo>
                    <a:pt x="23" y="18"/>
                    <a:pt x="23" y="18"/>
                    <a:pt x="23" y="18"/>
                  </a:cubicBezTo>
                  <a:cubicBezTo>
                    <a:pt x="23" y="17"/>
                    <a:pt x="23" y="17"/>
                    <a:pt x="23" y="17"/>
                  </a:cubicBezTo>
                  <a:cubicBezTo>
                    <a:pt x="23" y="17"/>
                    <a:pt x="23" y="17"/>
                    <a:pt x="23" y="17"/>
                  </a:cubicBezTo>
                  <a:cubicBezTo>
                    <a:pt x="24" y="17"/>
                    <a:pt x="24" y="17"/>
                    <a:pt x="24" y="17"/>
                  </a:cubicBezTo>
                  <a:cubicBezTo>
                    <a:pt x="19" y="20"/>
                    <a:pt x="19" y="20"/>
                    <a:pt x="19" y="20"/>
                  </a:cubicBezTo>
                  <a:cubicBezTo>
                    <a:pt x="19" y="20"/>
                    <a:pt x="19" y="20"/>
                    <a:pt x="19" y="20"/>
                  </a:cubicBezTo>
                  <a:cubicBezTo>
                    <a:pt x="19" y="20"/>
                    <a:pt x="19" y="20"/>
                    <a:pt x="19" y="20"/>
                  </a:cubicBezTo>
                  <a:cubicBezTo>
                    <a:pt x="18" y="21"/>
                    <a:pt x="18" y="21"/>
                    <a:pt x="18" y="21"/>
                  </a:cubicBezTo>
                  <a:cubicBezTo>
                    <a:pt x="18" y="21"/>
                    <a:pt x="18" y="21"/>
                    <a:pt x="18" y="21"/>
                  </a:cubicBezTo>
                  <a:cubicBezTo>
                    <a:pt x="18" y="21"/>
                    <a:pt x="18" y="21"/>
                    <a:pt x="18" y="21"/>
                  </a:cubicBezTo>
                  <a:cubicBezTo>
                    <a:pt x="18" y="22"/>
                    <a:pt x="18" y="22"/>
                    <a:pt x="18" y="23"/>
                  </a:cubicBezTo>
                  <a:cubicBezTo>
                    <a:pt x="18" y="23"/>
                    <a:pt x="18" y="23"/>
                    <a:pt x="18" y="23"/>
                  </a:cubicBezTo>
                  <a:cubicBezTo>
                    <a:pt x="18" y="23"/>
                    <a:pt x="18" y="23"/>
                    <a:pt x="18" y="23"/>
                  </a:cubicBezTo>
                  <a:cubicBezTo>
                    <a:pt x="18" y="23"/>
                    <a:pt x="18" y="23"/>
                    <a:pt x="18" y="23"/>
                  </a:cubicBezTo>
                  <a:cubicBezTo>
                    <a:pt x="18" y="24"/>
                    <a:pt x="18" y="25"/>
                    <a:pt x="18" y="26"/>
                  </a:cubicBezTo>
                  <a:cubicBezTo>
                    <a:pt x="18" y="26"/>
                    <a:pt x="18" y="26"/>
                    <a:pt x="18" y="26"/>
                  </a:cubicBezTo>
                  <a:cubicBezTo>
                    <a:pt x="18" y="26"/>
                    <a:pt x="18" y="26"/>
                    <a:pt x="18" y="26"/>
                  </a:cubicBezTo>
                  <a:moveTo>
                    <a:pt x="33" y="23"/>
                  </a:moveTo>
                  <a:cubicBezTo>
                    <a:pt x="34" y="23"/>
                    <a:pt x="34" y="23"/>
                    <a:pt x="34" y="23"/>
                  </a:cubicBezTo>
                  <a:cubicBezTo>
                    <a:pt x="36" y="21"/>
                    <a:pt x="38" y="19"/>
                    <a:pt x="41" y="18"/>
                  </a:cubicBezTo>
                  <a:cubicBezTo>
                    <a:pt x="41" y="18"/>
                    <a:pt x="41" y="18"/>
                    <a:pt x="41" y="18"/>
                  </a:cubicBezTo>
                  <a:cubicBezTo>
                    <a:pt x="40" y="17"/>
                    <a:pt x="40" y="17"/>
                    <a:pt x="40" y="17"/>
                  </a:cubicBezTo>
                  <a:cubicBezTo>
                    <a:pt x="38" y="17"/>
                    <a:pt x="38" y="17"/>
                    <a:pt x="38" y="17"/>
                  </a:cubicBezTo>
                  <a:cubicBezTo>
                    <a:pt x="39" y="17"/>
                    <a:pt x="39" y="17"/>
                    <a:pt x="39" y="17"/>
                  </a:cubicBezTo>
                  <a:cubicBezTo>
                    <a:pt x="43" y="17"/>
                    <a:pt x="43" y="17"/>
                    <a:pt x="43" y="17"/>
                  </a:cubicBezTo>
                  <a:cubicBezTo>
                    <a:pt x="42" y="18"/>
                    <a:pt x="40" y="20"/>
                    <a:pt x="38" y="21"/>
                  </a:cubicBezTo>
                  <a:cubicBezTo>
                    <a:pt x="35" y="23"/>
                    <a:pt x="34" y="24"/>
                    <a:pt x="33" y="25"/>
                  </a:cubicBezTo>
                  <a:cubicBezTo>
                    <a:pt x="31" y="24"/>
                    <a:pt x="28" y="23"/>
                    <a:pt x="25" y="22"/>
                  </a:cubicBezTo>
                  <a:cubicBezTo>
                    <a:pt x="23" y="22"/>
                    <a:pt x="21" y="21"/>
                    <a:pt x="19" y="21"/>
                  </a:cubicBezTo>
                  <a:cubicBezTo>
                    <a:pt x="20" y="20"/>
                    <a:pt x="20" y="20"/>
                    <a:pt x="20" y="20"/>
                  </a:cubicBezTo>
                  <a:cubicBezTo>
                    <a:pt x="21" y="20"/>
                    <a:pt x="21" y="20"/>
                    <a:pt x="21" y="20"/>
                  </a:cubicBezTo>
                  <a:cubicBezTo>
                    <a:pt x="21" y="20"/>
                    <a:pt x="21" y="20"/>
                    <a:pt x="21" y="20"/>
                  </a:cubicBezTo>
                  <a:cubicBezTo>
                    <a:pt x="22" y="20"/>
                    <a:pt x="22" y="20"/>
                    <a:pt x="22" y="20"/>
                  </a:cubicBezTo>
                  <a:cubicBezTo>
                    <a:pt x="23" y="20"/>
                    <a:pt x="24" y="21"/>
                    <a:pt x="25" y="21"/>
                  </a:cubicBezTo>
                  <a:cubicBezTo>
                    <a:pt x="26" y="21"/>
                    <a:pt x="28" y="22"/>
                    <a:pt x="29" y="22"/>
                  </a:cubicBezTo>
                  <a:cubicBezTo>
                    <a:pt x="29" y="22"/>
                    <a:pt x="29" y="22"/>
                    <a:pt x="29" y="22"/>
                  </a:cubicBezTo>
                  <a:cubicBezTo>
                    <a:pt x="30" y="22"/>
                    <a:pt x="30" y="22"/>
                    <a:pt x="30" y="22"/>
                  </a:cubicBezTo>
                  <a:cubicBezTo>
                    <a:pt x="30" y="22"/>
                    <a:pt x="31" y="22"/>
                    <a:pt x="31" y="22"/>
                  </a:cubicBezTo>
                  <a:cubicBezTo>
                    <a:pt x="32" y="22"/>
                    <a:pt x="32" y="22"/>
                    <a:pt x="33" y="23"/>
                  </a:cubicBezTo>
                  <a:cubicBezTo>
                    <a:pt x="33" y="23"/>
                    <a:pt x="33" y="23"/>
                    <a:pt x="33" y="23"/>
                  </a:cubicBezTo>
                  <a:moveTo>
                    <a:pt x="15" y="17"/>
                  </a:moveTo>
                  <a:cubicBezTo>
                    <a:pt x="15" y="17"/>
                    <a:pt x="15" y="17"/>
                    <a:pt x="15" y="17"/>
                  </a:cubicBezTo>
                  <a:cubicBezTo>
                    <a:pt x="14" y="17"/>
                    <a:pt x="14" y="17"/>
                    <a:pt x="14" y="17"/>
                  </a:cubicBezTo>
                  <a:cubicBezTo>
                    <a:pt x="16" y="16"/>
                    <a:pt x="16" y="16"/>
                    <a:pt x="16" y="16"/>
                  </a:cubicBezTo>
                  <a:cubicBezTo>
                    <a:pt x="16" y="17"/>
                    <a:pt x="16" y="17"/>
                    <a:pt x="16" y="17"/>
                  </a:cubicBezTo>
                  <a:cubicBezTo>
                    <a:pt x="15" y="17"/>
                    <a:pt x="15" y="17"/>
                    <a:pt x="15" y="17"/>
                  </a:cubicBezTo>
                  <a:moveTo>
                    <a:pt x="14" y="17"/>
                  </a:moveTo>
                  <a:cubicBezTo>
                    <a:pt x="13" y="17"/>
                    <a:pt x="13" y="17"/>
                    <a:pt x="13" y="17"/>
                  </a:cubicBezTo>
                  <a:cubicBezTo>
                    <a:pt x="13" y="17"/>
                    <a:pt x="13" y="17"/>
                    <a:pt x="13" y="17"/>
                  </a:cubicBezTo>
                  <a:cubicBezTo>
                    <a:pt x="15" y="16"/>
                    <a:pt x="15" y="16"/>
                    <a:pt x="15" y="16"/>
                  </a:cubicBezTo>
                  <a:cubicBezTo>
                    <a:pt x="15" y="16"/>
                    <a:pt x="15" y="16"/>
                    <a:pt x="15" y="16"/>
                  </a:cubicBezTo>
                  <a:cubicBezTo>
                    <a:pt x="16" y="16"/>
                    <a:pt x="16" y="16"/>
                    <a:pt x="16" y="16"/>
                  </a:cubicBezTo>
                  <a:cubicBezTo>
                    <a:pt x="14" y="17"/>
                    <a:pt x="14" y="17"/>
                    <a:pt x="14" y="17"/>
                  </a:cubicBezTo>
                  <a:moveTo>
                    <a:pt x="12" y="17"/>
                  </a:moveTo>
                  <a:cubicBezTo>
                    <a:pt x="11" y="16"/>
                    <a:pt x="11" y="16"/>
                    <a:pt x="11" y="16"/>
                  </a:cubicBezTo>
                  <a:cubicBezTo>
                    <a:pt x="12" y="16"/>
                    <a:pt x="12" y="16"/>
                    <a:pt x="13" y="15"/>
                  </a:cubicBezTo>
                  <a:cubicBezTo>
                    <a:pt x="14" y="15"/>
                    <a:pt x="14" y="15"/>
                    <a:pt x="14" y="15"/>
                  </a:cubicBezTo>
                  <a:cubicBezTo>
                    <a:pt x="14" y="15"/>
                    <a:pt x="14" y="15"/>
                    <a:pt x="14" y="15"/>
                  </a:cubicBezTo>
                  <a:cubicBezTo>
                    <a:pt x="12" y="16"/>
                    <a:pt x="12" y="16"/>
                    <a:pt x="12" y="16"/>
                  </a:cubicBezTo>
                  <a:cubicBezTo>
                    <a:pt x="12" y="17"/>
                    <a:pt x="12" y="17"/>
                    <a:pt x="12" y="17"/>
                  </a:cubicBezTo>
                  <a:moveTo>
                    <a:pt x="11" y="16"/>
                  </a:moveTo>
                  <a:cubicBezTo>
                    <a:pt x="10" y="16"/>
                    <a:pt x="10" y="16"/>
                    <a:pt x="10" y="16"/>
                  </a:cubicBezTo>
                  <a:cubicBezTo>
                    <a:pt x="11" y="15"/>
                    <a:pt x="11" y="15"/>
                    <a:pt x="11" y="15"/>
                  </a:cubicBezTo>
                  <a:cubicBezTo>
                    <a:pt x="11" y="15"/>
                    <a:pt x="11" y="15"/>
                    <a:pt x="11" y="15"/>
                  </a:cubicBezTo>
                  <a:cubicBezTo>
                    <a:pt x="12" y="15"/>
                    <a:pt x="12" y="15"/>
                    <a:pt x="13" y="15"/>
                  </a:cubicBezTo>
                  <a:cubicBezTo>
                    <a:pt x="12" y="15"/>
                    <a:pt x="11" y="16"/>
                    <a:pt x="11" y="16"/>
                  </a:cubicBezTo>
                  <a:cubicBezTo>
                    <a:pt x="11" y="16"/>
                    <a:pt x="11" y="16"/>
                    <a:pt x="11" y="16"/>
                  </a:cubicBezTo>
                  <a:moveTo>
                    <a:pt x="10" y="16"/>
                  </a:moveTo>
                  <a:cubicBezTo>
                    <a:pt x="9" y="16"/>
                    <a:pt x="9" y="16"/>
                    <a:pt x="9" y="16"/>
                  </a:cubicBezTo>
                  <a:cubicBezTo>
                    <a:pt x="9" y="16"/>
                    <a:pt x="9" y="16"/>
                    <a:pt x="9" y="16"/>
                  </a:cubicBezTo>
                  <a:cubicBezTo>
                    <a:pt x="9" y="15"/>
                    <a:pt x="10" y="15"/>
                    <a:pt x="10" y="15"/>
                  </a:cubicBezTo>
                  <a:cubicBezTo>
                    <a:pt x="10" y="15"/>
                    <a:pt x="10" y="15"/>
                    <a:pt x="10" y="15"/>
                  </a:cubicBezTo>
                  <a:cubicBezTo>
                    <a:pt x="11" y="15"/>
                    <a:pt x="11" y="15"/>
                    <a:pt x="11" y="15"/>
                  </a:cubicBezTo>
                  <a:cubicBezTo>
                    <a:pt x="10" y="16"/>
                    <a:pt x="10" y="16"/>
                    <a:pt x="10" y="16"/>
                  </a:cubicBezTo>
                  <a:moveTo>
                    <a:pt x="9" y="16"/>
                  </a:moveTo>
                  <a:cubicBezTo>
                    <a:pt x="8" y="15"/>
                    <a:pt x="8" y="15"/>
                    <a:pt x="8" y="15"/>
                  </a:cubicBezTo>
                  <a:cubicBezTo>
                    <a:pt x="9" y="15"/>
                    <a:pt x="9" y="15"/>
                    <a:pt x="9" y="15"/>
                  </a:cubicBezTo>
                  <a:cubicBezTo>
                    <a:pt x="9" y="15"/>
                    <a:pt x="9" y="15"/>
                    <a:pt x="9" y="15"/>
                  </a:cubicBezTo>
                  <a:cubicBezTo>
                    <a:pt x="9" y="15"/>
                    <a:pt x="9" y="15"/>
                    <a:pt x="9" y="15"/>
                  </a:cubicBezTo>
                  <a:cubicBezTo>
                    <a:pt x="10" y="15"/>
                    <a:pt x="10" y="15"/>
                    <a:pt x="10" y="15"/>
                  </a:cubicBezTo>
                  <a:cubicBezTo>
                    <a:pt x="9" y="15"/>
                    <a:pt x="9" y="15"/>
                    <a:pt x="9" y="16"/>
                  </a:cubicBezTo>
                  <a:moveTo>
                    <a:pt x="8" y="15"/>
                  </a:moveTo>
                  <a:cubicBezTo>
                    <a:pt x="7" y="15"/>
                    <a:pt x="7" y="15"/>
                    <a:pt x="7" y="15"/>
                  </a:cubicBezTo>
                  <a:cubicBezTo>
                    <a:pt x="8" y="15"/>
                    <a:pt x="8" y="15"/>
                    <a:pt x="8" y="15"/>
                  </a:cubicBezTo>
                  <a:cubicBezTo>
                    <a:pt x="9" y="14"/>
                    <a:pt x="9" y="14"/>
                    <a:pt x="9" y="14"/>
                  </a:cubicBezTo>
                  <a:cubicBezTo>
                    <a:pt x="9" y="14"/>
                    <a:pt x="9" y="14"/>
                    <a:pt x="9" y="14"/>
                  </a:cubicBezTo>
                  <a:cubicBezTo>
                    <a:pt x="9" y="14"/>
                    <a:pt x="9" y="14"/>
                    <a:pt x="9" y="14"/>
                  </a:cubicBezTo>
                  <a:cubicBezTo>
                    <a:pt x="9" y="15"/>
                    <a:pt x="8" y="15"/>
                    <a:pt x="8" y="15"/>
                  </a:cubicBezTo>
                  <a:moveTo>
                    <a:pt x="7" y="15"/>
                  </a:moveTo>
                  <a:cubicBezTo>
                    <a:pt x="7" y="15"/>
                    <a:pt x="7" y="15"/>
                    <a:pt x="7" y="15"/>
                  </a:cubicBezTo>
                  <a:cubicBezTo>
                    <a:pt x="7" y="15"/>
                    <a:pt x="7" y="15"/>
                    <a:pt x="7" y="15"/>
                  </a:cubicBezTo>
                  <a:cubicBezTo>
                    <a:pt x="7" y="14"/>
                    <a:pt x="7" y="14"/>
                    <a:pt x="7" y="14"/>
                  </a:cubicBezTo>
                  <a:cubicBezTo>
                    <a:pt x="8" y="14"/>
                    <a:pt x="8" y="14"/>
                    <a:pt x="8" y="14"/>
                  </a:cubicBezTo>
                  <a:cubicBezTo>
                    <a:pt x="8" y="14"/>
                    <a:pt x="8" y="14"/>
                    <a:pt x="8" y="14"/>
                  </a:cubicBezTo>
                  <a:cubicBezTo>
                    <a:pt x="8" y="14"/>
                    <a:pt x="7" y="15"/>
                    <a:pt x="7" y="15"/>
                  </a:cubicBezTo>
                  <a:moveTo>
                    <a:pt x="7" y="14"/>
                  </a:moveTo>
                  <a:cubicBezTo>
                    <a:pt x="7" y="14"/>
                    <a:pt x="7" y="14"/>
                    <a:pt x="7" y="14"/>
                  </a:cubicBezTo>
                  <a:cubicBezTo>
                    <a:pt x="7" y="14"/>
                    <a:pt x="7" y="14"/>
                    <a:pt x="7" y="14"/>
                  </a:cubicBezTo>
                  <a:cubicBezTo>
                    <a:pt x="7" y="14"/>
                    <a:pt x="7" y="14"/>
                    <a:pt x="7" y="14"/>
                  </a:cubicBezTo>
                  <a:moveTo>
                    <a:pt x="13" y="19"/>
                  </a:moveTo>
                  <a:cubicBezTo>
                    <a:pt x="12" y="18"/>
                    <a:pt x="12" y="18"/>
                    <a:pt x="12" y="18"/>
                  </a:cubicBezTo>
                  <a:cubicBezTo>
                    <a:pt x="10" y="18"/>
                    <a:pt x="8" y="17"/>
                    <a:pt x="6" y="16"/>
                  </a:cubicBezTo>
                  <a:cubicBezTo>
                    <a:pt x="6" y="16"/>
                    <a:pt x="5" y="16"/>
                    <a:pt x="5" y="16"/>
                  </a:cubicBezTo>
                  <a:cubicBezTo>
                    <a:pt x="4" y="16"/>
                    <a:pt x="3" y="15"/>
                    <a:pt x="2" y="15"/>
                  </a:cubicBezTo>
                  <a:cubicBezTo>
                    <a:pt x="2" y="15"/>
                    <a:pt x="2" y="15"/>
                    <a:pt x="2" y="15"/>
                  </a:cubicBezTo>
                  <a:cubicBezTo>
                    <a:pt x="3" y="14"/>
                    <a:pt x="4" y="14"/>
                    <a:pt x="4" y="14"/>
                  </a:cubicBezTo>
                  <a:cubicBezTo>
                    <a:pt x="4" y="14"/>
                    <a:pt x="4" y="14"/>
                    <a:pt x="4" y="14"/>
                  </a:cubicBezTo>
                  <a:cubicBezTo>
                    <a:pt x="5" y="14"/>
                    <a:pt x="5" y="14"/>
                    <a:pt x="6" y="14"/>
                  </a:cubicBezTo>
                  <a:cubicBezTo>
                    <a:pt x="6" y="14"/>
                    <a:pt x="6" y="14"/>
                    <a:pt x="6" y="14"/>
                  </a:cubicBezTo>
                  <a:cubicBezTo>
                    <a:pt x="6" y="15"/>
                    <a:pt x="6" y="15"/>
                    <a:pt x="6" y="15"/>
                  </a:cubicBezTo>
                  <a:cubicBezTo>
                    <a:pt x="6" y="15"/>
                    <a:pt x="6" y="15"/>
                    <a:pt x="6" y="15"/>
                  </a:cubicBezTo>
                  <a:cubicBezTo>
                    <a:pt x="6" y="16"/>
                    <a:pt x="6" y="16"/>
                    <a:pt x="6" y="16"/>
                  </a:cubicBezTo>
                  <a:cubicBezTo>
                    <a:pt x="7" y="16"/>
                    <a:pt x="8" y="16"/>
                    <a:pt x="9" y="17"/>
                  </a:cubicBezTo>
                  <a:cubicBezTo>
                    <a:pt x="10" y="17"/>
                    <a:pt x="10" y="17"/>
                    <a:pt x="11" y="17"/>
                  </a:cubicBezTo>
                  <a:cubicBezTo>
                    <a:pt x="11" y="17"/>
                    <a:pt x="12" y="17"/>
                    <a:pt x="12" y="18"/>
                  </a:cubicBezTo>
                  <a:cubicBezTo>
                    <a:pt x="13" y="18"/>
                    <a:pt x="13" y="18"/>
                    <a:pt x="13" y="18"/>
                  </a:cubicBezTo>
                  <a:cubicBezTo>
                    <a:pt x="13" y="18"/>
                    <a:pt x="13" y="18"/>
                    <a:pt x="13" y="18"/>
                  </a:cubicBezTo>
                  <a:cubicBezTo>
                    <a:pt x="13" y="18"/>
                    <a:pt x="13" y="18"/>
                    <a:pt x="13" y="18"/>
                  </a:cubicBezTo>
                  <a:cubicBezTo>
                    <a:pt x="13" y="19"/>
                    <a:pt x="13" y="19"/>
                    <a:pt x="13" y="19"/>
                  </a:cubicBezTo>
                  <a:moveTo>
                    <a:pt x="36" y="15"/>
                  </a:moveTo>
                  <a:cubicBezTo>
                    <a:pt x="34" y="14"/>
                    <a:pt x="31" y="14"/>
                    <a:pt x="27" y="13"/>
                  </a:cubicBezTo>
                  <a:cubicBezTo>
                    <a:pt x="26" y="13"/>
                    <a:pt x="24" y="13"/>
                    <a:pt x="22" y="12"/>
                  </a:cubicBezTo>
                  <a:cubicBezTo>
                    <a:pt x="22" y="12"/>
                    <a:pt x="22" y="12"/>
                    <a:pt x="22" y="12"/>
                  </a:cubicBezTo>
                  <a:cubicBezTo>
                    <a:pt x="24" y="12"/>
                    <a:pt x="26" y="13"/>
                    <a:pt x="28" y="13"/>
                  </a:cubicBezTo>
                  <a:cubicBezTo>
                    <a:pt x="31" y="13"/>
                    <a:pt x="34" y="14"/>
                    <a:pt x="37" y="14"/>
                  </a:cubicBezTo>
                  <a:cubicBezTo>
                    <a:pt x="37" y="14"/>
                    <a:pt x="37" y="14"/>
                    <a:pt x="37" y="14"/>
                  </a:cubicBezTo>
                  <a:cubicBezTo>
                    <a:pt x="37" y="14"/>
                    <a:pt x="37" y="14"/>
                    <a:pt x="37" y="14"/>
                  </a:cubicBezTo>
                  <a:cubicBezTo>
                    <a:pt x="36" y="15"/>
                    <a:pt x="36" y="15"/>
                    <a:pt x="36" y="15"/>
                  </a:cubicBezTo>
                  <a:moveTo>
                    <a:pt x="16" y="9"/>
                  </a:moveTo>
                  <a:cubicBezTo>
                    <a:pt x="14" y="8"/>
                    <a:pt x="14" y="8"/>
                    <a:pt x="14" y="8"/>
                  </a:cubicBezTo>
                  <a:cubicBezTo>
                    <a:pt x="16" y="8"/>
                    <a:pt x="16" y="8"/>
                    <a:pt x="16" y="8"/>
                  </a:cubicBezTo>
                  <a:cubicBezTo>
                    <a:pt x="16" y="9"/>
                    <a:pt x="16" y="9"/>
                    <a:pt x="16" y="9"/>
                  </a:cubicBezTo>
                  <a:cubicBezTo>
                    <a:pt x="16" y="9"/>
                    <a:pt x="16" y="9"/>
                    <a:pt x="16" y="9"/>
                  </a:cubicBezTo>
                  <a:moveTo>
                    <a:pt x="31" y="10"/>
                  </a:moveTo>
                  <a:cubicBezTo>
                    <a:pt x="28" y="10"/>
                    <a:pt x="28" y="10"/>
                    <a:pt x="28" y="10"/>
                  </a:cubicBezTo>
                  <a:cubicBezTo>
                    <a:pt x="38" y="4"/>
                    <a:pt x="38" y="4"/>
                    <a:pt x="38" y="4"/>
                  </a:cubicBezTo>
                  <a:cubicBezTo>
                    <a:pt x="38" y="5"/>
                    <a:pt x="38" y="5"/>
                    <a:pt x="38" y="5"/>
                  </a:cubicBezTo>
                  <a:cubicBezTo>
                    <a:pt x="39" y="5"/>
                    <a:pt x="39" y="5"/>
                    <a:pt x="39" y="5"/>
                  </a:cubicBezTo>
                  <a:cubicBezTo>
                    <a:pt x="38" y="7"/>
                    <a:pt x="37" y="8"/>
                    <a:pt x="36" y="10"/>
                  </a:cubicBezTo>
                  <a:cubicBezTo>
                    <a:pt x="36" y="10"/>
                    <a:pt x="36" y="10"/>
                    <a:pt x="35" y="10"/>
                  </a:cubicBezTo>
                  <a:cubicBezTo>
                    <a:pt x="35" y="10"/>
                    <a:pt x="35" y="10"/>
                    <a:pt x="34" y="10"/>
                  </a:cubicBezTo>
                  <a:cubicBezTo>
                    <a:pt x="35" y="9"/>
                    <a:pt x="36" y="9"/>
                    <a:pt x="36" y="8"/>
                  </a:cubicBezTo>
                  <a:cubicBezTo>
                    <a:pt x="37" y="8"/>
                    <a:pt x="37" y="8"/>
                    <a:pt x="37" y="8"/>
                  </a:cubicBezTo>
                  <a:cubicBezTo>
                    <a:pt x="37" y="8"/>
                    <a:pt x="37" y="8"/>
                    <a:pt x="37" y="8"/>
                  </a:cubicBezTo>
                  <a:cubicBezTo>
                    <a:pt x="37" y="8"/>
                    <a:pt x="37" y="8"/>
                    <a:pt x="37" y="8"/>
                  </a:cubicBezTo>
                  <a:cubicBezTo>
                    <a:pt x="36" y="8"/>
                    <a:pt x="36" y="8"/>
                    <a:pt x="36" y="8"/>
                  </a:cubicBezTo>
                  <a:cubicBezTo>
                    <a:pt x="35" y="9"/>
                    <a:pt x="34" y="9"/>
                    <a:pt x="34" y="10"/>
                  </a:cubicBezTo>
                  <a:cubicBezTo>
                    <a:pt x="34" y="10"/>
                    <a:pt x="34" y="10"/>
                    <a:pt x="34" y="10"/>
                  </a:cubicBezTo>
                  <a:cubicBezTo>
                    <a:pt x="33" y="10"/>
                    <a:pt x="33" y="10"/>
                    <a:pt x="33" y="10"/>
                  </a:cubicBezTo>
                  <a:cubicBezTo>
                    <a:pt x="33" y="10"/>
                    <a:pt x="33" y="10"/>
                    <a:pt x="33" y="10"/>
                  </a:cubicBezTo>
                  <a:cubicBezTo>
                    <a:pt x="33" y="11"/>
                    <a:pt x="33" y="11"/>
                    <a:pt x="33" y="11"/>
                  </a:cubicBezTo>
                  <a:cubicBezTo>
                    <a:pt x="32" y="11"/>
                    <a:pt x="32" y="11"/>
                    <a:pt x="32" y="11"/>
                  </a:cubicBezTo>
                  <a:cubicBezTo>
                    <a:pt x="31" y="10"/>
                    <a:pt x="31" y="10"/>
                    <a:pt x="31" y="10"/>
                  </a:cubicBezTo>
                  <a:cubicBezTo>
                    <a:pt x="31" y="10"/>
                    <a:pt x="31" y="10"/>
                    <a:pt x="31" y="10"/>
                  </a:cubicBezTo>
                  <a:cubicBezTo>
                    <a:pt x="34" y="9"/>
                    <a:pt x="36" y="7"/>
                    <a:pt x="38" y="6"/>
                  </a:cubicBezTo>
                  <a:cubicBezTo>
                    <a:pt x="38" y="5"/>
                    <a:pt x="38" y="5"/>
                    <a:pt x="38" y="5"/>
                  </a:cubicBezTo>
                  <a:cubicBezTo>
                    <a:pt x="38" y="5"/>
                    <a:pt x="38" y="5"/>
                    <a:pt x="38" y="5"/>
                  </a:cubicBezTo>
                  <a:cubicBezTo>
                    <a:pt x="36" y="7"/>
                    <a:pt x="33" y="8"/>
                    <a:pt x="31" y="10"/>
                  </a:cubicBezTo>
                  <a:cubicBezTo>
                    <a:pt x="31" y="10"/>
                    <a:pt x="31" y="10"/>
                    <a:pt x="31" y="10"/>
                  </a:cubicBezTo>
                  <a:moveTo>
                    <a:pt x="28" y="9"/>
                  </a:moveTo>
                  <a:cubicBezTo>
                    <a:pt x="28" y="9"/>
                    <a:pt x="28" y="9"/>
                    <a:pt x="28" y="9"/>
                  </a:cubicBezTo>
                  <a:cubicBezTo>
                    <a:pt x="28" y="8"/>
                    <a:pt x="28" y="8"/>
                    <a:pt x="28" y="8"/>
                  </a:cubicBezTo>
                  <a:cubicBezTo>
                    <a:pt x="31" y="7"/>
                    <a:pt x="33" y="5"/>
                    <a:pt x="36" y="4"/>
                  </a:cubicBezTo>
                  <a:cubicBezTo>
                    <a:pt x="36" y="4"/>
                    <a:pt x="36" y="4"/>
                    <a:pt x="36" y="4"/>
                  </a:cubicBezTo>
                  <a:cubicBezTo>
                    <a:pt x="37" y="4"/>
                    <a:pt x="37" y="4"/>
                    <a:pt x="37" y="4"/>
                  </a:cubicBezTo>
                  <a:cubicBezTo>
                    <a:pt x="37" y="4"/>
                    <a:pt x="37" y="4"/>
                    <a:pt x="37" y="4"/>
                  </a:cubicBezTo>
                  <a:cubicBezTo>
                    <a:pt x="27" y="10"/>
                    <a:pt x="27" y="10"/>
                    <a:pt x="27" y="10"/>
                  </a:cubicBezTo>
                  <a:cubicBezTo>
                    <a:pt x="27" y="10"/>
                    <a:pt x="27" y="10"/>
                    <a:pt x="27" y="10"/>
                  </a:cubicBezTo>
                  <a:cubicBezTo>
                    <a:pt x="26" y="9"/>
                    <a:pt x="26" y="9"/>
                    <a:pt x="26" y="9"/>
                  </a:cubicBezTo>
                  <a:cubicBezTo>
                    <a:pt x="26" y="9"/>
                    <a:pt x="27" y="9"/>
                    <a:pt x="28" y="8"/>
                  </a:cubicBezTo>
                  <a:cubicBezTo>
                    <a:pt x="28" y="8"/>
                    <a:pt x="28" y="8"/>
                    <a:pt x="28" y="8"/>
                  </a:cubicBezTo>
                  <a:cubicBezTo>
                    <a:pt x="28" y="9"/>
                    <a:pt x="28" y="9"/>
                    <a:pt x="28" y="9"/>
                  </a:cubicBezTo>
                  <a:moveTo>
                    <a:pt x="29" y="8"/>
                  </a:moveTo>
                  <a:cubicBezTo>
                    <a:pt x="29" y="7"/>
                    <a:pt x="29" y="7"/>
                    <a:pt x="29" y="7"/>
                  </a:cubicBezTo>
                  <a:cubicBezTo>
                    <a:pt x="29" y="7"/>
                    <a:pt x="29" y="6"/>
                    <a:pt x="30" y="6"/>
                  </a:cubicBezTo>
                  <a:cubicBezTo>
                    <a:pt x="34" y="4"/>
                    <a:pt x="34" y="4"/>
                    <a:pt x="34" y="4"/>
                  </a:cubicBezTo>
                  <a:cubicBezTo>
                    <a:pt x="34" y="4"/>
                    <a:pt x="35" y="4"/>
                    <a:pt x="36" y="4"/>
                  </a:cubicBezTo>
                  <a:cubicBezTo>
                    <a:pt x="33" y="5"/>
                    <a:pt x="31" y="6"/>
                    <a:pt x="29" y="8"/>
                  </a:cubicBezTo>
                  <a:moveTo>
                    <a:pt x="30" y="5"/>
                  </a:moveTo>
                  <a:cubicBezTo>
                    <a:pt x="30" y="4"/>
                    <a:pt x="30" y="4"/>
                    <a:pt x="30" y="4"/>
                  </a:cubicBezTo>
                  <a:cubicBezTo>
                    <a:pt x="30" y="4"/>
                    <a:pt x="31" y="4"/>
                    <a:pt x="31" y="3"/>
                  </a:cubicBezTo>
                  <a:cubicBezTo>
                    <a:pt x="32" y="3"/>
                    <a:pt x="32" y="4"/>
                    <a:pt x="33" y="4"/>
                  </a:cubicBezTo>
                  <a:cubicBezTo>
                    <a:pt x="30" y="5"/>
                    <a:pt x="30" y="5"/>
                    <a:pt x="30" y="5"/>
                  </a:cubicBezTo>
                  <a:moveTo>
                    <a:pt x="11" y="5"/>
                  </a:moveTo>
                  <a:cubicBezTo>
                    <a:pt x="12" y="4"/>
                    <a:pt x="12" y="4"/>
                    <a:pt x="13" y="3"/>
                  </a:cubicBezTo>
                  <a:cubicBezTo>
                    <a:pt x="13" y="3"/>
                    <a:pt x="13" y="3"/>
                    <a:pt x="13" y="3"/>
                  </a:cubicBezTo>
                  <a:cubicBezTo>
                    <a:pt x="14" y="3"/>
                    <a:pt x="14" y="3"/>
                    <a:pt x="14" y="3"/>
                  </a:cubicBezTo>
                  <a:cubicBezTo>
                    <a:pt x="13" y="4"/>
                    <a:pt x="12" y="4"/>
                    <a:pt x="11" y="5"/>
                  </a:cubicBezTo>
                  <a:moveTo>
                    <a:pt x="29" y="4"/>
                  </a:moveTo>
                  <a:cubicBezTo>
                    <a:pt x="29" y="3"/>
                    <a:pt x="29" y="3"/>
                    <a:pt x="29" y="3"/>
                  </a:cubicBezTo>
                  <a:cubicBezTo>
                    <a:pt x="30" y="3"/>
                    <a:pt x="30" y="3"/>
                    <a:pt x="30" y="3"/>
                  </a:cubicBezTo>
                  <a:cubicBezTo>
                    <a:pt x="30" y="4"/>
                    <a:pt x="30" y="4"/>
                    <a:pt x="29" y="4"/>
                  </a:cubicBezTo>
                  <a:moveTo>
                    <a:pt x="24" y="9"/>
                  </a:moveTo>
                  <a:cubicBezTo>
                    <a:pt x="24" y="9"/>
                    <a:pt x="24" y="9"/>
                    <a:pt x="24" y="9"/>
                  </a:cubicBezTo>
                  <a:cubicBezTo>
                    <a:pt x="25" y="8"/>
                    <a:pt x="26" y="6"/>
                    <a:pt x="28" y="3"/>
                  </a:cubicBezTo>
                  <a:cubicBezTo>
                    <a:pt x="28" y="3"/>
                    <a:pt x="28" y="3"/>
                    <a:pt x="28" y="3"/>
                  </a:cubicBezTo>
                  <a:cubicBezTo>
                    <a:pt x="29" y="4"/>
                    <a:pt x="29" y="5"/>
                    <a:pt x="29" y="6"/>
                  </a:cubicBezTo>
                  <a:cubicBezTo>
                    <a:pt x="29" y="6"/>
                    <a:pt x="29" y="6"/>
                    <a:pt x="29" y="6"/>
                  </a:cubicBezTo>
                  <a:cubicBezTo>
                    <a:pt x="28" y="6"/>
                    <a:pt x="28" y="6"/>
                    <a:pt x="28" y="6"/>
                  </a:cubicBezTo>
                  <a:cubicBezTo>
                    <a:pt x="28" y="6"/>
                    <a:pt x="28" y="6"/>
                    <a:pt x="28" y="6"/>
                  </a:cubicBezTo>
                  <a:cubicBezTo>
                    <a:pt x="28" y="7"/>
                    <a:pt x="28" y="7"/>
                    <a:pt x="28" y="7"/>
                  </a:cubicBezTo>
                  <a:cubicBezTo>
                    <a:pt x="28" y="7"/>
                    <a:pt x="28" y="7"/>
                    <a:pt x="28" y="7"/>
                  </a:cubicBezTo>
                  <a:cubicBezTo>
                    <a:pt x="27" y="8"/>
                    <a:pt x="26" y="9"/>
                    <a:pt x="24" y="9"/>
                  </a:cubicBezTo>
                  <a:moveTo>
                    <a:pt x="17" y="8"/>
                  </a:moveTo>
                  <a:cubicBezTo>
                    <a:pt x="16" y="7"/>
                    <a:pt x="16" y="7"/>
                    <a:pt x="16" y="7"/>
                  </a:cubicBezTo>
                  <a:cubicBezTo>
                    <a:pt x="17" y="6"/>
                    <a:pt x="17" y="5"/>
                    <a:pt x="18" y="5"/>
                  </a:cubicBezTo>
                  <a:cubicBezTo>
                    <a:pt x="19" y="4"/>
                    <a:pt x="20" y="3"/>
                    <a:pt x="20" y="3"/>
                  </a:cubicBezTo>
                  <a:cubicBezTo>
                    <a:pt x="19" y="5"/>
                    <a:pt x="18" y="6"/>
                    <a:pt x="17" y="8"/>
                  </a:cubicBezTo>
                  <a:cubicBezTo>
                    <a:pt x="17" y="8"/>
                    <a:pt x="17" y="8"/>
                    <a:pt x="17" y="8"/>
                  </a:cubicBezTo>
                  <a:moveTo>
                    <a:pt x="12" y="8"/>
                  </a:moveTo>
                  <a:cubicBezTo>
                    <a:pt x="12" y="8"/>
                    <a:pt x="12" y="8"/>
                    <a:pt x="12" y="8"/>
                  </a:cubicBezTo>
                  <a:cubicBezTo>
                    <a:pt x="11" y="8"/>
                    <a:pt x="11" y="8"/>
                    <a:pt x="10" y="8"/>
                  </a:cubicBezTo>
                  <a:cubicBezTo>
                    <a:pt x="10" y="7"/>
                    <a:pt x="10" y="7"/>
                    <a:pt x="10" y="7"/>
                  </a:cubicBezTo>
                  <a:cubicBezTo>
                    <a:pt x="13" y="6"/>
                    <a:pt x="15" y="4"/>
                    <a:pt x="18" y="3"/>
                  </a:cubicBezTo>
                  <a:cubicBezTo>
                    <a:pt x="18" y="3"/>
                    <a:pt x="18" y="3"/>
                    <a:pt x="18" y="3"/>
                  </a:cubicBezTo>
                  <a:cubicBezTo>
                    <a:pt x="19" y="3"/>
                    <a:pt x="19" y="3"/>
                    <a:pt x="19" y="3"/>
                  </a:cubicBezTo>
                  <a:cubicBezTo>
                    <a:pt x="19" y="3"/>
                    <a:pt x="18" y="4"/>
                    <a:pt x="17" y="4"/>
                  </a:cubicBezTo>
                  <a:cubicBezTo>
                    <a:pt x="17" y="5"/>
                    <a:pt x="16" y="5"/>
                    <a:pt x="16" y="6"/>
                  </a:cubicBezTo>
                  <a:cubicBezTo>
                    <a:pt x="16" y="7"/>
                    <a:pt x="16" y="7"/>
                    <a:pt x="16" y="7"/>
                  </a:cubicBezTo>
                  <a:cubicBezTo>
                    <a:pt x="15" y="7"/>
                    <a:pt x="15" y="7"/>
                    <a:pt x="15" y="7"/>
                  </a:cubicBezTo>
                  <a:cubicBezTo>
                    <a:pt x="14" y="8"/>
                    <a:pt x="14" y="8"/>
                    <a:pt x="14" y="8"/>
                  </a:cubicBezTo>
                  <a:cubicBezTo>
                    <a:pt x="14" y="8"/>
                    <a:pt x="14" y="8"/>
                    <a:pt x="14" y="8"/>
                  </a:cubicBezTo>
                  <a:cubicBezTo>
                    <a:pt x="13" y="8"/>
                    <a:pt x="13" y="8"/>
                    <a:pt x="13" y="8"/>
                  </a:cubicBezTo>
                  <a:cubicBezTo>
                    <a:pt x="15" y="7"/>
                    <a:pt x="15" y="7"/>
                    <a:pt x="15" y="7"/>
                  </a:cubicBezTo>
                  <a:cubicBezTo>
                    <a:pt x="15" y="6"/>
                    <a:pt x="15" y="6"/>
                    <a:pt x="15" y="6"/>
                  </a:cubicBezTo>
                  <a:cubicBezTo>
                    <a:pt x="15" y="6"/>
                    <a:pt x="15" y="6"/>
                    <a:pt x="15" y="6"/>
                  </a:cubicBezTo>
                  <a:cubicBezTo>
                    <a:pt x="12" y="8"/>
                    <a:pt x="12" y="8"/>
                    <a:pt x="12" y="8"/>
                  </a:cubicBezTo>
                  <a:moveTo>
                    <a:pt x="11" y="6"/>
                  </a:moveTo>
                  <a:cubicBezTo>
                    <a:pt x="11" y="6"/>
                    <a:pt x="11" y="6"/>
                    <a:pt x="11" y="6"/>
                  </a:cubicBezTo>
                  <a:cubicBezTo>
                    <a:pt x="12" y="5"/>
                    <a:pt x="13" y="4"/>
                    <a:pt x="14" y="3"/>
                  </a:cubicBezTo>
                  <a:cubicBezTo>
                    <a:pt x="14" y="3"/>
                    <a:pt x="14" y="3"/>
                    <a:pt x="14" y="3"/>
                  </a:cubicBezTo>
                  <a:cubicBezTo>
                    <a:pt x="15" y="3"/>
                    <a:pt x="15" y="3"/>
                    <a:pt x="15" y="3"/>
                  </a:cubicBezTo>
                  <a:cubicBezTo>
                    <a:pt x="16" y="2"/>
                    <a:pt x="16" y="2"/>
                    <a:pt x="16" y="2"/>
                  </a:cubicBezTo>
                  <a:cubicBezTo>
                    <a:pt x="17" y="3"/>
                    <a:pt x="17" y="3"/>
                    <a:pt x="17" y="3"/>
                  </a:cubicBezTo>
                  <a:cubicBezTo>
                    <a:pt x="15" y="4"/>
                    <a:pt x="13" y="5"/>
                    <a:pt x="10" y="7"/>
                  </a:cubicBezTo>
                  <a:cubicBezTo>
                    <a:pt x="10" y="6"/>
                    <a:pt x="10" y="6"/>
                    <a:pt x="10" y="6"/>
                  </a:cubicBezTo>
                  <a:cubicBezTo>
                    <a:pt x="10" y="6"/>
                    <a:pt x="10" y="6"/>
                    <a:pt x="10" y="6"/>
                  </a:cubicBezTo>
                  <a:cubicBezTo>
                    <a:pt x="10" y="6"/>
                    <a:pt x="10" y="6"/>
                    <a:pt x="10" y="6"/>
                  </a:cubicBezTo>
                  <a:cubicBezTo>
                    <a:pt x="11" y="6"/>
                    <a:pt x="11" y="6"/>
                    <a:pt x="11" y="6"/>
                  </a:cubicBezTo>
                  <a:moveTo>
                    <a:pt x="37" y="11"/>
                  </a:moveTo>
                  <a:cubicBezTo>
                    <a:pt x="37" y="10"/>
                    <a:pt x="37" y="10"/>
                    <a:pt x="37" y="10"/>
                  </a:cubicBezTo>
                  <a:cubicBezTo>
                    <a:pt x="38" y="9"/>
                    <a:pt x="39" y="7"/>
                    <a:pt x="40" y="5"/>
                  </a:cubicBezTo>
                  <a:cubicBezTo>
                    <a:pt x="40" y="5"/>
                    <a:pt x="40" y="5"/>
                    <a:pt x="40" y="5"/>
                  </a:cubicBezTo>
                  <a:cubicBezTo>
                    <a:pt x="40" y="5"/>
                    <a:pt x="40" y="5"/>
                    <a:pt x="40" y="5"/>
                  </a:cubicBezTo>
                  <a:cubicBezTo>
                    <a:pt x="39" y="4"/>
                    <a:pt x="39" y="4"/>
                    <a:pt x="39" y="4"/>
                  </a:cubicBezTo>
                  <a:cubicBezTo>
                    <a:pt x="38" y="3"/>
                    <a:pt x="38" y="3"/>
                    <a:pt x="38" y="3"/>
                  </a:cubicBezTo>
                  <a:cubicBezTo>
                    <a:pt x="38" y="3"/>
                    <a:pt x="38" y="3"/>
                    <a:pt x="38" y="3"/>
                  </a:cubicBezTo>
                  <a:cubicBezTo>
                    <a:pt x="36" y="3"/>
                    <a:pt x="35" y="3"/>
                    <a:pt x="33" y="3"/>
                  </a:cubicBezTo>
                  <a:cubicBezTo>
                    <a:pt x="32" y="3"/>
                    <a:pt x="30" y="3"/>
                    <a:pt x="29" y="2"/>
                  </a:cubicBezTo>
                  <a:cubicBezTo>
                    <a:pt x="29" y="2"/>
                    <a:pt x="29" y="2"/>
                    <a:pt x="29" y="1"/>
                  </a:cubicBezTo>
                  <a:cubicBezTo>
                    <a:pt x="34" y="1"/>
                    <a:pt x="39" y="1"/>
                    <a:pt x="43" y="1"/>
                  </a:cubicBezTo>
                  <a:cubicBezTo>
                    <a:pt x="43" y="1"/>
                    <a:pt x="44" y="1"/>
                    <a:pt x="44" y="1"/>
                  </a:cubicBezTo>
                  <a:cubicBezTo>
                    <a:pt x="42" y="6"/>
                    <a:pt x="39" y="10"/>
                    <a:pt x="36" y="13"/>
                  </a:cubicBezTo>
                  <a:cubicBezTo>
                    <a:pt x="34" y="13"/>
                    <a:pt x="31" y="12"/>
                    <a:pt x="28" y="12"/>
                  </a:cubicBezTo>
                  <a:cubicBezTo>
                    <a:pt x="26" y="12"/>
                    <a:pt x="24" y="11"/>
                    <a:pt x="22" y="11"/>
                  </a:cubicBezTo>
                  <a:cubicBezTo>
                    <a:pt x="22" y="11"/>
                    <a:pt x="23" y="10"/>
                    <a:pt x="23" y="10"/>
                  </a:cubicBezTo>
                  <a:cubicBezTo>
                    <a:pt x="23" y="10"/>
                    <a:pt x="23" y="10"/>
                    <a:pt x="23" y="10"/>
                  </a:cubicBezTo>
                  <a:cubicBezTo>
                    <a:pt x="32" y="11"/>
                    <a:pt x="32" y="11"/>
                    <a:pt x="32" y="11"/>
                  </a:cubicBezTo>
                  <a:cubicBezTo>
                    <a:pt x="33" y="11"/>
                    <a:pt x="33" y="11"/>
                    <a:pt x="33" y="11"/>
                  </a:cubicBezTo>
                  <a:cubicBezTo>
                    <a:pt x="33" y="11"/>
                    <a:pt x="33" y="11"/>
                    <a:pt x="33" y="11"/>
                  </a:cubicBezTo>
                  <a:cubicBezTo>
                    <a:pt x="34" y="11"/>
                    <a:pt x="34" y="11"/>
                    <a:pt x="34" y="11"/>
                  </a:cubicBezTo>
                  <a:cubicBezTo>
                    <a:pt x="34" y="11"/>
                    <a:pt x="34" y="11"/>
                    <a:pt x="34" y="11"/>
                  </a:cubicBezTo>
                  <a:cubicBezTo>
                    <a:pt x="34" y="11"/>
                    <a:pt x="35" y="10"/>
                    <a:pt x="35" y="10"/>
                  </a:cubicBezTo>
                  <a:cubicBezTo>
                    <a:pt x="36" y="10"/>
                    <a:pt x="36" y="10"/>
                    <a:pt x="36" y="11"/>
                  </a:cubicBezTo>
                  <a:cubicBezTo>
                    <a:pt x="37" y="11"/>
                    <a:pt x="37" y="11"/>
                    <a:pt x="37" y="11"/>
                  </a:cubicBezTo>
                  <a:moveTo>
                    <a:pt x="15" y="10"/>
                  </a:moveTo>
                  <a:cubicBezTo>
                    <a:pt x="14" y="10"/>
                    <a:pt x="14" y="10"/>
                    <a:pt x="14" y="10"/>
                  </a:cubicBezTo>
                  <a:cubicBezTo>
                    <a:pt x="12" y="10"/>
                    <a:pt x="10" y="9"/>
                    <a:pt x="8" y="9"/>
                  </a:cubicBezTo>
                  <a:cubicBezTo>
                    <a:pt x="8" y="9"/>
                    <a:pt x="8" y="9"/>
                    <a:pt x="7" y="9"/>
                  </a:cubicBezTo>
                  <a:cubicBezTo>
                    <a:pt x="6" y="8"/>
                    <a:pt x="5" y="8"/>
                    <a:pt x="4" y="8"/>
                  </a:cubicBezTo>
                  <a:cubicBezTo>
                    <a:pt x="7" y="6"/>
                    <a:pt x="10" y="3"/>
                    <a:pt x="13" y="1"/>
                  </a:cubicBezTo>
                  <a:cubicBezTo>
                    <a:pt x="15" y="1"/>
                    <a:pt x="17" y="1"/>
                    <a:pt x="19" y="1"/>
                  </a:cubicBezTo>
                  <a:cubicBezTo>
                    <a:pt x="20" y="1"/>
                    <a:pt x="21" y="1"/>
                    <a:pt x="22" y="1"/>
                  </a:cubicBezTo>
                  <a:cubicBezTo>
                    <a:pt x="21" y="2"/>
                    <a:pt x="21" y="2"/>
                    <a:pt x="21" y="2"/>
                  </a:cubicBezTo>
                  <a:cubicBezTo>
                    <a:pt x="16" y="2"/>
                    <a:pt x="16" y="2"/>
                    <a:pt x="16" y="2"/>
                  </a:cubicBezTo>
                  <a:cubicBezTo>
                    <a:pt x="15" y="2"/>
                    <a:pt x="15" y="2"/>
                    <a:pt x="15" y="2"/>
                  </a:cubicBezTo>
                  <a:cubicBezTo>
                    <a:pt x="15" y="2"/>
                    <a:pt x="15" y="2"/>
                    <a:pt x="15" y="2"/>
                  </a:cubicBezTo>
                  <a:cubicBezTo>
                    <a:pt x="15" y="2"/>
                    <a:pt x="15" y="2"/>
                    <a:pt x="15" y="2"/>
                  </a:cubicBezTo>
                  <a:cubicBezTo>
                    <a:pt x="15" y="2"/>
                    <a:pt x="14" y="3"/>
                    <a:pt x="14" y="3"/>
                  </a:cubicBezTo>
                  <a:cubicBezTo>
                    <a:pt x="13" y="3"/>
                    <a:pt x="13" y="3"/>
                    <a:pt x="13" y="3"/>
                  </a:cubicBezTo>
                  <a:cubicBezTo>
                    <a:pt x="13" y="3"/>
                    <a:pt x="13" y="3"/>
                    <a:pt x="13" y="3"/>
                  </a:cubicBezTo>
                  <a:cubicBezTo>
                    <a:pt x="12" y="3"/>
                    <a:pt x="12" y="3"/>
                    <a:pt x="12" y="3"/>
                  </a:cubicBezTo>
                  <a:cubicBezTo>
                    <a:pt x="11" y="4"/>
                    <a:pt x="10" y="5"/>
                    <a:pt x="9" y="6"/>
                  </a:cubicBezTo>
                  <a:cubicBezTo>
                    <a:pt x="9" y="6"/>
                    <a:pt x="9" y="6"/>
                    <a:pt x="9" y="6"/>
                  </a:cubicBezTo>
                  <a:cubicBezTo>
                    <a:pt x="9" y="6"/>
                    <a:pt x="9" y="6"/>
                    <a:pt x="9" y="6"/>
                  </a:cubicBezTo>
                  <a:cubicBezTo>
                    <a:pt x="9" y="6"/>
                    <a:pt x="9" y="6"/>
                    <a:pt x="9" y="6"/>
                  </a:cubicBezTo>
                  <a:cubicBezTo>
                    <a:pt x="9" y="6"/>
                    <a:pt x="9" y="6"/>
                    <a:pt x="9" y="6"/>
                  </a:cubicBezTo>
                  <a:cubicBezTo>
                    <a:pt x="10" y="7"/>
                    <a:pt x="10" y="7"/>
                    <a:pt x="9" y="7"/>
                  </a:cubicBezTo>
                  <a:cubicBezTo>
                    <a:pt x="9" y="8"/>
                    <a:pt x="9" y="8"/>
                    <a:pt x="9" y="8"/>
                  </a:cubicBezTo>
                  <a:cubicBezTo>
                    <a:pt x="9" y="8"/>
                    <a:pt x="9" y="8"/>
                    <a:pt x="9" y="8"/>
                  </a:cubicBezTo>
                  <a:cubicBezTo>
                    <a:pt x="10" y="8"/>
                    <a:pt x="11" y="9"/>
                    <a:pt x="11" y="9"/>
                  </a:cubicBezTo>
                  <a:cubicBezTo>
                    <a:pt x="12" y="9"/>
                    <a:pt x="12" y="9"/>
                    <a:pt x="12" y="9"/>
                  </a:cubicBezTo>
                  <a:cubicBezTo>
                    <a:pt x="16" y="9"/>
                    <a:pt x="16" y="9"/>
                    <a:pt x="16" y="9"/>
                  </a:cubicBezTo>
                  <a:cubicBezTo>
                    <a:pt x="16" y="9"/>
                    <a:pt x="16" y="9"/>
                    <a:pt x="16" y="9"/>
                  </a:cubicBezTo>
                  <a:cubicBezTo>
                    <a:pt x="15" y="10"/>
                    <a:pt x="15" y="10"/>
                    <a:pt x="15" y="10"/>
                  </a:cubicBezTo>
                  <a:moveTo>
                    <a:pt x="21" y="17"/>
                  </a:moveTo>
                  <a:cubicBezTo>
                    <a:pt x="20" y="17"/>
                    <a:pt x="19" y="17"/>
                    <a:pt x="18" y="16"/>
                  </a:cubicBezTo>
                  <a:cubicBezTo>
                    <a:pt x="17" y="16"/>
                    <a:pt x="17" y="16"/>
                    <a:pt x="17" y="16"/>
                  </a:cubicBezTo>
                  <a:cubicBezTo>
                    <a:pt x="17" y="16"/>
                    <a:pt x="16" y="16"/>
                    <a:pt x="16" y="16"/>
                  </a:cubicBezTo>
                  <a:cubicBezTo>
                    <a:pt x="16" y="14"/>
                    <a:pt x="16" y="14"/>
                    <a:pt x="16" y="14"/>
                  </a:cubicBezTo>
                  <a:cubicBezTo>
                    <a:pt x="16" y="14"/>
                    <a:pt x="16" y="14"/>
                    <a:pt x="16" y="14"/>
                  </a:cubicBezTo>
                  <a:cubicBezTo>
                    <a:pt x="16" y="14"/>
                    <a:pt x="16" y="13"/>
                    <a:pt x="16" y="13"/>
                  </a:cubicBezTo>
                  <a:cubicBezTo>
                    <a:pt x="16" y="12"/>
                    <a:pt x="16" y="12"/>
                    <a:pt x="16" y="12"/>
                  </a:cubicBezTo>
                  <a:cubicBezTo>
                    <a:pt x="16" y="11"/>
                    <a:pt x="16" y="11"/>
                    <a:pt x="16" y="10"/>
                  </a:cubicBezTo>
                  <a:cubicBezTo>
                    <a:pt x="17" y="9"/>
                    <a:pt x="17" y="9"/>
                    <a:pt x="17" y="9"/>
                  </a:cubicBezTo>
                  <a:cubicBezTo>
                    <a:pt x="17" y="9"/>
                    <a:pt x="17" y="9"/>
                    <a:pt x="17" y="9"/>
                  </a:cubicBezTo>
                  <a:cubicBezTo>
                    <a:pt x="17" y="9"/>
                    <a:pt x="17" y="9"/>
                    <a:pt x="17" y="9"/>
                  </a:cubicBezTo>
                  <a:cubicBezTo>
                    <a:pt x="17" y="8"/>
                    <a:pt x="17" y="8"/>
                    <a:pt x="17" y="8"/>
                  </a:cubicBezTo>
                  <a:cubicBezTo>
                    <a:pt x="20" y="5"/>
                    <a:pt x="22" y="3"/>
                    <a:pt x="23" y="1"/>
                  </a:cubicBezTo>
                  <a:cubicBezTo>
                    <a:pt x="23" y="1"/>
                    <a:pt x="23" y="1"/>
                    <a:pt x="23" y="1"/>
                  </a:cubicBezTo>
                  <a:cubicBezTo>
                    <a:pt x="23" y="1"/>
                    <a:pt x="23" y="1"/>
                    <a:pt x="23" y="1"/>
                  </a:cubicBezTo>
                  <a:cubicBezTo>
                    <a:pt x="23" y="1"/>
                    <a:pt x="24" y="0"/>
                    <a:pt x="24" y="0"/>
                  </a:cubicBezTo>
                  <a:cubicBezTo>
                    <a:pt x="24" y="0"/>
                    <a:pt x="24" y="0"/>
                    <a:pt x="24" y="0"/>
                  </a:cubicBezTo>
                  <a:cubicBezTo>
                    <a:pt x="25" y="0"/>
                    <a:pt x="26" y="0"/>
                    <a:pt x="27" y="1"/>
                  </a:cubicBezTo>
                  <a:cubicBezTo>
                    <a:pt x="28" y="1"/>
                    <a:pt x="28" y="1"/>
                    <a:pt x="29" y="1"/>
                  </a:cubicBezTo>
                  <a:cubicBezTo>
                    <a:pt x="26" y="5"/>
                    <a:pt x="24" y="7"/>
                    <a:pt x="22" y="9"/>
                  </a:cubicBezTo>
                  <a:cubicBezTo>
                    <a:pt x="22" y="10"/>
                    <a:pt x="22" y="10"/>
                    <a:pt x="21" y="11"/>
                  </a:cubicBezTo>
                  <a:cubicBezTo>
                    <a:pt x="21" y="11"/>
                    <a:pt x="21" y="11"/>
                    <a:pt x="21" y="11"/>
                  </a:cubicBezTo>
                  <a:cubicBezTo>
                    <a:pt x="21" y="11"/>
                    <a:pt x="21" y="11"/>
                    <a:pt x="21" y="11"/>
                  </a:cubicBezTo>
                  <a:cubicBezTo>
                    <a:pt x="21" y="11"/>
                    <a:pt x="21" y="11"/>
                    <a:pt x="21" y="11"/>
                  </a:cubicBezTo>
                  <a:cubicBezTo>
                    <a:pt x="21" y="12"/>
                    <a:pt x="21" y="13"/>
                    <a:pt x="21" y="14"/>
                  </a:cubicBezTo>
                  <a:cubicBezTo>
                    <a:pt x="21" y="14"/>
                    <a:pt x="21" y="14"/>
                    <a:pt x="21" y="14"/>
                  </a:cubicBezTo>
                  <a:cubicBezTo>
                    <a:pt x="21" y="14"/>
                    <a:pt x="21" y="14"/>
                    <a:pt x="21" y="14"/>
                  </a:cubicBezTo>
                  <a:cubicBezTo>
                    <a:pt x="21" y="14"/>
                    <a:pt x="21" y="14"/>
                    <a:pt x="21" y="14"/>
                  </a:cubicBezTo>
                  <a:cubicBezTo>
                    <a:pt x="21" y="15"/>
                    <a:pt x="21" y="16"/>
                    <a:pt x="21" y="16"/>
                  </a:cubicBezTo>
                  <a:cubicBezTo>
                    <a:pt x="21" y="17"/>
                    <a:pt x="21" y="17"/>
                    <a:pt x="21" y="17"/>
                  </a:cubicBezTo>
                  <a:cubicBezTo>
                    <a:pt x="21" y="17"/>
                    <a:pt x="21" y="17"/>
                    <a:pt x="21" y="17"/>
                  </a:cubicBezTo>
                  <a:moveTo>
                    <a:pt x="24" y="0"/>
                  </a:moveTo>
                  <a:cubicBezTo>
                    <a:pt x="23" y="0"/>
                    <a:pt x="23" y="0"/>
                    <a:pt x="23" y="0"/>
                  </a:cubicBezTo>
                  <a:cubicBezTo>
                    <a:pt x="23" y="0"/>
                    <a:pt x="23" y="0"/>
                    <a:pt x="23" y="0"/>
                  </a:cubicBezTo>
                  <a:cubicBezTo>
                    <a:pt x="23" y="0"/>
                    <a:pt x="23" y="0"/>
                    <a:pt x="23" y="0"/>
                  </a:cubicBezTo>
                  <a:cubicBezTo>
                    <a:pt x="21" y="0"/>
                    <a:pt x="20" y="0"/>
                    <a:pt x="19" y="0"/>
                  </a:cubicBezTo>
                  <a:cubicBezTo>
                    <a:pt x="17" y="0"/>
                    <a:pt x="15" y="0"/>
                    <a:pt x="13" y="0"/>
                  </a:cubicBezTo>
                  <a:cubicBezTo>
                    <a:pt x="13" y="0"/>
                    <a:pt x="13" y="0"/>
                    <a:pt x="13" y="0"/>
                  </a:cubicBezTo>
                  <a:cubicBezTo>
                    <a:pt x="10" y="3"/>
                    <a:pt x="6" y="6"/>
                    <a:pt x="2" y="8"/>
                  </a:cubicBezTo>
                  <a:cubicBezTo>
                    <a:pt x="2" y="9"/>
                    <a:pt x="2" y="9"/>
                    <a:pt x="2" y="9"/>
                  </a:cubicBezTo>
                  <a:cubicBezTo>
                    <a:pt x="2" y="9"/>
                    <a:pt x="2" y="9"/>
                    <a:pt x="2" y="9"/>
                  </a:cubicBezTo>
                  <a:cubicBezTo>
                    <a:pt x="4" y="9"/>
                    <a:pt x="5" y="9"/>
                    <a:pt x="7" y="10"/>
                  </a:cubicBezTo>
                  <a:cubicBezTo>
                    <a:pt x="7" y="10"/>
                    <a:pt x="8" y="10"/>
                    <a:pt x="8" y="10"/>
                  </a:cubicBezTo>
                  <a:cubicBezTo>
                    <a:pt x="10" y="10"/>
                    <a:pt x="12" y="10"/>
                    <a:pt x="14" y="11"/>
                  </a:cubicBezTo>
                  <a:cubicBezTo>
                    <a:pt x="15" y="11"/>
                    <a:pt x="15" y="11"/>
                    <a:pt x="15" y="11"/>
                  </a:cubicBezTo>
                  <a:cubicBezTo>
                    <a:pt x="15" y="11"/>
                    <a:pt x="15" y="11"/>
                    <a:pt x="15" y="11"/>
                  </a:cubicBezTo>
                  <a:cubicBezTo>
                    <a:pt x="9" y="10"/>
                    <a:pt x="5" y="10"/>
                    <a:pt x="3" y="9"/>
                  </a:cubicBezTo>
                  <a:cubicBezTo>
                    <a:pt x="3" y="10"/>
                    <a:pt x="3" y="10"/>
                    <a:pt x="3" y="10"/>
                  </a:cubicBezTo>
                  <a:cubicBezTo>
                    <a:pt x="3" y="10"/>
                    <a:pt x="3" y="10"/>
                    <a:pt x="3" y="10"/>
                  </a:cubicBezTo>
                  <a:cubicBezTo>
                    <a:pt x="5" y="10"/>
                    <a:pt x="9" y="11"/>
                    <a:pt x="15" y="12"/>
                  </a:cubicBezTo>
                  <a:cubicBezTo>
                    <a:pt x="15" y="12"/>
                    <a:pt x="15" y="12"/>
                    <a:pt x="15" y="12"/>
                  </a:cubicBezTo>
                  <a:cubicBezTo>
                    <a:pt x="9" y="11"/>
                    <a:pt x="4" y="11"/>
                    <a:pt x="3" y="11"/>
                  </a:cubicBezTo>
                  <a:cubicBezTo>
                    <a:pt x="3" y="11"/>
                    <a:pt x="3" y="11"/>
                    <a:pt x="3" y="11"/>
                  </a:cubicBezTo>
                  <a:cubicBezTo>
                    <a:pt x="3" y="11"/>
                    <a:pt x="3" y="11"/>
                    <a:pt x="3" y="11"/>
                  </a:cubicBezTo>
                  <a:cubicBezTo>
                    <a:pt x="4" y="11"/>
                    <a:pt x="9" y="12"/>
                    <a:pt x="15" y="13"/>
                  </a:cubicBezTo>
                  <a:cubicBezTo>
                    <a:pt x="15" y="14"/>
                    <a:pt x="15" y="14"/>
                    <a:pt x="15" y="14"/>
                  </a:cubicBezTo>
                  <a:cubicBezTo>
                    <a:pt x="13" y="13"/>
                    <a:pt x="13" y="13"/>
                    <a:pt x="13" y="13"/>
                  </a:cubicBezTo>
                  <a:cubicBezTo>
                    <a:pt x="10" y="13"/>
                    <a:pt x="8" y="12"/>
                    <a:pt x="8" y="12"/>
                  </a:cubicBezTo>
                  <a:cubicBezTo>
                    <a:pt x="6" y="12"/>
                    <a:pt x="5" y="12"/>
                    <a:pt x="3" y="12"/>
                  </a:cubicBezTo>
                  <a:cubicBezTo>
                    <a:pt x="3" y="12"/>
                    <a:pt x="3" y="12"/>
                    <a:pt x="3" y="12"/>
                  </a:cubicBezTo>
                  <a:cubicBezTo>
                    <a:pt x="3" y="12"/>
                    <a:pt x="3" y="12"/>
                    <a:pt x="3" y="12"/>
                  </a:cubicBezTo>
                  <a:cubicBezTo>
                    <a:pt x="5" y="13"/>
                    <a:pt x="6" y="13"/>
                    <a:pt x="8" y="13"/>
                  </a:cubicBezTo>
                  <a:cubicBezTo>
                    <a:pt x="8" y="13"/>
                    <a:pt x="9" y="13"/>
                    <a:pt x="13" y="14"/>
                  </a:cubicBezTo>
                  <a:cubicBezTo>
                    <a:pt x="15" y="14"/>
                    <a:pt x="15" y="14"/>
                    <a:pt x="15" y="14"/>
                  </a:cubicBezTo>
                  <a:cubicBezTo>
                    <a:pt x="15" y="15"/>
                    <a:pt x="15" y="15"/>
                    <a:pt x="15" y="15"/>
                  </a:cubicBezTo>
                  <a:cubicBezTo>
                    <a:pt x="15" y="15"/>
                    <a:pt x="15" y="15"/>
                    <a:pt x="15" y="15"/>
                  </a:cubicBezTo>
                  <a:cubicBezTo>
                    <a:pt x="14" y="15"/>
                    <a:pt x="14" y="15"/>
                    <a:pt x="14" y="15"/>
                  </a:cubicBezTo>
                  <a:cubicBezTo>
                    <a:pt x="10" y="14"/>
                    <a:pt x="7" y="13"/>
                    <a:pt x="4" y="13"/>
                  </a:cubicBezTo>
                  <a:cubicBezTo>
                    <a:pt x="3" y="13"/>
                    <a:pt x="3" y="13"/>
                    <a:pt x="3" y="13"/>
                  </a:cubicBezTo>
                  <a:cubicBezTo>
                    <a:pt x="3" y="13"/>
                    <a:pt x="3" y="13"/>
                    <a:pt x="3" y="13"/>
                  </a:cubicBezTo>
                  <a:cubicBezTo>
                    <a:pt x="3" y="13"/>
                    <a:pt x="3" y="14"/>
                    <a:pt x="2" y="14"/>
                  </a:cubicBezTo>
                  <a:cubicBezTo>
                    <a:pt x="1" y="14"/>
                    <a:pt x="0" y="15"/>
                    <a:pt x="0" y="15"/>
                  </a:cubicBezTo>
                  <a:cubicBezTo>
                    <a:pt x="0" y="15"/>
                    <a:pt x="0" y="15"/>
                    <a:pt x="0" y="15"/>
                  </a:cubicBezTo>
                  <a:cubicBezTo>
                    <a:pt x="0" y="16"/>
                    <a:pt x="0" y="16"/>
                    <a:pt x="0" y="16"/>
                  </a:cubicBezTo>
                  <a:cubicBezTo>
                    <a:pt x="2" y="16"/>
                    <a:pt x="3" y="16"/>
                    <a:pt x="5" y="17"/>
                  </a:cubicBezTo>
                  <a:cubicBezTo>
                    <a:pt x="5" y="17"/>
                    <a:pt x="6" y="17"/>
                    <a:pt x="6" y="17"/>
                  </a:cubicBezTo>
                  <a:cubicBezTo>
                    <a:pt x="8" y="18"/>
                    <a:pt x="10" y="18"/>
                    <a:pt x="12" y="19"/>
                  </a:cubicBezTo>
                  <a:cubicBezTo>
                    <a:pt x="13" y="19"/>
                    <a:pt x="13" y="19"/>
                    <a:pt x="13" y="19"/>
                  </a:cubicBezTo>
                  <a:cubicBezTo>
                    <a:pt x="13" y="20"/>
                    <a:pt x="13" y="20"/>
                    <a:pt x="13" y="20"/>
                  </a:cubicBezTo>
                  <a:cubicBezTo>
                    <a:pt x="7" y="18"/>
                    <a:pt x="3" y="17"/>
                    <a:pt x="1" y="16"/>
                  </a:cubicBezTo>
                  <a:cubicBezTo>
                    <a:pt x="0" y="16"/>
                    <a:pt x="0" y="16"/>
                    <a:pt x="0" y="16"/>
                  </a:cubicBezTo>
                  <a:cubicBezTo>
                    <a:pt x="1" y="17"/>
                    <a:pt x="1" y="17"/>
                    <a:pt x="1" y="17"/>
                  </a:cubicBezTo>
                  <a:cubicBezTo>
                    <a:pt x="3" y="17"/>
                    <a:pt x="7" y="19"/>
                    <a:pt x="13" y="20"/>
                  </a:cubicBezTo>
                  <a:cubicBezTo>
                    <a:pt x="13" y="21"/>
                    <a:pt x="13" y="21"/>
                    <a:pt x="13" y="21"/>
                  </a:cubicBezTo>
                  <a:cubicBezTo>
                    <a:pt x="6" y="19"/>
                    <a:pt x="2" y="17"/>
                    <a:pt x="1" y="17"/>
                  </a:cubicBezTo>
                  <a:cubicBezTo>
                    <a:pt x="0" y="18"/>
                    <a:pt x="0" y="18"/>
                    <a:pt x="0" y="18"/>
                  </a:cubicBezTo>
                  <a:cubicBezTo>
                    <a:pt x="1" y="18"/>
                    <a:pt x="1" y="18"/>
                    <a:pt x="1" y="18"/>
                  </a:cubicBezTo>
                  <a:cubicBezTo>
                    <a:pt x="2" y="18"/>
                    <a:pt x="6" y="20"/>
                    <a:pt x="12" y="22"/>
                  </a:cubicBezTo>
                  <a:cubicBezTo>
                    <a:pt x="12" y="22"/>
                    <a:pt x="12" y="22"/>
                    <a:pt x="12" y="22"/>
                  </a:cubicBezTo>
                  <a:cubicBezTo>
                    <a:pt x="10" y="21"/>
                    <a:pt x="10" y="21"/>
                    <a:pt x="10" y="21"/>
                  </a:cubicBezTo>
                  <a:cubicBezTo>
                    <a:pt x="8" y="20"/>
                    <a:pt x="6" y="20"/>
                    <a:pt x="5" y="20"/>
                  </a:cubicBezTo>
                  <a:cubicBezTo>
                    <a:pt x="4" y="19"/>
                    <a:pt x="2" y="19"/>
                    <a:pt x="1" y="18"/>
                  </a:cubicBezTo>
                  <a:cubicBezTo>
                    <a:pt x="0" y="19"/>
                    <a:pt x="0" y="19"/>
                    <a:pt x="0" y="19"/>
                  </a:cubicBezTo>
                  <a:cubicBezTo>
                    <a:pt x="1" y="19"/>
                    <a:pt x="1" y="19"/>
                    <a:pt x="1" y="19"/>
                  </a:cubicBezTo>
                  <a:cubicBezTo>
                    <a:pt x="2" y="19"/>
                    <a:pt x="4" y="20"/>
                    <a:pt x="5" y="21"/>
                  </a:cubicBezTo>
                  <a:cubicBezTo>
                    <a:pt x="5" y="21"/>
                    <a:pt x="7" y="21"/>
                    <a:pt x="10" y="22"/>
                  </a:cubicBezTo>
                  <a:cubicBezTo>
                    <a:pt x="12" y="23"/>
                    <a:pt x="12" y="23"/>
                    <a:pt x="12" y="23"/>
                  </a:cubicBezTo>
                  <a:cubicBezTo>
                    <a:pt x="12" y="23"/>
                    <a:pt x="12" y="23"/>
                    <a:pt x="12" y="23"/>
                  </a:cubicBezTo>
                  <a:cubicBezTo>
                    <a:pt x="12" y="23"/>
                    <a:pt x="12" y="23"/>
                    <a:pt x="12" y="23"/>
                  </a:cubicBezTo>
                  <a:cubicBezTo>
                    <a:pt x="11" y="23"/>
                    <a:pt x="11" y="23"/>
                    <a:pt x="11" y="23"/>
                  </a:cubicBezTo>
                  <a:cubicBezTo>
                    <a:pt x="7" y="22"/>
                    <a:pt x="4" y="21"/>
                    <a:pt x="1" y="19"/>
                  </a:cubicBezTo>
                  <a:cubicBezTo>
                    <a:pt x="0" y="20"/>
                    <a:pt x="0" y="20"/>
                    <a:pt x="0" y="20"/>
                  </a:cubicBezTo>
                  <a:cubicBezTo>
                    <a:pt x="1" y="20"/>
                    <a:pt x="1" y="20"/>
                    <a:pt x="1" y="20"/>
                  </a:cubicBezTo>
                  <a:cubicBezTo>
                    <a:pt x="2" y="20"/>
                    <a:pt x="3" y="21"/>
                    <a:pt x="4" y="21"/>
                  </a:cubicBezTo>
                  <a:cubicBezTo>
                    <a:pt x="3" y="21"/>
                    <a:pt x="3" y="22"/>
                    <a:pt x="2" y="22"/>
                  </a:cubicBezTo>
                  <a:cubicBezTo>
                    <a:pt x="2" y="22"/>
                    <a:pt x="2" y="22"/>
                    <a:pt x="2" y="22"/>
                  </a:cubicBezTo>
                  <a:cubicBezTo>
                    <a:pt x="2" y="22"/>
                    <a:pt x="2" y="22"/>
                    <a:pt x="2" y="22"/>
                  </a:cubicBezTo>
                  <a:cubicBezTo>
                    <a:pt x="4" y="23"/>
                    <a:pt x="5" y="23"/>
                    <a:pt x="7" y="24"/>
                  </a:cubicBezTo>
                  <a:cubicBezTo>
                    <a:pt x="8" y="25"/>
                    <a:pt x="8" y="25"/>
                    <a:pt x="8" y="25"/>
                  </a:cubicBezTo>
                  <a:cubicBezTo>
                    <a:pt x="10" y="26"/>
                    <a:pt x="11" y="26"/>
                    <a:pt x="13" y="27"/>
                  </a:cubicBezTo>
                  <a:cubicBezTo>
                    <a:pt x="14" y="28"/>
                    <a:pt x="14" y="28"/>
                    <a:pt x="14" y="28"/>
                  </a:cubicBezTo>
                  <a:cubicBezTo>
                    <a:pt x="14" y="28"/>
                    <a:pt x="14" y="28"/>
                    <a:pt x="14" y="28"/>
                  </a:cubicBezTo>
                  <a:cubicBezTo>
                    <a:pt x="9" y="25"/>
                    <a:pt x="5" y="24"/>
                    <a:pt x="3" y="23"/>
                  </a:cubicBezTo>
                  <a:cubicBezTo>
                    <a:pt x="2" y="23"/>
                    <a:pt x="2" y="23"/>
                    <a:pt x="2" y="23"/>
                  </a:cubicBezTo>
                  <a:cubicBezTo>
                    <a:pt x="2" y="24"/>
                    <a:pt x="2" y="24"/>
                    <a:pt x="2" y="24"/>
                  </a:cubicBezTo>
                  <a:cubicBezTo>
                    <a:pt x="5" y="25"/>
                    <a:pt x="8" y="26"/>
                    <a:pt x="14" y="29"/>
                  </a:cubicBezTo>
                  <a:cubicBezTo>
                    <a:pt x="14" y="29"/>
                    <a:pt x="14" y="29"/>
                    <a:pt x="14" y="29"/>
                  </a:cubicBezTo>
                  <a:cubicBezTo>
                    <a:pt x="8" y="26"/>
                    <a:pt x="4" y="25"/>
                    <a:pt x="3" y="24"/>
                  </a:cubicBezTo>
                  <a:cubicBezTo>
                    <a:pt x="2" y="24"/>
                    <a:pt x="2" y="24"/>
                    <a:pt x="2" y="24"/>
                  </a:cubicBezTo>
                  <a:cubicBezTo>
                    <a:pt x="2" y="25"/>
                    <a:pt x="2" y="25"/>
                    <a:pt x="2" y="25"/>
                  </a:cubicBezTo>
                  <a:cubicBezTo>
                    <a:pt x="3" y="25"/>
                    <a:pt x="7" y="27"/>
                    <a:pt x="14" y="30"/>
                  </a:cubicBezTo>
                  <a:cubicBezTo>
                    <a:pt x="13" y="30"/>
                    <a:pt x="13" y="30"/>
                    <a:pt x="13" y="30"/>
                  </a:cubicBezTo>
                  <a:cubicBezTo>
                    <a:pt x="11" y="29"/>
                    <a:pt x="11" y="29"/>
                    <a:pt x="11" y="29"/>
                  </a:cubicBezTo>
                  <a:cubicBezTo>
                    <a:pt x="9" y="28"/>
                    <a:pt x="7" y="27"/>
                    <a:pt x="7" y="27"/>
                  </a:cubicBezTo>
                  <a:cubicBezTo>
                    <a:pt x="5" y="26"/>
                    <a:pt x="4" y="26"/>
                    <a:pt x="2" y="25"/>
                  </a:cubicBezTo>
                  <a:cubicBezTo>
                    <a:pt x="2" y="25"/>
                    <a:pt x="2" y="25"/>
                    <a:pt x="2" y="25"/>
                  </a:cubicBezTo>
                  <a:cubicBezTo>
                    <a:pt x="2" y="26"/>
                    <a:pt x="2" y="26"/>
                    <a:pt x="2" y="26"/>
                  </a:cubicBezTo>
                  <a:cubicBezTo>
                    <a:pt x="3" y="26"/>
                    <a:pt x="5" y="27"/>
                    <a:pt x="6" y="28"/>
                  </a:cubicBezTo>
                  <a:cubicBezTo>
                    <a:pt x="7" y="28"/>
                    <a:pt x="8" y="29"/>
                    <a:pt x="11" y="30"/>
                  </a:cubicBezTo>
                  <a:cubicBezTo>
                    <a:pt x="13" y="31"/>
                    <a:pt x="13" y="31"/>
                    <a:pt x="13" y="31"/>
                  </a:cubicBezTo>
                  <a:cubicBezTo>
                    <a:pt x="13" y="31"/>
                    <a:pt x="13" y="31"/>
                    <a:pt x="13" y="31"/>
                  </a:cubicBezTo>
                  <a:cubicBezTo>
                    <a:pt x="13" y="31"/>
                    <a:pt x="13" y="31"/>
                    <a:pt x="13" y="31"/>
                  </a:cubicBezTo>
                  <a:cubicBezTo>
                    <a:pt x="12" y="31"/>
                    <a:pt x="12" y="31"/>
                    <a:pt x="12" y="31"/>
                  </a:cubicBezTo>
                  <a:cubicBezTo>
                    <a:pt x="9" y="29"/>
                    <a:pt x="5" y="28"/>
                    <a:pt x="2" y="26"/>
                  </a:cubicBezTo>
                  <a:cubicBezTo>
                    <a:pt x="2" y="26"/>
                    <a:pt x="2" y="26"/>
                    <a:pt x="2" y="26"/>
                  </a:cubicBezTo>
                  <a:cubicBezTo>
                    <a:pt x="2" y="27"/>
                    <a:pt x="2" y="27"/>
                    <a:pt x="2" y="27"/>
                  </a:cubicBezTo>
                  <a:cubicBezTo>
                    <a:pt x="5" y="29"/>
                    <a:pt x="8" y="30"/>
                    <a:pt x="11" y="32"/>
                  </a:cubicBezTo>
                  <a:cubicBezTo>
                    <a:pt x="12" y="32"/>
                    <a:pt x="12" y="32"/>
                    <a:pt x="12" y="32"/>
                  </a:cubicBezTo>
                  <a:cubicBezTo>
                    <a:pt x="13" y="32"/>
                    <a:pt x="13" y="32"/>
                    <a:pt x="13" y="32"/>
                  </a:cubicBezTo>
                  <a:cubicBezTo>
                    <a:pt x="13" y="33"/>
                    <a:pt x="13" y="33"/>
                    <a:pt x="13" y="33"/>
                  </a:cubicBezTo>
                  <a:cubicBezTo>
                    <a:pt x="13" y="34"/>
                    <a:pt x="14" y="34"/>
                    <a:pt x="14" y="34"/>
                  </a:cubicBezTo>
                  <a:cubicBezTo>
                    <a:pt x="15" y="34"/>
                    <a:pt x="15" y="34"/>
                    <a:pt x="15" y="34"/>
                  </a:cubicBezTo>
                  <a:cubicBezTo>
                    <a:pt x="16" y="35"/>
                    <a:pt x="17" y="36"/>
                    <a:pt x="18" y="36"/>
                  </a:cubicBezTo>
                  <a:cubicBezTo>
                    <a:pt x="19" y="36"/>
                    <a:pt x="19" y="36"/>
                    <a:pt x="19" y="36"/>
                  </a:cubicBezTo>
                  <a:cubicBezTo>
                    <a:pt x="19" y="36"/>
                    <a:pt x="19" y="36"/>
                    <a:pt x="19" y="36"/>
                  </a:cubicBezTo>
                  <a:cubicBezTo>
                    <a:pt x="19" y="36"/>
                    <a:pt x="19" y="36"/>
                    <a:pt x="20" y="36"/>
                  </a:cubicBezTo>
                  <a:cubicBezTo>
                    <a:pt x="20" y="36"/>
                    <a:pt x="20" y="36"/>
                    <a:pt x="20" y="36"/>
                  </a:cubicBezTo>
                  <a:cubicBezTo>
                    <a:pt x="20" y="36"/>
                    <a:pt x="20" y="36"/>
                    <a:pt x="20" y="36"/>
                  </a:cubicBezTo>
                  <a:cubicBezTo>
                    <a:pt x="24" y="38"/>
                    <a:pt x="30" y="41"/>
                    <a:pt x="32" y="42"/>
                  </a:cubicBezTo>
                  <a:cubicBezTo>
                    <a:pt x="33" y="42"/>
                    <a:pt x="33" y="42"/>
                    <a:pt x="33" y="42"/>
                  </a:cubicBezTo>
                  <a:cubicBezTo>
                    <a:pt x="33" y="41"/>
                    <a:pt x="33" y="41"/>
                    <a:pt x="33" y="41"/>
                  </a:cubicBezTo>
                  <a:cubicBezTo>
                    <a:pt x="34" y="41"/>
                    <a:pt x="37" y="39"/>
                    <a:pt x="39" y="38"/>
                  </a:cubicBezTo>
                  <a:cubicBezTo>
                    <a:pt x="42" y="36"/>
                    <a:pt x="44" y="35"/>
                    <a:pt x="45" y="35"/>
                  </a:cubicBezTo>
                  <a:cubicBezTo>
                    <a:pt x="45" y="34"/>
                    <a:pt x="45" y="34"/>
                    <a:pt x="45" y="34"/>
                  </a:cubicBezTo>
                  <a:cubicBezTo>
                    <a:pt x="44" y="34"/>
                    <a:pt x="44" y="34"/>
                    <a:pt x="44" y="34"/>
                  </a:cubicBezTo>
                  <a:cubicBezTo>
                    <a:pt x="44" y="35"/>
                    <a:pt x="41" y="36"/>
                    <a:pt x="39" y="37"/>
                  </a:cubicBezTo>
                  <a:cubicBezTo>
                    <a:pt x="36" y="38"/>
                    <a:pt x="34" y="40"/>
                    <a:pt x="33" y="41"/>
                  </a:cubicBezTo>
                  <a:cubicBezTo>
                    <a:pt x="30" y="40"/>
                    <a:pt x="23" y="37"/>
                    <a:pt x="19" y="35"/>
                  </a:cubicBezTo>
                  <a:cubicBezTo>
                    <a:pt x="19" y="34"/>
                    <a:pt x="19" y="34"/>
                    <a:pt x="19" y="34"/>
                  </a:cubicBezTo>
                  <a:cubicBezTo>
                    <a:pt x="24" y="36"/>
                    <a:pt x="28" y="38"/>
                    <a:pt x="30" y="39"/>
                  </a:cubicBezTo>
                  <a:cubicBezTo>
                    <a:pt x="32" y="40"/>
                    <a:pt x="33" y="40"/>
                    <a:pt x="33" y="40"/>
                  </a:cubicBezTo>
                  <a:cubicBezTo>
                    <a:pt x="33" y="40"/>
                    <a:pt x="33" y="40"/>
                    <a:pt x="33" y="40"/>
                  </a:cubicBezTo>
                  <a:cubicBezTo>
                    <a:pt x="33" y="40"/>
                    <a:pt x="33" y="40"/>
                    <a:pt x="33" y="40"/>
                  </a:cubicBezTo>
                  <a:cubicBezTo>
                    <a:pt x="34" y="39"/>
                    <a:pt x="35" y="39"/>
                    <a:pt x="37" y="38"/>
                  </a:cubicBezTo>
                  <a:cubicBezTo>
                    <a:pt x="39" y="37"/>
                    <a:pt x="42" y="35"/>
                    <a:pt x="45" y="33"/>
                  </a:cubicBezTo>
                  <a:cubicBezTo>
                    <a:pt x="45" y="32"/>
                    <a:pt x="45" y="32"/>
                    <a:pt x="45" y="32"/>
                  </a:cubicBezTo>
                  <a:cubicBezTo>
                    <a:pt x="44" y="32"/>
                    <a:pt x="44" y="32"/>
                    <a:pt x="44" y="32"/>
                  </a:cubicBezTo>
                  <a:cubicBezTo>
                    <a:pt x="42" y="34"/>
                    <a:pt x="39" y="36"/>
                    <a:pt x="36" y="37"/>
                  </a:cubicBezTo>
                  <a:cubicBezTo>
                    <a:pt x="35" y="38"/>
                    <a:pt x="34" y="39"/>
                    <a:pt x="33" y="39"/>
                  </a:cubicBezTo>
                  <a:cubicBezTo>
                    <a:pt x="32" y="39"/>
                    <a:pt x="32" y="39"/>
                    <a:pt x="31" y="38"/>
                  </a:cubicBezTo>
                  <a:cubicBezTo>
                    <a:pt x="28" y="37"/>
                    <a:pt x="24" y="35"/>
                    <a:pt x="20" y="33"/>
                  </a:cubicBezTo>
                  <a:cubicBezTo>
                    <a:pt x="20" y="33"/>
                    <a:pt x="20" y="33"/>
                    <a:pt x="20" y="33"/>
                  </a:cubicBezTo>
                  <a:cubicBezTo>
                    <a:pt x="22" y="34"/>
                    <a:pt x="25" y="35"/>
                    <a:pt x="27" y="36"/>
                  </a:cubicBezTo>
                  <a:cubicBezTo>
                    <a:pt x="30" y="38"/>
                    <a:pt x="32" y="39"/>
                    <a:pt x="33" y="39"/>
                  </a:cubicBezTo>
                  <a:cubicBezTo>
                    <a:pt x="33" y="39"/>
                    <a:pt x="33" y="39"/>
                    <a:pt x="33" y="39"/>
                  </a:cubicBezTo>
                  <a:cubicBezTo>
                    <a:pt x="33" y="39"/>
                    <a:pt x="33" y="39"/>
                    <a:pt x="33" y="39"/>
                  </a:cubicBezTo>
                  <a:cubicBezTo>
                    <a:pt x="33" y="38"/>
                    <a:pt x="33" y="38"/>
                    <a:pt x="33" y="38"/>
                  </a:cubicBezTo>
                  <a:cubicBezTo>
                    <a:pt x="33" y="38"/>
                    <a:pt x="30" y="37"/>
                    <a:pt x="27" y="35"/>
                  </a:cubicBezTo>
                  <a:cubicBezTo>
                    <a:pt x="25" y="34"/>
                    <a:pt x="22" y="33"/>
                    <a:pt x="20" y="32"/>
                  </a:cubicBezTo>
                  <a:cubicBezTo>
                    <a:pt x="20" y="32"/>
                    <a:pt x="20" y="32"/>
                    <a:pt x="20" y="32"/>
                  </a:cubicBezTo>
                  <a:cubicBezTo>
                    <a:pt x="22" y="32"/>
                    <a:pt x="23" y="33"/>
                    <a:pt x="25" y="34"/>
                  </a:cubicBezTo>
                  <a:cubicBezTo>
                    <a:pt x="28" y="35"/>
                    <a:pt x="31" y="37"/>
                    <a:pt x="33" y="38"/>
                  </a:cubicBezTo>
                  <a:cubicBezTo>
                    <a:pt x="34" y="38"/>
                    <a:pt x="34" y="38"/>
                    <a:pt x="34" y="38"/>
                  </a:cubicBezTo>
                  <a:cubicBezTo>
                    <a:pt x="34" y="38"/>
                    <a:pt x="34" y="38"/>
                    <a:pt x="34" y="38"/>
                  </a:cubicBezTo>
                  <a:cubicBezTo>
                    <a:pt x="35" y="37"/>
                    <a:pt x="35" y="37"/>
                    <a:pt x="36" y="37"/>
                  </a:cubicBezTo>
                  <a:cubicBezTo>
                    <a:pt x="39" y="35"/>
                    <a:pt x="42" y="34"/>
                    <a:pt x="45" y="31"/>
                  </a:cubicBezTo>
                  <a:cubicBezTo>
                    <a:pt x="45" y="30"/>
                    <a:pt x="45" y="30"/>
                    <a:pt x="45" y="30"/>
                  </a:cubicBezTo>
                  <a:cubicBezTo>
                    <a:pt x="45" y="30"/>
                    <a:pt x="45" y="30"/>
                    <a:pt x="45" y="30"/>
                  </a:cubicBezTo>
                  <a:cubicBezTo>
                    <a:pt x="41" y="33"/>
                    <a:pt x="39" y="34"/>
                    <a:pt x="36" y="36"/>
                  </a:cubicBezTo>
                  <a:cubicBezTo>
                    <a:pt x="35" y="36"/>
                    <a:pt x="34" y="37"/>
                    <a:pt x="34" y="37"/>
                  </a:cubicBezTo>
                  <a:cubicBezTo>
                    <a:pt x="31" y="36"/>
                    <a:pt x="28" y="35"/>
                    <a:pt x="25" y="33"/>
                  </a:cubicBezTo>
                  <a:cubicBezTo>
                    <a:pt x="24" y="32"/>
                    <a:pt x="22" y="32"/>
                    <a:pt x="20" y="31"/>
                  </a:cubicBezTo>
                  <a:cubicBezTo>
                    <a:pt x="20" y="31"/>
                    <a:pt x="20" y="31"/>
                    <a:pt x="20" y="31"/>
                  </a:cubicBezTo>
                  <a:cubicBezTo>
                    <a:pt x="22" y="31"/>
                    <a:pt x="24" y="32"/>
                    <a:pt x="26" y="33"/>
                  </a:cubicBezTo>
                  <a:cubicBezTo>
                    <a:pt x="28" y="34"/>
                    <a:pt x="31" y="35"/>
                    <a:pt x="34" y="37"/>
                  </a:cubicBezTo>
                  <a:cubicBezTo>
                    <a:pt x="34" y="37"/>
                    <a:pt x="34" y="37"/>
                    <a:pt x="34" y="37"/>
                  </a:cubicBezTo>
                  <a:cubicBezTo>
                    <a:pt x="34" y="36"/>
                    <a:pt x="34" y="36"/>
                    <a:pt x="34" y="36"/>
                  </a:cubicBezTo>
                  <a:cubicBezTo>
                    <a:pt x="34" y="36"/>
                    <a:pt x="37" y="35"/>
                    <a:pt x="40" y="33"/>
                  </a:cubicBezTo>
                  <a:cubicBezTo>
                    <a:pt x="43" y="31"/>
                    <a:pt x="45" y="30"/>
                    <a:pt x="45" y="30"/>
                  </a:cubicBezTo>
                  <a:cubicBezTo>
                    <a:pt x="45" y="29"/>
                    <a:pt x="45" y="29"/>
                    <a:pt x="45" y="29"/>
                  </a:cubicBezTo>
                  <a:cubicBezTo>
                    <a:pt x="45" y="29"/>
                    <a:pt x="45" y="29"/>
                    <a:pt x="45" y="29"/>
                  </a:cubicBezTo>
                  <a:cubicBezTo>
                    <a:pt x="39" y="27"/>
                    <a:pt x="39" y="27"/>
                    <a:pt x="39" y="27"/>
                  </a:cubicBezTo>
                  <a:cubicBezTo>
                    <a:pt x="39" y="26"/>
                    <a:pt x="39" y="26"/>
                    <a:pt x="39" y="26"/>
                  </a:cubicBezTo>
                  <a:cubicBezTo>
                    <a:pt x="41" y="25"/>
                    <a:pt x="43" y="23"/>
                    <a:pt x="44" y="23"/>
                  </a:cubicBezTo>
                  <a:cubicBezTo>
                    <a:pt x="44" y="22"/>
                    <a:pt x="44" y="22"/>
                    <a:pt x="44" y="22"/>
                  </a:cubicBezTo>
                  <a:cubicBezTo>
                    <a:pt x="43" y="22"/>
                    <a:pt x="43" y="22"/>
                    <a:pt x="43" y="22"/>
                  </a:cubicBezTo>
                  <a:cubicBezTo>
                    <a:pt x="43" y="23"/>
                    <a:pt x="41" y="24"/>
                    <a:pt x="39" y="26"/>
                  </a:cubicBezTo>
                  <a:cubicBezTo>
                    <a:pt x="36" y="27"/>
                    <a:pt x="34" y="29"/>
                    <a:pt x="33" y="30"/>
                  </a:cubicBezTo>
                  <a:cubicBezTo>
                    <a:pt x="30" y="30"/>
                    <a:pt x="23" y="27"/>
                    <a:pt x="19" y="26"/>
                  </a:cubicBezTo>
                  <a:cubicBezTo>
                    <a:pt x="19" y="25"/>
                    <a:pt x="19" y="25"/>
                    <a:pt x="19" y="25"/>
                  </a:cubicBezTo>
                  <a:cubicBezTo>
                    <a:pt x="23" y="26"/>
                    <a:pt x="27" y="28"/>
                    <a:pt x="30" y="29"/>
                  </a:cubicBezTo>
                  <a:cubicBezTo>
                    <a:pt x="32" y="29"/>
                    <a:pt x="33" y="29"/>
                    <a:pt x="33" y="29"/>
                  </a:cubicBezTo>
                  <a:cubicBezTo>
                    <a:pt x="33" y="29"/>
                    <a:pt x="33" y="29"/>
                    <a:pt x="33" y="29"/>
                  </a:cubicBezTo>
                  <a:cubicBezTo>
                    <a:pt x="33" y="29"/>
                    <a:pt x="33" y="29"/>
                    <a:pt x="33" y="29"/>
                  </a:cubicBezTo>
                  <a:cubicBezTo>
                    <a:pt x="34" y="28"/>
                    <a:pt x="35" y="28"/>
                    <a:pt x="36" y="27"/>
                  </a:cubicBezTo>
                  <a:cubicBezTo>
                    <a:pt x="39" y="25"/>
                    <a:pt x="42" y="23"/>
                    <a:pt x="44" y="21"/>
                  </a:cubicBezTo>
                  <a:cubicBezTo>
                    <a:pt x="44" y="20"/>
                    <a:pt x="44" y="20"/>
                    <a:pt x="44" y="20"/>
                  </a:cubicBezTo>
                  <a:cubicBezTo>
                    <a:pt x="43" y="20"/>
                    <a:pt x="43" y="20"/>
                    <a:pt x="43" y="20"/>
                  </a:cubicBezTo>
                  <a:cubicBezTo>
                    <a:pt x="41" y="22"/>
                    <a:pt x="38" y="24"/>
                    <a:pt x="36" y="26"/>
                  </a:cubicBezTo>
                  <a:cubicBezTo>
                    <a:pt x="35" y="27"/>
                    <a:pt x="34" y="28"/>
                    <a:pt x="33" y="28"/>
                  </a:cubicBezTo>
                  <a:cubicBezTo>
                    <a:pt x="32" y="28"/>
                    <a:pt x="32" y="28"/>
                    <a:pt x="30" y="28"/>
                  </a:cubicBezTo>
                  <a:cubicBezTo>
                    <a:pt x="28" y="27"/>
                    <a:pt x="23" y="26"/>
                    <a:pt x="19" y="24"/>
                  </a:cubicBezTo>
                  <a:cubicBezTo>
                    <a:pt x="19" y="24"/>
                    <a:pt x="19" y="24"/>
                    <a:pt x="19" y="24"/>
                  </a:cubicBezTo>
                  <a:cubicBezTo>
                    <a:pt x="22" y="25"/>
                    <a:pt x="24" y="25"/>
                    <a:pt x="26" y="26"/>
                  </a:cubicBezTo>
                  <a:cubicBezTo>
                    <a:pt x="30" y="27"/>
                    <a:pt x="32" y="28"/>
                    <a:pt x="33" y="28"/>
                  </a:cubicBezTo>
                  <a:cubicBezTo>
                    <a:pt x="33" y="28"/>
                    <a:pt x="33" y="28"/>
                    <a:pt x="33" y="28"/>
                  </a:cubicBezTo>
                  <a:cubicBezTo>
                    <a:pt x="33" y="28"/>
                    <a:pt x="33" y="28"/>
                    <a:pt x="33" y="28"/>
                  </a:cubicBezTo>
                  <a:cubicBezTo>
                    <a:pt x="33" y="27"/>
                    <a:pt x="33" y="27"/>
                    <a:pt x="33" y="27"/>
                  </a:cubicBezTo>
                  <a:cubicBezTo>
                    <a:pt x="32" y="27"/>
                    <a:pt x="30" y="26"/>
                    <a:pt x="27" y="25"/>
                  </a:cubicBezTo>
                  <a:cubicBezTo>
                    <a:pt x="24" y="25"/>
                    <a:pt x="22" y="24"/>
                    <a:pt x="19" y="23"/>
                  </a:cubicBezTo>
                  <a:cubicBezTo>
                    <a:pt x="19" y="23"/>
                    <a:pt x="19" y="23"/>
                    <a:pt x="19" y="23"/>
                  </a:cubicBezTo>
                  <a:cubicBezTo>
                    <a:pt x="21" y="23"/>
                    <a:pt x="22" y="24"/>
                    <a:pt x="24" y="24"/>
                  </a:cubicBezTo>
                  <a:cubicBezTo>
                    <a:pt x="27" y="25"/>
                    <a:pt x="31" y="26"/>
                    <a:pt x="33" y="27"/>
                  </a:cubicBezTo>
                  <a:cubicBezTo>
                    <a:pt x="33" y="27"/>
                    <a:pt x="33" y="27"/>
                    <a:pt x="33" y="27"/>
                  </a:cubicBezTo>
                  <a:cubicBezTo>
                    <a:pt x="33" y="27"/>
                    <a:pt x="33" y="27"/>
                    <a:pt x="33" y="27"/>
                  </a:cubicBezTo>
                  <a:cubicBezTo>
                    <a:pt x="34" y="27"/>
                    <a:pt x="35" y="26"/>
                    <a:pt x="36" y="25"/>
                  </a:cubicBezTo>
                  <a:cubicBezTo>
                    <a:pt x="38" y="24"/>
                    <a:pt x="41" y="22"/>
                    <a:pt x="44" y="19"/>
                  </a:cubicBezTo>
                  <a:cubicBezTo>
                    <a:pt x="44" y="18"/>
                    <a:pt x="44" y="18"/>
                    <a:pt x="44" y="18"/>
                  </a:cubicBezTo>
                  <a:cubicBezTo>
                    <a:pt x="43" y="18"/>
                    <a:pt x="43" y="18"/>
                    <a:pt x="43" y="18"/>
                  </a:cubicBezTo>
                  <a:cubicBezTo>
                    <a:pt x="40" y="21"/>
                    <a:pt x="38" y="23"/>
                    <a:pt x="35" y="25"/>
                  </a:cubicBezTo>
                  <a:cubicBezTo>
                    <a:pt x="35" y="25"/>
                    <a:pt x="34" y="26"/>
                    <a:pt x="33" y="26"/>
                  </a:cubicBezTo>
                  <a:cubicBezTo>
                    <a:pt x="31" y="26"/>
                    <a:pt x="28" y="25"/>
                    <a:pt x="24" y="23"/>
                  </a:cubicBezTo>
                  <a:cubicBezTo>
                    <a:pt x="23" y="23"/>
                    <a:pt x="21" y="22"/>
                    <a:pt x="19" y="22"/>
                  </a:cubicBezTo>
                  <a:cubicBezTo>
                    <a:pt x="19" y="21"/>
                    <a:pt x="19" y="21"/>
                    <a:pt x="19" y="21"/>
                  </a:cubicBezTo>
                  <a:cubicBezTo>
                    <a:pt x="21" y="22"/>
                    <a:pt x="23" y="23"/>
                    <a:pt x="25" y="23"/>
                  </a:cubicBezTo>
                  <a:cubicBezTo>
                    <a:pt x="28" y="24"/>
                    <a:pt x="30" y="25"/>
                    <a:pt x="33" y="26"/>
                  </a:cubicBezTo>
                  <a:cubicBezTo>
                    <a:pt x="33" y="26"/>
                    <a:pt x="33" y="26"/>
                    <a:pt x="33" y="26"/>
                  </a:cubicBezTo>
                  <a:cubicBezTo>
                    <a:pt x="34" y="26"/>
                    <a:pt x="34" y="26"/>
                    <a:pt x="34" y="26"/>
                  </a:cubicBezTo>
                  <a:cubicBezTo>
                    <a:pt x="34" y="25"/>
                    <a:pt x="36" y="23"/>
                    <a:pt x="39" y="22"/>
                  </a:cubicBezTo>
                  <a:cubicBezTo>
                    <a:pt x="42" y="19"/>
                    <a:pt x="44" y="18"/>
                    <a:pt x="44" y="17"/>
                  </a:cubicBezTo>
                  <a:cubicBezTo>
                    <a:pt x="44" y="17"/>
                    <a:pt x="44" y="17"/>
                    <a:pt x="44" y="17"/>
                  </a:cubicBezTo>
                  <a:cubicBezTo>
                    <a:pt x="44" y="17"/>
                    <a:pt x="44" y="17"/>
                    <a:pt x="44" y="17"/>
                  </a:cubicBezTo>
                  <a:cubicBezTo>
                    <a:pt x="39" y="16"/>
                    <a:pt x="39" y="16"/>
                    <a:pt x="39" y="16"/>
                  </a:cubicBezTo>
                  <a:cubicBezTo>
                    <a:pt x="42" y="13"/>
                    <a:pt x="45" y="9"/>
                    <a:pt x="45" y="8"/>
                  </a:cubicBezTo>
                  <a:cubicBezTo>
                    <a:pt x="45" y="7"/>
                    <a:pt x="45" y="7"/>
                    <a:pt x="45" y="7"/>
                  </a:cubicBezTo>
                  <a:cubicBezTo>
                    <a:pt x="45" y="8"/>
                    <a:pt x="45" y="8"/>
                    <a:pt x="45" y="8"/>
                  </a:cubicBezTo>
                  <a:cubicBezTo>
                    <a:pt x="44" y="9"/>
                    <a:pt x="38" y="16"/>
                    <a:pt x="36" y="18"/>
                  </a:cubicBezTo>
                  <a:cubicBezTo>
                    <a:pt x="34" y="18"/>
                    <a:pt x="27" y="17"/>
                    <a:pt x="22" y="16"/>
                  </a:cubicBezTo>
                  <a:cubicBezTo>
                    <a:pt x="22" y="16"/>
                    <a:pt x="22" y="16"/>
                    <a:pt x="22" y="16"/>
                  </a:cubicBezTo>
                  <a:cubicBezTo>
                    <a:pt x="26" y="16"/>
                    <a:pt x="31" y="17"/>
                    <a:pt x="34" y="17"/>
                  </a:cubicBezTo>
                  <a:cubicBezTo>
                    <a:pt x="35" y="18"/>
                    <a:pt x="36" y="18"/>
                    <a:pt x="36" y="18"/>
                  </a:cubicBezTo>
                  <a:cubicBezTo>
                    <a:pt x="36" y="18"/>
                    <a:pt x="36" y="18"/>
                    <a:pt x="36" y="18"/>
                  </a:cubicBezTo>
                  <a:cubicBezTo>
                    <a:pt x="37" y="18"/>
                    <a:pt x="37" y="18"/>
                    <a:pt x="37" y="18"/>
                  </a:cubicBezTo>
                  <a:cubicBezTo>
                    <a:pt x="39" y="15"/>
                    <a:pt x="43" y="10"/>
                    <a:pt x="45" y="6"/>
                  </a:cubicBezTo>
                  <a:cubicBezTo>
                    <a:pt x="45" y="5"/>
                    <a:pt x="45" y="5"/>
                    <a:pt x="45" y="5"/>
                  </a:cubicBezTo>
                  <a:cubicBezTo>
                    <a:pt x="45" y="5"/>
                    <a:pt x="45" y="5"/>
                    <a:pt x="45" y="5"/>
                  </a:cubicBezTo>
                  <a:cubicBezTo>
                    <a:pt x="42" y="9"/>
                    <a:pt x="38" y="14"/>
                    <a:pt x="36" y="17"/>
                  </a:cubicBezTo>
                  <a:cubicBezTo>
                    <a:pt x="36" y="17"/>
                    <a:pt x="35" y="17"/>
                    <a:pt x="34" y="16"/>
                  </a:cubicBezTo>
                  <a:cubicBezTo>
                    <a:pt x="31" y="16"/>
                    <a:pt x="26" y="15"/>
                    <a:pt x="22" y="15"/>
                  </a:cubicBezTo>
                  <a:cubicBezTo>
                    <a:pt x="22" y="14"/>
                    <a:pt x="22" y="14"/>
                    <a:pt x="22" y="14"/>
                  </a:cubicBezTo>
                  <a:cubicBezTo>
                    <a:pt x="25" y="15"/>
                    <a:pt x="27" y="15"/>
                    <a:pt x="30" y="16"/>
                  </a:cubicBezTo>
                  <a:cubicBezTo>
                    <a:pt x="34" y="16"/>
                    <a:pt x="36" y="17"/>
                    <a:pt x="36" y="17"/>
                  </a:cubicBezTo>
                  <a:cubicBezTo>
                    <a:pt x="37" y="16"/>
                    <a:pt x="37" y="16"/>
                    <a:pt x="37" y="16"/>
                  </a:cubicBezTo>
                  <a:cubicBezTo>
                    <a:pt x="36" y="16"/>
                    <a:pt x="36" y="16"/>
                    <a:pt x="36" y="16"/>
                  </a:cubicBezTo>
                  <a:cubicBezTo>
                    <a:pt x="36" y="16"/>
                    <a:pt x="33" y="15"/>
                    <a:pt x="30" y="15"/>
                  </a:cubicBezTo>
                  <a:cubicBezTo>
                    <a:pt x="28" y="14"/>
                    <a:pt x="25" y="14"/>
                    <a:pt x="22" y="13"/>
                  </a:cubicBezTo>
                  <a:cubicBezTo>
                    <a:pt x="22" y="13"/>
                    <a:pt x="22" y="13"/>
                    <a:pt x="22" y="13"/>
                  </a:cubicBezTo>
                  <a:cubicBezTo>
                    <a:pt x="24" y="13"/>
                    <a:pt x="25" y="14"/>
                    <a:pt x="27" y="14"/>
                  </a:cubicBezTo>
                  <a:cubicBezTo>
                    <a:pt x="31" y="15"/>
                    <a:pt x="34" y="15"/>
                    <a:pt x="36" y="16"/>
                  </a:cubicBezTo>
                  <a:cubicBezTo>
                    <a:pt x="37" y="16"/>
                    <a:pt x="37" y="16"/>
                    <a:pt x="37" y="16"/>
                  </a:cubicBezTo>
                  <a:cubicBezTo>
                    <a:pt x="37" y="15"/>
                    <a:pt x="37" y="15"/>
                    <a:pt x="37" y="15"/>
                  </a:cubicBezTo>
                  <a:cubicBezTo>
                    <a:pt x="39" y="12"/>
                    <a:pt x="42" y="9"/>
                    <a:pt x="45" y="4"/>
                  </a:cubicBezTo>
                  <a:cubicBezTo>
                    <a:pt x="45" y="3"/>
                    <a:pt x="45" y="3"/>
                    <a:pt x="45" y="3"/>
                  </a:cubicBezTo>
                  <a:cubicBezTo>
                    <a:pt x="44" y="3"/>
                    <a:pt x="44" y="3"/>
                    <a:pt x="44" y="3"/>
                  </a:cubicBezTo>
                  <a:cubicBezTo>
                    <a:pt x="41" y="8"/>
                    <a:pt x="39" y="11"/>
                    <a:pt x="37" y="14"/>
                  </a:cubicBezTo>
                  <a:cubicBezTo>
                    <a:pt x="40" y="10"/>
                    <a:pt x="43" y="6"/>
                    <a:pt x="45" y="1"/>
                  </a:cubicBezTo>
                  <a:cubicBezTo>
                    <a:pt x="45" y="1"/>
                    <a:pt x="45" y="1"/>
                    <a:pt x="45" y="1"/>
                  </a:cubicBezTo>
                  <a:cubicBezTo>
                    <a:pt x="45" y="1"/>
                    <a:pt x="45" y="1"/>
                    <a:pt x="45" y="1"/>
                  </a:cubicBezTo>
                  <a:cubicBezTo>
                    <a:pt x="45" y="1"/>
                    <a:pt x="44" y="1"/>
                    <a:pt x="43" y="1"/>
                  </a:cubicBezTo>
                  <a:cubicBezTo>
                    <a:pt x="39" y="1"/>
                    <a:pt x="35" y="1"/>
                    <a:pt x="30" y="0"/>
                  </a:cubicBezTo>
                  <a:cubicBezTo>
                    <a:pt x="30" y="0"/>
                    <a:pt x="30" y="0"/>
                    <a:pt x="30" y="0"/>
                  </a:cubicBezTo>
                  <a:cubicBezTo>
                    <a:pt x="30" y="0"/>
                    <a:pt x="29" y="0"/>
                    <a:pt x="29" y="0"/>
                  </a:cubicBezTo>
                  <a:cubicBezTo>
                    <a:pt x="28" y="0"/>
                    <a:pt x="28" y="0"/>
                    <a:pt x="28" y="0"/>
                  </a:cubicBezTo>
                  <a:cubicBezTo>
                    <a:pt x="27" y="0"/>
                    <a:pt x="25" y="0"/>
                    <a:pt x="24" y="0"/>
                  </a:cubicBezTo>
                  <a:cubicBezTo>
                    <a:pt x="24" y="0"/>
                    <a:pt x="24" y="0"/>
                    <a:pt x="2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199" name="Freeform 185"/>
            <p:cNvSpPr/>
            <p:nvPr/>
          </p:nvSpPr>
          <p:spPr bwMode="auto">
            <a:xfrm>
              <a:off x="3979" y="2101"/>
              <a:ext cx="12" cy="2"/>
            </a:xfrm>
            <a:custGeom>
              <a:gdLst>
                <a:gd fmla="*/ 3 w 12" name="T0"/>
                <a:gd fmla="*/ 0 h 2" name="T1"/>
                <a:gd fmla="*/ 0 w 12" name="T2"/>
                <a:gd fmla="*/ 0 h 2" name="T3"/>
                <a:gd fmla="*/ 3 w 12" name="T4"/>
                <a:gd fmla="*/ 0 h 2" name="T5"/>
                <a:gd fmla="*/ 10 w 12" name="T6"/>
                <a:gd fmla="*/ 2 h 2" name="T7"/>
                <a:gd fmla="*/ 12 w 12" name="T8"/>
                <a:gd fmla="*/ 2 h 2" name="T9"/>
                <a:gd fmla="*/ 10 w 12" name="T10"/>
                <a:gd fmla="*/ 0 h 2" name="T11"/>
                <a:gd fmla="*/ 3 w 1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2">
                  <a:moveTo>
                    <a:pt x="3" y="0"/>
                  </a:moveTo>
                  <a:lnTo>
                    <a:pt x="0" y="0"/>
                  </a:lnTo>
                  <a:lnTo>
                    <a:pt x="3" y="0"/>
                  </a:lnTo>
                  <a:lnTo>
                    <a:pt x="10" y="2"/>
                  </a:lnTo>
                  <a:lnTo>
                    <a:pt x="12" y="2"/>
                  </a:lnTo>
                  <a:lnTo>
                    <a:pt x="10"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00" name="Freeform 186"/>
            <p:cNvSpPr/>
            <p:nvPr/>
          </p:nvSpPr>
          <p:spPr bwMode="auto">
            <a:xfrm>
              <a:off x="3979" y="2101"/>
              <a:ext cx="12" cy="2"/>
            </a:xfrm>
            <a:custGeom>
              <a:gdLst>
                <a:gd fmla="*/ 3 w 12" name="T0"/>
                <a:gd fmla="*/ 0 h 2" name="T1"/>
                <a:gd fmla="*/ 0 w 12" name="T2"/>
                <a:gd fmla="*/ 0 h 2" name="T3"/>
                <a:gd fmla="*/ 3 w 12" name="T4"/>
                <a:gd fmla="*/ 0 h 2" name="T5"/>
                <a:gd fmla="*/ 10 w 12" name="T6"/>
                <a:gd fmla="*/ 2 h 2" name="T7"/>
                <a:gd fmla="*/ 12 w 12" name="T8"/>
                <a:gd fmla="*/ 2 h 2" name="T9"/>
                <a:gd fmla="*/ 10 w 12" name="T10"/>
                <a:gd fmla="*/ 0 h 2" name="T11"/>
                <a:gd fmla="*/ 3 w 1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2">
                  <a:moveTo>
                    <a:pt x="3" y="0"/>
                  </a:moveTo>
                  <a:lnTo>
                    <a:pt x="0" y="0"/>
                  </a:lnTo>
                  <a:lnTo>
                    <a:pt x="3" y="0"/>
                  </a:lnTo>
                  <a:lnTo>
                    <a:pt x="10" y="2"/>
                  </a:lnTo>
                  <a:lnTo>
                    <a:pt x="12" y="2"/>
                  </a:lnTo>
                  <a:lnTo>
                    <a:pt x="10" y="0"/>
                  </a:lnTo>
                  <a:lnTo>
                    <a:pt x="3"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01" name="Freeform 187"/>
            <p:cNvSpPr/>
            <p:nvPr/>
          </p:nvSpPr>
          <p:spPr bwMode="auto">
            <a:xfrm>
              <a:off x="3974" y="2120"/>
              <a:ext cx="10" cy="5"/>
            </a:xfrm>
            <a:custGeom>
              <a:gdLst>
                <a:gd fmla="*/ 0 w 10" name="T0"/>
                <a:gd fmla="*/ 0 h 5" name="T1"/>
                <a:gd fmla="*/ 0 w 10" name="T2"/>
                <a:gd fmla="*/ 2 h 5" name="T3"/>
                <a:gd fmla="*/ 0 w 10" name="T4"/>
                <a:gd fmla="*/ 2 h 5" name="T5"/>
                <a:gd fmla="*/ 10 w 10" name="T6"/>
                <a:gd fmla="*/ 5 h 5" name="T7"/>
                <a:gd fmla="*/ 10 w 10" name="T8"/>
                <a:gd fmla="*/ 5 h 5" name="T9"/>
                <a:gd fmla="*/ 10 w 10" name="T10"/>
                <a:gd fmla="*/ 5 h 5" name="T11"/>
                <a:gd fmla="*/ 10 w 10" name="T12"/>
                <a:gd fmla="*/ 5 h 5" name="T13"/>
                <a:gd fmla="*/ 0 w 10" name="T14"/>
                <a:gd fmla="*/ 0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10">
                  <a:moveTo>
                    <a:pt x="0" y="0"/>
                  </a:moveTo>
                  <a:lnTo>
                    <a:pt x="0" y="2"/>
                  </a:lnTo>
                  <a:lnTo>
                    <a:pt x="0" y="2"/>
                  </a:lnTo>
                  <a:lnTo>
                    <a:pt x="10" y="5"/>
                  </a:lnTo>
                  <a:lnTo>
                    <a:pt x="10" y="5"/>
                  </a:lnTo>
                  <a:lnTo>
                    <a:pt x="10" y="5"/>
                  </a:lnTo>
                  <a:lnTo>
                    <a:pt x="10" y="5"/>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02" name="Freeform 188"/>
            <p:cNvSpPr/>
            <p:nvPr/>
          </p:nvSpPr>
          <p:spPr bwMode="auto">
            <a:xfrm>
              <a:off x="3974" y="2120"/>
              <a:ext cx="10" cy="5"/>
            </a:xfrm>
            <a:custGeom>
              <a:gdLst>
                <a:gd fmla="*/ 0 w 10" name="T0"/>
                <a:gd fmla="*/ 0 h 5" name="T1"/>
                <a:gd fmla="*/ 0 w 10" name="T2"/>
                <a:gd fmla="*/ 2 h 5" name="T3"/>
                <a:gd fmla="*/ 0 w 10" name="T4"/>
                <a:gd fmla="*/ 2 h 5" name="T5"/>
                <a:gd fmla="*/ 10 w 10" name="T6"/>
                <a:gd fmla="*/ 5 h 5" name="T7"/>
                <a:gd fmla="*/ 10 w 10" name="T8"/>
                <a:gd fmla="*/ 5 h 5" name="T9"/>
                <a:gd fmla="*/ 10 w 10" name="T10"/>
                <a:gd fmla="*/ 5 h 5" name="T11"/>
                <a:gd fmla="*/ 10 w 10" name="T12"/>
                <a:gd fmla="*/ 5 h 5" name="T13"/>
                <a:gd fmla="*/ 0 w 10" name="T14"/>
                <a:gd fmla="*/ 0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10">
                  <a:moveTo>
                    <a:pt x="0" y="0"/>
                  </a:moveTo>
                  <a:lnTo>
                    <a:pt x="0" y="2"/>
                  </a:lnTo>
                  <a:lnTo>
                    <a:pt x="0" y="2"/>
                  </a:lnTo>
                  <a:lnTo>
                    <a:pt x="10" y="5"/>
                  </a:lnTo>
                  <a:lnTo>
                    <a:pt x="10" y="5"/>
                  </a:lnTo>
                  <a:lnTo>
                    <a:pt x="10" y="5"/>
                  </a:lnTo>
                  <a:lnTo>
                    <a:pt x="10" y="5"/>
                  </a:lnTo>
                  <a:lnTo>
                    <a:pt x="0"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03" name="Freeform 189"/>
            <p:cNvSpPr/>
            <p:nvPr/>
          </p:nvSpPr>
          <p:spPr bwMode="auto">
            <a:xfrm>
              <a:off x="3977" y="2141"/>
              <a:ext cx="9" cy="5"/>
            </a:xfrm>
            <a:custGeom>
              <a:gdLst>
                <a:gd fmla="*/ 0 w 9" name="T0"/>
                <a:gd fmla="*/ 0 h 5" name="T1"/>
                <a:gd fmla="*/ 0 w 9" name="T2"/>
                <a:gd fmla="*/ 0 h 5" name="T3"/>
                <a:gd fmla="*/ 0 w 9" name="T4"/>
                <a:gd fmla="*/ 0 h 5" name="T5"/>
                <a:gd fmla="*/ 9 w 9" name="T6"/>
                <a:gd fmla="*/ 5 h 5" name="T7"/>
                <a:gd fmla="*/ 9 w 9" name="T8"/>
                <a:gd fmla="*/ 5 h 5" name="T9"/>
                <a:gd fmla="*/ 9 w 9" name="T10"/>
                <a:gd fmla="*/ 5 h 5" name="T11"/>
                <a:gd fmla="*/ 9 w 9" name="T12"/>
                <a:gd fmla="*/ 5 h 5" name="T13"/>
                <a:gd fmla="*/ 0 w 9" name="T14"/>
                <a:gd fmla="*/ 0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9">
                  <a:moveTo>
                    <a:pt x="0" y="0"/>
                  </a:moveTo>
                  <a:lnTo>
                    <a:pt x="0" y="0"/>
                  </a:lnTo>
                  <a:lnTo>
                    <a:pt x="0" y="0"/>
                  </a:lnTo>
                  <a:lnTo>
                    <a:pt x="9" y="5"/>
                  </a:lnTo>
                  <a:lnTo>
                    <a:pt x="9" y="5"/>
                  </a:lnTo>
                  <a:lnTo>
                    <a:pt x="9" y="5"/>
                  </a:lnTo>
                  <a:lnTo>
                    <a:pt x="9" y="5"/>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04" name="Freeform 190"/>
            <p:cNvSpPr/>
            <p:nvPr/>
          </p:nvSpPr>
          <p:spPr bwMode="auto">
            <a:xfrm>
              <a:off x="3977" y="2141"/>
              <a:ext cx="9" cy="5"/>
            </a:xfrm>
            <a:custGeom>
              <a:gdLst>
                <a:gd fmla="*/ 0 w 9" name="T0"/>
                <a:gd fmla="*/ 0 h 5" name="T1"/>
                <a:gd fmla="*/ 0 w 9" name="T2"/>
                <a:gd fmla="*/ 0 h 5" name="T3"/>
                <a:gd fmla="*/ 0 w 9" name="T4"/>
                <a:gd fmla="*/ 0 h 5" name="T5"/>
                <a:gd fmla="*/ 9 w 9" name="T6"/>
                <a:gd fmla="*/ 5 h 5" name="T7"/>
                <a:gd fmla="*/ 9 w 9" name="T8"/>
                <a:gd fmla="*/ 5 h 5" name="T9"/>
                <a:gd fmla="*/ 9 w 9" name="T10"/>
                <a:gd fmla="*/ 5 h 5" name="T11"/>
                <a:gd fmla="*/ 9 w 9" name="T12"/>
                <a:gd fmla="*/ 5 h 5" name="T13"/>
                <a:gd fmla="*/ 0 w 9" name="T14"/>
                <a:gd fmla="*/ 0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9">
                  <a:moveTo>
                    <a:pt x="0" y="0"/>
                  </a:moveTo>
                  <a:lnTo>
                    <a:pt x="0" y="0"/>
                  </a:lnTo>
                  <a:lnTo>
                    <a:pt x="0" y="0"/>
                  </a:lnTo>
                  <a:lnTo>
                    <a:pt x="9" y="5"/>
                  </a:lnTo>
                  <a:lnTo>
                    <a:pt x="9" y="5"/>
                  </a:lnTo>
                  <a:lnTo>
                    <a:pt x="9" y="5"/>
                  </a:lnTo>
                  <a:lnTo>
                    <a:pt x="9" y="5"/>
                  </a:lnTo>
                  <a:lnTo>
                    <a:pt x="0"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05" name="Freeform 191"/>
            <p:cNvSpPr>
              <a:spLocks noEditPoints="1"/>
            </p:cNvSpPr>
            <p:nvPr/>
          </p:nvSpPr>
          <p:spPr bwMode="auto">
            <a:xfrm>
              <a:off x="3579" y="2310"/>
              <a:ext cx="89" cy="114"/>
            </a:xfrm>
            <a:custGeom>
              <a:gdLst>
                <a:gd fmla="*/ 30 w 37" name="T0"/>
                <a:gd fmla="*/ 41 h 48" name="T1"/>
                <a:gd fmla="*/ 26 w 37" name="T2"/>
                <a:gd fmla="*/ 46 h 48" name="T3"/>
                <a:gd fmla="*/ 28 w 37" name="T4"/>
                <a:gd fmla="*/ 41 h 48" name="T5"/>
                <a:gd fmla="*/ 14 w 37" name="T6"/>
                <a:gd fmla="*/ 41 h 48" name="T7"/>
                <a:gd fmla="*/ 15 w 37" name="T8"/>
                <a:gd fmla="*/ 41 h 48" name="T9"/>
                <a:gd fmla="*/ 17 w 37" name="T10"/>
                <a:gd fmla="*/ 40 h 48" name="T11"/>
                <a:gd fmla="*/ 19 w 37" name="T12"/>
                <a:gd fmla="*/ 39 h 48" name="T13"/>
                <a:gd fmla="*/ 22 w 37" name="T14"/>
                <a:gd fmla="*/ 39 h 48" name="T15"/>
                <a:gd fmla="*/ 29 w 37" name="T16"/>
                <a:gd fmla="*/ 36 h 48" name="T17"/>
                <a:gd fmla="*/ 30 w 37" name="T18"/>
                <a:gd fmla="*/ 35 h 48" name="T19"/>
                <a:gd fmla="*/ 32 w 37" name="T20"/>
                <a:gd fmla="*/ 35 h 48" name="T21"/>
                <a:gd fmla="*/ 8 w 37" name="T22"/>
                <a:gd fmla="*/ 29 h 48" name="T23"/>
                <a:gd fmla="*/ 9 w 37" name="T24"/>
                <a:gd fmla="*/ 30 h 48" name="T25"/>
                <a:gd fmla="*/ 11 w 37" name="T26"/>
                <a:gd fmla="*/ 30 h 48" name="T27"/>
                <a:gd fmla="*/ 18 w 37" name="T28"/>
                <a:gd fmla="*/ 29 h 48" name="T29"/>
                <a:gd fmla="*/ 14 w 37" name="T30"/>
                <a:gd fmla="*/ 29 h 48" name="T31"/>
                <a:gd fmla="*/ 16 w 37" name="T32"/>
                <a:gd fmla="*/ 27 h 48" name="T33"/>
                <a:gd fmla="*/ 25 w 37" name="T34"/>
                <a:gd fmla="*/ 23 h 48" name="T35"/>
                <a:gd fmla="*/ 26 w 37" name="T36"/>
                <a:gd fmla="*/ 24 h 48" name="T37"/>
                <a:gd fmla="*/ 11 w 37" name="T38"/>
                <a:gd fmla="*/ 22 h 48" name="T39"/>
                <a:gd fmla="*/ 28 w 37" name="T40"/>
                <a:gd fmla="*/ 24 h 48" name="T41"/>
                <a:gd fmla="*/ 31 w 37" name="T42"/>
                <a:gd fmla="*/ 23 h 48" name="T43"/>
                <a:gd fmla="*/ 10 w 37" name="T44"/>
                <a:gd fmla="*/ 20 h 48" name="T45"/>
                <a:gd fmla="*/ 8 w 37" name="T46"/>
                <a:gd fmla="*/ 18 h 48" name="T47"/>
                <a:gd fmla="*/ 6 w 37" name="T48"/>
                <a:gd fmla="*/ 17 h 48" name="T49"/>
                <a:gd fmla="*/ 5 w 37" name="T50"/>
                <a:gd fmla="*/ 16 h 48" name="T51"/>
                <a:gd fmla="*/ 3 w 37" name="T52"/>
                <a:gd fmla="*/ 16 h 48" name="T53"/>
                <a:gd fmla="*/ 27 w 37" name="T54"/>
                <a:gd fmla="*/ 13 h 48" name="T55"/>
                <a:gd fmla="*/ 29 w 37" name="T56"/>
                <a:gd fmla="*/ 6 h 48" name="T57"/>
                <a:gd fmla="*/ 29 w 37" name="T58"/>
                <a:gd fmla="*/ 7 h 48" name="T59"/>
                <a:gd fmla="*/ 25 w 37" name="T60"/>
                <a:gd fmla="*/ 17 h 48" name="T61"/>
                <a:gd fmla="*/ 26 w 37" name="T62"/>
                <a:gd fmla="*/ 17 h 48" name="T63"/>
                <a:gd fmla="*/ 24 w 37" name="T64"/>
                <a:gd fmla="*/ 22 h 48" name="T65"/>
                <a:gd fmla="*/ 25 w 37" name="T66"/>
                <a:gd fmla="*/ 27 h 48" name="T67"/>
                <a:gd fmla="*/ 25 w 37" name="T68"/>
                <a:gd fmla="*/ 27 h 48" name="T69"/>
                <a:gd fmla="*/ 27 w 37" name="T70"/>
                <a:gd fmla="*/ 33 h 48" name="T71"/>
                <a:gd fmla="*/ 21 w 37" name="T72"/>
                <a:gd fmla="*/ 35 h 48" name="T73"/>
                <a:gd fmla="*/ 19 w 37" name="T74"/>
                <a:gd fmla="*/ 30 h 48" name="T75"/>
                <a:gd fmla="*/ 17 w 37" name="T76"/>
                <a:gd fmla="*/ 26 h 48" name="T77"/>
                <a:gd fmla="*/ 7 w 37" name="T78"/>
                <a:gd fmla="*/ 24 h 48" name="T79"/>
                <a:gd fmla="*/ 13 w 37" name="T80"/>
                <a:gd fmla="*/ 23 h 48" name="T81"/>
                <a:gd fmla="*/ 19 w 37" name="T82"/>
                <a:gd fmla="*/ 20 h 48" name="T83"/>
                <a:gd fmla="*/ 1 w 37" name="T84"/>
                <a:gd fmla="*/ 11 h 48" name="T85"/>
                <a:gd fmla="*/ 7 w 37" name="T86"/>
                <a:gd fmla="*/ 21 h 48" name="T87"/>
                <a:gd fmla="*/ 7 w 37" name="T88"/>
                <a:gd fmla="*/ 29 h 48" name="T89"/>
                <a:gd fmla="*/ 14 w 37" name="T90"/>
                <a:gd fmla="*/ 30 h 48" name="T91"/>
                <a:gd fmla="*/ 11 w 37" name="T92"/>
                <a:gd fmla="*/ 38 h 48" name="T93"/>
                <a:gd fmla="*/ 24 w 37" name="T94"/>
                <a:gd fmla="*/ 45 h 48" name="T95"/>
                <a:gd fmla="*/ 26 w 37" name="T96"/>
                <a:gd fmla="*/ 48 h 48" name="T97"/>
                <a:gd fmla="*/ 30 w 37" name="T98"/>
                <a:gd fmla="*/ 46 h 48" name="T99"/>
                <a:gd fmla="*/ 31 w 37" name="T100"/>
                <a:gd fmla="*/ 40 h 48" name="T101"/>
                <a:gd fmla="*/ 36 w 37" name="T102"/>
                <a:gd fmla="*/ 30 h 48" name="T103"/>
                <a:gd fmla="*/ 26 w 37" name="T104"/>
                <a:gd fmla="*/ 25 h 48" name="T105"/>
                <a:gd fmla="*/ 31 w 37" name="T106"/>
                <a:gd fmla="*/ 24 h 48" name="T107"/>
                <a:gd fmla="*/ 31 w 37" name="T108"/>
                <a:gd fmla="*/ 14 h 48" name="T109"/>
                <a:gd fmla="*/ 30 w 37" name="T110"/>
                <a:gd fmla="*/ 0 h 4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8" w="37">
                  <a:moveTo>
                    <a:pt x="26" y="47"/>
                  </a:moveTo>
                  <a:cubicBezTo>
                    <a:pt x="24" y="43"/>
                    <a:pt x="24" y="43"/>
                    <a:pt x="24" y="43"/>
                  </a:cubicBezTo>
                  <a:cubicBezTo>
                    <a:pt x="25" y="42"/>
                    <a:pt x="25" y="42"/>
                    <a:pt x="26" y="42"/>
                  </a:cubicBezTo>
                  <a:cubicBezTo>
                    <a:pt x="26" y="43"/>
                    <a:pt x="26" y="45"/>
                    <a:pt x="26" y="46"/>
                  </a:cubicBezTo>
                  <a:cubicBezTo>
                    <a:pt x="26" y="47"/>
                    <a:pt x="26" y="47"/>
                    <a:pt x="26" y="47"/>
                  </a:cubicBezTo>
                  <a:moveTo>
                    <a:pt x="30" y="45"/>
                  </a:moveTo>
                  <a:cubicBezTo>
                    <a:pt x="30" y="44"/>
                    <a:pt x="30" y="42"/>
                    <a:pt x="30" y="41"/>
                  </a:cubicBezTo>
                  <a:cubicBezTo>
                    <a:pt x="30" y="42"/>
                    <a:pt x="30" y="43"/>
                    <a:pt x="31" y="44"/>
                  </a:cubicBezTo>
                  <a:cubicBezTo>
                    <a:pt x="31" y="44"/>
                    <a:pt x="30" y="45"/>
                    <a:pt x="30" y="45"/>
                  </a:cubicBezTo>
                  <a:moveTo>
                    <a:pt x="14" y="41"/>
                  </a:moveTo>
                  <a:cubicBezTo>
                    <a:pt x="14" y="41"/>
                    <a:pt x="14" y="41"/>
                    <a:pt x="14" y="41"/>
                  </a:cubicBezTo>
                  <a:cubicBezTo>
                    <a:pt x="14" y="41"/>
                    <a:pt x="14" y="41"/>
                    <a:pt x="14" y="41"/>
                  </a:cubicBezTo>
                  <a:cubicBezTo>
                    <a:pt x="14" y="41"/>
                    <a:pt x="14" y="41"/>
                    <a:pt x="14" y="41"/>
                  </a:cubicBezTo>
                  <a:moveTo>
                    <a:pt x="26" y="46"/>
                  </a:moveTo>
                  <a:cubicBezTo>
                    <a:pt x="26" y="45"/>
                    <a:pt x="26" y="43"/>
                    <a:pt x="26" y="41"/>
                  </a:cubicBezTo>
                  <a:cubicBezTo>
                    <a:pt x="27" y="41"/>
                    <a:pt x="28" y="41"/>
                    <a:pt x="29" y="41"/>
                  </a:cubicBezTo>
                  <a:cubicBezTo>
                    <a:pt x="29" y="41"/>
                    <a:pt x="29" y="41"/>
                    <a:pt x="29" y="41"/>
                  </a:cubicBezTo>
                  <a:cubicBezTo>
                    <a:pt x="29" y="42"/>
                    <a:pt x="29" y="43"/>
                    <a:pt x="29" y="45"/>
                  </a:cubicBezTo>
                  <a:cubicBezTo>
                    <a:pt x="29" y="45"/>
                    <a:pt x="28" y="45"/>
                    <a:pt x="28" y="46"/>
                  </a:cubicBezTo>
                  <a:cubicBezTo>
                    <a:pt x="28" y="44"/>
                    <a:pt x="28" y="43"/>
                    <a:pt x="28" y="41"/>
                  </a:cubicBezTo>
                  <a:cubicBezTo>
                    <a:pt x="28" y="41"/>
                    <a:pt x="28" y="41"/>
                    <a:pt x="28" y="41"/>
                  </a:cubicBezTo>
                  <a:cubicBezTo>
                    <a:pt x="27" y="41"/>
                    <a:pt x="27" y="41"/>
                    <a:pt x="27" y="41"/>
                  </a:cubicBezTo>
                  <a:cubicBezTo>
                    <a:pt x="27" y="43"/>
                    <a:pt x="27" y="44"/>
                    <a:pt x="27" y="46"/>
                  </a:cubicBezTo>
                  <a:cubicBezTo>
                    <a:pt x="26" y="46"/>
                    <a:pt x="26" y="46"/>
                    <a:pt x="26" y="46"/>
                  </a:cubicBezTo>
                  <a:moveTo>
                    <a:pt x="14" y="41"/>
                  </a:moveTo>
                  <a:cubicBezTo>
                    <a:pt x="14" y="40"/>
                    <a:pt x="13" y="39"/>
                    <a:pt x="12" y="39"/>
                  </a:cubicBezTo>
                  <a:cubicBezTo>
                    <a:pt x="13" y="39"/>
                    <a:pt x="13" y="38"/>
                    <a:pt x="14" y="38"/>
                  </a:cubicBezTo>
                  <a:cubicBezTo>
                    <a:pt x="14" y="39"/>
                    <a:pt x="14" y="40"/>
                    <a:pt x="14" y="41"/>
                  </a:cubicBezTo>
                  <a:moveTo>
                    <a:pt x="14" y="41"/>
                  </a:moveTo>
                  <a:cubicBezTo>
                    <a:pt x="14" y="41"/>
                    <a:pt x="14" y="41"/>
                    <a:pt x="14" y="41"/>
                  </a:cubicBezTo>
                  <a:cubicBezTo>
                    <a:pt x="14" y="40"/>
                    <a:pt x="14" y="39"/>
                    <a:pt x="14" y="38"/>
                  </a:cubicBezTo>
                  <a:cubicBezTo>
                    <a:pt x="14" y="38"/>
                    <a:pt x="15" y="38"/>
                    <a:pt x="15" y="38"/>
                  </a:cubicBezTo>
                  <a:cubicBezTo>
                    <a:pt x="16" y="40"/>
                    <a:pt x="16" y="40"/>
                    <a:pt x="16" y="40"/>
                  </a:cubicBezTo>
                  <a:cubicBezTo>
                    <a:pt x="16" y="40"/>
                    <a:pt x="16" y="40"/>
                    <a:pt x="16" y="40"/>
                  </a:cubicBezTo>
                  <a:cubicBezTo>
                    <a:pt x="15" y="41"/>
                    <a:pt x="15" y="41"/>
                    <a:pt x="15" y="41"/>
                  </a:cubicBezTo>
                  <a:cubicBezTo>
                    <a:pt x="14" y="41"/>
                    <a:pt x="14" y="41"/>
                    <a:pt x="14" y="41"/>
                  </a:cubicBezTo>
                  <a:moveTo>
                    <a:pt x="16" y="40"/>
                  </a:moveTo>
                  <a:cubicBezTo>
                    <a:pt x="16" y="38"/>
                    <a:pt x="16" y="38"/>
                    <a:pt x="16" y="38"/>
                  </a:cubicBezTo>
                  <a:cubicBezTo>
                    <a:pt x="16" y="38"/>
                    <a:pt x="16" y="38"/>
                    <a:pt x="16" y="38"/>
                  </a:cubicBezTo>
                  <a:cubicBezTo>
                    <a:pt x="16" y="37"/>
                    <a:pt x="17" y="37"/>
                    <a:pt x="17" y="37"/>
                  </a:cubicBezTo>
                  <a:cubicBezTo>
                    <a:pt x="17" y="38"/>
                    <a:pt x="17" y="39"/>
                    <a:pt x="17" y="40"/>
                  </a:cubicBezTo>
                  <a:cubicBezTo>
                    <a:pt x="17" y="40"/>
                    <a:pt x="17" y="40"/>
                    <a:pt x="17" y="40"/>
                  </a:cubicBezTo>
                  <a:cubicBezTo>
                    <a:pt x="17" y="40"/>
                    <a:pt x="16" y="40"/>
                    <a:pt x="16" y="40"/>
                  </a:cubicBezTo>
                  <a:moveTo>
                    <a:pt x="18" y="39"/>
                  </a:moveTo>
                  <a:cubicBezTo>
                    <a:pt x="18" y="39"/>
                    <a:pt x="18" y="38"/>
                    <a:pt x="18" y="37"/>
                  </a:cubicBezTo>
                  <a:cubicBezTo>
                    <a:pt x="18" y="37"/>
                    <a:pt x="18" y="37"/>
                    <a:pt x="18" y="37"/>
                  </a:cubicBezTo>
                  <a:cubicBezTo>
                    <a:pt x="18" y="37"/>
                    <a:pt x="19" y="36"/>
                    <a:pt x="20" y="36"/>
                  </a:cubicBezTo>
                  <a:cubicBezTo>
                    <a:pt x="20" y="36"/>
                    <a:pt x="20" y="36"/>
                    <a:pt x="20" y="36"/>
                  </a:cubicBezTo>
                  <a:cubicBezTo>
                    <a:pt x="19" y="39"/>
                    <a:pt x="19" y="39"/>
                    <a:pt x="19" y="39"/>
                  </a:cubicBezTo>
                  <a:cubicBezTo>
                    <a:pt x="19" y="39"/>
                    <a:pt x="18" y="39"/>
                    <a:pt x="18" y="39"/>
                  </a:cubicBezTo>
                  <a:moveTo>
                    <a:pt x="20" y="39"/>
                  </a:moveTo>
                  <a:cubicBezTo>
                    <a:pt x="20" y="36"/>
                    <a:pt x="20" y="36"/>
                    <a:pt x="20" y="36"/>
                  </a:cubicBezTo>
                  <a:cubicBezTo>
                    <a:pt x="20" y="36"/>
                    <a:pt x="20" y="36"/>
                    <a:pt x="20" y="36"/>
                  </a:cubicBezTo>
                  <a:cubicBezTo>
                    <a:pt x="21" y="36"/>
                    <a:pt x="21" y="36"/>
                    <a:pt x="21" y="36"/>
                  </a:cubicBezTo>
                  <a:cubicBezTo>
                    <a:pt x="22" y="37"/>
                    <a:pt x="22" y="39"/>
                    <a:pt x="23" y="40"/>
                  </a:cubicBezTo>
                  <a:cubicBezTo>
                    <a:pt x="22" y="40"/>
                    <a:pt x="22" y="39"/>
                    <a:pt x="22" y="39"/>
                  </a:cubicBezTo>
                  <a:cubicBezTo>
                    <a:pt x="21" y="38"/>
                    <a:pt x="21" y="38"/>
                    <a:pt x="21" y="38"/>
                  </a:cubicBezTo>
                  <a:cubicBezTo>
                    <a:pt x="21" y="39"/>
                    <a:pt x="20" y="39"/>
                    <a:pt x="20" y="39"/>
                  </a:cubicBezTo>
                  <a:moveTo>
                    <a:pt x="29" y="36"/>
                  </a:moveTo>
                  <a:cubicBezTo>
                    <a:pt x="29" y="35"/>
                    <a:pt x="28" y="34"/>
                    <a:pt x="28" y="33"/>
                  </a:cubicBezTo>
                  <a:cubicBezTo>
                    <a:pt x="28" y="33"/>
                    <a:pt x="29" y="33"/>
                    <a:pt x="29" y="33"/>
                  </a:cubicBezTo>
                  <a:cubicBezTo>
                    <a:pt x="30" y="36"/>
                    <a:pt x="30" y="36"/>
                    <a:pt x="30" y="36"/>
                  </a:cubicBezTo>
                  <a:cubicBezTo>
                    <a:pt x="29" y="36"/>
                    <a:pt x="29" y="36"/>
                    <a:pt x="29" y="36"/>
                  </a:cubicBezTo>
                  <a:cubicBezTo>
                    <a:pt x="29" y="36"/>
                    <a:pt x="29" y="36"/>
                    <a:pt x="29" y="36"/>
                  </a:cubicBezTo>
                  <a:moveTo>
                    <a:pt x="30" y="35"/>
                  </a:moveTo>
                  <a:cubicBezTo>
                    <a:pt x="30" y="33"/>
                    <a:pt x="30" y="33"/>
                    <a:pt x="30" y="33"/>
                  </a:cubicBezTo>
                  <a:cubicBezTo>
                    <a:pt x="30" y="32"/>
                    <a:pt x="31" y="32"/>
                    <a:pt x="32" y="32"/>
                  </a:cubicBezTo>
                  <a:cubicBezTo>
                    <a:pt x="32" y="32"/>
                    <a:pt x="32" y="32"/>
                    <a:pt x="32" y="32"/>
                  </a:cubicBezTo>
                  <a:cubicBezTo>
                    <a:pt x="32" y="35"/>
                    <a:pt x="32" y="35"/>
                    <a:pt x="32" y="35"/>
                  </a:cubicBezTo>
                  <a:cubicBezTo>
                    <a:pt x="31" y="35"/>
                    <a:pt x="30" y="35"/>
                    <a:pt x="30" y="35"/>
                  </a:cubicBezTo>
                  <a:moveTo>
                    <a:pt x="32" y="35"/>
                  </a:moveTo>
                  <a:cubicBezTo>
                    <a:pt x="32" y="32"/>
                    <a:pt x="32" y="32"/>
                    <a:pt x="32" y="32"/>
                  </a:cubicBezTo>
                  <a:cubicBezTo>
                    <a:pt x="32" y="32"/>
                    <a:pt x="32" y="32"/>
                    <a:pt x="32" y="32"/>
                  </a:cubicBezTo>
                  <a:cubicBezTo>
                    <a:pt x="33" y="31"/>
                    <a:pt x="33" y="31"/>
                    <a:pt x="34" y="31"/>
                  </a:cubicBezTo>
                  <a:cubicBezTo>
                    <a:pt x="34" y="31"/>
                    <a:pt x="34" y="31"/>
                    <a:pt x="34" y="31"/>
                  </a:cubicBezTo>
                  <a:cubicBezTo>
                    <a:pt x="33" y="32"/>
                    <a:pt x="33" y="33"/>
                    <a:pt x="33" y="34"/>
                  </a:cubicBezTo>
                  <a:cubicBezTo>
                    <a:pt x="33" y="34"/>
                    <a:pt x="32" y="34"/>
                    <a:pt x="32" y="35"/>
                  </a:cubicBezTo>
                  <a:moveTo>
                    <a:pt x="34" y="34"/>
                  </a:moveTo>
                  <a:cubicBezTo>
                    <a:pt x="34" y="33"/>
                    <a:pt x="34" y="32"/>
                    <a:pt x="34" y="31"/>
                  </a:cubicBezTo>
                  <a:cubicBezTo>
                    <a:pt x="34" y="31"/>
                    <a:pt x="34" y="31"/>
                    <a:pt x="34" y="31"/>
                  </a:cubicBezTo>
                  <a:cubicBezTo>
                    <a:pt x="34" y="31"/>
                    <a:pt x="35" y="31"/>
                    <a:pt x="35" y="31"/>
                  </a:cubicBezTo>
                  <a:cubicBezTo>
                    <a:pt x="36" y="33"/>
                    <a:pt x="36" y="33"/>
                    <a:pt x="36" y="33"/>
                  </a:cubicBezTo>
                  <a:cubicBezTo>
                    <a:pt x="35" y="33"/>
                    <a:pt x="35" y="34"/>
                    <a:pt x="34" y="34"/>
                  </a:cubicBezTo>
                  <a:moveTo>
                    <a:pt x="8" y="29"/>
                  </a:moveTo>
                  <a:cubicBezTo>
                    <a:pt x="8" y="29"/>
                    <a:pt x="8" y="29"/>
                    <a:pt x="8" y="29"/>
                  </a:cubicBezTo>
                  <a:cubicBezTo>
                    <a:pt x="9" y="29"/>
                    <a:pt x="9" y="29"/>
                    <a:pt x="9" y="29"/>
                  </a:cubicBezTo>
                  <a:cubicBezTo>
                    <a:pt x="9" y="29"/>
                    <a:pt x="9" y="30"/>
                    <a:pt x="9" y="30"/>
                  </a:cubicBezTo>
                  <a:cubicBezTo>
                    <a:pt x="9" y="31"/>
                    <a:pt x="9" y="31"/>
                    <a:pt x="9" y="31"/>
                  </a:cubicBezTo>
                  <a:cubicBezTo>
                    <a:pt x="8" y="30"/>
                    <a:pt x="8" y="30"/>
                    <a:pt x="8" y="29"/>
                  </a:cubicBezTo>
                  <a:cubicBezTo>
                    <a:pt x="8" y="29"/>
                    <a:pt x="8" y="29"/>
                    <a:pt x="8" y="29"/>
                  </a:cubicBezTo>
                  <a:moveTo>
                    <a:pt x="9" y="30"/>
                  </a:moveTo>
                  <a:cubicBezTo>
                    <a:pt x="9" y="30"/>
                    <a:pt x="9" y="29"/>
                    <a:pt x="9" y="29"/>
                  </a:cubicBezTo>
                  <a:cubicBezTo>
                    <a:pt x="9" y="29"/>
                    <a:pt x="9" y="29"/>
                    <a:pt x="9" y="29"/>
                  </a:cubicBezTo>
                  <a:cubicBezTo>
                    <a:pt x="10" y="28"/>
                    <a:pt x="10" y="28"/>
                    <a:pt x="10" y="28"/>
                  </a:cubicBezTo>
                  <a:cubicBezTo>
                    <a:pt x="10" y="29"/>
                    <a:pt x="10" y="29"/>
                    <a:pt x="10" y="30"/>
                  </a:cubicBezTo>
                  <a:cubicBezTo>
                    <a:pt x="10" y="30"/>
                    <a:pt x="10" y="30"/>
                    <a:pt x="10" y="30"/>
                  </a:cubicBezTo>
                  <a:cubicBezTo>
                    <a:pt x="9" y="30"/>
                    <a:pt x="9" y="30"/>
                    <a:pt x="9" y="30"/>
                  </a:cubicBezTo>
                  <a:moveTo>
                    <a:pt x="11" y="30"/>
                  </a:moveTo>
                  <a:cubicBezTo>
                    <a:pt x="11" y="29"/>
                    <a:pt x="11" y="29"/>
                    <a:pt x="11" y="28"/>
                  </a:cubicBezTo>
                  <a:cubicBezTo>
                    <a:pt x="11" y="28"/>
                    <a:pt x="12" y="28"/>
                    <a:pt x="13" y="28"/>
                  </a:cubicBezTo>
                  <a:cubicBezTo>
                    <a:pt x="13" y="29"/>
                    <a:pt x="13" y="29"/>
                    <a:pt x="13" y="29"/>
                  </a:cubicBezTo>
                  <a:cubicBezTo>
                    <a:pt x="12" y="29"/>
                    <a:pt x="11" y="30"/>
                    <a:pt x="11" y="30"/>
                  </a:cubicBezTo>
                  <a:moveTo>
                    <a:pt x="17" y="29"/>
                  </a:moveTo>
                  <a:cubicBezTo>
                    <a:pt x="17" y="27"/>
                    <a:pt x="17" y="27"/>
                    <a:pt x="17" y="27"/>
                  </a:cubicBezTo>
                  <a:cubicBezTo>
                    <a:pt x="18" y="28"/>
                    <a:pt x="18" y="29"/>
                    <a:pt x="18" y="29"/>
                  </a:cubicBezTo>
                  <a:cubicBezTo>
                    <a:pt x="18" y="29"/>
                    <a:pt x="18" y="29"/>
                    <a:pt x="18" y="29"/>
                  </a:cubicBezTo>
                  <a:cubicBezTo>
                    <a:pt x="18" y="29"/>
                    <a:pt x="17" y="29"/>
                    <a:pt x="17" y="29"/>
                  </a:cubicBezTo>
                  <a:moveTo>
                    <a:pt x="13" y="29"/>
                  </a:moveTo>
                  <a:cubicBezTo>
                    <a:pt x="13" y="27"/>
                    <a:pt x="13" y="27"/>
                    <a:pt x="13" y="27"/>
                  </a:cubicBezTo>
                  <a:cubicBezTo>
                    <a:pt x="14" y="27"/>
                    <a:pt x="15" y="27"/>
                    <a:pt x="15" y="27"/>
                  </a:cubicBezTo>
                  <a:cubicBezTo>
                    <a:pt x="15" y="27"/>
                    <a:pt x="15" y="28"/>
                    <a:pt x="15" y="28"/>
                  </a:cubicBezTo>
                  <a:cubicBezTo>
                    <a:pt x="15" y="28"/>
                    <a:pt x="14" y="29"/>
                    <a:pt x="14" y="29"/>
                  </a:cubicBezTo>
                  <a:cubicBezTo>
                    <a:pt x="13" y="29"/>
                    <a:pt x="13" y="29"/>
                    <a:pt x="13" y="29"/>
                  </a:cubicBezTo>
                  <a:cubicBezTo>
                    <a:pt x="13" y="29"/>
                    <a:pt x="13" y="29"/>
                    <a:pt x="13" y="29"/>
                  </a:cubicBezTo>
                  <a:moveTo>
                    <a:pt x="17" y="29"/>
                  </a:moveTo>
                  <a:cubicBezTo>
                    <a:pt x="16" y="28"/>
                    <a:pt x="16" y="28"/>
                    <a:pt x="16" y="28"/>
                  </a:cubicBezTo>
                  <a:cubicBezTo>
                    <a:pt x="15" y="28"/>
                    <a:pt x="15" y="28"/>
                    <a:pt x="15" y="28"/>
                  </a:cubicBezTo>
                  <a:cubicBezTo>
                    <a:pt x="15" y="28"/>
                    <a:pt x="16" y="27"/>
                    <a:pt x="16" y="27"/>
                  </a:cubicBezTo>
                  <a:cubicBezTo>
                    <a:pt x="16" y="27"/>
                    <a:pt x="16" y="27"/>
                    <a:pt x="16" y="27"/>
                  </a:cubicBezTo>
                  <a:cubicBezTo>
                    <a:pt x="17" y="26"/>
                    <a:pt x="17" y="26"/>
                    <a:pt x="17" y="26"/>
                  </a:cubicBezTo>
                  <a:cubicBezTo>
                    <a:pt x="17" y="27"/>
                    <a:pt x="17" y="27"/>
                    <a:pt x="17" y="27"/>
                  </a:cubicBezTo>
                  <a:cubicBezTo>
                    <a:pt x="17" y="29"/>
                    <a:pt x="17" y="29"/>
                    <a:pt x="17" y="29"/>
                  </a:cubicBezTo>
                  <a:moveTo>
                    <a:pt x="25" y="26"/>
                  </a:moveTo>
                  <a:cubicBezTo>
                    <a:pt x="25" y="26"/>
                    <a:pt x="25" y="25"/>
                    <a:pt x="25" y="24"/>
                  </a:cubicBezTo>
                  <a:cubicBezTo>
                    <a:pt x="25" y="24"/>
                    <a:pt x="25" y="24"/>
                    <a:pt x="25" y="23"/>
                  </a:cubicBezTo>
                  <a:cubicBezTo>
                    <a:pt x="25" y="23"/>
                    <a:pt x="25" y="23"/>
                    <a:pt x="25" y="23"/>
                  </a:cubicBezTo>
                  <a:cubicBezTo>
                    <a:pt x="26" y="23"/>
                    <a:pt x="26" y="23"/>
                    <a:pt x="26" y="23"/>
                  </a:cubicBezTo>
                  <a:cubicBezTo>
                    <a:pt x="26" y="23"/>
                    <a:pt x="26" y="24"/>
                    <a:pt x="26" y="25"/>
                  </a:cubicBezTo>
                  <a:cubicBezTo>
                    <a:pt x="26" y="25"/>
                    <a:pt x="26" y="25"/>
                    <a:pt x="26" y="25"/>
                  </a:cubicBezTo>
                  <a:cubicBezTo>
                    <a:pt x="25" y="25"/>
                    <a:pt x="25" y="25"/>
                    <a:pt x="25" y="25"/>
                  </a:cubicBezTo>
                  <a:cubicBezTo>
                    <a:pt x="25" y="26"/>
                    <a:pt x="25" y="26"/>
                    <a:pt x="25" y="26"/>
                  </a:cubicBezTo>
                  <a:cubicBezTo>
                    <a:pt x="25" y="26"/>
                    <a:pt x="25" y="26"/>
                    <a:pt x="25" y="26"/>
                  </a:cubicBezTo>
                  <a:moveTo>
                    <a:pt x="26" y="24"/>
                  </a:moveTo>
                  <a:cubicBezTo>
                    <a:pt x="26" y="24"/>
                    <a:pt x="26" y="23"/>
                    <a:pt x="26" y="22"/>
                  </a:cubicBezTo>
                  <a:cubicBezTo>
                    <a:pt x="27" y="22"/>
                    <a:pt x="27" y="22"/>
                    <a:pt x="27" y="22"/>
                  </a:cubicBezTo>
                  <a:cubicBezTo>
                    <a:pt x="27" y="22"/>
                    <a:pt x="27" y="22"/>
                    <a:pt x="27" y="22"/>
                  </a:cubicBezTo>
                  <a:cubicBezTo>
                    <a:pt x="27" y="23"/>
                    <a:pt x="27" y="23"/>
                    <a:pt x="27" y="24"/>
                  </a:cubicBezTo>
                  <a:cubicBezTo>
                    <a:pt x="26" y="24"/>
                    <a:pt x="26" y="24"/>
                    <a:pt x="26" y="24"/>
                  </a:cubicBezTo>
                  <a:moveTo>
                    <a:pt x="11" y="22"/>
                  </a:moveTo>
                  <a:cubicBezTo>
                    <a:pt x="11" y="22"/>
                    <a:pt x="11" y="22"/>
                    <a:pt x="11" y="22"/>
                  </a:cubicBezTo>
                  <a:cubicBezTo>
                    <a:pt x="12" y="22"/>
                    <a:pt x="12" y="22"/>
                    <a:pt x="12" y="22"/>
                  </a:cubicBezTo>
                  <a:cubicBezTo>
                    <a:pt x="11" y="22"/>
                    <a:pt x="11" y="22"/>
                    <a:pt x="11" y="22"/>
                  </a:cubicBezTo>
                  <a:moveTo>
                    <a:pt x="28" y="24"/>
                  </a:moveTo>
                  <a:cubicBezTo>
                    <a:pt x="28" y="23"/>
                    <a:pt x="28" y="22"/>
                    <a:pt x="28" y="22"/>
                  </a:cubicBezTo>
                  <a:cubicBezTo>
                    <a:pt x="29" y="21"/>
                    <a:pt x="29" y="21"/>
                    <a:pt x="29" y="21"/>
                  </a:cubicBezTo>
                  <a:cubicBezTo>
                    <a:pt x="29" y="22"/>
                    <a:pt x="29" y="23"/>
                    <a:pt x="29" y="23"/>
                  </a:cubicBezTo>
                  <a:cubicBezTo>
                    <a:pt x="29" y="23"/>
                    <a:pt x="28" y="24"/>
                    <a:pt x="28" y="24"/>
                  </a:cubicBezTo>
                  <a:moveTo>
                    <a:pt x="30" y="23"/>
                  </a:moveTo>
                  <a:cubicBezTo>
                    <a:pt x="30" y="22"/>
                    <a:pt x="30" y="22"/>
                    <a:pt x="30" y="21"/>
                  </a:cubicBezTo>
                  <a:cubicBezTo>
                    <a:pt x="31" y="21"/>
                    <a:pt x="31" y="21"/>
                    <a:pt x="31" y="21"/>
                  </a:cubicBezTo>
                  <a:cubicBezTo>
                    <a:pt x="31" y="23"/>
                    <a:pt x="31" y="23"/>
                    <a:pt x="31" y="23"/>
                  </a:cubicBezTo>
                  <a:cubicBezTo>
                    <a:pt x="30" y="23"/>
                    <a:pt x="30" y="23"/>
                    <a:pt x="30" y="23"/>
                  </a:cubicBezTo>
                  <a:cubicBezTo>
                    <a:pt x="30" y="23"/>
                    <a:pt x="30" y="23"/>
                    <a:pt x="30" y="23"/>
                  </a:cubicBezTo>
                  <a:moveTo>
                    <a:pt x="31" y="23"/>
                  </a:moveTo>
                  <a:cubicBezTo>
                    <a:pt x="32" y="21"/>
                    <a:pt x="32" y="21"/>
                    <a:pt x="32" y="21"/>
                  </a:cubicBezTo>
                  <a:cubicBezTo>
                    <a:pt x="32" y="20"/>
                    <a:pt x="32" y="20"/>
                    <a:pt x="32" y="20"/>
                  </a:cubicBezTo>
                  <a:cubicBezTo>
                    <a:pt x="32" y="21"/>
                    <a:pt x="32" y="22"/>
                    <a:pt x="32" y="22"/>
                  </a:cubicBezTo>
                  <a:cubicBezTo>
                    <a:pt x="31" y="23"/>
                    <a:pt x="31" y="23"/>
                    <a:pt x="31" y="23"/>
                  </a:cubicBezTo>
                  <a:moveTo>
                    <a:pt x="10" y="23"/>
                  </a:moveTo>
                  <a:cubicBezTo>
                    <a:pt x="10" y="23"/>
                    <a:pt x="10" y="23"/>
                    <a:pt x="10" y="23"/>
                  </a:cubicBezTo>
                  <a:cubicBezTo>
                    <a:pt x="10" y="20"/>
                    <a:pt x="10" y="20"/>
                    <a:pt x="10" y="20"/>
                  </a:cubicBezTo>
                  <a:cubicBezTo>
                    <a:pt x="10" y="21"/>
                    <a:pt x="10" y="21"/>
                    <a:pt x="11" y="21"/>
                  </a:cubicBezTo>
                  <a:cubicBezTo>
                    <a:pt x="11" y="21"/>
                    <a:pt x="11" y="21"/>
                    <a:pt x="11" y="21"/>
                  </a:cubicBezTo>
                  <a:cubicBezTo>
                    <a:pt x="11" y="22"/>
                    <a:pt x="11" y="22"/>
                    <a:pt x="11" y="22"/>
                  </a:cubicBezTo>
                  <a:cubicBezTo>
                    <a:pt x="10" y="23"/>
                    <a:pt x="10" y="23"/>
                    <a:pt x="10" y="23"/>
                  </a:cubicBezTo>
                  <a:moveTo>
                    <a:pt x="9" y="22"/>
                  </a:moveTo>
                  <a:cubicBezTo>
                    <a:pt x="9" y="22"/>
                    <a:pt x="8" y="21"/>
                    <a:pt x="8" y="21"/>
                  </a:cubicBezTo>
                  <a:cubicBezTo>
                    <a:pt x="8" y="20"/>
                    <a:pt x="8" y="19"/>
                    <a:pt x="8" y="18"/>
                  </a:cubicBezTo>
                  <a:cubicBezTo>
                    <a:pt x="8" y="19"/>
                    <a:pt x="9" y="19"/>
                    <a:pt x="9" y="20"/>
                  </a:cubicBezTo>
                  <a:cubicBezTo>
                    <a:pt x="9" y="20"/>
                    <a:pt x="9" y="20"/>
                    <a:pt x="9" y="20"/>
                  </a:cubicBezTo>
                  <a:cubicBezTo>
                    <a:pt x="9" y="22"/>
                    <a:pt x="9" y="22"/>
                    <a:pt x="9" y="22"/>
                  </a:cubicBezTo>
                  <a:moveTo>
                    <a:pt x="7" y="20"/>
                  </a:moveTo>
                  <a:cubicBezTo>
                    <a:pt x="7" y="20"/>
                    <a:pt x="6" y="19"/>
                    <a:pt x="6" y="19"/>
                  </a:cubicBezTo>
                  <a:cubicBezTo>
                    <a:pt x="6" y="19"/>
                    <a:pt x="6" y="19"/>
                    <a:pt x="6" y="19"/>
                  </a:cubicBezTo>
                  <a:cubicBezTo>
                    <a:pt x="6" y="17"/>
                    <a:pt x="6" y="17"/>
                    <a:pt x="6" y="17"/>
                  </a:cubicBezTo>
                  <a:cubicBezTo>
                    <a:pt x="6" y="17"/>
                    <a:pt x="7" y="18"/>
                    <a:pt x="7" y="18"/>
                  </a:cubicBezTo>
                  <a:cubicBezTo>
                    <a:pt x="7" y="18"/>
                    <a:pt x="7" y="18"/>
                    <a:pt x="7" y="18"/>
                  </a:cubicBezTo>
                  <a:cubicBezTo>
                    <a:pt x="7" y="19"/>
                    <a:pt x="7" y="19"/>
                    <a:pt x="7" y="20"/>
                  </a:cubicBezTo>
                  <a:moveTo>
                    <a:pt x="5" y="18"/>
                  </a:moveTo>
                  <a:cubicBezTo>
                    <a:pt x="5" y="18"/>
                    <a:pt x="5" y="17"/>
                    <a:pt x="4" y="17"/>
                  </a:cubicBezTo>
                  <a:cubicBezTo>
                    <a:pt x="4" y="16"/>
                    <a:pt x="4" y="16"/>
                    <a:pt x="4" y="15"/>
                  </a:cubicBezTo>
                  <a:cubicBezTo>
                    <a:pt x="4" y="15"/>
                    <a:pt x="5" y="16"/>
                    <a:pt x="5" y="16"/>
                  </a:cubicBezTo>
                  <a:cubicBezTo>
                    <a:pt x="5" y="18"/>
                    <a:pt x="5" y="18"/>
                    <a:pt x="5" y="18"/>
                  </a:cubicBezTo>
                  <a:moveTo>
                    <a:pt x="26" y="16"/>
                  </a:moveTo>
                  <a:cubicBezTo>
                    <a:pt x="27" y="14"/>
                    <a:pt x="27" y="14"/>
                    <a:pt x="27" y="14"/>
                  </a:cubicBezTo>
                  <a:cubicBezTo>
                    <a:pt x="27" y="14"/>
                    <a:pt x="27" y="15"/>
                    <a:pt x="27" y="16"/>
                  </a:cubicBezTo>
                  <a:cubicBezTo>
                    <a:pt x="26" y="16"/>
                    <a:pt x="26" y="16"/>
                    <a:pt x="26" y="16"/>
                  </a:cubicBezTo>
                  <a:moveTo>
                    <a:pt x="4" y="17"/>
                  </a:moveTo>
                  <a:cubicBezTo>
                    <a:pt x="3" y="16"/>
                    <a:pt x="3" y="16"/>
                    <a:pt x="3" y="16"/>
                  </a:cubicBezTo>
                  <a:cubicBezTo>
                    <a:pt x="3" y="16"/>
                    <a:pt x="3" y="16"/>
                    <a:pt x="3" y="16"/>
                  </a:cubicBezTo>
                  <a:cubicBezTo>
                    <a:pt x="3" y="16"/>
                    <a:pt x="3" y="15"/>
                    <a:pt x="3" y="15"/>
                  </a:cubicBezTo>
                  <a:cubicBezTo>
                    <a:pt x="2" y="14"/>
                    <a:pt x="2" y="14"/>
                    <a:pt x="2" y="12"/>
                  </a:cubicBezTo>
                  <a:cubicBezTo>
                    <a:pt x="2" y="13"/>
                    <a:pt x="3" y="14"/>
                    <a:pt x="3" y="14"/>
                  </a:cubicBezTo>
                  <a:cubicBezTo>
                    <a:pt x="3" y="15"/>
                    <a:pt x="4" y="16"/>
                    <a:pt x="4" y="17"/>
                  </a:cubicBezTo>
                  <a:moveTo>
                    <a:pt x="28" y="15"/>
                  </a:moveTo>
                  <a:cubicBezTo>
                    <a:pt x="27" y="14"/>
                    <a:pt x="27" y="13"/>
                    <a:pt x="27" y="13"/>
                  </a:cubicBezTo>
                  <a:cubicBezTo>
                    <a:pt x="28" y="10"/>
                    <a:pt x="28" y="10"/>
                    <a:pt x="28" y="10"/>
                  </a:cubicBezTo>
                  <a:cubicBezTo>
                    <a:pt x="28" y="12"/>
                    <a:pt x="28" y="12"/>
                    <a:pt x="28" y="12"/>
                  </a:cubicBezTo>
                  <a:cubicBezTo>
                    <a:pt x="28" y="12"/>
                    <a:pt x="28" y="12"/>
                    <a:pt x="28" y="12"/>
                  </a:cubicBezTo>
                  <a:cubicBezTo>
                    <a:pt x="28" y="13"/>
                    <a:pt x="28" y="14"/>
                    <a:pt x="28" y="15"/>
                  </a:cubicBezTo>
                  <a:moveTo>
                    <a:pt x="28" y="11"/>
                  </a:moveTo>
                  <a:cubicBezTo>
                    <a:pt x="28" y="9"/>
                    <a:pt x="28" y="9"/>
                    <a:pt x="28" y="9"/>
                  </a:cubicBezTo>
                  <a:cubicBezTo>
                    <a:pt x="29" y="6"/>
                    <a:pt x="29" y="6"/>
                    <a:pt x="29" y="6"/>
                  </a:cubicBezTo>
                  <a:cubicBezTo>
                    <a:pt x="29" y="7"/>
                    <a:pt x="29" y="8"/>
                    <a:pt x="29" y="9"/>
                  </a:cubicBezTo>
                  <a:cubicBezTo>
                    <a:pt x="29" y="10"/>
                    <a:pt x="29" y="11"/>
                    <a:pt x="28" y="11"/>
                  </a:cubicBezTo>
                  <a:moveTo>
                    <a:pt x="29" y="7"/>
                  </a:moveTo>
                  <a:cubicBezTo>
                    <a:pt x="29" y="7"/>
                    <a:pt x="29" y="6"/>
                    <a:pt x="29" y="5"/>
                  </a:cubicBezTo>
                  <a:cubicBezTo>
                    <a:pt x="29" y="3"/>
                    <a:pt x="29" y="3"/>
                    <a:pt x="29" y="3"/>
                  </a:cubicBezTo>
                  <a:cubicBezTo>
                    <a:pt x="29" y="4"/>
                    <a:pt x="29" y="5"/>
                    <a:pt x="30" y="6"/>
                  </a:cubicBezTo>
                  <a:cubicBezTo>
                    <a:pt x="30" y="6"/>
                    <a:pt x="29" y="7"/>
                    <a:pt x="29" y="7"/>
                  </a:cubicBezTo>
                  <a:moveTo>
                    <a:pt x="19" y="20"/>
                  </a:moveTo>
                  <a:cubicBezTo>
                    <a:pt x="19" y="19"/>
                    <a:pt x="19" y="19"/>
                    <a:pt x="19" y="19"/>
                  </a:cubicBezTo>
                  <a:cubicBezTo>
                    <a:pt x="19" y="15"/>
                    <a:pt x="19" y="10"/>
                    <a:pt x="20" y="5"/>
                  </a:cubicBezTo>
                  <a:cubicBezTo>
                    <a:pt x="29" y="1"/>
                    <a:pt x="29" y="1"/>
                    <a:pt x="29" y="1"/>
                  </a:cubicBezTo>
                  <a:cubicBezTo>
                    <a:pt x="25" y="16"/>
                    <a:pt x="25" y="16"/>
                    <a:pt x="25" y="16"/>
                  </a:cubicBezTo>
                  <a:cubicBezTo>
                    <a:pt x="25" y="17"/>
                    <a:pt x="25" y="17"/>
                    <a:pt x="25" y="17"/>
                  </a:cubicBezTo>
                  <a:cubicBezTo>
                    <a:pt x="25" y="17"/>
                    <a:pt x="25" y="17"/>
                    <a:pt x="25" y="17"/>
                  </a:cubicBezTo>
                  <a:cubicBezTo>
                    <a:pt x="25" y="17"/>
                    <a:pt x="25" y="17"/>
                    <a:pt x="25"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8" y="16"/>
                    <a:pt x="30" y="16"/>
                    <a:pt x="31" y="15"/>
                  </a:cubicBezTo>
                  <a:cubicBezTo>
                    <a:pt x="31" y="16"/>
                    <a:pt x="32" y="18"/>
                    <a:pt x="32" y="19"/>
                  </a:cubicBezTo>
                  <a:cubicBezTo>
                    <a:pt x="32" y="20"/>
                    <a:pt x="32" y="20"/>
                    <a:pt x="32" y="20"/>
                  </a:cubicBezTo>
                  <a:cubicBezTo>
                    <a:pt x="27" y="21"/>
                    <a:pt x="27" y="21"/>
                    <a:pt x="27" y="21"/>
                  </a:cubicBezTo>
                  <a:cubicBezTo>
                    <a:pt x="26" y="21"/>
                    <a:pt x="25" y="22"/>
                    <a:pt x="25" y="22"/>
                  </a:cubicBezTo>
                  <a:cubicBezTo>
                    <a:pt x="25" y="22"/>
                    <a:pt x="25" y="22"/>
                    <a:pt x="25" y="22"/>
                  </a:cubicBezTo>
                  <a:cubicBezTo>
                    <a:pt x="24" y="22"/>
                    <a:pt x="24" y="22"/>
                    <a:pt x="24" y="22"/>
                  </a:cubicBezTo>
                  <a:cubicBezTo>
                    <a:pt x="24" y="22"/>
                    <a:pt x="24" y="22"/>
                    <a:pt x="24" y="22"/>
                  </a:cubicBezTo>
                  <a:cubicBezTo>
                    <a:pt x="24" y="22"/>
                    <a:pt x="24" y="22"/>
                    <a:pt x="24" y="22"/>
                  </a:cubicBezTo>
                  <a:cubicBezTo>
                    <a:pt x="24" y="23"/>
                    <a:pt x="24" y="23"/>
                    <a:pt x="24" y="23"/>
                  </a:cubicBezTo>
                  <a:cubicBezTo>
                    <a:pt x="24" y="23"/>
                    <a:pt x="24" y="24"/>
                    <a:pt x="24" y="24"/>
                  </a:cubicBezTo>
                  <a:cubicBezTo>
                    <a:pt x="24" y="25"/>
                    <a:pt x="24" y="25"/>
                    <a:pt x="25" y="26"/>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8" y="26"/>
                    <a:pt x="30" y="26"/>
                    <a:pt x="31" y="25"/>
                  </a:cubicBezTo>
                  <a:cubicBezTo>
                    <a:pt x="32" y="25"/>
                    <a:pt x="33" y="25"/>
                    <a:pt x="33" y="25"/>
                  </a:cubicBezTo>
                  <a:cubicBezTo>
                    <a:pt x="34" y="26"/>
                    <a:pt x="35" y="29"/>
                    <a:pt x="35" y="30"/>
                  </a:cubicBezTo>
                  <a:cubicBezTo>
                    <a:pt x="34" y="30"/>
                    <a:pt x="32" y="31"/>
                    <a:pt x="27" y="32"/>
                  </a:cubicBezTo>
                  <a:cubicBezTo>
                    <a:pt x="27" y="32"/>
                    <a:pt x="27" y="32"/>
                    <a:pt x="27" y="32"/>
                  </a:cubicBezTo>
                  <a:cubicBezTo>
                    <a:pt x="27" y="32"/>
                    <a:pt x="27" y="32"/>
                    <a:pt x="27" y="32"/>
                  </a:cubicBezTo>
                  <a:cubicBezTo>
                    <a:pt x="27" y="33"/>
                    <a:pt x="27" y="33"/>
                    <a:pt x="27" y="33"/>
                  </a:cubicBezTo>
                  <a:cubicBezTo>
                    <a:pt x="27" y="33"/>
                    <a:pt x="27" y="33"/>
                    <a:pt x="27" y="33"/>
                  </a:cubicBezTo>
                  <a:cubicBezTo>
                    <a:pt x="27" y="33"/>
                    <a:pt x="27" y="33"/>
                    <a:pt x="27" y="33"/>
                  </a:cubicBezTo>
                  <a:cubicBezTo>
                    <a:pt x="28" y="35"/>
                    <a:pt x="28" y="36"/>
                    <a:pt x="28" y="37"/>
                  </a:cubicBezTo>
                  <a:cubicBezTo>
                    <a:pt x="29" y="38"/>
                    <a:pt x="29" y="38"/>
                    <a:pt x="30" y="40"/>
                  </a:cubicBezTo>
                  <a:cubicBezTo>
                    <a:pt x="28" y="40"/>
                    <a:pt x="26" y="40"/>
                    <a:pt x="24" y="42"/>
                  </a:cubicBezTo>
                  <a:cubicBezTo>
                    <a:pt x="23" y="39"/>
                    <a:pt x="23" y="38"/>
                    <a:pt x="22" y="35"/>
                  </a:cubicBezTo>
                  <a:cubicBezTo>
                    <a:pt x="21" y="35"/>
                    <a:pt x="21" y="35"/>
                    <a:pt x="21" y="35"/>
                  </a:cubicBezTo>
                  <a:cubicBezTo>
                    <a:pt x="21" y="35"/>
                    <a:pt x="21" y="35"/>
                    <a:pt x="21" y="35"/>
                  </a:cubicBezTo>
                  <a:cubicBezTo>
                    <a:pt x="21" y="35"/>
                    <a:pt x="21" y="35"/>
                    <a:pt x="21" y="35"/>
                  </a:cubicBezTo>
                  <a:cubicBezTo>
                    <a:pt x="16" y="36"/>
                    <a:pt x="13" y="37"/>
                    <a:pt x="12" y="38"/>
                  </a:cubicBezTo>
                  <a:cubicBezTo>
                    <a:pt x="12" y="36"/>
                    <a:pt x="11" y="34"/>
                    <a:pt x="11" y="33"/>
                  </a:cubicBezTo>
                  <a:cubicBezTo>
                    <a:pt x="12" y="32"/>
                    <a:pt x="16" y="31"/>
                    <a:pt x="19"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7"/>
                    <a:pt x="18" y="26"/>
                    <a:pt x="18" y="26"/>
                  </a:cubicBezTo>
                  <a:cubicBezTo>
                    <a:pt x="17" y="26"/>
                    <a:pt x="17" y="26"/>
                    <a:pt x="17" y="26"/>
                  </a:cubicBezTo>
                  <a:cubicBezTo>
                    <a:pt x="17" y="26"/>
                    <a:pt x="17" y="26"/>
                    <a:pt x="17" y="26"/>
                  </a:cubicBezTo>
                  <a:cubicBezTo>
                    <a:pt x="17" y="25"/>
                    <a:pt x="17" y="25"/>
                    <a:pt x="17" y="25"/>
                  </a:cubicBezTo>
                  <a:cubicBezTo>
                    <a:pt x="17" y="25"/>
                    <a:pt x="17" y="25"/>
                    <a:pt x="17" y="25"/>
                  </a:cubicBezTo>
                  <a:cubicBezTo>
                    <a:pt x="16" y="25"/>
                    <a:pt x="16" y="25"/>
                    <a:pt x="16" y="25"/>
                  </a:cubicBezTo>
                  <a:cubicBezTo>
                    <a:pt x="16" y="25"/>
                    <a:pt x="16" y="25"/>
                    <a:pt x="16" y="25"/>
                  </a:cubicBezTo>
                  <a:cubicBezTo>
                    <a:pt x="16" y="26"/>
                    <a:pt x="16" y="26"/>
                    <a:pt x="16" y="26"/>
                  </a:cubicBezTo>
                  <a:cubicBezTo>
                    <a:pt x="13" y="27"/>
                    <a:pt x="10" y="27"/>
                    <a:pt x="8" y="28"/>
                  </a:cubicBezTo>
                  <a:cubicBezTo>
                    <a:pt x="7" y="27"/>
                    <a:pt x="7" y="26"/>
                    <a:pt x="7" y="24"/>
                  </a:cubicBezTo>
                  <a:cubicBezTo>
                    <a:pt x="8" y="24"/>
                    <a:pt x="9" y="24"/>
                    <a:pt x="9" y="24"/>
                  </a:cubicBezTo>
                  <a:cubicBezTo>
                    <a:pt x="9" y="24"/>
                    <a:pt x="9" y="24"/>
                    <a:pt x="9" y="24"/>
                  </a:cubicBezTo>
                  <a:cubicBezTo>
                    <a:pt x="10" y="24"/>
                    <a:pt x="10" y="24"/>
                    <a:pt x="10" y="24"/>
                  </a:cubicBezTo>
                  <a:cubicBezTo>
                    <a:pt x="10" y="24"/>
                    <a:pt x="10" y="24"/>
                    <a:pt x="10" y="24"/>
                  </a:cubicBezTo>
                  <a:cubicBezTo>
                    <a:pt x="10" y="24"/>
                    <a:pt x="10" y="24"/>
                    <a:pt x="10" y="24"/>
                  </a:cubicBezTo>
                  <a:cubicBezTo>
                    <a:pt x="11" y="23"/>
                    <a:pt x="12" y="23"/>
                    <a:pt x="12" y="23"/>
                  </a:cubicBezTo>
                  <a:cubicBezTo>
                    <a:pt x="13" y="23"/>
                    <a:pt x="13" y="23"/>
                    <a:pt x="13" y="23"/>
                  </a:cubicBezTo>
                  <a:cubicBezTo>
                    <a:pt x="13" y="22"/>
                    <a:pt x="13" y="22"/>
                    <a:pt x="13" y="22"/>
                  </a:cubicBezTo>
                  <a:cubicBezTo>
                    <a:pt x="13" y="22"/>
                    <a:pt x="13" y="22"/>
                    <a:pt x="13" y="22"/>
                  </a:cubicBezTo>
                  <a:cubicBezTo>
                    <a:pt x="13" y="22"/>
                    <a:pt x="13" y="22"/>
                    <a:pt x="13" y="22"/>
                  </a:cubicBezTo>
                  <a:cubicBezTo>
                    <a:pt x="10" y="19"/>
                    <a:pt x="5" y="15"/>
                    <a:pt x="2" y="11"/>
                  </a:cubicBezTo>
                  <a:cubicBezTo>
                    <a:pt x="3" y="10"/>
                    <a:pt x="7" y="9"/>
                    <a:pt x="8" y="9"/>
                  </a:cubicBezTo>
                  <a:cubicBezTo>
                    <a:pt x="9" y="10"/>
                    <a:pt x="16" y="17"/>
                    <a:pt x="18" y="20"/>
                  </a:cubicBezTo>
                  <a:cubicBezTo>
                    <a:pt x="19" y="20"/>
                    <a:pt x="19" y="20"/>
                    <a:pt x="19" y="20"/>
                  </a:cubicBezTo>
                  <a:moveTo>
                    <a:pt x="29" y="0"/>
                  </a:moveTo>
                  <a:cubicBezTo>
                    <a:pt x="20" y="4"/>
                    <a:pt x="20" y="4"/>
                    <a:pt x="20" y="4"/>
                  </a:cubicBezTo>
                  <a:cubicBezTo>
                    <a:pt x="19" y="4"/>
                    <a:pt x="19" y="4"/>
                    <a:pt x="19" y="4"/>
                  </a:cubicBezTo>
                  <a:cubicBezTo>
                    <a:pt x="19" y="9"/>
                    <a:pt x="18" y="14"/>
                    <a:pt x="18" y="18"/>
                  </a:cubicBezTo>
                  <a:cubicBezTo>
                    <a:pt x="15" y="15"/>
                    <a:pt x="9" y="8"/>
                    <a:pt x="9" y="8"/>
                  </a:cubicBezTo>
                  <a:cubicBezTo>
                    <a:pt x="8" y="8"/>
                    <a:pt x="8" y="8"/>
                    <a:pt x="8" y="8"/>
                  </a:cubicBezTo>
                  <a:cubicBezTo>
                    <a:pt x="8" y="8"/>
                    <a:pt x="2" y="9"/>
                    <a:pt x="1" y="11"/>
                  </a:cubicBezTo>
                  <a:cubicBezTo>
                    <a:pt x="1" y="11"/>
                    <a:pt x="1" y="11"/>
                    <a:pt x="1" y="11"/>
                  </a:cubicBezTo>
                  <a:cubicBezTo>
                    <a:pt x="0" y="12"/>
                    <a:pt x="0" y="12"/>
                    <a:pt x="0" y="12"/>
                  </a:cubicBezTo>
                  <a:cubicBezTo>
                    <a:pt x="1" y="14"/>
                    <a:pt x="1" y="14"/>
                    <a:pt x="2" y="15"/>
                  </a:cubicBezTo>
                  <a:cubicBezTo>
                    <a:pt x="2" y="15"/>
                    <a:pt x="2" y="15"/>
                    <a:pt x="2" y="15"/>
                  </a:cubicBezTo>
                  <a:cubicBezTo>
                    <a:pt x="1" y="16"/>
                    <a:pt x="3" y="17"/>
                    <a:pt x="3" y="17"/>
                  </a:cubicBezTo>
                  <a:cubicBezTo>
                    <a:pt x="3" y="18"/>
                    <a:pt x="3" y="18"/>
                    <a:pt x="3" y="18"/>
                  </a:cubicBezTo>
                  <a:cubicBezTo>
                    <a:pt x="4" y="19"/>
                    <a:pt x="6" y="20"/>
                    <a:pt x="7" y="21"/>
                  </a:cubicBezTo>
                  <a:cubicBezTo>
                    <a:pt x="7" y="22"/>
                    <a:pt x="7" y="22"/>
                    <a:pt x="7" y="22"/>
                  </a:cubicBezTo>
                  <a:cubicBezTo>
                    <a:pt x="8" y="22"/>
                    <a:pt x="8" y="22"/>
                    <a:pt x="8" y="22"/>
                  </a:cubicBezTo>
                  <a:cubicBezTo>
                    <a:pt x="8" y="22"/>
                    <a:pt x="8" y="22"/>
                    <a:pt x="8" y="22"/>
                  </a:cubicBezTo>
                  <a:cubicBezTo>
                    <a:pt x="9" y="23"/>
                    <a:pt x="9" y="23"/>
                    <a:pt x="9" y="23"/>
                  </a:cubicBezTo>
                  <a:cubicBezTo>
                    <a:pt x="8" y="23"/>
                    <a:pt x="7" y="23"/>
                    <a:pt x="6" y="24"/>
                  </a:cubicBezTo>
                  <a:cubicBezTo>
                    <a:pt x="6" y="24"/>
                    <a:pt x="6" y="24"/>
                    <a:pt x="6" y="24"/>
                  </a:cubicBezTo>
                  <a:cubicBezTo>
                    <a:pt x="6" y="26"/>
                    <a:pt x="6" y="27"/>
                    <a:pt x="7" y="29"/>
                  </a:cubicBezTo>
                  <a:cubicBezTo>
                    <a:pt x="7" y="29"/>
                    <a:pt x="7" y="29"/>
                    <a:pt x="7" y="29"/>
                  </a:cubicBezTo>
                  <a:cubicBezTo>
                    <a:pt x="7" y="30"/>
                    <a:pt x="7" y="31"/>
                    <a:pt x="8" y="31"/>
                  </a:cubicBezTo>
                  <a:cubicBezTo>
                    <a:pt x="8" y="32"/>
                    <a:pt x="8" y="32"/>
                    <a:pt x="8" y="32"/>
                  </a:cubicBezTo>
                  <a:cubicBezTo>
                    <a:pt x="9" y="32"/>
                    <a:pt x="9" y="32"/>
                    <a:pt x="9" y="32"/>
                  </a:cubicBezTo>
                  <a:cubicBezTo>
                    <a:pt x="9" y="31"/>
                    <a:pt x="10" y="31"/>
                    <a:pt x="11" y="31"/>
                  </a:cubicBezTo>
                  <a:cubicBezTo>
                    <a:pt x="11" y="31"/>
                    <a:pt x="12" y="30"/>
                    <a:pt x="14" y="30"/>
                  </a:cubicBezTo>
                  <a:cubicBezTo>
                    <a:pt x="14" y="30"/>
                    <a:pt x="14" y="30"/>
                    <a:pt x="14" y="30"/>
                  </a:cubicBezTo>
                  <a:cubicBezTo>
                    <a:pt x="16" y="29"/>
                    <a:pt x="16" y="29"/>
                    <a:pt x="16" y="29"/>
                  </a:cubicBezTo>
                  <a:cubicBezTo>
                    <a:pt x="16" y="29"/>
                    <a:pt x="16" y="29"/>
                    <a:pt x="16" y="29"/>
                  </a:cubicBezTo>
                  <a:cubicBezTo>
                    <a:pt x="16" y="30"/>
                    <a:pt x="16" y="30"/>
                    <a:pt x="16" y="30"/>
                  </a:cubicBezTo>
                  <a:cubicBezTo>
                    <a:pt x="12" y="31"/>
                    <a:pt x="10" y="32"/>
                    <a:pt x="10" y="32"/>
                  </a:cubicBezTo>
                  <a:cubicBezTo>
                    <a:pt x="10" y="32"/>
                    <a:pt x="10" y="32"/>
                    <a:pt x="10" y="32"/>
                  </a:cubicBezTo>
                  <a:cubicBezTo>
                    <a:pt x="10" y="33"/>
                    <a:pt x="10" y="33"/>
                    <a:pt x="10" y="33"/>
                  </a:cubicBezTo>
                  <a:cubicBezTo>
                    <a:pt x="10" y="34"/>
                    <a:pt x="11" y="36"/>
                    <a:pt x="11" y="38"/>
                  </a:cubicBezTo>
                  <a:cubicBezTo>
                    <a:pt x="11" y="38"/>
                    <a:pt x="11" y="38"/>
                    <a:pt x="11" y="38"/>
                  </a:cubicBezTo>
                  <a:cubicBezTo>
                    <a:pt x="11" y="39"/>
                    <a:pt x="11" y="39"/>
                    <a:pt x="11" y="39"/>
                  </a:cubicBezTo>
                  <a:cubicBezTo>
                    <a:pt x="12" y="40"/>
                    <a:pt x="13" y="41"/>
                    <a:pt x="14" y="42"/>
                  </a:cubicBezTo>
                  <a:cubicBezTo>
                    <a:pt x="14" y="42"/>
                    <a:pt x="14" y="42"/>
                    <a:pt x="14" y="42"/>
                  </a:cubicBezTo>
                  <a:cubicBezTo>
                    <a:pt x="15" y="42"/>
                    <a:pt x="15" y="42"/>
                    <a:pt x="15" y="42"/>
                  </a:cubicBezTo>
                  <a:cubicBezTo>
                    <a:pt x="17" y="41"/>
                    <a:pt x="19" y="40"/>
                    <a:pt x="21" y="39"/>
                  </a:cubicBezTo>
                  <a:cubicBezTo>
                    <a:pt x="22" y="41"/>
                    <a:pt x="23" y="43"/>
                    <a:pt x="24" y="45"/>
                  </a:cubicBezTo>
                  <a:cubicBezTo>
                    <a:pt x="24" y="46"/>
                    <a:pt x="25" y="47"/>
                    <a:pt x="25" y="47"/>
                  </a:cubicBezTo>
                  <a:cubicBezTo>
                    <a:pt x="25" y="48"/>
                    <a:pt x="25" y="48"/>
                    <a:pt x="25" y="48"/>
                  </a:cubicBezTo>
                  <a:cubicBezTo>
                    <a:pt x="25" y="48"/>
                    <a:pt x="25" y="48"/>
                    <a:pt x="25" y="48"/>
                  </a:cubicBezTo>
                  <a:cubicBezTo>
                    <a:pt x="25" y="47"/>
                    <a:pt x="25" y="47"/>
                    <a:pt x="25" y="47"/>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7"/>
                    <a:pt x="26" y="47"/>
                    <a:pt x="26" y="47"/>
                  </a:cubicBezTo>
                  <a:cubicBezTo>
                    <a:pt x="27" y="47"/>
                    <a:pt x="28" y="46"/>
                    <a:pt x="29" y="46"/>
                  </a:cubicBezTo>
                  <a:cubicBezTo>
                    <a:pt x="29" y="46"/>
                    <a:pt x="29" y="46"/>
                    <a:pt x="29" y="46"/>
                  </a:cubicBezTo>
                  <a:cubicBezTo>
                    <a:pt x="30" y="46"/>
                    <a:pt x="30" y="46"/>
                    <a:pt x="30" y="46"/>
                  </a:cubicBezTo>
                  <a:cubicBezTo>
                    <a:pt x="30" y="46"/>
                    <a:pt x="30" y="46"/>
                    <a:pt x="30" y="46"/>
                  </a:cubicBezTo>
                  <a:cubicBezTo>
                    <a:pt x="30" y="46"/>
                    <a:pt x="30" y="46"/>
                    <a:pt x="30" y="46"/>
                  </a:cubicBezTo>
                  <a:cubicBezTo>
                    <a:pt x="30" y="45"/>
                    <a:pt x="31" y="45"/>
                    <a:pt x="32" y="45"/>
                  </a:cubicBezTo>
                  <a:cubicBezTo>
                    <a:pt x="32" y="44"/>
                    <a:pt x="32" y="44"/>
                    <a:pt x="32" y="44"/>
                  </a:cubicBezTo>
                  <a:cubicBezTo>
                    <a:pt x="32" y="44"/>
                    <a:pt x="32" y="44"/>
                    <a:pt x="32" y="44"/>
                  </a:cubicBezTo>
                  <a:cubicBezTo>
                    <a:pt x="31" y="43"/>
                    <a:pt x="31" y="42"/>
                    <a:pt x="30" y="40"/>
                  </a:cubicBezTo>
                  <a:cubicBezTo>
                    <a:pt x="31" y="40"/>
                    <a:pt x="31" y="40"/>
                    <a:pt x="31" y="40"/>
                  </a:cubicBezTo>
                  <a:cubicBezTo>
                    <a:pt x="31" y="40"/>
                    <a:pt x="31" y="40"/>
                    <a:pt x="31" y="40"/>
                  </a:cubicBezTo>
                  <a:cubicBezTo>
                    <a:pt x="30" y="39"/>
                    <a:pt x="30" y="38"/>
                    <a:pt x="29" y="37"/>
                  </a:cubicBezTo>
                  <a:cubicBezTo>
                    <a:pt x="30" y="37"/>
                    <a:pt x="30" y="37"/>
                    <a:pt x="30" y="37"/>
                  </a:cubicBezTo>
                  <a:cubicBezTo>
                    <a:pt x="30" y="36"/>
                    <a:pt x="35" y="34"/>
                    <a:pt x="36" y="34"/>
                  </a:cubicBezTo>
                  <a:cubicBezTo>
                    <a:pt x="37" y="34"/>
                    <a:pt x="37" y="34"/>
                    <a:pt x="37" y="34"/>
                  </a:cubicBezTo>
                  <a:cubicBezTo>
                    <a:pt x="36" y="30"/>
                    <a:pt x="36" y="30"/>
                    <a:pt x="36" y="30"/>
                  </a:cubicBezTo>
                  <a:cubicBezTo>
                    <a:pt x="36" y="30"/>
                    <a:pt x="36" y="30"/>
                    <a:pt x="36" y="30"/>
                  </a:cubicBezTo>
                  <a:cubicBezTo>
                    <a:pt x="36" y="30"/>
                    <a:pt x="35" y="25"/>
                    <a:pt x="34" y="24"/>
                  </a:cubicBezTo>
                  <a:cubicBezTo>
                    <a:pt x="34" y="23"/>
                    <a:pt x="34" y="23"/>
                    <a:pt x="34" y="23"/>
                  </a:cubicBezTo>
                  <a:cubicBezTo>
                    <a:pt x="33" y="24"/>
                    <a:pt x="33" y="24"/>
                    <a:pt x="33" y="24"/>
                  </a:cubicBezTo>
                  <a:cubicBezTo>
                    <a:pt x="33" y="24"/>
                    <a:pt x="32" y="24"/>
                    <a:pt x="31" y="24"/>
                  </a:cubicBezTo>
                  <a:cubicBezTo>
                    <a:pt x="30" y="25"/>
                    <a:pt x="28" y="25"/>
                    <a:pt x="26" y="26"/>
                  </a:cubicBezTo>
                  <a:cubicBezTo>
                    <a:pt x="26" y="26"/>
                    <a:pt x="26" y="26"/>
                    <a:pt x="26" y="26"/>
                  </a:cubicBezTo>
                  <a:cubicBezTo>
                    <a:pt x="26" y="25"/>
                    <a:pt x="26" y="25"/>
                    <a:pt x="26" y="25"/>
                  </a:cubicBezTo>
                  <a:cubicBezTo>
                    <a:pt x="26" y="25"/>
                    <a:pt x="26" y="25"/>
                    <a:pt x="26" y="25"/>
                  </a:cubicBezTo>
                  <a:cubicBezTo>
                    <a:pt x="26" y="25"/>
                    <a:pt x="26" y="25"/>
                    <a:pt x="26" y="25"/>
                  </a:cubicBezTo>
                  <a:cubicBezTo>
                    <a:pt x="28" y="25"/>
                    <a:pt x="29" y="24"/>
                    <a:pt x="30" y="24"/>
                  </a:cubicBezTo>
                  <a:cubicBezTo>
                    <a:pt x="31" y="24"/>
                    <a:pt x="31" y="24"/>
                    <a:pt x="31" y="24"/>
                  </a:cubicBezTo>
                  <a:cubicBezTo>
                    <a:pt x="31" y="24"/>
                    <a:pt x="31" y="24"/>
                    <a:pt x="31" y="24"/>
                  </a:cubicBezTo>
                  <a:cubicBezTo>
                    <a:pt x="31" y="24"/>
                    <a:pt x="31" y="24"/>
                    <a:pt x="31" y="24"/>
                  </a:cubicBezTo>
                  <a:cubicBezTo>
                    <a:pt x="31" y="24"/>
                    <a:pt x="31" y="24"/>
                    <a:pt x="31" y="24"/>
                  </a:cubicBezTo>
                  <a:cubicBezTo>
                    <a:pt x="32" y="23"/>
                    <a:pt x="32" y="23"/>
                    <a:pt x="33" y="23"/>
                  </a:cubicBezTo>
                  <a:cubicBezTo>
                    <a:pt x="33" y="23"/>
                    <a:pt x="33" y="23"/>
                    <a:pt x="33" y="23"/>
                  </a:cubicBezTo>
                  <a:cubicBezTo>
                    <a:pt x="33" y="22"/>
                    <a:pt x="33" y="21"/>
                    <a:pt x="33" y="20"/>
                  </a:cubicBezTo>
                  <a:cubicBezTo>
                    <a:pt x="33" y="20"/>
                    <a:pt x="33" y="20"/>
                    <a:pt x="33" y="20"/>
                  </a:cubicBezTo>
                  <a:cubicBezTo>
                    <a:pt x="33" y="18"/>
                    <a:pt x="32" y="16"/>
                    <a:pt x="32" y="14"/>
                  </a:cubicBezTo>
                  <a:cubicBezTo>
                    <a:pt x="32" y="14"/>
                    <a:pt x="32" y="14"/>
                    <a:pt x="32" y="14"/>
                  </a:cubicBezTo>
                  <a:cubicBezTo>
                    <a:pt x="31" y="14"/>
                    <a:pt x="31" y="14"/>
                    <a:pt x="31" y="14"/>
                  </a:cubicBezTo>
                  <a:cubicBezTo>
                    <a:pt x="30" y="14"/>
                    <a:pt x="29" y="15"/>
                    <a:pt x="28" y="15"/>
                  </a:cubicBezTo>
                  <a:cubicBezTo>
                    <a:pt x="29" y="14"/>
                    <a:pt x="29" y="13"/>
                    <a:pt x="29" y="12"/>
                  </a:cubicBezTo>
                  <a:cubicBezTo>
                    <a:pt x="29" y="11"/>
                    <a:pt x="30" y="10"/>
                    <a:pt x="30" y="8"/>
                  </a:cubicBezTo>
                  <a:cubicBezTo>
                    <a:pt x="30" y="8"/>
                    <a:pt x="31" y="7"/>
                    <a:pt x="30" y="6"/>
                  </a:cubicBezTo>
                  <a:cubicBezTo>
                    <a:pt x="30" y="4"/>
                    <a:pt x="30" y="2"/>
                    <a:pt x="30" y="1"/>
                  </a:cubicBezTo>
                  <a:cubicBezTo>
                    <a:pt x="30" y="0"/>
                    <a:pt x="30" y="0"/>
                    <a:pt x="30" y="0"/>
                  </a:cubicBezTo>
                  <a:cubicBezTo>
                    <a:pt x="30" y="0"/>
                    <a:pt x="30" y="0"/>
                    <a:pt x="30" y="0"/>
                  </a:cubicBezTo>
                  <a:cubicBezTo>
                    <a:pt x="30" y="0"/>
                    <a:pt x="30" y="0"/>
                    <a:pt x="30" y="0"/>
                  </a:cubicBezTo>
                  <a:cubicBezTo>
                    <a:pt x="29" y="0"/>
                    <a:pt x="29" y="0"/>
                    <a:pt x="29" y="0"/>
                  </a:cubicBezTo>
                  <a:cubicBezTo>
                    <a:pt x="29" y="0"/>
                    <a:pt x="29" y="0"/>
                    <a:pt x="29" y="0"/>
                  </a:cubicBezTo>
                  <a:cubicBezTo>
                    <a:pt x="29" y="0"/>
                    <a:pt x="29" y="0"/>
                    <a:pt x="29"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06" name="Freeform 192"/>
            <p:cNvSpPr>
              <a:spLocks noEditPoints="1"/>
            </p:cNvSpPr>
            <p:nvPr/>
          </p:nvSpPr>
          <p:spPr bwMode="auto">
            <a:xfrm>
              <a:off x="4210" y="2070"/>
              <a:ext cx="76" cy="121"/>
            </a:xfrm>
            <a:custGeom>
              <a:gdLst>
                <a:gd fmla="*/ 24 w 32" name="T0"/>
                <a:gd fmla="*/ 50 h 51" name="T1"/>
                <a:gd fmla="*/ 22 w 32" name="T2"/>
                <a:gd fmla="*/ 49 h 51" name="T3"/>
                <a:gd fmla="*/ 20 w 32" name="T4"/>
                <a:gd fmla="*/ 49 h 51" name="T5"/>
                <a:gd fmla="*/ 28 w 32" name="T6"/>
                <a:gd fmla="*/ 46 h 51" name="T7"/>
                <a:gd fmla="*/ 16 w 32" name="T8"/>
                <a:gd fmla="*/ 48 h 51" name="T9"/>
                <a:gd fmla="*/ 27 w 32" name="T10"/>
                <a:gd fmla="*/ 49 h 51" name="T11"/>
                <a:gd fmla="*/ 29 w 32" name="T12"/>
                <a:gd fmla="*/ 49 h 51" name="T13"/>
                <a:gd fmla="*/ 16 w 32" name="T14"/>
                <a:gd fmla="*/ 48 h 51" name="T15"/>
                <a:gd fmla="*/ 3 w 32" name="T16"/>
                <a:gd fmla="*/ 46 h 51" name="T17"/>
                <a:gd fmla="*/ 12 w 32" name="T18"/>
                <a:gd fmla="*/ 47 h 51" name="T19"/>
                <a:gd fmla="*/ 5 w 32" name="T20"/>
                <a:gd fmla="*/ 45 h 51" name="T21"/>
                <a:gd fmla="*/ 11 w 32" name="T22"/>
                <a:gd fmla="*/ 44 h 51" name="T23"/>
                <a:gd fmla="*/ 9 w 32" name="T24"/>
                <a:gd fmla="*/ 43 h 51" name="T25"/>
                <a:gd fmla="*/ 9 w 32" name="T26"/>
                <a:gd fmla="*/ 47 h 51" name="T27"/>
                <a:gd fmla="*/ 4 w 32" name="T28"/>
                <a:gd fmla="*/ 43 h 51" name="T29"/>
                <a:gd fmla="*/ 2 w 32" name="T30"/>
                <a:gd fmla="*/ 41 h 51" name="T31"/>
                <a:gd fmla="*/ 1 w 32" name="T32"/>
                <a:gd fmla="*/ 39 h 51" name="T33"/>
                <a:gd fmla="*/ 23 w 32" name="T34"/>
                <a:gd fmla="*/ 29 h 51" name="T35"/>
                <a:gd fmla="*/ 22 w 32" name="T36"/>
                <a:gd fmla="*/ 31 h 51" name="T37"/>
                <a:gd fmla="*/ 20 w 32" name="T38"/>
                <a:gd fmla="*/ 31 h 51" name="T39"/>
                <a:gd fmla="*/ 18 w 32" name="T40"/>
                <a:gd fmla="*/ 31 h 51" name="T41"/>
                <a:gd fmla="*/ 16 w 32" name="T42"/>
                <a:gd fmla="*/ 30 h 51" name="T43"/>
                <a:gd fmla="*/ 4 w 32" name="T44"/>
                <a:gd fmla="*/ 28 h 51" name="T45"/>
                <a:gd fmla="*/ 5 w 32" name="T46"/>
                <a:gd fmla="*/ 31 h 51" name="T47"/>
                <a:gd fmla="*/ 7 w 32" name="T48"/>
                <a:gd fmla="*/ 31 h 51" name="T49"/>
                <a:gd fmla="*/ 28 w 32" name="T50"/>
                <a:gd fmla="*/ 15 h 51" name="T51"/>
                <a:gd fmla="*/ 22 w 32" name="T52"/>
                <a:gd fmla="*/ 18 h 51" name="T53"/>
                <a:gd fmla="*/ 20 w 32" name="T54"/>
                <a:gd fmla="*/ 14 h 51" name="T55"/>
                <a:gd fmla="*/ 28 w 32" name="T56"/>
                <a:gd fmla="*/ 14 h 51" name="T57"/>
                <a:gd fmla="*/ 24 w 32" name="T58"/>
                <a:gd fmla="*/ 17 h 51" name="T59"/>
                <a:gd fmla="*/ 26 w 32" name="T60"/>
                <a:gd fmla="*/ 14 h 51" name="T61"/>
                <a:gd fmla="*/ 21 w 32" name="T62"/>
                <a:gd fmla="*/ 11 h 51" name="T63"/>
                <a:gd fmla="*/ 14 w 32" name="T64"/>
                <a:gd fmla="*/ 14 h 51" name="T65"/>
                <a:gd fmla="*/ 21 w 32" name="T66"/>
                <a:gd fmla="*/ 11 h 51" name="T67"/>
                <a:gd fmla="*/ 16 w 32" name="T68"/>
                <a:gd fmla="*/ 11 h 51" name="T69"/>
                <a:gd fmla="*/ 18 w 32" name="T70"/>
                <a:gd fmla="*/ 10 h 51" name="T71"/>
                <a:gd fmla="*/ 7 w 32" name="T72"/>
                <a:gd fmla="*/ 8 h 51" name="T73"/>
                <a:gd fmla="*/ 19 w 32" name="T74"/>
                <a:gd fmla="*/ 9 h 51" name="T75"/>
                <a:gd fmla="*/ 14 w 32" name="T76"/>
                <a:gd fmla="*/ 17 h 51" name="T77"/>
                <a:gd fmla="*/ 16 w 32" name="T78"/>
                <a:gd fmla="*/ 27 h 51" name="T79"/>
                <a:gd fmla="*/ 29 w 32" name="T80"/>
                <a:gd fmla="*/ 38 h 51" name="T81"/>
                <a:gd fmla="*/ 3 w 32" name="T82"/>
                <a:gd fmla="*/ 40 h 51" name="T83"/>
                <a:gd fmla="*/ 9 w 32" name="T84"/>
                <a:gd fmla="*/ 27 h 51" name="T85"/>
                <a:gd fmla="*/ 8 w 32" name="T86"/>
                <a:gd fmla="*/ 27 h 51" name="T87"/>
                <a:gd fmla="*/ 12 w 32" name="T88"/>
                <a:gd fmla="*/ 1 h 51" name="T89"/>
                <a:gd fmla="*/ 1 w 32" name="T90"/>
                <a:gd fmla="*/ 27 h 51" name="T91"/>
                <a:gd fmla="*/ 5 w 32" name="T92"/>
                <a:gd fmla="*/ 32 h 51" name="T93"/>
                <a:gd fmla="*/ 0 w 32" name="T94"/>
                <a:gd fmla="*/ 41 h 51" name="T95"/>
                <a:gd fmla="*/ 4 w 32" name="T96"/>
                <a:gd fmla="*/ 50 h 51" name="T97"/>
                <a:gd fmla="*/ 30 w 32" name="T98"/>
                <a:gd fmla="*/ 50 h 51" name="T99"/>
                <a:gd fmla="*/ 32 w 32" name="T100"/>
                <a:gd fmla="*/ 44 h 51" name="T101"/>
                <a:gd fmla="*/ 30 w 32" name="T102"/>
                <a:gd fmla="*/ 37 h 51" name="T103"/>
                <a:gd fmla="*/ 24 w 32" name="T104"/>
                <a:gd fmla="*/ 32 h 51" name="T105"/>
                <a:gd fmla="*/ 16 w 32" name="T106"/>
                <a:gd fmla="*/ 21 h 51" name="T107"/>
                <a:gd fmla="*/ 20 w 32" name="T108"/>
                <a:gd fmla="*/ 17 h 51" name="T109"/>
                <a:gd fmla="*/ 29 w 32" name="T110"/>
                <a:gd fmla="*/ 16 h 5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1" w="32">
                  <a:moveTo>
                    <a:pt x="21" y="49"/>
                  </a:moveTo>
                  <a:cubicBezTo>
                    <a:pt x="21" y="49"/>
                    <a:pt x="21" y="49"/>
                    <a:pt x="20" y="49"/>
                  </a:cubicBezTo>
                  <a:cubicBezTo>
                    <a:pt x="20" y="49"/>
                    <a:pt x="21" y="46"/>
                    <a:pt x="22" y="46"/>
                  </a:cubicBezTo>
                  <a:cubicBezTo>
                    <a:pt x="22" y="46"/>
                    <a:pt x="22" y="46"/>
                    <a:pt x="22" y="46"/>
                  </a:cubicBezTo>
                  <a:cubicBezTo>
                    <a:pt x="22" y="46"/>
                    <a:pt x="23" y="46"/>
                    <a:pt x="23" y="46"/>
                  </a:cubicBezTo>
                  <a:cubicBezTo>
                    <a:pt x="22" y="47"/>
                    <a:pt x="22" y="48"/>
                    <a:pt x="21" y="49"/>
                  </a:cubicBezTo>
                  <a:moveTo>
                    <a:pt x="24" y="50"/>
                  </a:moveTo>
                  <a:cubicBezTo>
                    <a:pt x="24" y="49"/>
                    <a:pt x="24" y="49"/>
                    <a:pt x="24" y="49"/>
                  </a:cubicBezTo>
                  <a:cubicBezTo>
                    <a:pt x="24" y="48"/>
                    <a:pt x="25" y="47"/>
                    <a:pt x="26" y="46"/>
                  </a:cubicBezTo>
                  <a:cubicBezTo>
                    <a:pt x="26" y="46"/>
                    <a:pt x="26" y="46"/>
                    <a:pt x="26" y="46"/>
                  </a:cubicBezTo>
                  <a:cubicBezTo>
                    <a:pt x="26" y="46"/>
                    <a:pt x="27" y="46"/>
                    <a:pt x="27" y="46"/>
                  </a:cubicBezTo>
                  <a:cubicBezTo>
                    <a:pt x="26" y="47"/>
                    <a:pt x="26" y="48"/>
                    <a:pt x="25" y="50"/>
                  </a:cubicBezTo>
                  <a:cubicBezTo>
                    <a:pt x="25" y="50"/>
                    <a:pt x="25" y="50"/>
                    <a:pt x="25" y="50"/>
                  </a:cubicBezTo>
                  <a:cubicBezTo>
                    <a:pt x="24" y="50"/>
                    <a:pt x="23" y="50"/>
                    <a:pt x="22" y="49"/>
                  </a:cubicBezTo>
                  <a:cubicBezTo>
                    <a:pt x="22" y="48"/>
                    <a:pt x="23" y="47"/>
                    <a:pt x="24" y="46"/>
                  </a:cubicBezTo>
                  <a:cubicBezTo>
                    <a:pt x="24" y="46"/>
                    <a:pt x="24" y="46"/>
                    <a:pt x="24" y="46"/>
                  </a:cubicBezTo>
                  <a:cubicBezTo>
                    <a:pt x="24" y="46"/>
                    <a:pt x="25" y="46"/>
                    <a:pt x="25" y="46"/>
                  </a:cubicBezTo>
                  <a:cubicBezTo>
                    <a:pt x="25" y="47"/>
                    <a:pt x="24" y="48"/>
                    <a:pt x="23" y="49"/>
                  </a:cubicBezTo>
                  <a:cubicBezTo>
                    <a:pt x="24" y="50"/>
                    <a:pt x="24" y="50"/>
                    <a:pt x="24" y="50"/>
                  </a:cubicBezTo>
                  <a:cubicBezTo>
                    <a:pt x="24" y="50"/>
                    <a:pt x="24" y="50"/>
                    <a:pt x="24" y="50"/>
                  </a:cubicBezTo>
                  <a:moveTo>
                    <a:pt x="20" y="49"/>
                  </a:moveTo>
                  <a:cubicBezTo>
                    <a:pt x="19" y="49"/>
                    <a:pt x="18" y="49"/>
                    <a:pt x="18" y="48"/>
                  </a:cubicBezTo>
                  <a:cubicBezTo>
                    <a:pt x="18" y="47"/>
                    <a:pt x="19" y="47"/>
                    <a:pt x="20" y="46"/>
                  </a:cubicBezTo>
                  <a:cubicBezTo>
                    <a:pt x="20" y="46"/>
                    <a:pt x="20" y="46"/>
                    <a:pt x="20" y="46"/>
                  </a:cubicBezTo>
                  <a:cubicBezTo>
                    <a:pt x="20" y="46"/>
                    <a:pt x="21" y="46"/>
                    <a:pt x="21" y="46"/>
                  </a:cubicBezTo>
                  <a:cubicBezTo>
                    <a:pt x="20" y="49"/>
                    <a:pt x="20" y="49"/>
                    <a:pt x="20" y="49"/>
                  </a:cubicBezTo>
                  <a:moveTo>
                    <a:pt x="26" y="50"/>
                  </a:moveTo>
                  <a:cubicBezTo>
                    <a:pt x="26" y="48"/>
                    <a:pt x="27" y="47"/>
                    <a:pt x="28" y="46"/>
                  </a:cubicBezTo>
                  <a:cubicBezTo>
                    <a:pt x="28" y="45"/>
                    <a:pt x="29" y="45"/>
                    <a:pt x="29" y="45"/>
                  </a:cubicBezTo>
                  <a:cubicBezTo>
                    <a:pt x="28" y="47"/>
                    <a:pt x="28" y="48"/>
                    <a:pt x="27" y="49"/>
                  </a:cubicBezTo>
                  <a:cubicBezTo>
                    <a:pt x="27" y="50"/>
                    <a:pt x="27" y="50"/>
                    <a:pt x="27" y="50"/>
                  </a:cubicBezTo>
                  <a:cubicBezTo>
                    <a:pt x="27" y="50"/>
                    <a:pt x="27" y="50"/>
                    <a:pt x="27" y="50"/>
                  </a:cubicBezTo>
                  <a:cubicBezTo>
                    <a:pt x="27" y="50"/>
                    <a:pt x="26" y="50"/>
                    <a:pt x="26" y="50"/>
                  </a:cubicBezTo>
                  <a:moveTo>
                    <a:pt x="17" y="48"/>
                  </a:moveTo>
                  <a:cubicBezTo>
                    <a:pt x="16" y="48"/>
                    <a:pt x="16" y="48"/>
                    <a:pt x="16" y="48"/>
                  </a:cubicBezTo>
                  <a:cubicBezTo>
                    <a:pt x="16" y="48"/>
                    <a:pt x="16" y="48"/>
                    <a:pt x="16" y="48"/>
                  </a:cubicBezTo>
                  <a:cubicBezTo>
                    <a:pt x="16" y="47"/>
                    <a:pt x="17" y="46"/>
                    <a:pt x="18" y="45"/>
                  </a:cubicBezTo>
                  <a:cubicBezTo>
                    <a:pt x="18" y="45"/>
                    <a:pt x="18" y="45"/>
                    <a:pt x="18" y="45"/>
                  </a:cubicBezTo>
                  <a:cubicBezTo>
                    <a:pt x="19" y="45"/>
                    <a:pt x="19" y="45"/>
                    <a:pt x="19" y="45"/>
                  </a:cubicBezTo>
                  <a:cubicBezTo>
                    <a:pt x="19" y="46"/>
                    <a:pt x="18" y="47"/>
                    <a:pt x="17" y="48"/>
                  </a:cubicBezTo>
                  <a:moveTo>
                    <a:pt x="27" y="49"/>
                  </a:moveTo>
                  <a:cubicBezTo>
                    <a:pt x="27" y="49"/>
                    <a:pt x="27" y="49"/>
                    <a:pt x="27" y="49"/>
                  </a:cubicBezTo>
                  <a:cubicBezTo>
                    <a:pt x="28" y="48"/>
                    <a:pt x="29" y="46"/>
                    <a:pt x="30" y="45"/>
                  </a:cubicBezTo>
                  <a:cubicBezTo>
                    <a:pt x="30" y="45"/>
                    <a:pt x="30" y="45"/>
                    <a:pt x="30" y="45"/>
                  </a:cubicBezTo>
                  <a:cubicBezTo>
                    <a:pt x="30" y="45"/>
                    <a:pt x="30" y="45"/>
                    <a:pt x="31" y="45"/>
                  </a:cubicBezTo>
                  <a:cubicBezTo>
                    <a:pt x="31" y="45"/>
                    <a:pt x="31" y="45"/>
                    <a:pt x="31" y="45"/>
                  </a:cubicBezTo>
                  <a:cubicBezTo>
                    <a:pt x="31" y="45"/>
                    <a:pt x="31" y="45"/>
                    <a:pt x="31" y="45"/>
                  </a:cubicBezTo>
                  <a:cubicBezTo>
                    <a:pt x="29" y="49"/>
                    <a:pt x="29" y="49"/>
                    <a:pt x="29" y="49"/>
                  </a:cubicBezTo>
                  <a:cubicBezTo>
                    <a:pt x="29" y="49"/>
                    <a:pt x="29" y="49"/>
                    <a:pt x="29" y="49"/>
                  </a:cubicBezTo>
                  <a:cubicBezTo>
                    <a:pt x="29" y="49"/>
                    <a:pt x="29" y="49"/>
                    <a:pt x="29" y="49"/>
                  </a:cubicBezTo>
                  <a:cubicBezTo>
                    <a:pt x="29" y="49"/>
                    <a:pt x="29" y="49"/>
                    <a:pt x="29" y="49"/>
                  </a:cubicBezTo>
                  <a:cubicBezTo>
                    <a:pt x="30" y="47"/>
                    <a:pt x="30" y="47"/>
                    <a:pt x="30" y="47"/>
                  </a:cubicBezTo>
                  <a:cubicBezTo>
                    <a:pt x="30" y="48"/>
                    <a:pt x="30" y="48"/>
                    <a:pt x="30" y="48"/>
                  </a:cubicBezTo>
                  <a:cubicBezTo>
                    <a:pt x="30" y="48"/>
                    <a:pt x="30" y="49"/>
                    <a:pt x="30" y="49"/>
                  </a:cubicBezTo>
                  <a:cubicBezTo>
                    <a:pt x="29" y="49"/>
                    <a:pt x="28" y="49"/>
                    <a:pt x="27" y="49"/>
                  </a:cubicBezTo>
                  <a:moveTo>
                    <a:pt x="16" y="48"/>
                  </a:moveTo>
                  <a:cubicBezTo>
                    <a:pt x="15" y="47"/>
                    <a:pt x="14" y="47"/>
                    <a:pt x="13" y="47"/>
                  </a:cubicBezTo>
                  <a:cubicBezTo>
                    <a:pt x="14" y="46"/>
                    <a:pt x="14" y="45"/>
                    <a:pt x="15" y="44"/>
                  </a:cubicBezTo>
                  <a:cubicBezTo>
                    <a:pt x="15" y="44"/>
                    <a:pt x="15" y="44"/>
                    <a:pt x="15" y="44"/>
                  </a:cubicBezTo>
                  <a:cubicBezTo>
                    <a:pt x="16" y="44"/>
                    <a:pt x="16" y="45"/>
                    <a:pt x="17" y="45"/>
                  </a:cubicBezTo>
                  <a:cubicBezTo>
                    <a:pt x="17" y="46"/>
                    <a:pt x="16" y="47"/>
                    <a:pt x="16" y="48"/>
                  </a:cubicBezTo>
                  <a:moveTo>
                    <a:pt x="3" y="48"/>
                  </a:moveTo>
                  <a:cubicBezTo>
                    <a:pt x="3" y="47"/>
                    <a:pt x="3" y="47"/>
                    <a:pt x="3" y="46"/>
                  </a:cubicBezTo>
                  <a:cubicBezTo>
                    <a:pt x="2" y="46"/>
                    <a:pt x="2" y="46"/>
                    <a:pt x="2" y="46"/>
                  </a:cubicBezTo>
                  <a:cubicBezTo>
                    <a:pt x="3" y="45"/>
                    <a:pt x="3" y="44"/>
                    <a:pt x="4" y="44"/>
                  </a:cubicBezTo>
                  <a:cubicBezTo>
                    <a:pt x="4" y="45"/>
                    <a:pt x="4" y="46"/>
                    <a:pt x="3" y="47"/>
                  </a:cubicBezTo>
                  <a:cubicBezTo>
                    <a:pt x="3" y="48"/>
                    <a:pt x="3" y="48"/>
                    <a:pt x="3" y="48"/>
                  </a:cubicBezTo>
                  <a:moveTo>
                    <a:pt x="13" y="47"/>
                  </a:moveTo>
                  <a:cubicBezTo>
                    <a:pt x="13" y="47"/>
                    <a:pt x="13" y="47"/>
                    <a:pt x="13" y="47"/>
                  </a:cubicBezTo>
                  <a:cubicBezTo>
                    <a:pt x="12" y="47"/>
                    <a:pt x="12" y="47"/>
                    <a:pt x="12" y="47"/>
                  </a:cubicBezTo>
                  <a:cubicBezTo>
                    <a:pt x="12" y="46"/>
                    <a:pt x="13" y="45"/>
                    <a:pt x="13" y="44"/>
                  </a:cubicBezTo>
                  <a:cubicBezTo>
                    <a:pt x="13" y="44"/>
                    <a:pt x="13" y="44"/>
                    <a:pt x="13" y="44"/>
                  </a:cubicBezTo>
                  <a:cubicBezTo>
                    <a:pt x="14" y="44"/>
                    <a:pt x="14" y="44"/>
                    <a:pt x="14" y="44"/>
                  </a:cubicBezTo>
                  <a:cubicBezTo>
                    <a:pt x="14" y="45"/>
                    <a:pt x="13" y="46"/>
                    <a:pt x="13" y="47"/>
                  </a:cubicBezTo>
                  <a:moveTo>
                    <a:pt x="4" y="48"/>
                  </a:moveTo>
                  <a:cubicBezTo>
                    <a:pt x="4" y="48"/>
                    <a:pt x="4" y="47"/>
                    <a:pt x="5" y="47"/>
                  </a:cubicBezTo>
                  <a:cubicBezTo>
                    <a:pt x="5" y="46"/>
                    <a:pt x="5" y="46"/>
                    <a:pt x="5" y="45"/>
                  </a:cubicBezTo>
                  <a:cubicBezTo>
                    <a:pt x="5" y="45"/>
                    <a:pt x="5" y="45"/>
                    <a:pt x="5" y="45"/>
                  </a:cubicBezTo>
                  <a:cubicBezTo>
                    <a:pt x="5" y="45"/>
                    <a:pt x="5" y="45"/>
                    <a:pt x="5" y="45"/>
                  </a:cubicBezTo>
                  <a:cubicBezTo>
                    <a:pt x="6" y="45"/>
                    <a:pt x="6" y="44"/>
                    <a:pt x="7" y="44"/>
                  </a:cubicBezTo>
                  <a:cubicBezTo>
                    <a:pt x="6" y="45"/>
                    <a:pt x="5" y="47"/>
                    <a:pt x="4" y="48"/>
                  </a:cubicBezTo>
                  <a:moveTo>
                    <a:pt x="9" y="47"/>
                  </a:moveTo>
                  <a:cubicBezTo>
                    <a:pt x="10" y="47"/>
                    <a:pt x="10" y="47"/>
                    <a:pt x="10" y="47"/>
                  </a:cubicBezTo>
                  <a:cubicBezTo>
                    <a:pt x="11" y="44"/>
                    <a:pt x="11" y="44"/>
                    <a:pt x="11" y="44"/>
                  </a:cubicBezTo>
                  <a:cubicBezTo>
                    <a:pt x="12" y="44"/>
                    <a:pt x="12" y="44"/>
                    <a:pt x="13" y="44"/>
                  </a:cubicBezTo>
                  <a:cubicBezTo>
                    <a:pt x="12" y="45"/>
                    <a:pt x="12" y="46"/>
                    <a:pt x="11" y="47"/>
                  </a:cubicBezTo>
                  <a:cubicBezTo>
                    <a:pt x="11" y="47"/>
                    <a:pt x="10" y="47"/>
                    <a:pt x="9" y="47"/>
                  </a:cubicBezTo>
                  <a:cubicBezTo>
                    <a:pt x="9" y="47"/>
                    <a:pt x="9" y="47"/>
                    <a:pt x="9" y="47"/>
                  </a:cubicBezTo>
                  <a:moveTo>
                    <a:pt x="5" y="48"/>
                  </a:moveTo>
                  <a:cubicBezTo>
                    <a:pt x="6" y="47"/>
                    <a:pt x="7" y="45"/>
                    <a:pt x="7" y="44"/>
                  </a:cubicBezTo>
                  <a:cubicBezTo>
                    <a:pt x="8" y="44"/>
                    <a:pt x="8" y="44"/>
                    <a:pt x="9" y="43"/>
                  </a:cubicBezTo>
                  <a:cubicBezTo>
                    <a:pt x="7" y="47"/>
                    <a:pt x="7" y="47"/>
                    <a:pt x="7" y="47"/>
                  </a:cubicBezTo>
                  <a:cubicBezTo>
                    <a:pt x="7" y="47"/>
                    <a:pt x="7" y="47"/>
                    <a:pt x="7" y="47"/>
                  </a:cubicBezTo>
                  <a:cubicBezTo>
                    <a:pt x="6" y="48"/>
                    <a:pt x="6" y="48"/>
                    <a:pt x="5" y="48"/>
                  </a:cubicBezTo>
                  <a:moveTo>
                    <a:pt x="7" y="47"/>
                  </a:moveTo>
                  <a:cubicBezTo>
                    <a:pt x="9" y="43"/>
                    <a:pt x="9" y="43"/>
                    <a:pt x="9" y="43"/>
                  </a:cubicBezTo>
                  <a:cubicBezTo>
                    <a:pt x="10" y="43"/>
                    <a:pt x="10" y="44"/>
                    <a:pt x="10" y="44"/>
                  </a:cubicBezTo>
                  <a:cubicBezTo>
                    <a:pt x="9" y="47"/>
                    <a:pt x="9" y="47"/>
                    <a:pt x="9" y="47"/>
                  </a:cubicBezTo>
                  <a:cubicBezTo>
                    <a:pt x="9" y="47"/>
                    <a:pt x="9" y="47"/>
                    <a:pt x="9" y="47"/>
                  </a:cubicBezTo>
                  <a:cubicBezTo>
                    <a:pt x="9" y="47"/>
                    <a:pt x="9" y="47"/>
                    <a:pt x="9" y="47"/>
                  </a:cubicBezTo>
                  <a:cubicBezTo>
                    <a:pt x="9" y="47"/>
                    <a:pt x="8" y="47"/>
                    <a:pt x="7" y="47"/>
                  </a:cubicBezTo>
                  <a:moveTo>
                    <a:pt x="2" y="46"/>
                  </a:moveTo>
                  <a:cubicBezTo>
                    <a:pt x="2" y="45"/>
                    <a:pt x="2" y="45"/>
                    <a:pt x="2" y="45"/>
                  </a:cubicBezTo>
                  <a:cubicBezTo>
                    <a:pt x="2" y="44"/>
                    <a:pt x="2" y="43"/>
                    <a:pt x="3" y="42"/>
                  </a:cubicBezTo>
                  <a:cubicBezTo>
                    <a:pt x="3" y="42"/>
                    <a:pt x="3" y="43"/>
                    <a:pt x="4" y="43"/>
                  </a:cubicBezTo>
                  <a:cubicBezTo>
                    <a:pt x="3" y="44"/>
                    <a:pt x="3" y="45"/>
                    <a:pt x="2" y="46"/>
                  </a:cubicBezTo>
                  <a:moveTo>
                    <a:pt x="1" y="44"/>
                  </a:moveTo>
                  <a:cubicBezTo>
                    <a:pt x="1" y="44"/>
                    <a:pt x="1" y="44"/>
                    <a:pt x="1" y="44"/>
                  </a:cubicBezTo>
                  <a:cubicBezTo>
                    <a:pt x="1" y="43"/>
                    <a:pt x="1" y="43"/>
                    <a:pt x="1" y="43"/>
                  </a:cubicBezTo>
                  <a:cubicBezTo>
                    <a:pt x="1" y="43"/>
                    <a:pt x="1" y="43"/>
                    <a:pt x="1" y="43"/>
                  </a:cubicBezTo>
                  <a:cubicBezTo>
                    <a:pt x="1" y="43"/>
                    <a:pt x="1" y="43"/>
                    <a:pt x="1" y="43"/>
                  </a:cubicBezTo>
                  <a:cubicBezTo>
                    <a:pt x="1" y="42"/>
                    <a:pt x="2" y="41"/>
                    <a:pt x="2" y="41"/>
                  </a:cubicBezTo>
                  <a:cubicBezTo>
                    <a:pt x="2" y="41"/>
                    <a:pt x="2" y="41"/>
                    <a:pt x="2" y="41"/>
                  </a:cubicBezTo>
                  <a:cubicBezTo>
                    <a:pt x="3" y="41"/>
                    <a:pt x="3" y="41"/>
                    <a:pt x="3" y="41"/>
                  </a:cubicBezTo>
                  <a:cubicBezTo>
                    <a:pt x="2" y="42"/>
                    <a:pt x="2" y="43"/>
                    <a:pt x="1" y="44"/>
                  </a:cubicBezTo>
                  <a:moveTo>
                    <a:pt x="1" y="42"/>
                  </a:moveTo>
                  <a:cubicBezTo>
                    <a:pt x="1" y="42"/>
                    <a:pt x="1" y="41"/>
                    <a:pt x="1" y="41"/>
                  </a:cubicBezTo>
                  <a:cubicBezTo>
                    <a:pt x="1" y="41"/>
                    <a:pt x="1" y="41"/>
                    <a:pt x="1" y="41"/>
                  </a:cubicBezTo>
                  <a:cubicBezTo>
                    <a:pt x="1" y="40"/>
                    <a:pt x="1" y="40"/>
                    <a:pt x="1" y="39"/>
                  </a:cubicBezTo>
                  <a:cubicBezTo>
                    <a:pt x="1" y="40"/>
                    <a:pt x="2" y="40"/>
                    <a:pt x="2" y="40"/>
                  </a:cubicBezTo>
                  <a:cubicBezTo>
                    <a:pt x="1" y="41"/>
                    <a:pt x="1" y="42"/>
                    <a:pt x="1" y="42"/>
                  </a:cubicBezTo>
                  <a:moveTo>
                    <a:pt x="23" y="31"/>
                  </a:moveTo>
                  <a:cubicBezTo>
                    <a:pt x="22" y="31"/>
                    <a:pt x="22" y="31"/>
                    <a:pt x="22" y="31"/>
                  </a:cubicBezTo>
                  <a:cubicBezTo>
                    <a:pt x="22" y="31"/>
                    <a:pt x="22" y="31"/>
                    <a:pt x="22" y="31"/>
                  </a:cubicBezTo>
                  <a:cubicBezTo>
                    <a:pt x="23" y="30"/>
                    <a:pt x="23" y="29"/>
                    <a:pt x="23" y="29"/>
                  </a:cubicBezTo>
                  <a:cubicBezTo>
                    <a:pt x="23" y="29"/>
                    <a:pt x="23" y="29"/>
                    <a:pt x="23" y="29"/>
                  </a:cubicBezTo>
                  <a:cubicBezTo>
                    <a:pt x="24" y="29"/>
                    <a:pt x="24" y="29"/>
                    <a:pt x="24" y="29"/>
                  </a:cubicBezTo>
                  <a:cubicBezTo>
                    <a:pt x="23" y="30"/>
                    <a:pt x="23" y="30"/>
                    <a:pt x="23" y="31"/>
                  </a:cubicBezTo>
                  <a:moveTo>
                    <a:pt x="22" y="31"/>
                  </a:moveTo>
                  <a:cubicBezTo>
                    <a:pt x="21" y="31"/>
                    <a:pt x="21" y="31"/>
                    <a:pt x="21" y="31"/>
                  </a:cubicBezTo>
                  <a:cubicBezTo>
                    <a:pt x="21" y="30"/>
                    <a:pt x="22" y="29"/>
                    <a:pt x="22" y="29"/>
                  </a:cubicBezTo>
                  <a:cubicBezTo>
                    <a:pt x="23" y="29"/>
                    <a:pt x="23" y="29"/>
                    <a:pt x="23" y="29"/>
                  </a:cubicBezTo>
                  <a:cubicBezTo>
                    <a:pt x="23" y="29"/>
                    <a:pt x="22" y="30"/>
                    <a:pt x="22" y="31"/>
                  </a:cubicBezTo>
                  <a:cubicBezTo>
                    <a:pt x="22" y="31"/>
                    <a:pt x="22" y="31"/>
                    <a:pt x="22" y="31"/>
                  </a:cubicBezTo>
                  <a:moveTo>
                    <a:pt x="20" y="31"/>
                  </a:moveTo>
                  <a:cubicBezTo>
                    <a:pt x="19" y="31"/>
                    <a:pt x="19" y="31"/>
                    <a:pt x="18" y="31"/>
                  </a:cubicBezTo>
                  <a:cubicBezTo>
                    <a:pt x="19" y="30"/>
                    <a:pt x="19" y="30"/>
                    <a:pt x="19" y="30"/>
                  </a:cubicBezTo>
                  <a:cubicBezTo>
                    <a:pt x="19" y="30"/>
                    <a:pt x="20" y="29"/>
                    <a:pt x="20" y="28"/>
                  </a:cubicBezTo>
                  <a:cubicBezTo>
                    <a:pt x="20" y="28"/>
                    <a:pt x="21" y="28"/>
                    <a:pt x="22" y="29"/>
                  </a:cubicBezTo>
                  <a:cubicBezTo>
                    <a:pt x="21" y="29"/>
                    <a:pt x="20" y="30"/>
                    <a:pt x="20" y="31"/>
                  </a:cubicBezTo>
                  <a:moveTo>
                    <a:pt x="18" y="31"/>
                  </a:moveTo>
                  <a:cubicBezTo>
                    <a:pt x="17" y="31"/>
                    <a:pt x="17" y="31"/>
                    <a:pt x="16" y="31"/>
                  </a:cubicBezTo>
                  <a:cubicBezTo>
                    <a:pt x="17" y="30"/>
                    <a:pt x="17" y="29"/>
                    <a:pt x="18" y="28"/>
                  </a:cubicBezTo>
                  <a:cubicBezTo>
                    <a:pt x="18" y="28"/>
                    <a:pt x="18" y="28"/>
                    <a:pt x="18" y="28"/>
                  </a:cubicBezTo>
                  <a:cubicBezTo>
                    <a:pt x="18" y="28"/>
                    <a:pt x="19" y="28"/>
                    <a:pt x="19" y="28"/>
                  </a:cubicBezTo>
                  <a:cubicBezTo>
                    <a:pt x="19" y="29"/>
                    <a:pt x="19" y="29"/>
                    <a:pt x="18" y="30"/>
                  </a:cubicBezTo>
                  <a:cubicBezTo>
                    <a:pt x="18" y="30"/>
                    <a:pt x="18" y="31"/>
                    <a:pt x="18" y="31"/>
                  </a:cubicBezTo>
                  <a:moveTo>
                    <a:pt x="2" y="30"/>
                  </a:moveTo>
                  <a:cubicBezTo>
                    <a:pt x="2" y="29"/>
                    <a:pt x="2" y="29"/>
                    <a:pt x="2" y="28"/>
                  </a:cubicBezTo>
                  <a:cubicBezTo>
                    <a:pt x="3" y="28"/>
                    <a:pt x="3" y="28"/>
                    <a:pt x="3" y="28"/>
                  </a:cubicBezTo>
                  <a:cubicBezTo>
                    <a:pt x="3" y="28"/>
                    <a:pt x="3" y="28"/>
                    <a:pt x="3" y="28"/>
                  </a:cubicBezTo>
                  <a:cubicBezTo>
                    <a:pt x="3" y="29"/>
                    <a:pt x="3" y="29"/>
                    <a:pt x="3" y="29"/>
                  </a:cubicBezTo>
                  <a:cubicBezTo>
                    <a:pt x="2" y="30"/>
                    <a:pt x="2" y="30"/>
                    <a:pt x="2" y="30"/>
                  </a:cubicBezTo>
                  <a:moveTo>
                    <a:pt x="16" y="30"/>
                  </a:moveTo>
                  <a:cubicBezTo>
                    <a:pt x="16" y="30"/>
                    <a:pt x="16" y="29"/>
                    <a:pt x="16" y="28"/>
                  </a:cubicBezTo>
                  <a:cubicBezTo>
                    <a:pt x="17" y="28"/>
                    <a:pt x="17" y="28"/>
                    <a:pt x="17" y="28"/>
                  </a:cubicBezTo>
                  <a:cubicBezTo>
                    <a:pt x="17" y="29"/>
                    <a:pt x="16" y="30"/>
                    <a:pt x="16" y="30"/>
                  </a:cubicBezTo>
                  <a:moveTo>
                    <a:pt x="3" y="31"/>
                  </a:moveTo>
                  <a:cubicBezTo>
                    <a:pt x="3" y="31"/>
                    <a:pt x="3" y="31"/>
                    <a:pt x="3" y="31"/>
                  </a:cubicBezTo>
                  <a:cubicBezTo>
                    <a:pt x="3" y="30"/>
                    <a:pt x="3" y="29"/>
                    <a:pt x="4" y="28"/>
                  </a:cubicBezTo>
                  <a:cubicBezTo>
                    <a:pt x="4" y="28"/>
                    <a:pt x="4" y="28"/>
                    <a:pt x="4" y="28"/>
                  </a:cubicBezTo>
                  <a:cubicBezTo>
                    <a:pt x="3" y="31"/>
                    <a:pt x="3" y="31"/>
                    <a:pt x="3" y="31"/>
                  </a:cubicBezTo>
                  <a:cubicBezTo>
                    <a:pt x="3" y="31"/>
                    <a:pt x="3" y="31"/>
                    <a:pt x="3" y="31"/>
                  </a:cubicBezTo>
                  <a:cubicBezTo>
                    <a:pt x="3" y="31"/>
                    <a:pt x="3" y="31"/>
                    <a:pt x="3" y="31"/>
                  </a:cubicBezTo>
                  <a:moveTo>
                    <a:pt x="4" y="31"/>
                  </a:moveTo>
                  <a:cubicBezTo>
                    <a:pt x="5" y="28"/>
                    <a:pt x="5" y="28"/>
                    <a:pt x="5" y="28"/>
                  </a:cubicBezTo>
                  <a:cubicBezTo>
                    <a:pt x="5" y="28"/>
                    <a:pt x="6" y="28"/>
                    <a:pt x="6" y="28"/>
                  </a:cubicBezTo>
                  <a:cubicBezTo>
                    <a:pt x="6" y="29"/>
                    <a:pt x="5" y="30"/>
                    <a:pt x="5" y="31"/>
                  </a:cubicBezTo>
                  <a:cubicBezTo>
                    <a:pt x="5" y="31"/>
                    <a:pt x="5" y="31"/>
                    <a:pt x="5" y="31"/>
                  </a:cubicBezTo>
                  <a:cubicBezTo>
                    <a:pt x="5" y="31"/>
                    <a:pt x="5" y="31"/>
                    <a:pt x="5" y="31"/>
                  </a:cubicBezTo>
                  <a:cubicBezTo>
                    <a:pt x="4" y="31"/>
                    <a:pt x="4" y="31"/>
                    <a:pt x="4" y="31"/>
                  </a:cubicBezTo>
                  <a:moveTo>
                    <a:pt x="5" y="31"/>
                  </a:moveTo>
                  <a:cubicBezTo>
                    <a:pt x="6" y="30"/>
                    <a:pt x="7" y="29"/>
                    <a:pt x="7" y="28"/>
                  </a:cubicBezTo>
                  <a:cubicBezTo>
                    <a:pt x="8" y="28"/>
                    <a:pt x="8" y="28"/>
                    <a:pt x="8" y="28"/>
                  </a:cubicBezTo>
                  <a:cubicBezTo>
                    <a:pt x="8" y="29"/>
                    <a:pt x="7" y="30"/>
                    <a:pt x="7" y="31"/>
                  </a:cubicBezTo>
                  <a:cubicBezTo>
                    <a:pt x="6" y="31"/>
                    <a:pt x="6" y="31"/>
                    <a:pt x="5" y="31"/>
                  </a:cubicBezTo>
                  <a:moveTo>
                    <a:pt x="7" y="21"/>
                  </a:moveTo>
                  <a:cubicBezTo>
                    <a:pt x="7" y="20"/>
                    <a:pt x="7" y="19"/>
                    <a:pt x="7" y="18"/>
                  </a:cubicBezTo>
                  <a:cubicBezTo>
                    <a:pt x="7" y="19"/>
                    <a:pt x="7" y="20"/>
                    <a:pt x="7" y="21"/>
                  </a:cubicBezTo>
                  <a:cubicBezTo>
                    <a:pt x="7" y="21"/>
                    <a:pt x="7" y="21"/>
                    <a:pt x="7" y="21"/>
                  </a:cubicBezTo>
                  <a:moveTo>
                    <a:pt x="28" y="16"/>
                  </a:moveTo>
                  <a:cubicBezTo>
                    <a:pt x="28" y="15"/>
                    <a:pt x="28" y="15"/>
                    <a:pt x="28" y="15"/>
                  </a:cubicBezTo>
                  <a:cubicBezTo>
                    <a:pt x="28" y="15"/>
                    <a:pt x="28" y="15"/>
                    <a:pt x="28" y="15"/>
                  </a:cubicBezTo>
                  <a:cubicBezTo>
                    <a:pt x="28" y="16"/>
                    <a:pt x="28" y="16"/>
                    <a:pt x="28" y="16"/>
                  </a:cubicBezTo>
                  <a:moveTo>
                    <a:pt x="22" y="17"/>
                  </a:moveTo>
                  <a:cubicBezTo>
                    <a:pt x="22" y="16"/>
                    <a:pt x="22" y="15"/>
                    <a:pt x="22" y="15"/>
                  </a:cubicBezTo>
                  <a:cubicBezTo>
                    <a:pt x="23" y="15"/>
                    <a:pt x="23" y="15"/>
                    <a:pt x="23" y="15"/>
                  </a:cubicBezTo>
                  <a:cubicBezTo>
                    <a:pt x="22" y="15"/>
                    <a:pt x="22" y="16"/>
                    <a:pt x="22" y="17"/>
                  </a:cubicBezTo>
                  <a:moveTo>
                    <a:pt x="22" y="18"/>
                  </a:moveTo>
                  <a:cubicBezTo>
                    <a:pt x="22" y="17"/>
                    <a:pt x="23" y="15"/>
                    <a:pt x="24" y="14"/>
                  </a:cubicBezTo>
                  <a:cubicBezTo>
                    <a:pt x="25" y="14"/>
                    <a:pt x="25" y="14"/>
                    <a:pt x="25" y="14"/>
                  </a:cubicBezTo>
                  <a:cubicBezTo>
                    <a:pt x="24" y="15"/>
                    <a:pt x="23" y="16"/>
                    <a:pt x="23" y="17"/>
                  </a:cubicBezTo>
                  <a:cubicBezTo>
                    <a:pt x="23" y="17"/>
                    <a:pt x="23" y="17"/>
                    <a:pt x="23" y="17"/>
                  </a:cubicBezTo>
                  <a:cubicBezTo>
                    <a:pt x="23" y="17"/>
                    <a:pt x="22" y="17"/>
                    <a:pt x="22" y="18"/>
                  </a:cubicBezTo>
                  <a:moveTo>
                    <a:pt x="21" y="15"/>
                  </a:moveTo>
                  <a:cubicBezTo>
                    <a:pt x="20" y="14"/>
                    <a:pt x="20" y="14"/>
                    <a:pt x="20" y="14"/>
                  </a:cubicBezTo>
                  <a:cubicBezTo>
                    <a:pt x="20" y="14"/>
                    <a:pt x="20" y="14"/>
                    <a:pt x="20" y="14"/>
                  </a:cubicBezTo>
                  <a:cubicBezTo>
                    <a:pt x="21" y="14"/>
                    <a:pt x="21" y="14"/>
                    <a:pt x="21" y="14"/>
                  </a:cubicBezTo>
                  <a:cubicBezTo>
                    <a:pt x="21" y="14"/>
                    <a:pt x="21" y="14"/>
                    <a:pt x="21" y="14"/>
                  </a:cubicBezTo>
                  <a:cubicBezTo>
                    <a:pt x="21" y="14"/>
                    <a:pt x="21" y="14"/>
                    <a:pt x="21" y="14"/>
                  </a:cubicBezTo>
                  <a:cubicBezTo>
                    <a:pt x="21" y="15"/>
                    <a:pt x="21" y="15"/>
                    <a:pt x="21" y="15"/>
                  </a:cubicBezTo>
                  <a:moveTo>
                    <a:pt x="27" y="16"/>
                  </a:moveTo>
                  <a:cubicBezTo>
                    <a:pt x="28" y="14"/>
                    <a:pt x="28" y="14"/>
                    <a:pt x="28" y="14"/>
                  </a:cubicBezTo>
                  <a:cubicBezTo>
                    <a:pt x="29" y="13"/>
                    <a:pt x="29" y="13"/>
                    <a:pt x="29" y="13"/>
                  </a:cubicBezTo>
                  <a:cubicBezTo>
                    <a:pt x="28" y="14"/>
                    <a:pt x="28" y="14"/>
                    <a:pt x="28" y="15"/>
                  </a:cubicBezTo>
                  <a:cubicBezTo>
                    <a:pt x="28" y="15"/>
                    <a:pt x="28" y="15"/>
                    <a:pt x="28" y="15"/>
                  </a:cubicBezTo>
                  <a:cubicBezTo>
                    <a:pt x="27" y="16"/>
                    <a:pt x="27" y="16"/>
                    <a:pt x="27" y="16"/>
                  </a:cubicBezTo>
                  <a:cubicBezTo>
                    <a:pt x="27" y="16"/>
                    <a:pt x="27" y="16"/>
                    <a:pt x="27" y="16"/>
                  </a:cubicBezTo>
                  <a:cubicBezTo>
                    <a:pt x="27" y="16"/>
                    <a:pt x="27" y="16"/>
                    <a:pt x="27" y="16"/>
                  </a:cubicBezTo>
                  <a:moveTo>
                    <a:pt x="24" y="17"/>
                  </a:moveTo>
                  <a:cubicBezTo>
                    <a:pt x="24" y="16"/>
                    <a:pt x="25" y="15"/>
                    <a:pt x="25" y="14"/>
                  </a:cubicBezTo>
                  <a:cubicBezTo>
                    <a:pt x="25" y="14"/>
                    <a:pt x="25" y="14"/>
                    <a:pt x="25" y="14"/>
                  </a:cubicBezTo>
                  <a:cubicBezTo>
                    <a:pt x="28" y="13"/>
                    <a:pt x="28" y="13"/>
                    <a:pt x="28" y="13"/>
                  </a:cubicBezTo>
                  <a:cubicBezTo>
                    <a:pt x="28" y="13"/>
                    <a:pt x="28" y="13"/>
                    <a:pt x="28" y="13"/>
                  </a:cubicBezTo>
                  <a:cubicBezTo>
                    <a:pt x="26" y="16"/>
                    <a:pt x="26" y="16"/>
                    <a:pt x="26" y="16"/>
                  </a:cubicBezTo>
                  <a:cubicBezTo>
                    <a:pt x="25" y="16"/>
                    <a:pt x="25" y="16"/>
                    <a:pt x="25" y="16"/>
                  </a:cubicBezTo>
                  <a:cubicBezTo>
                    <a:pt x="26" y="16"/>
                    <a:pt x="26" y="15"/>
                    <a:pt x="26" y="14"/>
                  </a:cubicBezTo>
                  <a:cubicBezTo>
                    <a:pt x="26" y="14"/>
                    <a:pt x="26" y="14"/>
                    <a:pt x="26" y="14"/>
                  </a:cubicBezTo>
                  <a:cubicBezTo>
                    <a:pt x="26" y="14"/>
                    <a:pt x="26" y="14"/>
                    <a:pt x="26" y="14"/>
                  </a:cubicBezTo>
                  <a:cubicBezTo>
                    <a:pt x="25" y="15"/>
                    <a:pt x="25" y="16"/>
                    <a:pt x="24" y="17"/>
                  </a:cubicBezTo>
                  <a:cubicBezTo>
                    <a:pt x="24" y="17"/>
                    <a:pt x="24" y="17"/>
                    <a:pt x="24" y="17"/>
                  </a:cubicBezTo>
                  <a:moveTo>
                    <a:pt x="20" y="14"/>
                  </a:moveTo>
                  <a:cubicBezTo>
                    <a:pt x="19" y="13"/>
                    <a:pt x="19" y="13"/>
                    <a:pt x="19" y="13"/>
                  </a:cubicBezTo>
                  <a:cubicBezTo>
                    <a:pt x="21" y="11"/>
                    <a:pt x="21" y="11"/>
                    <a:pt x="21" y="11"/>
                  </a:cubicBezTo>
                  <a:cubicBezTo>
                    <a:pt x="21" y="12"/>
                    <a:pt x="21" y="12"/>
                    <a:pt x="21" y="12"/>
                  </a:cubicBezTo>
                  <a:cubicBezTo>
                    <a:pt x="21" y="12"/>
                    <a:pt x="21" y="12"/>
                    <a:pt x="21" y="12"/>
                  </a:cubicBezTo>
                  <a:cubicBezTo>
                    <a:pt x="21" y="13"/>
                    <a:pt x="20" y="13"/>
                    <a:pt x="20" y="14"/>
                  </a:cubicBezTo>
                  <a:moveTo>
                    <a:pt x="14" y="14"/>
                  </a:moveTo>
                  <a:cubicBezTo>
                    <a:pt x="14" y="13"/>
                    <a:pt x="14" y="13"/>
                    <a:pt x="14" y="13"/>
                  </a:cubicBezTo>
                  <a:cubicBezTo>
                    <a:pt x="14" y="12"/>
                    <a:pt x="15" y="12"/>
                    <a:pt x="15" y="11"/>
                  </a:cubicBezTo>
                  <a:cubicBezTo>
                    <a:pt x="15" y="12"/>
                    <a:pt x="15" y="13"/>
                    <a:pt x="14" y="14"/>
                  </a:cubicBezTo>
                  <a:cubicBezTo>
                    <a:pt x="14" y="14"/>
                    <a:pt x="14" y="14"/>
                    <a:pt x="14" y="14"/>
                  </a:cubicBezTo>
                  <a:moveTo>
                    <a:pt x="19" y="13"/>
                  </a:moveTo>
                  <a:cubicBezTo>
                    <a:pt x="19" y="13"/>
                    <a:pt x="19" y="13"/>
                    <a:pt x="19" y="13"/>
                  </a:cubicBezTo>
                  <a:cubicBezTo>
                    <a:pt x="18" y="13"/>
                    <a:pt x="18" y="13"/>
                    <a:pt x="18" y="13"/>
                  </a:cubicBezTo>
                  <a:cubicBezTo>
                    <a:pt x="20" y="10"/>
                    <a:pt x="20" y="10"/>
                    <a:pt x="20" y="10"/>
                  </a:cubicBezTo>
                  <a:cubicBezTo>
                    <a:pt x="20" y="10"/>
                    <a:pt x="20" y="10"/>
                    <a:pt x="20" y="10"/>
                  </a:cubicBezTo>
                  <a:cubicBezTo>
                    <a:pt x="21" y="11"/>
                    <a:pt x="21" y="11"/>
                    <a:pt x="21" y="11"/>
                  </a:cubicBezTo>
                  <a:cubicBezTo>
                    <a:pt x="20" y="11"/>
                    <a:pt x="20" y="11"/>
                    <a:pt x="20" y="11"/>
                  </a:cubicBezTo>
                  <a:cubicBezTo>
                    <a:pt x="19" y="13"/>
                    <a:pt x="19" y="13"/>
                    <a:pt x="19" y="13"/>
                  </a:cubicBezTo>
                  <a:moveTo>
                    <a:pt x="14" y="15"/>
                  </a:moveTo>
                  <a:cubicBezTo>
                    <a:pt x="14" y="15"/>
                    <a:pt x="14" y="15"/>
                    <a:pt x="14" y="15"/>
                  </a:cubicBezTo>
                  <a:cubicBezTo>
                    <a:pt x="15" y="14"/>
                    <a:pt x="15" y="14"/>
                    <a:pt x="15" y="14"/>
                  </a:cubicBezTo>
                  <a:cubicBezTo>
                    <a:pt x="15" y="13"/>
                    <a:pt x="16" y="12"/>
                    <a:pt x="16" y="11"/>
                  </a:cubicBezTo>
                  <a:cubicBezTo>
                    <a:pt x="16" y="11"/>
                    <a:pt x="16" y="11"/>
                    <a:pt x="16" y="11"/>
                  </a:cubicBezTo>
                  <a:cubicBezTo>
                    <a:pt x="16" y="10"/>
                    <a:pt x="17" y="10"/>
                    <a:pt x="17" y="10"/>
                  </a:cubicBezTo>
                  <a:cubicBezTo>
                    <a:pt x="16" y="11"/>
                    <a:pt x="16" y="13"/>
                    <a:pt x="15" y="14"/>
                  </a:cubicBezTo>
                  <a:cubicBezTo>
                    <a:pt x="15" y="14"/>
                    <a:pt x="15" y="15"/>
                    <a:pt x="14" y="15"/>
                  </a:cubicBezTo>
                  <a:moveTo>
                    <a:pt x="16" y="13"/>
                  </a:moveTo>
                  <a:cubicBezTo>
                    <a:pt x="17" y="12"/>
                    <a:pt x="17" y="11"/>
                    <a:pt x="18" y="10"/>
                  </a:cubicBezTo>
                  <a:cubicBezTo>
                    <a:pt x="18" y="10"/>
                    <a:pt x="18" y="10"/>
                    <a:pt x="18" y="10"/>
                  </a:cubicBezTo>
                  <a:cubicBezTo>
                    <a:pt x="18" y="10"/>
                    <a:pt x="18" y="10"/>
                    <a:pt x="18" y="10"/>
                  </a:cubicBezTo>
                  <a:cubicBezTo>
                    <a:pt x="19" y="10"/>
                    <a:pt x="19" y="10"/>
                    <a:pt x="19" y="10"/>
                  </a:cubicBezTo>
                  <a:cubicBezTo>
                    <a:pt x="18" y="13"/>
                    <a:pt x="18" y="13"/>
                    <a:pt x="18" y="13"/>
                  </a:cubicBezTo>
                  <a:cubicBezTo>
                    <a:pt x="17" y="13"/>
                    <a:pt x="17" y="13"/>
                    <a:pt x="17" y="13"/>
                  </a:cubicBezTo>
                  <a:cubicBezTo>
                    <a:pt x="16" y="13"/>
                    <a:pt x="16" y="13"/>
                    <a:pt x="16" y="13"/>
                  </a:cubicBezTo>
                  <a:moveTo>
                    <a:pt x="8" y="22"/>
                  </a:moveTo>
                  <a:cubicBezTo>
                    <a:pt x="8" y="21"/>
                    <a:pt x="8" y="21"/>
                    <a:pt x="8" y="21"/>
                  </a:cubicBezTo>
                  <a:cubicBezTo>
                    <a:pt x="8" y="19"/>
                    <a:pt x="6" y="12"/>
                    <a:pt x="7" y="8"/>
                  </a:cubicBezTo>
                  <a:cubicBezTo>
                    <a:pt x="7" y="6"/>
                    <a:pt x="10" y="3"/>
                    <a:pt x="12" y="2"/>
                  </a:cubicBezTo>
                  <a:cubicBezTo>
                    <a:pt x="13" y="2"/>
                    <a:pt x="15" y="1"/>
                    <a:pt x="17" y="1"/>
                  </a:cubicBezTo>
                  <a:cubicBezTo>
                    <a:pt x="19" y="1"/>
                    <a:pt x="22" y="2"/>
                    <a:pt x="24" y="3"/>
                  </a:cubicBezTo>
                  <a:cubicBezTo>
                    <a:pt x="27" y="5"/>
                    <a:pt x="28" y="8"/>
                    <a:pt x="29" y="12"/>
                  </a:cubicBezTo>
                  <a:cubicBezTo>
                    <a:pt x="22" y="14"/>
                    <a:pt x="22" y="14"/>
                    <a:pt x="22" y="14"/>
                  </a:cubicBezTo>
                  <a:cubicBezTo>
                    <a:pt x="22" y="12"/>
                    <a:pt x="22" y="10"/>
                    <a:pt x="21" y="9"/>
                  </a:cubicBezTo>
                  <a:cubicBezTo>
                    <a:pt x="20" y="9"/>
                    <a:pt x="19" y="9"/>
                    <a:pt x="19" y="9"/>
                  </a:cubicBezTo>
                  <a:cubicBezTo>
                    <a:pt x="18" y="9"/>
                    <a:pt x="18" y="9"/>
                    <a:pt x="18" y="9"/>
                  </a:cubicBezTo>
                  <a:cubicBezTo>
                    <a:pt x="16" y="9"/>
                    <a:pt x="14" y="10"/>
                    <a:pt x="13" y="12"/>
                  </a:cubicBezTo>
                  <a:cubicBezTo>
                    <a:pt x="13" y="13"/>
                    <a:pt x="13" y="14"/>
                    <a:pt x="13" y="15"/>
                  </a:cubicBezTo>
                  <a:cubicBezTo>
                    <a:pt x="13" y="16"/>
                    <a:pt x="13" y="16"/>
                    <a:pt x="13" y="16"/>
                  </a:cubicBezTo>
                  <a:cubicBezTo>
                    <a:pt x="13" y="16"/>
                    <a:pt x="13" y="16"/>
                    <a:pt x="13" y="16"/>
                  </a:cubicBezTo>
                  <a:cubicBezTo>
                    <a:pt x="13" y="16"/>
                    <a:pt x="13" y="16"/>
                    <a:pt x="13" y="16"/>
                  </a:cubicBezTo>
                  <a:cubicBezTo>
                    <a:pt x="13" y="16"/>
                    <a:pt x="14" y="17"/>
                    <a:pt x="14" y="17"/>
                  </a:cubicBezTo>
                  <a:cubicBezTo>
                    <a:pt x="14" y="19"/>
                    <a:pt x="14" y="21"/>
                    <a:pt x="15" y="22"/>
                  </a:cubicBezTo>
                  <a:cubicBezTo>
                    <a:pt x="15" y="22"/>
                    <a:pt x="15" y="22"/>
                    <a:pt x="15" y="22"/>
                  </a:cubicBezTo>
                  <a:cubicBezTo>
                    <a:pt x="16" y="23"/>
                    <a:pt x="16" y="23"/>
                    <a:pt x="16" y="23"/>
                  </a:cubicBezTo>
                  <a:cubicBezTo>
                    <a:pt x="24" y="22"/>
                    <a:pt x="24" y="22"/>
                    <a:pt x="24" y="22"/>
                  </a:cubicBezTo>
                  <a:cubicBezTo>
                    <a:pt x="24" y="24"/>
                    <a:pt x="24" y="26"/>
                    <a:pt x="24" y="28"/>
                  </a:cubicBezTo>
                  <a:cubicBezTo>
                    <a:pt x="22" y="27"/>
                    <a:pt x="20" y="27"/>
                    <a:pt x="18" y="27"/>
                  </a:cubicBezTo>
                  <a:cubicBezTo>
                    <a:pt x="17" y="27"/>
                    <a:pt x="16" y="27"/>
                    <a:pt x="16" y="27"/>
                  </a:cubicBezTo>
                  <a:cubicBezTo>
                    <a:pt x="15" y="28"/>
                    <a:pt x="15" y="28"/>
                    <a:pt x="15" y="28"/>
                  </a:cubicBezTo>
                  <a:cubicBezTo>
                    <a:pt x="15" y="28"/>
                    <a:pt x="15" y="28"/>
                    <a:pt x="15" y="28"/>
                  </a:cubicBezTo>
                  <a:cubicBezTo>
                    <a:pt x="15" y="28"/>
                    <a:pt x="15" y="28"/>
                    <a:pt x="15" y="28"/>
                  </a:cubicBezTo>
                  <a:cubicBezTo>
                    <a:pt x="15" y="31"/>
                    <a:pt x="14" y="34"/>
                    <a:pt x="12" y="36"/>
                  </a:cubicBezTo>
                  <a:cubicBezTo>
                    <a:pt x="12" y="37"/>
                    <a:pt x="12" y="37"/>
                    <a:pt x="12" y="37"/>
                  </a:cubicBezTo>
                  <a:cubicBezTo>
                    <a:pt x="13" y="37"/>
                    <a:pt x="17" y="39"/>
                    <a:pt x="23" y="39"/>
                  </a:cubicBezTo>
                  <a:cubicBezTo>
                    <a:pt x="25" y="39"/>
                    <a:pt x="27" y="39"/>
                    <a:pt x="29" y="38"/>
                  </a:cubicBezTo>
                  <a:cubicBezTo>
                    <a:pt x="30" y="40"/>
                    <a:pt x="30" y="41"/>
                    <a:pt x="31" y="43"/>
                  </a:cubicBezTo>
                  <a:cubicBezTo>
                    <a:pt x="31" y="43"/>
                    <a:pt x="31" y="43"/>
                    <a:pt x="31" y="43"/>
                  </a:cubicBezTo>
                  <a:cubicBezTo>
                    <a:pt x="29" y="44"/>
                    <a:pt x="27" y="45"/>
                    <a:pt x="24" y="45"/>
                  </a:cubicBezTo>
                  <a:cubicBezTo>
                    <a:pt x="22" y="45"/>
                    <a:pt x="20" y="45"/>
                    <a:pt x="18" y="44"/>
                  </a:cubicBezTo>
                  <a:cubicBezTo>
                    <a:pt x="14" y="43"/>
                    <a:pt x="11" y="42"/>
                    <a:pt x="9" y="42"/>
                  </a:cubicBezTo>
                  <a:cubicBezTo>
                    <a:pt x="7" y="42"/>
                    <a:pt x="6" y="43"/>
                    <a:pt x="5" y="44"/>
                  </a:cubicBezTo>
                  <a:cubicBezTo>
                    <a:pt x="5" y="42"/>
                    <a:pt x="4" y="41"/>
                    <a:pt x="3" y="40"/>
                  </a:cubicBezTo>
                  <a:cubicBezTo>
                    <a:pt x="3" y="40"/>
                    <a:pt x="2" y="39"/>
                    <a:pt x="2" y="38"/>
                  </a:cubicBezTo>
                  <a:cubicBezTo>
                    <a:pt x="1" y="38"/>
                    <a:pt x="1" y="38"/>
                    <a:pt x="1" y="38"/>
                  </a:cubicBezTo>
                  <a:cubicBezTo>
                    <a:pt x="2" y="37"/>
                    <a:pt x="2" y="37"/>
                    <a:pt x="2" y="37"/>
                  </a:cubicBezTo>
                  <a:cubicBezTo>
                    <a:pt x="4" y="36"/>
                    <a:pt x="6" y="34"/>
                    <a:pt x="7" y="32"/>
                  </a:cubicBezTo>
                  <a:cubicBezTo>
                    <a:pt x="7" y="32"/>
                    <a:pt x="7" y="32"/>
                    <a:pt x="7" y="32"/>
                  </a:cubicBezTo>
                  <a:cubicBezTo>
                    <a:pt x="8" y="31"/>
                    <a:pt x="9" y="29"/>
                    <a:pt x="9" y="28"/>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8" y="27"/>
                    <a:pt x="8" y="27"/>
                    <a:pt x="8" y="27"/>
                  </a:cubicBezTo>
                  <a:cubicBezTo>
                    <a:pt x="8" y="27"/>
                    <a:pt x="8" y="27"/>
                    <a:pt x="8" y="27"/>
                  </a:cubicBezTo>
                  <a:cubicBezTo>
                    <a:pt x="6" y="27"/>
                    <a:pt x="5" y="27"/>
                    <a:pt x="2" y="27"/>
                  </a:cubicBezTo>
                  <a:cubicBezTo>
                    <a:pt x="3" y="22"/>
                    <a:pt x="3" y="22"/>
                    <a:pt x="3" y="22"/>
                  </a:cubicBezTo>
                  <a:cubicBezTo>
                    <a:pt x="8" y="22"/>
                    <a:pt x="8" y="22"/>
                    <a:pt x="8" y="22"/>
                  </a:cubicBezTo>
                  <a:cubicBezTo>
                    <a:pt x="8" y="22"/>
                    <a:pt x="8" y="22"/>
                    <a:pt x="8" y="22"/>
                  </a:cubicBezTo>
                  <a:cubicBezTo>
                    <a:pt x="8" y="22"/>
                    <a:pt x="8" y="22"/>
                    <a:pt x="8" y="22"/>
                  </a:cubicBezTo>
                  <a:moveTo>
                    <a:pt x="17" y="0"/>
                  </a:moveTo>
                  <a:cubicBezTo>
                    <a:pt x="15" y="0"/>
                    <a:pt x="13" y="0"/>
                    <a:pt x="12" y="1"/>
                  </a:cubicBezTo>
                  <a:cubicBezTo>
                    <a:pt x="9" y="2"/>
                    <a:pt x="6" y="5"/>
                    <a:pt x="6" y="8"/>
                  </a:cubicBezTo>
                  <a:cubicBezTo>
                    <a:pt x="6" y="9"/>
                    <a:pt x="6" y="9"/>
                    <a:pt x="6" y="9"/>
                  </a:cubicBezTo>
                  <a:cubicBezTo>
                    <a:pt x="6" y="9"/>
                    <a:pt x="6" y="9"/>
                    <a:pt x="6" y="9"/>
                  </a:cubicBezTo>
                  <a:cubicBezTo>
                    <a:pt x="5" y="12"/>
                    <a:pt x="5" y="17"/>
                    <a:pt x="6" y="21"/>
                  </a:cubicBezTo>
                  <a:cubicBezTo>
                    <a:pt x="2" y="21"/>
                    <a:pt x="2" y="21"/>
                    <a:pt x="2" y="21"/>
                  </a:cubicBezTo>
                  <a:cubicBezTo>
                    <a:pt x="1" y="21"/>
                    <a:pt x="1" y="21"/>
                    <a:pt x="1" y="21"/>
                  </a:cubicBezTo>
                  <a:cubicBezTo>
                    <a:pt x="1" y="27"/>
                    <a:pt x="1" y="27"/>
                    <a:pt x="1" y="27"/>
                  </a:cubicBezTo>
                  <a:cubicBezTo>
                    <a:pt x="1" y="28"/>
                    <a:pt x="1" y="28"/>
                    <a:pt x="1" y="28"/>
                  </a:cubicBezTo>
                  <a:cubicBezTo>
                    <a:pt x="1" y="29"/>
                    <a:pt x="1" y="30"/>
                    <a:pt x="1" y="32"/>
                  </a:cubicBezTo>
                  <a:cubicBezTo>
                    <a:pt x="2" y="32"/>
                    <a:pt x="2" y="32"/>
                    <a:pt x="2" y="32"/>
                  </a:cubicBezTo>
                  <a:cubicBezTo>
                    <a:pt x="2" y="32"/>
                    <a:pt x="2" y="32"/>
                    <a:pt x="2" y="32"/>
                  </a:cubicBezTo>
                  <a:cubicBezTo>
                    <a:pt x="2" y="32"/>
                    <a:pt x="2" y="32"/>
                    <a:pt x="2" y="32"/>
                  </a:cubicBezTo>
                  <a:cubicBezTo>
                    <a:pt x="2" y="32"/>
                    <a:pt x="2" y="32"/>
                    <a:pt x="2" y="32"/>
                  </a:cubicBezTo>
                  <a:cubicBezTo>
                    <a:pt x="3" y="32"/>
                    <a:pt x="4" y="32"/>
                    <a:pt x="5" y="32"/>
                  </a:cubicBezTo>
                  <a:cubicBezTo>
                    <a:pt x="5" y="32"/>
                    <a:pt x="5" y="32"/>
                    <a:pt x="6" y="32"/>
                  </a:cubicBezTo>
                  <a:cubicBezTo>
                    <a:pt x="5" y="34"/>
                    <a:pt x="3" y="35"/>
                    <a:pt x="1" y="36"/>
                  </a:cubicBezTo>
                  <a:cubicBezTo>
                    <a:pt x="1" y="37"/>
                    <a:pt x="1" y="37"/>
                    <a:pt x="1" y="37"/>
                  </a:cubicBezTo>
                  <a:cubicBezTo>
                    <a:pt x="1" y="37"/>
                    <a:pt x="1" y="37"/>
                    <a:pt x="1" y="37"/>
                  </a:cubicBezTo>
                  <a:cubicBezTo>
                    <a:pt x="0" y="37"/>
                    <a:pt x="0" y="37"/>
                    <a:pt x="0" y="37"/>
                  </a:cubicBezTo>
                  <a:cubicBezTo>
                    <a:pt x="0" y="39"/>
                    <a:pt x="0" y="39"/>
                    <a:pt x="0" y="40"/>
                  </a:cubicBezTo>
                  <a:cubicBezTo>
                    <a:pt x="0" y="41"/>
                    <a:pt x="0" y="41"/>
                    <a:pt x="0" y="41"/>
                  </a:cubicBezTo>
                  <a:cubicBezTo>
                    <a:pt x="0" y="41"/>
                    <a:pt x="0" y="42"/>
                    <a:pt x="0" y="43"/>
                  </a:cubicBezTo>
                  <a:cubicBezTo>
                    <a:pt x="0" y="43"/>
                    <a:pt x="0" y="44"/>
                    <a:pt x="0" y="44"/>
                  </a:cubicBezTo>
                  <a:cubicBezTo>
                    <a:pt x="1" y="45"/>
                    <a:pt x="1" y="46"/>
                    <a:pt x="2" y="47"/>
                  </a:cubicBezTo>
                  <a:cubicBezTo>
                    <a:pt x="2" y="48"/>
                    <a:pt x="3" y="49"/>
                    <a:pt x="3" y="50"/>
                  </a:cubicBezTo>
                  <a:cubicBezTo>
                    <a:pt x="3" y="50"/>
                    <a:pt x="3" y="50"/>
                    <a:pt x="3" y="50"/>
                  </a:cubicBezTo>
                  <a:cubicBezTo>
                    <a:pt x="4" y="50"/>
                    <a:pt x="4" y="50"/>
                    <a:pt x="4" y="50"/>
                  </a:cubicBezTo>
                  <a:cubicBezTo>
                    <a:pt x="4" y="50"/>
                    <a:pt x="4" y="50"/>
                    <a:pt x="4" y="50"/>
                  </a:cubicBezTo>
                  <a:cubicBezTo>
                    <a:pt x="5" y="49"/>
                    <a:pt x="8" y="48"/>
                    <a:pt x="10" y="48"/>
                  </a:cubicBezTo>
                  <a:cubicBezTo>
                    <a:pt x="10" y="48"/>
                    <a:pt x="11" y="48"/>
                    <a:pt x="12" y="48"/>
                  </a:cubicBezTo>
                  <a:cubicBezTo>
                    <a:pt x="12" y="48"/>
                    <a:pt x="12" y="48"/>
                    <a:pt x="13" y="48"/>
                  </a:cubicBezTo>
                  <a:cubicBezTo>
                    <a:pt x="14" y="48"/>
                    <a:pt x="15" y="49"/>
                    <a:pt x="16" y="49"/>
                  </a:cubicBezTo>
                  <a:cubicBezTo>
                    <a:pt x="16" y="49"/>
                    <a:pt x="17" y="49"/>
                    <a:pt x="17" y="49"/>
                  </a:cubicBezTo>
                  <a:cubicBezTo>
                    <a:pt x="19" y="50"/>
                    <a:pt x="22" y="51"/>
                    <a:pt x="25" y="51"/>
                  </a:cubicBezTo>
                  <a:cubicBezTo>
                    <a:pt x="27" y="51"/>
                    <a:pt x="28" y="51"/>
                    <a:pt x="30" y="50"/>
                  </a:cubicBezTo>
                  <a:cubicBezTo>
                    <a:pt x="30" y="50"/>
                    <a:pt x="30" y="50"/>
                    <a:pt x="30" y="50"/>
                  </a:cubicBezTo>
                  <a:cubicBezTo>
                    <a:pt x="31" y="50"/>
                    <a:pt x="31" y="50"/>
                    <a:pt x="31" y="50"/>
                  </a:cubicBezTo>
                  <a:cubicBezTo>
                    <a:pt x="31" y="50"/>
                    <a:pt x="31" y="50"/>
                    <a:pt x="31" y="50"/>
                  </a:cubicBezTo>
                  <a:cubicBezTo>
                    <a:pt x="31" y="49"/>
                    <a:pt x="31" y="49"/>
                    <a:pt x="31" y="49"/>
                  </a:cubicBezTo>
                  <a:cubicBezTo>
                    <a:pt x="31" y="48"/>
                    <a:pt x="31" y="48"/>
                    <a:pt x="31" y="48"/>
                  </a:cubicBezTo>
                  <a:cubicBezTo>
                    <a:pt x="32" y="47"/>
                    <a:pt x="32" y="46"/>
                    <a:pt x="32" y="44"/>
                  </a:cubicBezTo>
                  <a:cubicBezTo>
                    <a:pt x="32" y="44"/>
                    <a:pt x="32" y="44"/>
                    <a:pt x="32" y="44"/>
                  </a:cubicBezTo>
                  <a:cubicBezTo>
                    <a:pt x="32" y="44"/>
                    <a:pt x="32" y="44"/>
                    <a:pt x="32" y="44"/>
                  </a:cubicBezTo>
                  <a:cubicBezTo>
                    <a:pt x="32" y="43"/>
                    <a:pt x="32" y="43"/>
                    <a:pt x="32" y="43"/>
                  </a:cubicBezTo>
                  <a:cubicBezTo>
                    <a:pt x="32" y="43"/>
                    <a:pt x="32" y="43"/>
                    <a:pt x="32" y="43"/>
                  </a:cubicBezTo>
                  <a:cubicBezTo>
                    <a:pt x="32" y="43"/>
                    <a:pt x="32" y="43"/>
                    <a:pt x="32" y="43"/>
                  </a:cubicBezTo>
                  <a:cubicBezTo>
                    <a:pt x="31" y="41"/>
                    <a:pt x="31" y="40"/>
                    <a:pt x="31" y="38"/>
                  </a:cubicBezTo>
                  <a:cubicBezTo>
                    <a:pt x="30" y="37"/>
                    <a:pt x="30" y="37"/>
                    <a:pt x="30" y="37"/>
                  </a:cubicBezTo>
                  <a:cubicBezTo>
                    <a:pt x="30" y="37"/>
                    <a:pt x="30" y="37"/>
                    <a:pt x="30" y="37"/>
                  </a:cubicBezTo>
                  <a:cubicBezTo>
                    <a:pt x="27" y="38"/>
                    <a:pt x="25" y="38"/>
                    <a:pt x="23" y="38"/>
                  </a:cubicBezTo>
                  <a:cubicBezTo>
                    <a:pt x="18" y="38"/>
                    <a:pt x="15" y="37"/>
                    <a:pt x="13" y="36"/>
                  </a:cubicBezTo>
                  <a:cubicBezTo>
                    <a:pt x="14" y="35"/>
                    <a:pt x="15" y="34"/>
                    <a:pt x="16" y="32"/>
                  </a:cubicBezTo>
                  <a:cubicBezTo>
                    <a:pt x="19" y="32"/>
                    <a:pt x="21" y="32"/>
                    <a:pt x="23" y="32"/>
                  </a:cubicBezTo>
                  <a:cubicBezTo>
                    <a:pt x="24" y="32"/>
                    <a:pt x="24" y="32"/>
                    <a:pt x="24" y="32"/>
                  </a:cubicBezTo>
                  <a:cubicBezTo>
                    <a:pt x="24" y="32"/>
                    <a:pt x="24" y="32"/>
                    <a:pt x="24" y="32"/>
                  </a:cubicBezTo>
                  <a:cubicBezTo>
                    <a:pt x="24" y="32"/>
                    <a:pt x="24" y="32"/>
                    <a:pt x="24" y="32"/>
                  </a:cubicBezTo>
                  <a:cubicBezTo>
                    <a:pt x="24" y="31"/>
                    <a:pt x="25" y="30"/>
                    <a:pt x="25" y="29"/>
                  </a:cubicBezTo>
                  <a:cubicBezTo>
                    <a:pt x="25" y="29"/>
                    <a:pt x="25" y="29"/>
                    <a:pt x="25" y="29"/>
                  </a:cubicBezTo>
                  <a:cubicBezTo>
                    <a:pt x="25" y="28"/>
                    <a:pt x="25" y="28"/>
                    <a:pt x="25" y="28"/>
                  </a:cubicBezTo>
                  <a:cubicBezTo>
                    <a:pt x="25" y="26"/>
                    <a:pt x="25" y="24"/>
                    <a:pt x="25" y="22"/>
                  </a:cubicBezTo>
                  <a:cubicBezTo>
                    <a:pt x="25" y="22"/>
                    <a:pt x="25" y="22"/>
                    <a:pt x="25" y="22"/>
                  </a:cubicBezTo>
                  <a:cubicBezTo>
                    <a:pt x="25" y="21"/>
                    <a:pt x="25" y="21"/>
                    <a:pt x="25" y="21"/>
                  </a:cubicBezTo>
                  <a:cubicBezTo>
                    <a:pt x="16" y="21"/>
                    <a:pt x="16" y="21"/>
                    <a:pt x="16" y="21"/>
                  </a:cubicBezTo>
                  <a:cubicBezTo>
                    <a:pt x="15" y="21"/>
                    <a:pt x="15" y="19"/>
                    <a:pt x="15" y="18"/>
                  </a:cubicBezTo>
                  <a:cubicBezTo>
                    <a:pt x="15" y="17"/>
                    <a:pt x="15" y="17"/>
                    <a:pt x="15" y="17"/>
                  </a:cubicBezTo>
                  <a:cubicBezTo>
                    <a:pt x="15" y="16"/>
                    <a:pt x="16" y="14"/>
                    <a:pt x="17" y="14"/>
                  </a:cubicBezTo>
                  <a:cubicBezTo>
                    <a:pt x="17" y="14"/>
                    <a:pt x="18" y="14"/>
                    <a:pt x="18" y="14"/>
                  </a:cubicBezTo>
                  <a:cubicBezTo>
                    <a:pt x="18" y="14"/>
                    <a:pt x="18" y="14"/>
                    <a:pt x="18" y="14"/>
                  </a:cubicBezTo>
                  <a:cubicBezTo>
                    <a:pt x="19" y="14"/>
                    <a:pt x="19" y="14"/>
                    <a:pt x="19" y="15"/>
                  </a:cubicBezTo>
                  <a:cubicBezTo>
                    <a:pt x="20" y="15"/>
                    <a:pt x="20" y="16"/>
                    <a:pt x="20" y="17"/>
                  </a:cubicBezTo>
                  <a:cubicBezTo>
                    <a:pt x="20" y="18"/>
                    <a:pt x="20" y="18"/>
                    <a:pt x="20" y="18"/>
                  </a:cubicBezTo>
                  <a:cubicBezTo>
                    <a:pt x="21" y="19"/>
                    <a:pt x="21" y="19"/>
                    <a:pt x="21" y="19"/>
                  </a:cubicBezTo>
                  <a:cubicBezTo>
                    <a:pt x="21" y="19"/>
                    <a:pt x="21" y="19"/>
                    <a:pt x="21" y="19"/>
                  </a:cubicBezTo>
                  <a:cubicBezTo>
                    <a:pt x="21" y="19"/>
                    <a:pt x="21" y="19"/>
                    <a:pt x="21" y="19"/>
                  </a:cubicBezTo>
                  <a:cubicBezTo>
                    <a:pt x="21" y="19"/>
                    <a:pt x="21" y="19"/>
                    <a:pt x="21" y="19"/>
                  </a:cubicBezTo>
                  <a:cubicBezTo>
                    <a:pt x="22" y="19"/>
                    <a:pt x="22" y="19"/>
                    <a:pt x="22" y="19"/>
                  </a:cubicBezTo>
                  <a:cubicBezTo>
                    <a:pt x="24" y="18"/>
                    <a:pt x="26" y="17"/>
                    <a:pt x="29" y="16"/>
                  </a:cubicBezTo>
                  <a:cubicBezTo>
                    <a:pt x="29" y="16"/>
                    <a:pt x="29" y="16"/>
                    <a:pt x="29" y="16"/>
                  </a:cubicBezTo>
                  <a:cubicBezTo>
                    <a:pt x="29" y="16"/>
                    <a:pt x="29" y="16"/>
                    <a:pt x="29" y="16"/>
                  </a:cubicBezTo>
                  <a:cubicBezTo>
                    <a:pt x="30" y="15"/>
                    <a:pt x="30" y="13"/>
                    <a:pt x="30" y="12"/>
                  </a:cubicBezTo>
                  <a:cubicBezTo>
                    <a:pt x="30" y="12"/>
                    <a:pt x="30" y="12"/>
                    <a:pt x="30" y="12"/>
                  </a:cubicBezTo>
                  <a:cubicBezTo>
                    <a:pt x="29" y="7"/>
                    <a:pt x="27" y="4"/>
                    <a:pt x="24" y="2"/>
                  </a:cubicBezTo>
                  <a:cubicBezTo>
                    <a:pt x="22" y="1"/>
                    <a:pt x="19" y="0"/>
                    <a:pt x="1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07" name="Freeform 193"/>
            <p:cNvSpPr>
              <a:spLocks noEditPoints="1"/>
            </p:cNvSpPr>
            <p:nvPr/>
          </p:nvSpPr>
          <p:spPr bwMode="auto">
            <a:xfrm>
              <a:off x="3546" y="2115"/>
              <a:ext cx="105" cy="64"/>
            </a:xfrm>
            <a:custGeom>
              <a:gdLst>
                <a:gd fmla="*/ 35 w 44" name="T0"/>
                <a:gd fmla="*/ 26 h 27" name="T1"/>
                <a:gd fmla="*/ 43 w 44" name="T2"/>
                <a:gd fmla="*/ 14 h 27" name="T3"/>
                <a:gd fmla="*/ 43 w 44" name="T4"/>
                <a:gd fmla="*/ 26 h 27" name="T5"/>
                <a:gd fmla="*/ 35 w 44" name="T6"/>
                <a:gd fmla="*/ 26 h 27" name="T7"/>
                <a:gd fmla="*/ 5 w 44" name="T8"/>
                <a:gd fmla="*/ 26 h 27" name="T9"/>
                <a:gd fmla="*/ 2 w 44" name="T10"/>
                <a:gd fmla="*/ 26 h 27" name="T11"/>
                <a:gd fmla="*/ 2 w 44" name="T12"/>
                <a:gd fmla="*/ 10 h 27" name="T13"/>
                <a:gd fmla="*/ 1 w 44" name="T14"/>
                <a:gd fmla="*/ 8 h 27" name="T15"/>
                <a:gd fmla="*/ 2 w 44" name="T16"/>
                <a:gd fmla="*/ 2 h 27" name="T17"/>
                <a:gd fmla="*/ 2 w 44" name="T18"/>
                <a:gd fmla="*/ 1 h 27" name="T19"/>
                <a:gd fmla="*/ 21 w 44" name="T20"/>
                <a:gd fmla="*/ 1 h 27" name="T21"/>
                <a:gd fmla="*/ 4 w 44" name="T22"/>
                <a:gd fmla="*/ 25 h 27" name="T23"/>
                <a:gd fmla="*/ 5 w 44" name="T24"/>
                <a:gd fmla="*/ 26 h 27" name="T25"/>
                <a:gd fmla="*/ 5 w 44" name="T26"/>
                <a:gd fmla="*/ 26 h 27" name="T27"/>
                <a:gd fmla="*/ 22 w 44" name="T28"/>
                <a:gd fmla="*/ 1 h 27" name="T29"/>
                <a:gd fmla="*/ 30 w 44" name="T30"/>
                <a:gd fmla="*/ 1 h 27" name="T31"/>
                <a:gd fmla="*/ 13 w 44" name="T32"/>
                <a:gd fmla="*/ 25 h 27" name="T33"/>
                <a:gd fmla="*/ 13 w 44" name="T34"/>
                <a:gd fmla="*/ 26 h 27" name="T35"/>
                <a:gd fmla="*/ 11 w 44" name="T36"/>
                <a:gd fmla="*/ 26 h 27" name="T37"/>
                <a:gd fmla="*/ 10 w 44" name="T38"/>
                <a:gd fmla="*/ 26 h 27" name="T39"/>
                <a:gd fmla="*/ 6 w 44" name="T40"/>
                <a:gd fmla="*/ 26 h 27" name="T41"/>
                <a:gd fmla="*/ 5 w 44" name="T42"/>
                <a:gd fmla="*/ 26 h 27" name="T43"/>
                <a:gd fmla="*/ 14 w 44" name="T44"/>
                <a:gd fmla="*/ 26 h 27" name="T45"/>
                <a:gd fmla="*/ 31 w 44" name="T46"/>
                <a:gd fmla="*/ 1 h 27" name="T47"/>
                <a:gd fmla="*/ 38 w 44" name="T48"/>
                <a:gd fmla="*/ 1 h 27" name="T49"/>
                <a:gd fmla="*/ 43 w 44" name="T50"/>
                <a:gd fmla="*/ 1 h 27" name="T51"/>
                <a:gd fmla="*/ 43 w 44" name="T52"/>
                <a:gd fmla="*/ 3 h 27" name="T53"/>
                <a:gd fmla="*/ 43 w 44" name="T54"/>
                <a:gd fmla="*/ 3 h 27" name="T55"/>
                <a:gd fmla="*/ 43 w 44" name="T56"/>
                <a:gd fmla="*/ 13 h 27" name="T57"/>
                <a:gd fmla="*/ 43 w 44" name="T58"/>
                <a:gd fmla="*/ 13 h 27" name="T59"/>
                <a:gd fmla="*/ 34 w 44" name="T60"/>
                <a:gd fmla="*/ 25 h 27" name="T61"/>
                <a:gd fmla="*/ 35 w 44" name="T62"/>
                <a:gd fmla="*/ 26 h 27" name="T63"/>
                <a:gd fmla="*/ 14 w 44" name="T64"/>
                <a:gd fmla="*/ 26 h 27" name="T65"/>
                <a:gd fmla="*/ 22 w 44" name="T66"/>
                <a:gd fmla="*/ 0 h 27" name="T67"/>
                <a:gd fmla="*/ 22 w 44" name="T68"/>
                <a:gd fmla="*/ 0 h 27" name="T69"/>
                <a:gd fmla="*/ 2 w 44" name="T70"/>
                <a:gd fmla="*/ 0 h 27" name="T71"/>
                <a:gd fmla="*/ 1 w 44" name="T72"/>
                <a:gd fmla="*/ 1 h 27" name="T73"/>
                <a:gd fmla="*/ 0 w 44" name="T74"/>
                <a:gd fmla="*/ 8 h 27" name="T75"/>
                <a:gd fmla="*/ 1 w 44" name="T76"/>
                <a:gd fmla="*/ 10 h 27" name="T77"/>
                <a:gd fmla="*/ 1 w 44" name="T78"/>
                <a:gd fmla="*/ 26 h 27" name="T79"/>
                <a:gd fmla="*/ 2 w 44" name="T80"/>
                <a:gd fmla="*/ 27 h 27" name="T81"/>
                <a:gd fmla="*/ 6 w 44" name="T82"/>
                <a:gd fmla="*/ 27 h 27" name="T83"/>
                <a:gd fmla="*/ 10 w 44" name="T84"/>
                <a:gd fmla="*/ 27 h 27" name="T85"/>
                <a:gd fmla="*/ 43 w 44" name="T86"/>
                <a:gd fmla="*/ 27 h 27" name="T87"/>
                <a:gd fmla="*/ 44 w 44" name="T88"/>
                <a:gd fmla="*/ 26 h 27" name="T89"/>
                <a:gd fmla="*/ 44 w 44" name="T90"/>
                <a:gd fmla="*/ 3 h 27" name="T91"/>
                <a:gd fmla="*/ 44 w 44" name="T92"/>
                <a:gd fmla="*/ 3 h 27" name="T93"/>
                <a:gd fmla="*/ 44 w 44" name="T94"/>
                <a:gd fmla="*/ 1 h 27" name="T95"/>
                <a:gd fmla="*/ 43 w 44" name="T96"/>
                <a:gd fmla="*/ 0 h 27" name="T97"/>
                <a:gd fmla="*/ 22 w 44" name="T98"/>
                <a:gd fmla="*/ 0 h 27" name="T99"/>
                <a:gd fmla="*/ 22 w 44" name="T100"/>
                <a:gd fmla="*/ 0 h 27"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7" w="44">
                  <a:moveTo>
                    <a:pt x="35" y="26"/>
                  </a:moveTo>
                  <a:cubicBezTo>
                    <a:pt x="38" y="22"/>
                    <a:pt x="40" y="18"/>
                    <a:pt x="43" y="14"/>
                  </a:cubicBezTo>
                  <a:cubicBezTo>
                    <a:pt x="43" y="26"/>
                    <a:pt x="43" y="26"/>
                    <a:pt x="43" y="26"/>
                  </a:cubicBezTo>
                  <a:cubicBezTo>
                    <a:pt x="35" y="26"/>
                    <a:pt x="35" y="26"/>
                    <a:pt x="35" y="26"/>
                  </a:cubicBezTo>
                  <a:moveTo>
                    <a:pt x="5" y="26"/>
                  </a:moveTo>
                  <a:cubicBezTo>
                    <a:pt x="3" y="26"/>
                    <a:pt x="2" y="26"/>
                    <a:pt x="2" y="26"/>
                  </a:cubicBezTo>
                  <a:cubicBezTo>
                    <a:pt x="2" y="10"/>
                    <a:pt x="2" y="10"/>
                    <a:pt x="2" y="10"/>
                  </a:cubicBezTo>
                  <a:cubicBezTo>
                    <a:pt x="2" y="9"/>
                    <a:pt x="2" y="9"/>
                    <a:pt x="1" y="8"/>
                  </a:cubicBezTo>
                  <a:cubicBezTo>
                    <a:pt x="1" y="6"/>
                    <a:pt x="1" y="2"/>
                    <a:pt x="2" y="2"/>
                  </a:cubicBezTo>
                  <a:cubicBezTo>
                    <a:pt x="2" y="1"/>
                    <a:pt x="2" y="1"/>
                    <a:pt x="2" y="1"/>
                  </a:cubicBezTo>
                  <a:cubicBezTo>
                    <a:pt x="21" y="1"/>
                    <a:pt x="21" y="1"/>
                    <a:pt x="21" y="1"/>
                  </a:cubicBezTo>
                  <a:cubicBezTo>
                    <a:pt x="15" y="9"/>
                    <a:pt x="9" y="17"/>
                    <a:pt x="4" y="25"/>
                  </a:cubicBezTo>
                  <a:cubicBezTo>
                    <a:pt x="5" y="26"/>
                    <a:pt x="5" y="26"/>
                    <a:pt x="5" y="26"/>
                  </a:cubicBezTo>
                  <a:moveTo>
                    <a:pt x="5" y="26"/>
                  </a:moveTo>
                  <a:cubicBezTo>
                    <a:pt x="10" y="17"/>
                    <a:pt x="16" y="9"/>
                    <a:pt x="22" y="1"/>
                  </a:cubicBezTo>
                  <a:cubicBezTo>
                    <a:pt x="30" y="1"/>
                    <a:pt x="30" y="1"/>
                    <a:pt x="30" y="1"/>
                  </a:cubicBezTo>
                  <a:cubicBezTo>
                    <a:pt x="24" y="9"/>
                    <a:pt x="18" y="17"/>
                    <a:pt x="13" y="25"/>
                  </a:cubicBezTo>
                  <a:cubicBezTo>
                    <a:pt x="13" y="26"/>
                    <a:pt x="13" y="26"/>
                    <a:pt x="13" y="26"/>
                  </a:cubicBezTo>
                  <a:cubicBezTo>
                    <a:pt x="11" y="26"/>
                    <a:pt x="11" y="26"/>
                    <a:pt x="11" y="26"/>
                  </a:cubicBezTo>
                  <a:cubicBezTo>
                    <a:pt x="10" y="26"/>
                    <a:pt x="10" y="26"/>
                    <a:pt x="10" y="26"/>
                  </a:cubicBezTo>
                  <a:cubicBezTo>
                    <a:pt x="9" y="26"/>
                    <a:pt x="7" y="26"/>
                    <a:pt x="6" y="26"/>
                  </a:cubicBezTo>
                  <a:cubicBezTo>
                    <a:pt x="5" y="26"/>
                    <a:pt x="5" y="26"/>
                    <a:pt x="5" y="26"/>
                  </a:cubicBezTo>
                  <a:moveTo>
                    <a:pt x="14" y="26"/>
                  </a:moveTo>
                  <a:cubicBezTo>
                    <a:pt x="20" y="17"/>
                    <a:pt x="25" y="9"/>
                    <a:pt x="31" y="1"/>
                  </a:cubicBezTo>
                  <a:cubicBezTo>
                    <a:pt x="38" y="1"/>
                    <a:pt x="38" y="1"/>
                    <a:pt x="38" y="1"/>
                  </a:cubicBezTo>
                  <a:cubicBezTo>
                    <a:pt x="43" y="1"/>
                    <a:pt x="43" y="1"/>
                    <a:pt x="43" y="1"/>
                  </a:cubicBezTo>
                  <a:cubicBezTo>
                    <a:pt x="43" y="1"/>
                    <a:pt x="43" y="2"/>
                    <a:pt x="43" y="3"/>
                  </a:cubicBezTo>
                  <a:cubicBezTo>
                    <a:pt x="43" y="3"/>
                    <a:pt x="43" y="3"/>
                    <a:pt x="43" y="3"/>
                  </a:cubicBezTo>
                  <a:cubicBezTo>
                    <a:pt x="43" y="13"/>
                    <a:pt x="43" y="13"/>
                    <a:pt x="43" y="13"/>
                  </a:cubicBezTo>
                  <a:cubicBezTo>
                    <a:pt x="43" y="13"/>
                    <a:pt x="43" y="13"/>
                    <a:pt x="43" y="13"/>
                  </a:cubicBezTo>
                  <a:cubicBezTo>
                    <a:pt x="40" y="17"/>
                    <a:pt x="37" y="21"/>
                    <a:pt x="34" y="25"/>
                  </a:cubicBezTo>
                  <a:cubicBezTo>
                    <a:pt x="35" y="26"/>
                    <a:pt x="35" y="26"/>
                    <a:pt x="35" y="26"/>
                  </a:cubicBezTo>
                  <a:cubicBezTo>
                    <a:pt x="14" y="26"/>
                    <a:pt x="14" y="26"/>
                    <a:pt x="14" y="26"/>
                  </a:cubicBezTo>
                  <a:moveTo>
                    <a:pt x="22" y="0"/>
                  </a:moveTo>
                  <a:cubicBezTo>
                    <a:pt x="22" y="0"/>
                    <a:pt x="22" y="0"/>
                    <a:pt x="22" y="0"/>
                  </a:cubicBezTo>
                  <a:cubicBezTo>
                    <a:pt x="2" y="0"/>
                    <a:pt x="2" y="0"/>
                    <a:pt x="2" y="0"/>
                  </a:cubicBezTo>
                  <a:cubicBezTo>
                    <a:pt x="2" y="0"/>
                    <a:pt x="1" y="1"/>
                    <a:pt x="1" y="1"/>
                  </a:cubicBezTo>
                  <a:cubicBezTo>
                    <a:pt x="0" y="2"/>
                    <a:pt x="0" y="5"/>
                    <a:pt x="0" y="8"/>
                  </a:cubicBezTo>
                  <a:cubicBezTo>
                    <a:pt x="1" y="9"/>
                    <a:pt x="1" y="9"/>
                    <a:pt x="1" y="10"/>
                  </a:cubicBezTo>
                  <a:cubicBezTo>
                    <a:pt x="1" y="26"/>
                    <a:pt x="1" y="26"/>
                    <a:pt x="1" y="26"/>
                  </a:cubicBezTo>
                  <a:cubicBezTo>
                    <a:pt x="1" y="26"/>
                    <a:pt x="1" y="27"/>
                    <a:pt x="2" y="27"/>
                  </a:cubicBezTo>
                  <a:cubicBezTo>
                    <a:pt x="3" y="27"/>
                    <a:pt x="4" y="27"/>
                    <a:pt x="6" y="27"/>
                  </a:cubicBezTo>
                  <a:cubicBezTo>
                    <a:pt x="7" y="27"/>
                    <a:pt x="9" y="27"/>
                    <a:pt x="10" y="27"/>
                  </a:cubicBezTo>
                  <a:cubicBezTo>
                    <a:pt x="43" y="27"/>
                    <a:pt x="43" y="27"/>
                    <a:pt x="43" y="27"/>
                  </a:cubicBezTo>
                  <a:cubicBezTo>
                    <a:pt x="44" y="26"/>
                    <a:pt x="44" y="26"/>
                    <a:pt x="44" y="26"/>
                  </a:cubicBezTo>
                  <a:cubicBezTo>
                    <a:pt x="44" y="3"/>
                    <a:pt x="44" y="3"/>
                    <a:pt x="44" y="3"/>
                  </a:cubicBezTo>
                  <a:cubicBezTo>
                    <a:pt x="44" y="3"/>
                    <a:pt x="44" y="3"/>
                    <a:pt x="44" y="3"/>
                  </a:cubicBezTo>
                  <a:cubicBezTo>
                    <a:pt x="44" y="2"/>
                    <a:pt x="44" y="1"/>
                    <a:pt x="44" y="1"/>
                  </a:cubicBezTo>
                  <a:cubicBezTo>
                    <a:pt x="43" y="0"/>
                    <a:pt x="43" y="0"/>
                    <a:pt x="43" y="0"/>
                  </a:cubicBezTo>
                  <a:cubicBezTo>
                    <a:pt x="22" y="0"/>
                    <a:pt x="22" y="0"/>
                    <a:pt x="22" y="0"/>
                  </a:cubicBezTo>
                  <a:cubicBezTo>
                    <a:pt x="22" y="0"/>
                    <a:pt x="22" y="0"/>
                    <a:pt x="2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08" name="Freeform 194"/>
            <p:cNvSpPr>
              <a:spLocks noEditPoints="1"/>
            </p:cNvSpPr>
            <p:nvPr/>
          </p:nvSpPr>
          <p:spPr bwMode="auto">
            <a:xfrm>
              <a:off x="3499" y="2267"/>
              <a:ext cx="104" cy="95"/>
            </a:xfrm>
            <a:custGeom>
              <a:gdLst>
                <a:gd fmla="*/ 4 w 44" name="T0"/>
                <a:gd fmla="*/ 36 h 40" name="T1"/>
                <a:gd fmla="*/ 16 w 44" name="T2"/>
                <a:gd fmla="*/ 39 h 40" name="T3"/>
                <a:gd fmla="*/ 16 w 44" name="T4"/>
                <a:gd fmla="*/ 39 h 40" name="T5"/>
                <a:gd fmla="*/ 28 w 44" name="T6"/>
                <a:gd fmla="*/ 34 h 40" name="T7"/>
                <a:gd fmla="*/ 30 w 44" name="T8"/>
                <a:gd fmla="*/ 15 h 40" name="T9"/>
                <a:gd fmla="*/ 35 w 44" name="T10"/>
                <a:gd fmla="*/ 12 h 40" name="T11"/>
                <a:gd fmla="*/ 37 w 44" name="T12"/>
                <a:gd fmla="*/ 20 h 40" name="T13"/>
                <a:gd fmla="*/ 30 w 44" name="T14"/>
                <a:gd fmla="*/ 20 h 40" name="T15"/>
                <a:gd fmla="*/ 35 w 44" name="T16"/>
                <a:gd fmla="*/ 8 h 40" name="T17"/>
                <a:gd fmla="*/ 33 w 44" name="T18"/>
                <a:gd fmla="*/ 26 h 40" name="T19"/>
                <a:gd fmla="*/ 30 w 44" name="T20"/>
                <a:gd fmla="*/ 22 h 40" name="T21"/>
                <a:gd fmla="*/ 39 w 44" name="T22"/>
                <a:gd fmla="*/ 13 h 40" name="T23"/>
                <a:gd fmla="*/ 31 w 44" name="T24"/>
                <a:gd fmla="*/ 12 h 40" name="T25"/>
                <a:gd fmla="*/ 30 w 44" name="T26"/>
                <a:gd fmla="*/ 11 h 40" name="T27"/>
                <a:gd fmla="*/ 29 w 44" name="T28"/>
                <a:gd fmla="*/ 8 h 40" name="T29"/>
                <a:gd fmla="*/ 24 w 44" name="T30"/>
                <a:gd fmla="*/ 15 h 40" name="T31"/>
                <a:gd fmla="*/ 24 w 44" name="T32"/>
                <a:gd fmla="*/ 15 h 40" name="T33"/>
                <a:gd fmla="*/ 29 w 44" name="T34"/>
                <a:gd fmla="*/ 10 h 40" name="T35"/>
                <a:gd fmla="*/ 25 w 44" name="T36"/>
                <a:gd fmla="*/ 22 h 40" name="T37"/>
                <a:gd fmla="*/ 25 w 44" name="T38"/>
                <a:gd fmla="*/ 22 h 40" name="T39"/>
                <a:gd fmla="*/ 28 w 44" name="T40"/>
                <a:gd fmla="*/ 20 h 40" name="T41"/>
                <a:gd fmla="*/ 25 w 44" name="T42"/>
                <a:gd fmla="*/ 26 h 40" name="T43"/>
                <a:gd fmla="*/ 28 w 44" name="T44"/>
                <a:gd fmla="*/ 31 h 40" name="T45"/>
                <a:gd fmla="*/ 24 w 44" name="T46"/>
                <a:gd fmla="*/ 36 h 40" name="T47"/>
                <a:gd fmla="*/ 3 w 44" name="T48"/>
                <a:gd fmla="*/ 32 h 40" name="T49"/>
                <a:gd fmla="*/ 5 w 44" name="T50"/>
                <a:gd fmla="*/ 9 h 40" name="T51"/>
                <a:gd fmla="*/ 27 w 44" name="T52"/>
                <a:gd fmla="*/ 9 h 40" name="T53"/>
                <a:gd fmla="*/ 24 w 44" name="T54"/>
                <a:gd fmla="*/ 12 h 40" name="T55"/>
                <a:gd fmla="*/ 8 w 44" name="T56"/>
                <a:gd fmla="*/ 8 h 40" name="T57"/>
                <a:gd fmla="*/ 16 w 44" name="T58"/>
                <a:gd fmla="*/ 5 h 40" name="T59"/>
                <a:gd fmla="*/ 24 w 44" name="T60"/>
                <a:gd fmla="*/ 7 h 40" name="T61"/>
                <a:gd fmla="*/ 23 w 44" name="T62"/>
                <a:gd fmla="*/ 7 h 40" name="T63"/>
                <a:gd fmla="*/ 9 w 44" name="T64"/>
                <a:gd fmla="*/ 7 h 40" name="T65"/>
                <a:gd fmla="*/ 9 w 44" name="T66"/>
                <a:gd fmla="*/ 8 h 40" name="T67"/>
                <a:gd fmla="*/ 22 w 44" name="T68"/>
                <a:gd fmla="*/ 8 h 40" name="T69"/>
                <a:gd fmla="*/ 13 w 44" name="T70"/>
                <a:gd fmla="*/ 7 h 40" name="T71"/>
                <a:gd fmla="*/ 16 w 44" name="T72"/>
                <a:gd fmla="*/ 8 h 40" name="T73"/>
                <a:gd fmla="*/ 15 w 44" name="T74"/>
                <a:gd fmla="*/ 7 h 40" name="T75"/>
                <a:gd fmla="*/ 18 w 44" name="T76"/>
                <a:gd fmla="*/ 8 h 40" name="T77"/>
                <a:gd fmla="*/ 15 w 44" name="T78"/>
                <a:gd fmla="*/ 6 h 40" name="T79"/>
                <a:gd fmla="*/ 21 w 44" name="T80"/>
                <a:gd fmla="*/ 9 h 40" name="T81"/>
                <a:gd fmla="*/ 2 w 44" name="T82"/>
                <a:gd fmla="*/ 6 h 40" name="T83"/>
                <a:gd fmla="*/ 16 w 44" name="T84"/>
                <a:gd fmla="*/ 1 h 40" name="T85"/>
                <a:gd fmla="*/ 27 w 44" name="T86"/>
                <a:gd fmla="*/ 8 h 40" name="T87"/>
                <a:gd fmla="*/ 4 w 44" name="T88"/>
                <a:gd fmla="*/ 8 h 40" name="T89"/>
                <a:gd fmla="*/ 1 w 44" name="T90"/>
                <a:gd fmla="*/ 5 h 40" name="T91"/>
                <a:gd fmla="*/ 1 w 44" name="T92"/>
                <a:gd fmla="*/ 23 h 40" name="T93"/>
                <a:gd fmla="*/ 3 w 44" name="T94"/>
                <a:gd fmla="*/ 34 h 40" name="T95"/>
                <a:gd fmla="*/ 3 w 44" name="T96"/>
                <a:gd fmla="*/ 36 h 40" name="T97"/>
                <a:gd fmla="*/ 3 w 44" name="T98"/>
                <a:gd fmla="*/ 37 h 40" name="T99"/>
                <a:gd fmla="*/ 28 w 44" name="T100"/>
                <a:gd fmla="*/ 37 h 40" name="T101"/>
                <a:gd fmla="*/ 28 w 44" name="T102"/>
                <a:gd fmla="*/ 35 h 40" name="T103"/>
                <a:gd fmla="*/ 29 w 44" name="T104"/>
                <a:gd fmla="*/ 34 h 40" name="T105"/>
                <a:gd fmla="*/ 29 w 44" name="T106"/>
                <a:gd fmla="*/ 25 h 40" name="T107"/>
                <a:gd fmla="*/ 42 w 44" name="T108"/>
                <a:gd fmla="*/ 11 h 40" name="T109"/>
                <a:gd fmla="*/ 30 w 44" name="T110"/>
                <a:gd fmla="*/ 9 h 40" name="T111"/>
                <a:gd fmla="*/ 30 w 44" name="T112"/>
                <a:gd fmla="*/ 5 h 40" name="T113"/>
                <a:gd fmla="*/ 16 w 44" name="T114"/>
                <a:gd fmla="*/ 0 h 4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0" w="44">
                  <a:moveTo>
                    <a:pt x="16" y="39"/>
                  </a:moveTo>
                  <a:cubicBezTo>
                    <a:pt x="15" y="39"/>
                    <a:pt x="14" y="39"/>
                    <a:pt x="12" y="39"/>
                  </a:cubicBezTo>
                  <a:cubicBezTo>
                    <a:pt x="9" y="39"/>
                    <a:pt x="5" y="37"/>
                    <a:pt x="4" y="36"/>
                  </a:cubicBezTo>
                  <a:cubicBezTo>
                    <a:pt x="4" y="35"/>
                    <a:pt x="4" y="35"/>
                    <a:pt x="4" y="35"/>
                  </a:cubicBezTo>
                  <a:cubicBezTo>
                    <a:pt x="6" y="37"/>
                    <a:pt x="9" y="38"/>
                    <a:pt x="14" y="39"/>
                  </a:cubicBezTo>
                  <a:cubicBezTo>
                    <a:pt x="15" y="39"/>
                    <a:pt x="15" y="39"/>
                    <a:pt x="16" y="39"/>
                  </a:cubicBezTo>
                  <a:cubicBezTo>
                    <a:pt x="20" y="39"/>
                    <a:pt x="24" y="38"/>
                    <a:pt x="27" y="36"/>
                  </a:cubicBezTo>
                  <a:cubicBezTo>
                    <a:pt x="27" y="36"/>
                    <a:pt x="27" y="36"/>
                    <a:pt x="27" y="36"/>
                  </a:cubicBezTo>
                  <a:cubicBezTo>
                    <a:pt x="26" y="37"/>
                    <a:pt x="23" y="39"/>
                    <a:pt x="16" y="39"/>
                  </a:cubicBezTo>
                  <a:moveTo>
                    <a:pt x="24" y="36"/>
                  </a:moveTo>
                  <a:cubicBezTo>
                    <a:pt x="26" y="34"/>
                    <a:pt x="27" y="33"/>
                    <a:pt x="28" y="32"/>
                  </a:cubicBezTo>
                  <a:cubicBezTo>
                    <a:pt x="28" y="32"/>
                    <a:pt x="28" y="33"/>
                    <a:pt x="28" y="34"/>
                  </a:cubicBezTo>
                  <a:cubicBezTo>
                    <a:pt x="27" y="34"/>
                    <a:pt x="26" y="35"/>
                    <a:pt x="24" y="36"/>
                  </a:cubicBezTo>
                  <a:moveTo>
                    <a:pt x="30" y="20"/>
                  </a:moveTo>
                  <a:cubicBezTo>
                    <a:pt x="30" y="19"/>
                    <a:pt x="30" y="17"/>
                    <a:pt x="30" y="15"/>
                  </a:cubicBezTo>
                  <a:cubicBezTo>
                    <a:pt x="30" y="15"/>
                    <a:pt x="30" y="15"/>
                    <a:pt x="30" y="15"/>
                  </a:cubicBezTo>
                  <a:cubicBezTo>
                    <a:pt x="30" y="15"/>
                    <a:pt x="30" y="14"/>
                    <a:pt x="31" y="13"/>
                  </a:cubicBezTo>
                  <a:cubicBezTo>
                    <a:pt x="32" y="12"/>
                    <a:pt x="33" y="12"/>
                    <a:pt x="35" y="12"/>
                  </a:cubicBezTo>
                  <a:cubicBezTo>
                    <a:pt x="35" y="12"/>
                    <a:pt x="35" y="12"/>
                    <a:pt x="35" y="12"/>
                  </a:cubicBezTo>
                  <a:cubicBezTo>
                    <a:pt x="36" y="12"/>
                    <a:pt x="38" y="12"/>
                    <a:pt x="38" y="13"/>
                  </a:cubicBezTo>
                  <a:cubicBezTo>
                    <a:pt x="39" y="16"/>
                    <a:pt x="39" y="18"/>
                    <a:pt x="37" y="20"/>
                  </a:cubicBezTo>
                  <a:cubicBezTo>
                    <a:pt x="36" y="21"/>
                    <a:pt x="35" y="22"/>
                    <a:pt x="33" y="22"/>
                  </a:cubicBezTo>
                  <a:cubicBezTo>
                    <a:pt x="32" y="22"/>
                    <a:pt x="31" y="21"/>
                    <a:pt x="30" y="20"/>
                  </a:cubicBezTo>
                  <a:cubicBezTo>
                    <a:pt x="30" y="20"/>
                    <a:pt x="30" y="20"/>
                    <a:pt x="30" y="20"/>
                  </a:cubicBezTo>
                  <a:moveTo>
                    <a:pt x="30" y="11"/>
                  </a:moveTo>
                  <a:cubicBezTo>
                    <a:pt x="31" y="9"/>
                    <a:pt x="33" y="8"/>
                    <a:pt x="35" y="8"/>
                  </a:cubicBezTo>
                  <a:cubicBezTo>
                    <a:pt x="35" y="8"/>
                    <a:pt x="35" y="8"/>
                    <a:pt x="35" y="8"/>
                  </a:cubicBezTo>
                  <a:cubicBezTo>
                    <a:pt x="38" y="8"/>
                    <a:pt x="40" y="9"/>
                    <a:pt x="41" y="11"/>
                  </a:cubicBezTo>
                  <a:cubicBezTo>
                    <a:pt x="43" y="16"/>
                    <a:pt x="41" y="21"/>
                    <a:pt x="39" y="23"/>
                  </a:cubicBezTo>
                  <a:cubicBezTo>
                    <a:pt x="37" y="25"/>
                    <a:pt x="35" y="26"/>
                    <a:pt x="33" y="26"/>
                  </a:cubicBezTo>
                  <a:cubicBezTo>
                    <a:pt x="32" y="26"/>
                    <a:pt x="31" y="25"/>
                    <a:pt x="30" y="25"/>
                  </a:cubicBezTo>
                  <a:cubicBezTo>
                    <a:pt x="29" y="25"/>
                    <a:pt x="29" y="25"/>
                    <a:pt x="29" y="25"/>
                  </a:cubicBezTo>
                  <a:cubicBezTo>
                    <a:pt x="29" y="24"/>
                    <a:pt x="29" y="23"/>
                    <a:pt x="30" y="22"/>
                  </a:cubicBezTo>
                  <a:cubicBezTo>
                    <a:pt x="31" y="22"/>
                    <a:pt x="32" y="23"/>
                    <a:pt x="33" y="23"/>
                  </a:cubicBezTo>
                  <a:cubicBezTo>
                    <a:pt x="35" y="23"/>
                    <a:pt x="36" y="22"/>
                    <a:pt x="37" y="21"/>
                  </a:cubicBezTo>
                  <a:cubicBezTo>
                    <a:pt x="40" y="19"/>
                    <a:pt x="40" y="16"/>
                    <a:pt x="39" y="13"/>
                  </a:cubicBezTo>
                  <a:cubicBezTo>
                    <a:pt x="38" y="11"/>
                    <a:pt x="37" y="11"/>
                    <a:pt x="35" y="11"/>
                  </a:cubicBezTo>
                  <a:cubicBezTo>
                    <a:pt x="35" y="11"/>
                    <a:pt x="35" y="11"/>
                    <a:pt x="35" y="11"/>
                  </a:cubicBezTo>
                  <a:cubicBezTo>
                    <a:pt x="33" y="11"/>
                    <a:pt x="31" y="12"/>
                    <a:pt x="31" y="12"/>
                  </a:cubicBezTo>
                  <a:cubicBezTo>
                    <a:pt x="30" y="13"/>
                    <a:pt x="30" y="13"/>
                    <a:pt x="30" y="13"/>
                  </a:cubicBezTo>
                  <a:cubicBezTo>
                    <a:pt x="30" y="13"/>
                    <a:pt x="30" y="12"/>
                    <a:pt x="30" y="11"/>
                  </a:cubicBezTo>
                  <a:cubicBezTo>
                    <a:pt x="30" y="11"/>
                    <a:pt x="30" y="11"/>
                    <a:pt x="30" y="11"/>
                  </a:cubicBezTo>
                  <a:moveTo>
                    <a:pt x="24" y="12"/>
                  </a:moveTo>
                  <a:cubicBezTo>
                    <a:pt x="24" y="12"/>
                    <a:pt x="24" y="12"/>
                    <a:pt x="24" y="12"/>
                  </a:cubicBezTo>
                  <a:cubicBezTo>
                    <a:pt x="26" y="11"/>
                    <a:pt x="28" y="9"/>
                    <a:pt x="29" y="8"/>
                  </a:cubicBezTo>
                  <a:cubicBezTo>
                    <a:pt x="29" y="8"/>
                    <a:pt x="29" y="8"/>
                    <a:pt x="29" y="8"/>
                  </a:cubicBezTo>
                  <a:cubicBezTo>
                    <a:pt x="29" y="8"/>
                    <a:pt x="29" y="9"/>
                    <a:pt x="29" y="10"/>
                  </a:cubicBezTo>
                  <a:cubicBezTo>
                    <a:pt x="24" y="15"/>
                    <a:pt x="24" y="15"/>
                    <a:pt x="24" y="15"/>
                  </a:cubicBezTo>
                  <a:cubicBezTo>
                    <a:pt x="24" y="15"/>
                    <a:pt x="24" y="15"/>
                    <a:pt x="24" y="15"/>
                  </a:cubicBezTo>
                  <a:cubicBezTo>
                    <a:pt x="24" y="15"/>
                    <a:pt x="24" y="15"/>
                    <a:pt x="24" y="15"/>
                  </a:cubicBezTo>
                  <a:cubicBezTo>
                    <a:pt x="24" y="15"/>
                    <a:pt x="24" y="15"/>
                    <a:pt x="24" y="15"/>
                  </a:cubicBezTo>
                  <a:cubicBezTo>
                    <a:pt x="25" y="15"/>
                    <a:pt x="25" y="15"/>
                    <a:pt x="25" y="15"/>
                  </a:cubicBezTo>
                  <a:cubicBezTo>
                    <a:pt x="25" y="14"/>
                    <a:pt x="25" y="14"/>
                    <a:pt x="25" y="14"/>
                  </a:cubicBezTo>
                  <a:cubicBezTo>
                    <a:pt x="29" y="10"/>
                    <a:pt x="29" y="10"/>
                    <a:pt x="29" y="10"/>
                  </a:cubicBezTo>
                  <a:cubicBezTo>
                    <a:pt x="29" y="12"/>
                    <a:pt x="29" y="14"/>
                    <a:pt x="29" y="16"/>
                  </a:cubicBezTo>
                  <a:cubicBezTo>
                    <a:pt x="29" y="16"/>
                    <a:pt x="29" y="16"/>
                    <a:pt x="29" y="16"/>
                  </a:cubicBezTo>
                  <a:cubicBezTo>
                    <a:pt x="25" y="22"/>
                    <a:pt x="25" y="22"/>
                    <a:pt x="25" y="22"/>
                  </a:cubicBezTo>
                  <a:cubicBezTo>
                    <a:pt x="25" y="22"/>
                    <a:pt x="25" y="22"/>
                    <a:pt x="25" y="22"/>
                  </a:cubicBezTo>
                  <a:cubicBezTo>
                    <a:pt x="25" y="22"/>
                    <a:pt x="25" y="22"/>
                    <a:pt x="25" y="22"/>
                  </a:cubicBezTo>
                  <a:cubicBezTo>
                    <a:pt x="25" y="22"/>
                    <a:pt x="25" y="22"/>
                    <a:pt x="25" y="22"/>
                  </a:cubicBezTo>
                  <a:cubicBezTo>
                    <a:pt x="29" y="17"/>
                    <a:pt x="29" y="17"/>
                    <a:pt x="29" y="17"/>
                  </a:cubicBezTo>
                  <a:cubicBezTo>
                    <a:pt x="29" y="18"/>
                    <a:pt x="29" y="19"/>
                    <a:pt x="29" y="20"/>
                  </a:cubicBezTo>
                  <a:cubicBezTo>
                    <a:pt x="28" y="20"/>
                    <a:pt x="28" y="20"/>
                    <a:pt x="28" y="20"/>
                  </a:cubicBezTo>
                  <a:cubicBezTo>
                    <a:pt x="24" y="25"/>
                    <a:pt x="24" y="25"/>
                    <a:pt x="24" y="25"/>
                  </a:cubicBezTo>
                  <a:cubicBezTo>
                    <a:pt x="24" y="26"/>
                    <a:pt x="24" y="26"/>
                    <a:pt x="24" y="26"/>
                  </a:cubicBezTo>
                  <a:cubicBezTo>
                    <a:pt x="25" y="26"/>
                    <a:pt x="25" y="26"/>
                    <a:pt x="25" y="26"/>
                  </a:cubicBezTo>
                  <a:cubicBezTo>
                    <a:pt x="25" y="26"/>
                    <a:pt x="25" y="26"/>
                    <a:pt x="25" y="26"/>
                  </a:cubicBezTo>
                  <a:cubicBezTo>
                    <a:pt x="29" y="21"/>
                    <a:pt x="29" y="21"/>
                    <a:pt x="29" y="21"/>
                  </a:cubicBezTo>
                  <a:cubicBezTo>
                    <a:pt x="28" y="24"/>
                    <a:pt x="28" y="28"/>
                    <a:pt x="28" y="31"/>
                  </a:cubicBezTo>
                  <a:cubicBezTo>
                    <a:pt x="28" y="31"/>
                    <a:pt x="28" y="31"/>
                    <a:pt x="28" y="31"/>
                  </a:cubicBezTo>
                  <a:cubicBezTo>
                    <a:pt x="26" y="33"/>
                    <a:pt x="25" y="34"/>
                    <a:pt x="24" y="36"/>
                  </a:cubicBezTo>
                  <a:cubicBezTo>
                    <a:pt x="24" y="36"/>
                    <a:pt x="24" y="36"/>
                    <a:pt x="24" y="36"/>
                  </a:cubicBezTo>
                  <a:cubicBezTo>
                    <a:pt x="21" y="37"/>
                    <a:pt x="19" y="38"/>
                    <a:pt x="16" y="38"/>
                  </a:cubicBezTo>
                  <a:cubicBezTo>
                    <a:pt x="15" y="38"/>
                    <a:pt x="15" y="38"/>
                    <a:pt x="14" y="38"/>
                  </a:cubicBezTo>
                  <a:cubicBezTo>
                    <a:pt x="6" y="37"/>
                    <a:pt x="3" y="33"/>
                    <a:pt x="3" y="32"/>
                  </a:cubicBezTo>
                  <a:cubicBezTo>
                    <a:pt x="2" y="29"/>
                    <a:pt x="2" y="26"/>
                    <a:pt x="2" y="23"/>
                  </a:cubicBezTo>
                  <a:cubicBezTo>
                    <a:pt x="2" y="18"/>
                    <a:pt x="2" y="12"/>
                    <a:pt x="1" y="8"/>
                  </a:cubicBezTo>
                  <a:cubicBezTo>
                    <a:pt x="2" y="8"/>
                    <a:pt x="3" y="9"/>
                    <a:pt x="5" y="9"/>
                  </a:cubicBezTo>
                  <a:cubicBezTo>
                    <a:pt x="8" y="10"/>
                    <a:pt x="12" y="10"/>
                    <a:pt x="16" y="10"/>
                  </a:cubicBezTo>
                  <a:cubicBezTo>
                    <a:pt x="18" y="10"/>
                    <a:pt x="20" y="10"/>
                    <a:pt x="23" y="10"/>
                  </a:cubicBezTo>
                  <a:cubicBezTo>
                    <a:pt x="24" y="10"/>
                    <a:pt x="26" y="9"/>
                    <a:pt x="27" y="9"/>
                  </a:cubicBezTo>
                  <a:cubicBezTo>
                    <a:pt x="26" y="10"/>
                    <a:pt x="25" y="11"/>
                    <a:pt x="24" y="12"/>
                  </a:cubicBezTo>
                  <a:cubicBezTo>
                    <a:pt x="24" y="12"/>
                    <a:pt x="24" y="12"/>
                    <a:pt x="24" y="12"/>
                  </a:cubicBezTo>
                  <a:cubicBezTo>
                    <a:pt x="24" y="12"/>
                    <a:pt x="24" y="12"/>
                    <a:pt x="24" y="12"/>
                  </a:cubicBezTo>
                  <a:moveTo>
                    <a:pt x="15" y="9"/>
                  </a:moveTo>
                  <a:cubicBezTo>
                    <a:pt x="13" y="9"/>
                    <a:pt x="11" y="9"/>
                    <a:pt x="9" y="8"/>
                  </a:cubicBezTo>
                  <a:cubicBezTo>
                    <a:pt x="8" y="8"/>
                    <a:pt x="8" y="8"/>
                    <a:pt x="8" y="8"/>
                  </a:cubicBezTo>
                  <a:cubicBezTo>
                    <a:pt x="8" y="7"/>
                    <a:pt x="8" y="7"/>
                    <a:pt x="8" y="7"/>
                  </a:cubicBezTo>
                  <a:cubicBezTo>
                    <a:pt x="9" y="7"/>
                    <a:pt x="9" y="7"/>
                    <a:pt x="9" y="7"/>
                  </a:cubicBezTo>
                  <a:cubicBezTo>
                    <a:pt x="11" y="6"/>
                    <a:pt x="13" y="5"/>
                    <a:pt x="16" y="5"/>
                  </a:cubicBezTo>
                  <a:cubicBezTo>
                    <a:pt x="16" y="5"/>
                    <a:pt x="17" y="5"/>
                    <a:pt x="17" y="5"/>
                  </a:cubicBezTo>
                  <a:cubicBezTo>
                    <a:pt x="20" y="5"/>
                    <a:pt x="21" y="6"/>
                    <a:pt x="24" y="7"/>
                  </a:cubicBezTo>
                  <a:cubicBezTo>
                    <a:pt x="24" y="7"/>
                    <a:pt x="24" y="7"/>
                    <a:pt x="24" y="7"/>
                  </a:cubicBezTo>
                  <a:cubicBezTo>
                    <a:pt x="24" y="7"/>
                    <a:pt x="24" y="7"/>
                    <a:pt x="24" y="7"/>
                  </a:cubicBezTo>
                  <a:cubicBezTo>
                    <a:pt x="24" y="7"/>
                    <a:pt x="24" y="7"/>
                    <a:pt x="24" y="7"/>
                  </a:cubicBezTo>
                  <a:cubicBezTo>
                    <a:pt x="23" y="7"/>
                    <a:pt x="23" y="7"/>
                    <a:pt x="23" y="7"/>
                  </a:cubicBezTo>
                  <a:cubicBezTo>
                    <a:pt x="21" y="6"/>
                    <a:pt x="20" y="6"/>
                    <a:pt x="17" y="6"/>
                  </a:cubicBezTo>
                  <a:cubicBezTo>
                    <a:pt x="17" y="6"/>
                    <a:pt x="16" y="6"/>
                    <a:pt x="16" y="6"/>
                  </a:cubicBezTo>
                  <a:cubicBezTo>
                    <a:pt x="13" y="6"/>
                    <a:pt x="11" y="6"/>
                    <a:pt x="9" y="7"/>
                  </a:cubicBezTo>
                  <a:cubicBezTo>
                    <a:pt x="9" y="7"/>
                    <a:pt x="9" y="7"/>
                    <a:pt x="9" y="7"/>
                  </a:cubicBezTo>
                  <a:cubicBezTo>
                    <a:pt x="9" y="8"/>
                    <a:pt x="9" y="8"/>
                    <a:pt x="9" y="8"/>
                  </a:cubicBezTo>
                  <a:cubicBezTo>
                    <a:pt x="9" y="8"/>
                    <a:pt x="9" y="8"/>
                    <a:pt x="9" y="8"/>
                  </a:cubicBezTo>
                  <a:cubicBezTo>
                    <a:pt x="11" y="8"/>
                    <a:pt x="13" y="9"/>
                    <a:pt x="15" y="9"/>
                  </a:cubicBezTo>
                  <a:cubicBezTo>
                    <a:pt x="17" y="9"/>
                    <a:pt x="19" y="8"/>
                    <a:pt x="21" y="8"/>
                  </a:cubicBezTo>
                  <a:cubicBezTo>
                    <a:pt x="22" y="8"/>
                    <a:pt x="22" y="8"/>
                    <a:pt x="22" y="8"/>
                  </a:cubicBezTo>
                  <a:cubicBezTo>
                    <a:pt x="21" y="8"/>
                    <a:pt x="19" y="7"/>
                    <a:pt x="16" y="7"/>
                  </a:cubicBezTo>
                  <a:cubicBezTo>
                    <a:pt x="16" y="7"/>
                    <a:pt x="15" y="7"/>
                    <a:pt x="15" y="7"/>
                  </a:cubicBezTo>
                  <a:cubicBezTo>
                    <a:pt x="14" y="7"/>
                    <a:pt x="13" y="7"/>
                    <a:pt x="13" y="7"/>
                  </a:cubicBezTo>
                  <a:cubicBezTo>
                    <a:pt x="13" y="7"/>
                    <a:pt x="14" y="8"/>
                    <a:pt x="15" y="8"/>
                  </a:cubicBezTo>
                  <a:cubicBezTo>
                    <a:pt x="16" y="8"/>
                    <a:pt x="17" y="8"/>
                    <a:pt x="17" y="8"/>
                  </a:cubicBezTo>
                  <a:cubicBezTo>
                    <a:pt x="17" y="8"/>
                    <a:pt x="17" y="8"/>
                    <a:pt x="16" y="8"/>
                  </a:cubicBezTo>
                  <a:cubicBezTo>
                    <a:pt x="16" y="8"/>
                    <a:pt x="16" y="8"/>
                    <a:pt x="15" y="8"/>
                  </a:cubicBezTo>
                  <a:cubicBezTo>
                    <a:pt x="15" y="7"/>
                    <a:pt x="15" y="7"/>
                    <a:pt x="15" y="7"/>
                  </a:cubicBezTo>
                  <a:cubicBezTo>
                    <a:pt x="15" y="7"/>
                    <a:pt x="15" y="7"/>
                    <a:pt x="15" y="7"/>
                  </a:cubicBezTo>
                  <a:cubicBezTo>
                    <a:pt x="16" y="7"/>
                    <a:pt x="16" y="7"/>
                    <a:pt x="16" y="7"/>
                  </a:cubicBezTo>
                  <a:cubicBezTo>
                    <a:pt x="17" y="7"/>
                    <a:pt x="18" y="7"/>
                    <a:pt x="18" y="8"/>
                  </a:cubicBezTo>
                  <a:cubicBezTo>
                    <a:pt x="18" y="8"/>
                    <a:pt x="18" y="8"/>
                    <a:pt x="18" y="8"/>
                  </a:cubicBezTo>
                  <a:cubicBezTo>
                    <a:pt x="18" y="8"/>
                    <a:pt x="17" y="8"/>
                    <a:pt x="15" y="8"/>
                  </a:cubicBezTo>
                  <a:cubicBezTo>
                    <a:pt x="13" y="8"/>
                    <a:pt x="12" y="8"/>
                    <a:pt x="12" y="7"/>
                  </a:cubicBezTo>
                  <a:cubicBezTo>
                    <a:pt x="12" y="7"/>
                    <a:pt x="15" y="6"/>
                    <a:pt x="15" y="6"/>
                  </a:cubicBezTo>
                  <a:cubicBezTo>
                    <a:pt x="15" y="6"/>
                    <a:pt x="16" y="6"/>
                    <a:pt x="16" y="6"/>
                  </a:cubicBezTo>
                  <a:cubicBezTo>
                    <a:pt x="19" y="6"/>
                    <a:pt x="22" y="7"/>
                    <a:pt x="22" y="8"/>
                  </a:cubicBezTo>
                  <a:cubicBezTo>
                    <a:pt x="22" y="8"/>
                    <a:pt x="21" y="9"/>
                    <a:pt x="21" y="9"/>
                  </a:cubicBezTo>
                  <a:cubicBezTo>
                    <a:pt x="19" y="9"/>
                    <a:pt x="17" y="9"/>
                    <a:pt x="15" y="9"/>
                  </a:cubicBezTo>
                  <a:moveTo>
                    <a:pt x="4" y="8"/>
                  </a:moveTo>
                  <a:cubicBezTo>
                    <a:pt x="2" y="7"/>
                    <a:pt x="2" y="7"/>
                    <a:pt x="2" y="6"/>
                  </a:cubicBezTo>
                  <a:cubicBezTo>
                    <a:pt x="2" y="5"/>
                    <a:pt x="2" y="5"/>
                    <a:pt x="2" y="5"/>
                  </a:cubicBezTo>
                  <a:cubicBezTo>
                    <a:pt x="3" y="4"/>
                    <a:pt x="7" y="2"/>
                    <a:pt x="9" y="1"/>
                  </a:cubicBezTo>
                  <a:cubicBezTo>
                    <a:pt x="11" y="1"/>
                    <a:pt x="13" y="1"/>
                    <a:pt x="16" y="1"/>
                  </a:cubicBezTo>
                  <a:cubicBezTo>
                    <a:pt x="20" y="1"/>
                    <a:pt x="25" y="1"/>
                    <a:pt x="26" y="2"/>
                  </a:cubicBezTo>
                  <a:cubicBezTo>
                    <a:pt x="28" y="3"/>
                    <a:pt x="29" y="4"/>
                    <a:pt x="29" y="5"/>
                  </a:cubicBezTo>
                  <a:cubicBezTo>
                    <a:pt x="29" y="6"/>
                    <a:pt x="28" y="7"/>
                    <a:pt x="27" y="8"/>
                  </a:cubicBezTo>
                  <a:cubicBezTo>
                    <a:pt x="26" y="5"/>
                    <a:pt x="22" y="4"/>
                    <a:pt x="16" y="4"/>
                  </a:cubicBezTo>
                  <a:cubicBezTo>
                    <a:pt x="15" y="4"/>
                    <a:pt x="14" y="5"/>
                    <a:pt x="13" y="5"/>
                  </a:cubicBezTo>
                  <a:cubicBezTo>
                    <a:pt x="8" y="5"/>
                    <a:pt x="4" y="7"/>
                    <a:pt x="4" y="8"/>
                  </a:cubicBezTo>
                  <a:moveTo>
                    <a:pt x="16" y="0"/>
                  </a:moveTo>
                  <a:cubicBezTo>
                    <a:pt x="13" y="0"/>
                    <a:pt x="11" y="0"/>
                    <a:pt x="9" y="0"/>
                  </a:cubicBezTo>
                  <a:cubicBezTo>
                    <a:pt x="7" y="1"/>
                    <a:pt x="2" y="3"/>
                    <a:pt x="1" y="5"/>
                  </a:cubicBezTo>
                  <a:cubicBezTo>
                    <a:pt x="1" y="5"/>
                    <a:pt x="0" y="6"/>
                    <a:pt x="1" y="6"/>
                  </a:cubicBezTo>
                  <a:cubicBezTo>
                    <a:pt x="0" y="6"/>
                    <a:pt x="0" y="6"/>
                    <a:pt x="0" y="6"/>
                  </a:cubicBezTo>
                  <a:cubicBezTo>
                    <a:pt x="1" y="11"/>
                    <a:pt x="1" y="17"/>
                    <a:pt x="1" y="23"/>
                  </a:cubicBezTo>
                  <a:cubicBezTo>
                    <a:pt x="1" y="27"/>
                    <a:pt x="1" y="30"/>
                    <a:pt x="2" y="32"/>
                  </a:cubicBezTo>
                  <a:cubicBezTo>
                    <a:pt x="2" y="32"/>
                    <a:pt x="2" y="32"/>
                    <a:pt x="2" y="32"/>
                  </a:cubicBezTo>
                  <a:cubicBezTo>
                    <a:pt x="2" y="33"/>
                    <a:pt x="2" y="34"/>
                    <a:pt x="3" y="34"/>
                  </a:cubicBezTo>
                  <a:cubicBezTo>
                    <a:pt x="3" y="34"/>
                    <a:pt x="3" y="34"/>
                    <a:pt x="3" y="34"/>
                  </a:cubicBezTo>
                  <a:cubicBezTo>
                    <a:pt x="3" y="35"/>
                    <a:pt x="3" y="36"/>
                    <a:pt x="3" y="36"/>
                  </a:cubicBezTo>
                  <a:cubicBezTo>
                    <a:pt x="3" y="36"/>
                    <a:pt x="3" y="36"/>
                    <a:pt x="3" y="36"/>
                  </a:cubicBezTo>
                  <a:cubicBezTo>
                    <a:pt x="3" y="36"/>
                    <a:pt x="3" y="36"/>
                    <a:pt x="3" y="36"/>
                  </a:cubicBezTo>
                  <a:cubicBezTo>
                    <a:pt x="3" y="37"/>
                    <a:pt x="3" y="37"/>
                    <a:pt x="3" y="37"/>
                  </a:cubicBezTo>
                  <a:cubicBezTo>
                    <a:pt x="3" y="37"/>
                    <a:pt x="3" y="37"/>
                    <a:pt x="3" y="37"/>
                  </a:cubicBezTo>
                  <a:cubicBezTo>
                    <a:pt x="5" y="38"/>
                    <a:pt x="9" y="40"/>
                    <a:pt x="12" y="40"/>
                  </a:cubicBezTo>
                  <a:cubicBezTo>
                    <a:pt x="14" y="40"/>
                    <a:pt x="15" y="40"/>
                    <a:pt x="16" y="40"/>
                  </a:cubicBezTo>
                  <a:cubicBezTo>
                    <a:pt x="23" y="40"/>
                    <a:pt x="27" y="38"/>
                    <a:pt x="28" y="37"/>
                  </a:cubicBezTo>
                  <a:cubicBezTo>
                    <a:pt x="28" y="37"/>
                    <a:pt x="28" y="37"/>
                    <a:pt x="28" y="37"/>
                  </a:cubicBezTo>
                  <a:cubicBezTo>
                    <a:pt x="28" y="37"/>
                    <a:pt x="28" y="37"/>
                    <a:pt x="28" y="37"/>
                  </a:cubicBezTo>
                  <a:cubicBezTo>
                    <a:pt x="28" y="35"/>
                    <a:pt x="28" y="35"/>
                    <a:pt x="28" y="35"/>
                  </a:cubicBezTo>
                  <a:cubicBezTo>
                    <a:pt x="28" y="35"/>
                    <a:pt x="29" y="35"/>
                    <a:pt x="29" y="34"/>
                  </a:cubicBezTo>
                  <a:cubicBezTo>
                    <a:pt x="29" y="34"/>
                    <a:pt x="29" y="34"/>
                    <a:pt x="29" y="34"/>
                  </a:cubicBezTo>
                  <a:cubicBezTo>
                    <a:pt x="29" y="34"/>
                    <a:pt x="29" y="34"/>
                    <a:pt x="29" y="34"/>
                  </a:cubicBezTo>
                  <a:cubicBezTo>
                    <a:pt x="29" y="34"/>
                    <a:pt x="29" y="34"/>
                    <a:pt x="29" y="34"/>
                  </a:cubicBezTo>
                  <a:cubicBezTo>
                    <a:pt x="29" y="34"/>
                    <a:pt x="29" y="34"/>
                    <a:pt x="29" y="34"/>
                  </a:cubicBezTo>
                  <a:cubicBezTo>
                    <a:pt x="29" y="31"/>
                    <a:pt x="29" y="28"/>
                    <a:pt x="29" y="25"/>
                  </a:cubicBezTo>
                  <a:cubicBezTo>
                    <a:pt x="31" y="26"/>
                    <a:pt x="32" y="27"/>
                    <a:pt x="33" y="27"/>
                  </a:cubicBezTo>
                  <a:cubicBezTo>
                    <a:pt x="35" y="27"/>
                    <a:pt x="38" y="26"/>
                    <a:pt x="39" y="24"/>
                  </a:cubicBezTo>
                  <a:cubicBezTo>
                    <a:pt x="42" y="22"/>
                    <a:pt x="44" y="17"/>
                    <a:pt x="42" y="11"/>
                  </a:cubicBezTo>
                  <a:cubicBezTo>
                    <a:pt x="40" y="8"/>
                    <a:pt x="38" y="7"/>
                    <a:pt x="35" y="7"/>
                  </a:cubicBezTo>
                  <a:cubicBezTo>
                    <a:pt x="35" y="7"/>
                    <a:pt x="35" y="7"/>
                    <a:pt x="35" y="7"/>
                  </a:cubicBezTo>
                  <a:cubicBezTo>
                    <a:pt x="33" y="7"/>
                    <a:pt x="31" y="7"/>
                    <a:pt x="30" y="9"/>
                  </a:cubicBezTo>
                  <a:cubicBezTo>
                    <a:pt x="30" y="9"/>
                    <a:pt x="30" y="9"/>
                    <a:pt x="30" y="9"/>
                  </a:cubicBezTo>
                  <a:cubicBezTo>
                    <a:pt x="30" y="9"/>
                    <a:pt x="30" y="9"/>
                    <a:pt x="30" y="9"/>
                  </a:cubicBezTo>
                  <a:cubicBezTo>
                    <a:pt x="30" y="8"/>
                    <a:pt x="30" y="6"/>
                    <a:pt x="30" y="5"/>
                  </a:cubicBezTo>
                  <a:cubicBezTo>
                    <a:pt x="30" y="5"/>
                    <a:pt x="30" y="5"/>
                    <a:pt x="30" y="5"/>
                  </a:cubicBezTo>
                  <a:cubicBezTo>
                    <a:pt x="30" y="4"/>
                    <a:pt x="30" y="2"/>
                    <a:pt x="26" y="1"/>
                  </a:cubicBezTo>
                  <a:cubicBezTo>
                    <a:pt x="25" y="0"/>
                    <a:pt x="21" y="0"/>
                    <a:pt x="1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09" name="Freeform 195"/>
            <p:cNvSpPr>
              <a:spLocks noEditPoints="1"/>
            </p:cNvSpPr>
            <p:nvPr/>
          </p:nvSpPr>
          <p:spPr bwMode="auto">
            <a:xfrm>
              <a:off x="3396" y="2220"/>
              <a:ext cx="112" cy="78"/>
            </a:xfrm>
            <a:custGeom>
              <a:gdLst>
                <a:gd fmla="*/ 18 w 47" name="T0"/>
                <a:gd fmla="*/ 22 h 33" name="T1"/>
                <a:gd fmla="*/ 17 w 47" name="T2"/>
                <a:gd fmla="*/ 22 h 33" name="T3"/>
                <a:gd fmla="*/ 3 w 47" name="T4"/>
                <a:gd fmla="*/ 19 h 33" name="T5"/>
                <a:gd fmla="*/ 1 w 47" name="T6"/>
                <a:gd fmla="*/ 11 h 33" name="T7"/>
                <a:gd fmla="*/ 16 w 47" name="T8"/>
                <a:gd fmla="*/ 2 h 33" name="T9"/>
                <a:gd fmla="*/ 19 w 47" name="T10"/>
                <a:gd fmla="*/ 2 h 33" name="T11"/>
                <a:gd fmla="*/ 24 w 47" name="T12"/>
                <a:gd fmla="*/ 1 h 33" name="T13"/>
                <a:gd fmla="*/ 32 w 47" name="T14"/>
                <a:gd fmla="*/ 1 h 33" name="T15"/>
                <a:gd fmla="*/ 44 w 47" name="T16"/>
                <a:gd fmla="*/ 7 h 33" name="T17"/>
                <a:gd fmla="*/ 44 w 47" name="T18"/>
                <a:gd fmla="*/ 7 h 33" name="T19"/>
                <a:gd fmla="*/ 41 w 47" name="T20"/>
                <a:gd fmla="*/ 20 h 33" name="T21"/>
                <a:gd fmla="*/ 35 w 47" name="T22"/>
                <a:gd fmla="*/ 27 h 33" name="T23"/>
                <a:gd fmla="*/ 33 w 47" name="T24"/>
                <a:gd fmla="*/ 31 h 33" name="T25"/>
                <a:gd fmla="*/ 34 w 47" name="T26"/>
                <a:gd fmla="*/ 27 h 33" name="T27"/>
                <a:gd fmla="*/ 35 w 47" name="T28"/>
                <a:gd fmla="*/ 22 h 33" name="T29"/>
                <a:gd fmla="*/ 33 w 47" name="T30"/>
                <a:gd fmla="*/ 21 h 33" name="T31"/>
                <a:gd fmla="*/ 31 w 47" name="T32"/>
                <a:gd fmla="*/ 21 h 33" name="T33"/>
                <a:gd fmla="*/ 25 w 47" name="T34"/>
                <a:gd fmla="*/ 22 h 33" name="T35"/>
                <a:gd fmla="*/ 18 w 47" name="T36"/>
                <a:gd fmla="*/ 22 h 33" name="T37"/>
                <a:gd fmla="*/ 32 w 47" name="T38"/>
                <a:gd fmla="*/ 0 h 33" name="T39"/>
                <a:gd fmla="*/ 24 w 47" name="T40"/>
                <a:gd fmla="*/ 0 h 33" name="T41"/>
                <a:gd fmla="*/ 19 w 47" name="T42"/>
                <a:gd fmla="*/ 1 h 33" name="T43"/>
                <a:gd fmla="*/ 16 w 47" name="T44"/>
                <a:gd fmla="*/ 1 h 33" name="T45"/>
                <a:gd fmla="*/ 0 w 47" name="T46"/>
                <a:gd fmla="*/ 11 h 33" name="T47"/>
                <a:gd fmla="*/ 3 w 47" name="T48"/>
                <a:gd fmla="*/ 19 h 33" name="T49"/>
                <a:gd fmla="*/ 17 w 47" name="T50"/>
                <a:gd fmla="*/ 23 h 33" name="T51"/>
                <a:gd fmla="*/ 18 w 47" name="T52"/>
                <a:gd fmla="*/ 23 h 33" name="T53"/>
                <a:gd fmla="*/ 25 w 47" name="T54"/>
                <a:gd fmla="*/ 22 h 33" name="T55"/>
                <a:gd fmla="*/ 31 w 47" name="T56"/>
                <a:gd fmla="*/ 22 h 33" name="T57"/>
                <a:gd fmla="*/ 33 w 47" name="T58"/>
                <a:gd fmla="*/ 22 h 33" name="T59"/>
                <a:gd fmla="*/ 34 w 47" name="T60"/>
                <a:gd fmla="*/ 22 h 33" name="T61"/>
                <a:gd fmla="*/ 33 w 47" name="T62"/>
                <a:gd fmla="*/ 27 h 33" name="T63"/>
                <a:gd fmla="*/ 31 w 47" name="T64"/>
                <a:gd fmla="*/ 32 h 33" name="T65"/>
                <a:gd fmla="*/ 31 w 47" name="T66"/>
                <a:gd fmla="*/ 33 h 33" name="T67"/>
                <a:gd fmla="*/ 32 w 47" name="T68"/>
                <a:gd fmla="*/ 33 h 33" name="T69"/>
                <a:gd fmla="*/ 32 w 47" name="T70"/>
                <a:gd fmla="*/ 33 h 33" name="T71"/>
                <a:gd fmla="*/ 36 w 47" name="T72"/>
                <a:gd fmla="*/ 28 h 33" name="T73"/>
                <a:gd fmla="*/ 41 w 47" name="T74"/>
                <a:gd fmla="*/ 21 h 33" name="T75"/>
                <a:gd fmla="*/ 45 w 47" name="T76"/>
                <a:gd fmla="*/ 7 h 33" name="T77"/>
                <a:gd fmla="*/ 45 w 47" name="T78"/>
                <a:gd fmla="*/ 6 h 33" name="T79"/>
                <a:gd fmla="*/ 45 w 47" name="T80"/>
                <a:gd fmla="*/ 6 h 33" name="T81"/>
                <a:gd fmla="*/ 44 w 47" name="T82"/>
                <a:gd fmla="*/ 5 h 33" name="T83"/>
                <a:gd fmla="*/ 44 w 47" name="T84"/>
                <a:gd fmla="*/ 5 h 33" name="T85"/>
                <a:gd fmla="*/ 32 w 47" name="T86"/>
                <a:gd fmla="*/ 0 h 33"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3" w="47">
                  <a:moveTo>
                    <a:pt x="18" y="22"/>
                  </a:moveTo>
                  <a:cubicBezTo>
                    <a:pt x="17" y="22"/>
                    <a:pt x="17" y="22"/>
                    <a:pt x="17" y="22"/>
                  </a:cubicBezTo>
                  <a:cubicBezTo>
                    <a:pt x="12" y="22"/>
                    <a:pt x="6" y="22"/>
                    <a:pt x="3" y="19"/>
                  </a:cubicBezTo>
                  <a:cubicBezTo>
                    <a:pt x="2" y="17"/>
                    <a:pt x="1" y="14"/>
                    <a:pt x="1" y="11"/>
                  </a:cubicBezTo>
                  <a:cubicBezTo>
                    <a:pt x="2" y="2"/>
                    <a:pt x="9" y="2"/>
                    <a:pt x="16" y="2"/>
                  </a:cubicBezTo>
                  <a:cubicBezTo>
                    <a:pt x="17" y="2"/>
                    <a:pt x="18" y="2"/>
                    <a:pt x="19" y="2"/>
                  </a:cubicBezTo>
                  <a:cubicBezTo>
                    <a:pt x="21" y="2"/>
                    <a:pt x="22" y="2"/>
                    <a:pt x="24" y="1"/>
                  </a:cubicBezTo>
                  <a:cubicBezTo>
                    <a:pt x="27" y="1"/>
                    <a:pt x="29" y="1"/>
                    <a:pt x="32" y="1"/>
                  </a:cubicBezTo>
                  <a:cubicBezTo>
                    <a:pt x="38" y="1"/>
                    <a:pt x="42" y="3"/>
                    <a:pt x="44" y="7"/>
                  </a:cubicBezTo>
                  <a:cubicBezTo>
                    <a:pt x="44" y="7"/>
                    <a:pt x="44" y="7"/>
                    <a:pt x="44" y="7"/>
                  </a:cubicBezTo>
                  <a:cubicBezTo>
                    <a:pt x="46" y="12"/>
                    <a:pt x="45" y="17"/>
                    <a:pt x="41" y="20"/>
                  </a:cubicBezTo>
                  <a:cubicBezTo>
                    <a:pt x="40" y="20"/>
                    <a:pt x="39" y="22"/>
                    <a:pt x="35" y="27"/>
                  </a:cubicBezTo>
                  <a:cubicBezTo>
                    <a:pt x="35" y="28"/>
                    <a:pt x="34" y="30"/>
                    <a:pt x="33" y="31"/>
                  </a:cubicBezTo>
                  <a:cubicBezTo>
                    <a:pt x="33" y="29"/>
                    <a:pt x="34" y="28"/>
                    <a:pt x="34" y="27"/>
                  </a:cubicBezTo>
                  <a:cubicBezTo>
                    <a:pt x="35" y="25"/>
                    <a:pt x="35" y="23"/>
                    <a:pt x="35" y="22"/>
                  </a:cubicBezTo>
                  <a:cubicBezTo>
                    <a:pt x="35" y="21"/>
                    <a:pt x="34" y="21"/>
                    <a:pt x="33" y="21"/>
                  </a:cubicBezTo>
                  <a:cubicBezTo>
                    <a:pt x="32" y="21"/>
                    <a:pt x="32" y="21"/>
                    <a:pt x="31" y="21"/>
                  </a:cubicBezTo>
                  <a:cubicBezTo>
                    <a:pt x="29" y="21"/>
                    <a:pt x="27" y="21"/>
                    <a:pt x="25" y="22"/>
                  </a:cubicBezTo>
                  <a:cubicBezTo>
                    <a:pt x="22" y="22"/>
                    <a:pt x="20" y="22"/>
                    <a:pt x="18" y="22"/>
                  </a:cubicBezTo>
                  <a:moveTo>
                    <a:pt x="32" y="0"/>
                  </a:moveTo>
                  <a:cubicBezTo>
                    <a:pt x="29" y="0"/>
                    <a:pt x="27" y="0"/>
                    <a:pt x="24" y="0"/>
                  </a:cubicBezTo>
                  <a:cubicBezTo>
                    <a:pt x="22" y="1"/>
                    <a:pt x="21" y="1"/>
                    <a:pt x="19" y="1"/>
                  </a:cubicBezTo>
                  <a:cubicBezTo>
                    <a:pt x="18" y="1"/>
                    <a:pt x="17" y="1"/>
                    <a:pt x="16" y="1"/>
                  </a:cubicBezTo>
                  <a:cubicBezTo>
                    <a:pt x="9" y="1"/>
                    <a:pt x="1" y="1"/>
                    <a:pt x="0" y="11"/>
                  </a:cubicBezTo>
                  <a:cubicBezTo>
                    <a:pt x="0" y="15"/>
                    <a:pt x="1" y="17"/>
                    <a:pt x="3" y="19"/>
                  </a:cubicBezTo>
                  <a:cubicBezTo>
                    <a:pt x="6" y="23"/>
                    <a:pt x="12" y="23"/>
                    <a:pt x="17" y="23"/>
                  </a:cubicBezTo>
                  <a:cubicBezTo>
                    <a:pt x="18" y="23"/>
                    <a:pt x="18" y="23"/>
                    <a:pt x="18" y="23"/>
                  </a:cubicBezTo>
                  <a:cubicBezTo>
                    <a:pt x="20" y="23"/>
                    <a:pt x="23" y="23"/>
                    <a:pt x="25" y="22"/>
                  </a:cubicBezTo>
                  <a:cubicBezTo>
                    <a:pt x="27" y="22"/>
                    <a:pt x="29" y="22"/>
                    <a:pt x="31" y="22"/>
                  </a:cubicBezTo>
                  <a:cubicBezTo>
                    <a:pt x="32" y="22"/>
                    <a:pt x="32" y="22"/>
                    <a:pt x="33" y="22"/>
                  </a:cubicBezTo>
                  <a:cubicBezTo>
                    <a:pt x="34" y="22"/>
                    <a:pt x="34" y="22"/>
                    <a:pt x="34" y="22"/>
                  </a:cubicBezTo>
                  <a:cubicBezTo>
                    <a:pt x="35" y="23"/>
                    <a:pt x="34" y="25"/>
                    <a:pt x="33" y="27"/>
                  </a:cubicBezTo>
                  <a:cubicBezTo>
                    <a:pt x="33" y="28"/>
                    <a:pt x="32" y="30"/>
                    <a:pt x="31" y="32"/>
                  </a:cubicBezTo>
                  <a:cubicBezTo>
                    <a:pt x="31" y="33"/>
                    <a:pt x="31" y="33"/>
                    <a:pt x="31" y="33"/>
                  </a:cubicBezTo>
                  <a:cubicBezTo>
                    <a:pt x="32" y="33"/>
                    <a:pt x="32" y="33"/>
                    <a:pt x="32" y="33"/>
                  </a:cubicBezTo>
                  <a:cubicBezTo>
                    <a:pt x="32" y="33"/>
                    <a:pt x="32" y="33"/>
                    <a:pt x="32" y="33"/>
                  </a:cubicBezTo>
                  <a:cubicBezTo>
                    <a:pt x="32" y="33"/>
                    <a:pt x="32" y="33"/>
                    <a:pt x="36" y="28"/>
                  </a:cubicBezTo>
                  <a:cubicBezTo>
                    <a:pt x="38" y="25"/>
                    <a:pt x="41" y="21"/>
                    <a:pt x="41" y="21"/>
                  </a:cubicBezTo>
                  <a:cubicBezTo>
                    <a:pt x="46" y="18"/>
                    <a:pt x="47" y="12"/>
                    <a:pt x="45" y="7"/>
                  </a:cubicBezTo>
                  <a:cubicBezTo>
                    <a:pt x="45" y="6"/>
                    <a:pt x="45" y="6"/>
                    <a:pt x="45" y="6"/>
                  </a:cubicBezTo>
                  <a:cubicBezTo>
                    <a:pt x="45" y="6"/>
                    <a:pt x="45" y="6"/>
                    <a:pt x="45" y="6"/>
                  </a:cubicBezTo>
                  <a:cubicBezTo>
                    <a:pt x="44" y="5"/>
                    <a:pt x="44" y="5"/>
                    <a:pt x="44" y="5"/>
                  </a:cubicBezTo>
                  <a:cubicBezTo>
                    <a:pt x="44" y="5"/>
                    <a:pt x="44" y="5"/>
                    <a:pt x="44" y="5"/>
                  </a:cubicBezTo>
                  <a:cubicBezTo>
                    <a:pt x="41" y="0"/>
                    <a:pt x="36" y="0"/>
                    <a:pt x="3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10" name="Freeform 196"/>
            <p:cNvSpPr>
              <a:spLocks noEditPoints="1"/>
            </p:cNvSpPr>
            <p:nvPr/>
          </p:nvSpPr>
          <p:spPr bwMode="auto">
            <a:xfrm>
              <a:off x="3439" y="2239"/>
              <a:ext cx="12" cy="14"/>
            </a:xfrm>
            <a:custGeom>
              <a:gdLst>
                <a:gd fmla="*/ 3 w 5" name="T0"/>
                <a:gd fmla="*/ 5 h 6" name="T1"/>
                <a:gd fmla="*/ 2 w 5" name="T2"/>
                <a:gd fmla="*/ 4 h 6" name="T3"/>
                <a:gd fmla="*/ 2 w 5" name="T4"/>
                <a:gd fmla="*/ 1 h 6" name="T5"/>
                <a:gd fmla="*/ 3 w 5" name="T6"/>
                <a:gd fmla="*/ 1 h 6" name="T7"/>
                <a:gd fmla="*/ 4 w 5" name="T8"/>
                <a:gd fmla="*/ 1 h 6" name="T9"/>
                <a:gd fmla="*/ 4 w 5" name="T10"/>
                <a:gd fmla="*/ 2 h 6" name="T11"/>
                <a:gd fmla="*/ 4 w 5" name="T12"/>
                <a:gd fmla="*/ 3 h 6" name="T13"/>
                <a:gd fmla="*/ 4 w 5" name="T14"/>
                <a:gd fmla="*/ 4 h 6" name="T15"/>
                <a:gd fmla="*/ 3 w 5" name="T16"/>
                <a:gd fmla="*/ 5 h 6" name="T17"/>
                <a:gd fmla="*/ 3 w 5" name="T18"/>
                <a:gd fmla="*/ 0 h 6" name="T19"/>
                <a:gd fmla="*/ 1 w 5" name="T20"/>
                <a:gd fmla="*/ 1 h 6" name="T21"/>
                <a:gd fmla="*/ 1 w 5" name="T22"/>
                <a:gd fmla="*/ 4 h 6" name="T23"/>
                <a:gd fmla="*/ 3 w 5" name="T24"/>
                <a:gd fmla="*/ 6 h 6" name="T25"/>
                <a:gd fmla="*/ 4 w 5" name="T26"/>
                <a:gd fmla="*/ 5 h 6" name="T27"/>
                <a:gd fmla="*/ 5 w 5" name="T28"/>
                <a:gd fmla="*/ 4 h 6" name="T29"/>
                <a:gd fmla="*/ 5 w 5" name="T30"/>
                <a:gd fmla="*/ 2 h 6" name="T31"/>
                <a:gd fmla="*/ 5 w 5" name="T32"/>
                <a:gd fmla="*/ 1 h 6" name="T33"/>
                <a:gd fmla="*/ 3 w 5" name="T34"/>
                <a:gd fmla="*/ 0 h 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 w="5">
                  <a:moveTo>
                    <a:pt x="3" y="5"/>
                  </a:moveTo>
                  <a:cubicBezTo>
                    <a:pt x="3" y="5"/>
                    <a:pt x="2" y="4"/>
                    <a:pt x="2" y="4"/>
                  </a:cubicBezTo>
                  <a:cubicBezTo>
                    <a:pt x="1" y="3"/>
                    <a:pt x="1" y="2"/>
                    <a:pt x="2" y="1"/>
                  </a:cubicBezTo>
                  <a:cubicBezTo>
                    <a:pt x="2" y="1"/>
                    <a:pt x="3" y="1"/>
                    <a:pt x="3" y="1"/>
                  </a:cubicBezTo>
                  <a:cubicBezTo>
                    <a:pt x="4" y="1"/>
                    <a:pt x="4" y="1"/>
                    <a:pt x="4" y="1"/>
                  </a:cubicBezTo>
                  <a:cubicBezTo>
                    <a:pt x="4" y="2"/>
                    <a:pt x="4" y="2"/>
                    <a:pt x="4" y="2"/>
                  </a:cubicBezTo>
                  <a:cubicBezTo>
                    <a:pt x="4" y="3"/>
                    <a:pt x="4" y="3"/>
                    <a:pt x="4" y="3"/>
                  </a:cubicBezTo>
                  <a:cubicBezTo>
                    <a:pt x="4" y="4"/>
                    <a:pt x="4" y="4"/>
                    <a:pt x="4" y="4"/>
                  </a:cubicBezTo>
                  <a:cubicBezTo>
                    <a:pt x="4" y="5"/>
                    <a:pt x="3" y="5"/>
                    <a:pt x="3" y="5"/>
                  </a:cubicBezTo>
                  <a:moveTo>
                    <a:pt x="3" y="0"/>
                  </a:moveTo>
                  <a:cubicBezTo>
                    <a:pt x="2" y="0"/>
                    <a:pt x="2" y="0"/>
                    <a:pt x="1" y="1"/>
                  </a:cubicBezTo>
                  <a:cubicBezTo>
                    <a:pt x="0" y="2"/>
                    <a:pt x="0" y="3"/>
                    <a:pt x="1" y="4"/>
                  </a:cubicBezTo>
                  <a:cubicBezTo>
                    <a:pt x="1" y="5"/>
                    <a:pt x="2" y="6"/>
                    <a:pt x="3" y="6"/>
                  </a:cubicBezTo>
                  <a:cubicBezTo>
                    <a:pt x="3" y="6"/>
                    <a:pt x="4" y="5"/>
                    <a:pt x="4" y="5"/>
                  </a:cubicBezTo>
                  <a:cubicBezTo>
                    <a:pt x="5" y="5"/>
                    <a:pt x="5" y="4"/>
                    <a:pt x="5" y="4"/>
                  </a:cubicBezTo>
                  <a:cubicBezTo>
                    <a:pt x="5" y="3"/>
                    <a:pt x="5" y="3"/>
                    <a:pt x="5" y="2"/>
                  </a:cubicBezTo>
                  <a:cubicBezTo>
                    <a:pt x="5" y="1"/>
                    <a:pt x="5" y="1"/>
                    <a:pt x="5" y="1"/>
                  </a:cubicBezTo>
                  <a:cubicBezTo>
                    <a:pt x="5"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11" name="Freeform 197"/>
            <p:cNvSpPr>
              <a:spLocks noEditPoints="1"/>
            </p:cNvSpPr>
            <p:nvPr/>
          </p:nvSpPr>
          <p:spPr bwMode="auto">
            <a:xfrm>
              <a:off x="3461" y="2239"/>
              <a:ext cx="16" cy="21"/>
            </a:xfrm>
            <a:custGeom>
              <a:gdLst>
                <a:gd fmla="*/ 1 w 7" name="T0"/>
                <a:gd fmla="*/ 8 h 9" name="T1"/>
                <a:gd fmla="*/ 1 w 7" name="T2"/>
                <a:gd fmla="*/ 2 h 9" name="T3"/>
                <a:gd fmla="*/ 1 w 7" name="T4"/>
                <a:gd fmla="*/ 2 h 9" name="T5"/>
                <a:gd fmla="*/ 1 w 7" name="T6"/>
                <a:gd fmla="*/ 1 h 9" name="T7"/>
                <a:gd fmla="*/ 6 w 7" name="T8"/>
                <a:gd fmla="*/ 7 h 9" name="T9"/>
                <a:gd fmla="*/ 1 w 7" name="T10"/>
                <a:gd fmla="*/ 8 h 9" name="T11"/>
                <a:gd fmla="*/ 1 w 7" name="T12"/>
                <a:gd fmla="*/ 0 h 9" name="T13"/>
                <a:gd fmla="*/ 1 w 7" name="T14"/>
                <a:gd fmla="*/ 1 h 9" name="T15"/>
                <a:gd fmla="*/ 0 w 7" name="T16"/>
                <a:gd fmla="*/ 1 h 9" name="T17"/>
                <a:gd fmla="*/ 0 w 7" name="T18"/>
                <a:gd fmla="*/ 2 h 9" name="T19"/>
                <a:gd fmla="*/ 0 w 7" name="T20"/>
                <a:gd fmla="*/ 9 h 9" name="T21"/>
                <a:gd fmla="*/ 1 w 7" name="T22"/>
                <a:gd fmla="*/ 9 h 9" name="T23"/>
                <a:gd fmla="*/ 7 w 7" name="T24"/>
                <a:gd fmla="*/ 7 h 9" name="T25"/>
                <a:gd fmla="*/ 7 w 7" name="T26"/>
                <a:gd fmla="*/ 7 h 9" name="T27"/>
                <a:gd fmla="*/ 1 w 7" name="T28"/>
                <a:gd fmla="*/ 0 h 9" name="T29"/>
                <a:gd fmla="*/ 1 w 7" name="T30"/>
                <a:gd fmla="*/ 0 h 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 w="7">
                  <a:moveTo>
                    <a:pt x="1" y="8"/>
                  </a:moveTo>
                  <a:cubicBezTo>
                    <a:pt x="1" y="6"/>
                    <a:pt x="1" y="4"/>
                    <a:pt x="1" y="2"/>
                  </a:cubicBezTo>
                  <a:cubicBezTo>
                    <a:pt x="1" y="2"/>
                    <a:pt x="1" y="2"/>
                    <a:pt x="1" y="2"/>
                  </a:cubicBezTo>
                  <a:cubicBezTo>
                    <a:pt x="1" y="1"/>
                    <a:pt x="1" y="1"/>
                    <a:pt x="1" y="1"/>
                  </a:cubicBezTo>
                  <a:cubicBezTo>
                    <a:pt x="3" y="3"/>
                    <a:pt x="5" y="5"/>
                    <a:pt x="6" y="7"/>
                  </a:cubicBezTo>
                  <a:cubicBezTo>
                    <a:pt x="1" y="8"/>
                    <a:pt x="1" y="8"/>
                    <a:pt x="1" y="8"/>
                  </a:cubicBezTo>
                  <a:moveTo>
                    <a:pt x="1" y="0"/>
                  </a:moveTo>
                  <a:cubicBezTo>
                    <a:pt x="1" y="1"/>
                    <a:pt x="1" y="1"/>
                    <a:pt x="1" y="1"/>
                  </a:cubicBezTo>
                  <a:cubicBezTo>
                    <a:pt x="0" y="1"/>
                    <a:pt x="0" y="1"/>
                    <a:pt x="0" y="1"/>
                  </a:cubicBezTo>
                  <a:cubicBezTo>
                    <a:pt x="0" y="2"/>
                    <a:pt x="0" y="2"/>
                    <a:pt x="0" y="2"/>
                  </a:cubicBezTo>
                  <a:cubicBezTo>
                    <a:pt x="0" y="5"/>
                    <a:pt x="0" y="7"/>
                    <a:pt x="0" y="9"/>
                  </a:cubicBezTo>
                  <a:cubicBezTo>
                    <a:pt x="1" y="9"/>
                    <a:pt x="1" y="9"/>
                    <a:pt x="1" y="9"/>
                  </a:cubicBezTo>
                  <a:cubicBezTo>
                    <a:pt x="7" y="7"/>
                    <a:pt x="7" y="7"/>
                    <a:pt x="7" y="7"/>
                  </a:cubicBezTo>
                  <a:cubicBezTo>
                    <a:pt x="7" y="7"/>
                    <a:pt x="7" y="7"/>
                    <a:pt x="7" y="7"/>
                  </a:cubicBezTo>
                  <a:cubicBezTo>
                    <a:pt x="6" y="4"/>
                    <a:pt x="4" y="2"/>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12" name="Freeform 198"/>
            <p:cNvSpPr>
              <a:spLocks noEditPoints="1"/>
            </p:cNvSpPr>
            <p:nvPr/>
          </p:nvSpPr>
          <p:spPr bwMode="auto">
            <a:xfrm>
              <a:off x="3670" y="2550"/>
              <a:ext cx="88" cy="79"/>
            </a:xfrm>
            <a:custGeom>
              <a:gdLst>
                <a:gd fmla="*/ 29 w 37" name="T0"/>
                <a:gd fmla="*/ 29 h 33" name="T1"/>
                <a:gd fmla="*/ 27 w 37" name="T2"/>
                <a:gd fmla="*/ 30 h 33" name="T3"/>
                <a:gd fmla="*/ 27 w 37" name="T4"/>
                <a:gd fmla="*/ 29 h 33" name="T5"/>
                <a:gd fmla="*/ 9 w 37" name="T6"/>
                <a:gd fmla="*/ 27 h 33" name="T7"/>
                <a:gd fmla="*/ 11 w 37" name="T8"/>
                <a:gd fmla="*/ 26 h 33" name="T9"/>
                <a:gd fmla="*/ 7 w 37" name="T10"/>
                <a:gd fmla="*/ 26 h 33" name="T11"/>
                <a:gd fmla="*/ 33 w 37" name="T12"/>
                <a:gd fmla="*/ 19 h 33" name="T13"/>
                <a:gd fmla="*/ 11 w 37" name="T14"/>
                <a:gd fmla="*/ 19 h 33" name="T15"/>
                <a:gd fmla="*/ 8 w 37" name="T16"/>
                <a:gd fmla="*/ 20 h 33" name="T17"/>
                <a:gd fmla="*/ 13 w 37" name="T18"/>
                <a:gd fmla="*/ 24 h 33" name="T19"/>
                <a:gd fmla="*/ 16 w 37" name="T20"/>
                <a:gd fmla="*/ 31 h 33" name="T21"/>
                <a:gd fmla="*/ 15 w 37" name="T22"/>
                <a:gd fmla="*/ 22 h 33" name="T23"/>
                <a:gd fmla="*/ 14 w 37" name="T24"/>
                <a:gd fmla="*/ 19 h 33" name="T25"/>
                <a:gd fmla="*/ 22 w 37" name="T26"/>
                <a:gd fmla="*/ 28 h 33" name="T27"/>
                <a:gd fmla="*/ 13 w 37" name="T28"/>
                <a:gd fmla="*/ 28 h 33" name="T29"/>
                <a:gd fmla="*/ 12 w 37" name="T30"/>
                <a:gd fmla="*/ 18 h 33" name="T31"/>
                <a:gd fmla="*/ 11 w 37" name="T32"/>
                <a:gd fmla="*/ 17 h 33" name="T33"/>
                <a:gd fmla="*/ 7 w 37" name="T34"/>
                <a:gd fmla="*/ 17 h 33" name="T35"/>
                <a:gd fmla="*/ 9 w 37" name="T36"/>
                <a:gd fmla="*/ 19 h 33" name="T37"/>
                <a:gd fmla="*/ 12 w 37" name="T38"/>
                <a:gd fmla="*/ 17 h 33" name="T39"/>
                <a:gd fmla="*/ 6 w 37" name="T40"/>
                <a:gd fmla="*/ 17 h 33" name="T41"/>
                <a:gd fmla="*/ 33 w 37" name="T42"/>
                <a:gd fmla="*/ 19 h 33" name="T43"/>
                <a:gd fmla="*/ 29 w 37" name="T44"/>
                <a:gd fmla="*/ 15 h 33" name="T45"/>
                <a:gd fmla="*/ 30 w 37" name="T46"/>
                <a:gd fmla="*/ 17 h 33" name="T47"/>
                <a:gd fmla="*/ 31 w 37" name="T48"/>
                <a:gd fmla="*/ 15 h 33" name="T49"/>
                <a:gd fmla="*/ 33 w 37" name="T50"/>
                <a:gd fmla="*/ 15 h 33" name="T51"/>
                <a:gd fmla="*/ 33 w 37" name="T52"/>
                <a:gd fmla="*/ 19 h 33" name="T53"/>
                <a:gd fmla="*/ 18 w 37" name="T54"/>
                <a:gd fmla="*/ 12 h 33" name="T55"/>
                <a:gd fmla="*/ 17 w 37" name="T56"/>
                <a:gd fmla="*/ 11 h 33" name="T57"/>
                <a:gd fmla="*/ 15 w 37" name="T58"/>
                <a:gd fmla="*/ 12 h 33" name="T59"/>
                <a:gd fmla="*/ 22 w 37" name="T60"/>
                <a:gd fmla="*/ 9 h 33" name="T61"/>
                <a:gd fmla="*/ 10 w 37" name="T62"/>
                <a:gd fmla="*/ 9 h 33" name="T63"/>
                <a:gd fmla="*/ 11 w 37" name="T64"/>
                <a:gd fmla="*/ 4 h 33" name="T65"/>
                <a:gd fmla="*/ 19 w 37" name="T66"/>
                <a:gd fmla="*/ 7 h 33" name="T67"/>
                <a:gd fmla="*/ 18 w 37" name="T68"/>
                <a:gd fmla="*/ 7 h 33" name="T69"/>
                <a:gd fmla="*/ 18 w 37" name="T70"/>
                <a:gd fmla="*/ 10 h 33" name="T71"/>
                <a:gd fmla="*/ 13 w 37" name="T72"/>
                <a:gd fmla="*/ 7 h 33" name="T73"/>
                <a:gd fmla="*/ 26 w 37" name="T74"/>
                <a:gd fmla="*/ 12 h 33" name="T75"/>
                <a:gd fmla="*/ 32 w 37" name="T76"/>
                <a:gd fmla="*/ 8 h 33" name="T77"/>
                <a:gd fmla="*/ 22 w 37" name="T78"/>
                <a:gd fmla="*/ 24 h 33" name="T79"/>
                <a:gd fmla="*/ 19 w 37" name="T80"/>
                <a:gd fmla="*/ 16 h 33" name="T81"/>
                <a:gd fmla="*/ 22 w 37" name="T82"/>
                <a:gd fmla="*/ 2 h 33" name="T83"/>
                <a:gd fmla="*/ 27 w 37" name="T84"/>
                <a:gd fmla="*/ 16 h 33" name="T85"/>
                <a:gd fmla="*/ 33 w 37" name="T86"/>
                <a:gd fmla="*/ 21 h 33" name="T87"/>
                <a:gd fmla="*/ 23 w 37" name="T88"/>
                <a:gd fmla="*/ 28 h 33" name="T89"/>
                <a:gd fmla="*/ 13 w 37" name="T90"/>
                <a:gd fmla="*/ 16 h 33" name="T91"/>
                <a:gd fmla="*/ 6 w 37" name="T92"/>
                <a:gd fmla="*/ 12 h 33" name="T93"/>
                <a:gd fmla="*/ 14 w 37" name="T94"/>
                <a:gd fmla="*/ 13 h 33" name="T95"/>
                <a:gd fmla="*/ 19 w 37" name="T96"/>
                <a:gd fmla="*/ 18 h 33" name="T97"/>
                <a:gd fmla="*/ 22 w 37" name="T98"/>
                <a:gd fmla="*/ 1 h 33" name="T99"/>
                <a:gd fmla="*/ 7 w 37" name="T100"/>
                <a:gd fmla="*/ 8 h 33" name="T101"/>
                <a:gd fmla="*/ 6 w 37" name="T102"/>
                <a:gd fmla="*/ 25 h 33" name="T103"/>
                <a:gd fmla="*/ 15 w 37" name="T104"/>
                <a:gd fmla="*/ 33 h 33" name="T105"/>
                <a:gd fmla="*/ 26 w 37" name="T106"/>
                <a:gd fmla="*/ 31 h 33" name="T107"/>
                <a:gd fmla="*/ 29 w 37" name="T108"/>
                <a:gd fmla="*/ 30 h 33" name="T109"/>
                <a:gd fmla="*/ 36 w 37" name="T110"/>
                <a:gd fmla="*/ 22 h 33" name="T111"/>
                <a:gd fmla="*/ 33 w 37" name="T112"/>
                <a:gd fmla="*/ 7 h 3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3" w="37">
                  <a:moveTo>
                    <a:pt x="25" y="30"/>
                  </a:moveTo>
                  <a:cubicBezTo>
                    <a:pt x="25" y="30"/>
                    <a:pt x="24" y="30"/>
                    <a:pt x="24" y="30"/>
                  </a:cubicBezTo>
                  <a:cubicBezTo>
                    <a:pt x="24" y="29"/>
                    <a:pt x="24" y="29"/>
                    <a:pt x="24" y="29"/>
                  </a:cubicBezTo>
                  <a:cubicBezTo>
                    <a:pt x="25" y="29"/>
                    <a:pt x="25" y="29"/>
                    <a:pt x="25" y="29"/>
                  </a:cubicBezTo>
                  <a:cubicBezTo>
                    <a:pt x="25" y="30"/>
                    <a:pt x="25" y="30"/>
                    <a:pt x="25" y="30"/>
                  </a:cubicBezTo>
                  <a:moveTo>
                    <a:pt x="29" y="29"/>
                  </a:moveTo>
                  <a:cubicBezTo>
                    <a:pt x="29" y="29"/>
                    <a:pt x="29" y="29"/>
                    <a:pt x="29" y="29"/>
                  </a:cubicBezTo>
                  <a:cubicBezTo>
                    <a:pt x="30" y="29"/>
                    <a:pt x="30" y="29"/>
                    <a:pt x="30" y="29"/>
                  </a:cubicBezTo>
                  <a:cubicBezTo>
                    <a:pt x="29" y="29"/>
                    <a:pt x="29" y="29"/>
                    <a:pt x="29" y="29"/>
                  </a:cubicBezTo>
                  <a:moveTo>
                    <a:pt x="27" y="30"/>
                  </a:moveTo>
                  <a:cubicBezTo>
                    <a:pt x="26" y="30"/>
                    <a:pt x="26" y="30"/>
                    <a:pt x="26" y="30"/>
                  </a:cubicBezTo>
                  <a:cubicBezTo>
                    <a:pt x="26" y="30"/>
                    <a:pt x="26" y="30"/>
                    <a:pt x="26" y="30"/>
                  </a:cubicBezTo>
                  <a:cubicBezTo>
                    <a:pt x="26" y="30"/>
                    <a:pt x="25" y="29"/>
                    <a:pt x="25" y="29"/>
                  </a:cubicBezTo>
                  <a:cubicBezTo>
                    <a:pt x="25" y="29"/>
                    <a:pt x="25" y="29"/>
                    <a:pt x="25" y="29"/>
                  </a:cubicBezTo>
                  <a:cubicBezTo>
                    <a:pt x="26" y="29"/>
                    <a:pt x="26" y="29"/>
                    <a:pt x="26" y="29"/>
                  </a:cubicBezTo>
                  <a:cubicBezTo>
                    <a:pt x="26" y="29"/>
                    <a:pt x="26" y="29"/>
                    <a:pt x="26" y="29"/>
                  </a:cubicBezTo>
                  <a:cubicBezTo>
                    <a:pt x="27" y="30"/>
                    <a:pt x="27" y="30"/>
                    <a:pt x="27" y="30"/>
                  </a:cubicBezTo>
                  <a:cubicBezTo>
                    <a:pt x="27" y="30"/>
                    <a:pt x="27" y="30"/>
                    <a:pt x="27" y="30"/>
                  </a:cubicBezTo>
                  <a:moveTo>
                    <a:pt x="28" y="29"/>
                  </a:moveTo>
                  <a:cubicBezTo>
                    <a:pt x="28" y="29"/>
                    <a:pt x="28" y="29"/>
                    <a:pt x="28" y="29"/>
                  </a:cubicBezTo>
                  <a:cubicBezTo>
                    <a:pt x="28" y="29"/>
                    <a:pt x="28" y="29"/>
                    <a:pt x="28" y="29"/>
                  </a:cubicBezTo>
                  <a:cubicBezTo>
                    <a:pt x="28" y="29"/>
                    <a:pt x="28" y="29"/>
                    <a:pt x="28" y="29"/>
                  </a:cubicBezTo>
                  <a:cubicBezTo>
                    <a:pt x="28" y="29"/>
                    <a:pt x="28" y="29"/>
                    <a:pt x="28" y="29"/>
                  </a:cubicBezTo>
                  <a:cubicBezTo>
                    <a:pt x="28" y="29"/>
                    <a:pt x="28" y="29"/>
                    <a:pt x="28" y="29"/>
                  </a:cubicBezTo>
                  <a:moveTo>
                    <a:pt x="27" y="30"/>
                  </a:moveTo>
                  <a:cubicBezTo>
                    <a:pt x="27" y="29"/>
                    <a:pt x="27" y="29"/>
                    <a:pt x="27" y="29"/>
                  </a:cubicBezTo>
                  <a:cubicBezTo>
                    <a:pt x="27" y="29"/>
                    <a:pt x="27" y="29"/>
                    <a:pt x="27" y="29"/>
                  </a:cubicBezTo>
                  <a:cubicBezTo>
                    <a:pt x="28" y="30"/>
                    <a:pt x="28" y="30"/>
                    <a:pt x="28" y="30"/>
                  </a:cubicBezTo>
                  <a:cubicBezTo>
                    <a:pt x="27" y="30"/>
                    <a:pt x="27" y="30"/>
                    <a:pt x="27" y="30"/>
                  </a:cubicBezTo>
                  <a:moveTo>
                    <a:pt x="10" y="30"/>
                  </a:moveTo>
                  <a:cubicBezTo>
                    <a:pt x="9" y="29"/>
                    <a:pt x="8" y="28"/>
                    <a:pt x="7" y="27"/>
                  </a:cubicBezTo>
                  <a:cubicBezTo>
                    <a:pt x="7" y="27"/>
                    <a:pt x="7" y="27"/>
                    <a:pt x="7" y="27"/>
                  </a:cubicBezTo>
                  <a:cubicBezTo>
                    <a:pt x="8" y="27"/>
                    <a:pt x="8" y="27"/>
                    <a:pt x="9" y="27"/>
                  </a:cubicBezTo>
                  <a:cubicBezTo>
                    <a:pt x="9" y="27"/>
                    <a:pt x="9" y="27"/>
                    <a:pt x="9" y="27"/>
                  </a:cubicBezTo>
                  <a:cubicBezTo>
                    <a:pt x="9" y="27"/>
                    <a:pt x="9" y="27"/>
                    <a:pt x="9" y="27"/>
                  </a:cubicBezTo>
                  <a:cubicBezTo>
                    <a:pt x="9" y="27"/>
                    <a:pt x="9" y="27"/>
                    <a:pt x="9" y="27"/>
                  </a:cubicBezTo>
                  <a:cubicBezTo>
                    <a:pt x="9" y="27"/>
                    <a:pt x="9" y="27"/>
                    <a:pt x="9" y="27"/>
                  </a:cubicBezTo>
                  <a:cubicBezTo>
                    <a:pt x="10" y="27"/>
                    <a:pt x="10" y="27"/>
                    <a:pt x="10" y="27"/>
                  </a:cubicBezTo>
                  <a:cubicBezTo>
                    <a:pt x="11" y="27"/>
                    <a:pt x="11" y="27"/>
                    <a:pt x="11" y="27"/>
                  </a:cubicBezTo>
                  <a:cubicBezTo>
                    <a:pt x="11" y="27"/>
                    <a:pt x="11" y="27"/>
                    <a:pt x="11" y="27"/>
                  </a:cubicBezTo>
                  <a:cubicBezTo>
                    <a:pt x="11" y="27"/>
                    <a:pt x="11" y="27"/>
                    <a:pt x="11" y="27"/>
                  </a:cubicBezTo>
                  <a:cubicBezTo>
                    <a:pt x="12" y="29"/>
                    <a:pt x="12" y="29"/>
                    <a:pt x="12" y="29"/>
                  </a:cubicBezTo>
                  <a:cubicBezTo>
                    <a:pt x="12" y="29"/>
                    <a:pt x="12" y="29"/>
                    <a:pt x="12" y="29"/>
                  </a:cubicBezTo>
                  <a:cubicBezTo>
                    <a:pt x="11" y="29"/>
                    <a:pt x="11" y="29"/>
                    <a:pt x="10" y="30"/>
                  </a:cubicBezTo>
                  <a:moveTo>
                    <a:pt x="11" y="26"/>
                  </a:moveTo>
                  <a:cubicBezTo>
                    <a:pt x="11" y="26"/>
                    <a:pt x="11" y="26"/>
                    <a:pt x="11" y="26"/>
                  </a:cubicBezTo>
                  <a:cubicBezTo>
                    <a:pt x="10" y="26"/>
                    <a:pt x="10" y="26"/>
                    <a:pt x="10" y="26"/>
                  </a:cubicBezTo>
                  <a:cubicBezTo>
                    <a:pt x="11" y="26"/>
                    <a:pt x="11" y="26"/>
                    <a:pt x="11" y="26"/>
                  </a:cubicBezTo>
                  <a:cubicBezTo>
                    <a:pt x="11" y="26"/>
                    <a:pt x="11" y="26"/>
                    <a:pt x="11" y="26"/>
                  </a:cubicBezTo>
                  <a:moveTo>
                    <a:pt x="7" y="26"/>
                  </a:moveTo>
                  <a:cubicBezTo>
                    <a:pt x="7" y="25"/>
                    <a:pt x="7" y="25"/>
                    <a:pt x="7" y="25"/>
                  </a:cubicBezTo>
                  <a:cubicBezTo>
                    <a:pt x="8" y="25"/>
                    <a:pt x="8" y="25"/>
                    <a:pt x="8" y="25"/>
                  </a:cubicBezTo>
                  <a:cubicBezTo>
                    <a:pt x="8" y="26"/>
                    <a:pt x="8" y="26"/>
                    <a:pt x="8" y="26"/>
                  </a:cubicBezTo>
                  <a:cubicBezTo>
                    <a:pt x="7" y="26"/>
                    <a:pt x="7" y="26"/>
                    <a:pt x="7" y="26"/>
                  </a:cubicBezTo>
                  <a:cubicBezTo>
                    <a:pt x="7" y="26"/>
                    <a:pt x="7" y="26"/>
                    <a:pt x="7" y="26"/>
                  </a:cubicBezTo>
                  <a:moveTo>
                    <a:pt x="10" y="26"/>
                  </a:moveTo>
                  <a:cubicBezTo>
                    <a:pt x="9" y="26"/>
                    <a:pt x="9" y="26"/>
                    <a:pt x="9" y="26"/>
                  </a:cubicBezTo>
                  <a:cubicBezTo>
                    <a:pt x="9" y="25"/>
                    <a:pt x="9" y="25"/>
                    <a:pt x="9" y="25"/>
                  </a:cubicBezTo>
                  <a:cubicBezTo>
                    <a:pt x="9" y="25"/>
                    <a:pt x="9" y="25"/>
                    <a:pt x="9" y="25"/>
                  </a:cubicBezTo>
                  <a:cubicBezTo>
                    <a:pt x="10" y="26"/>
                    <a:pt x="10" y="26"/>
                    <a:pt x="10" y="26"/>
                  </a:cubicBezTo>
                  <a:moveTo>
                    <a:pt x="33" y="19"/>
                  </a:moveTo>
                  <a:cubicBezTo>
                    <a:pt x="33" y="19"/>
                    <a:pt x="33" y="19"/>
                    <a:pt x="33" y="19"/>
                  </a:cubicBezTo>
                  <a:cubicBezTo>
                    <a:pt x="33" y="19"/>
                    <a:pt x="33" y="19"/>
                    <a:pt x="33" y="19"/>
                  </a:cubicBezTo>
                  <a:cubicBezTo>
                    <a:pt x="33" y="19"/>
                    <a:pt x="33" y="19"/>
                    <a:pt x="33" y="19"/>
                  </a:cubicBezTo>
                  <a:moveTo>
                    <a:pt x="16" y="20"/>
                  </a:moveTo>
                  <a:cubicBezTo>
                    <a:pt x="16" y="20"/>
                    <a:pt x="16" y="20"/>
                    <a:pt x="16" y="20"/>
                  </a:cubicBezTo>
                  <a:cubicBezTo>
                    <a:pt x="16" y="20"/>
                    <a:pt x="16" y="20"/>
                    <a:pt x="16" y="20"/>
                  </a:cubicBezTo>
                  <a:cubicBezTo>
                    <a:pt x="15" y="20"/>
                    <a:pt x="15" y="20"/>
                    <a:pt x="15" y="20"/>
                  </a:cubicBezTo>
                  <a:cubicBezTo>
                    <a:pt x="15" y="20"/>
                    <a:pt x="15" y="20"/>
                    <a:pt x="15" y="20"/>
                  </a:cubicBezTo>
                  <a:cubicBezTo>
                    <a:pt x="14" y="18"/>
                    <a:pt x="14" y="18"/>
                    <a:pt x="14" y="18"/>
                  </a:cubicBezTo>
                  <a:cubicBezTo>
                    <a:pt x="15" y="19"/>
                    <a:pt x="15" y="20"/>
                    <a:pt x="16" y="20"/>
                  </a:cubicBezTo>
                  <a:moveTo>
                    <a:pt x="11" y="19"/>
                  </a:moveTo>
                  <a:cubicBezTo>
                    <a:pt x="10" y="18"/>
                    <a:pt x="10" y="18"/>
                    <a:pt x="10" y="18"/>
                  </a:cubicBezTo>
                  <a:cubicBezTo>
                    <a:pt x="10" y="18"/>
                    <a:pt x="10" y="18"/>
                    <a:pt x="10" y="18"/>
                  </a:cubicBezTo>
                  <a:cubicBezTo>
                    <a:pt x="11" y="19"/>
                    <a:pt x="11" y="19"/>
                    <a:pt x="11" y="19"/>
                  </a:cubicBezTo>
                  <a:cubicBezTo>
                    <a:pt x="11" y="19"/>
                    <a:pt x="11" y="19"/>
                    <a:pt x="11" y="19"/>
                  </a:cubicBezTo>
                  <a:moveTo>
                    <a:pt x="7" y="24"/>
                  </a:moveTo>
                  <a:cubicBezTo>
                    <a:pt x="5" y="23"/>
                    <a:pt x="3" y="21"/>
                    <a:pt x="2" y="18"/>
                  </a:cubicBezTo>
                  <a:cubicBezTo>
                    <a:pt x="4" y="19"/>
                    <a:pt x="4" y="19"/>
                    <a:pt x="4" y="19"/>
                  </a:cubicBezTo>
                  <a:cubicBezTo>
                    <a:pt x="4" y="19"/>
                    <a:pt x="4" y="19"/>
                    <a:pt x="4" y="19"/>
                  </a:cubicBezTo>
                  <a:cubicBezTo>
                    <a:pt x="5" y="20"/>
                    <a:pt x="7" y="20"/>
                    <a:pt x="8" y="20"/>
                  </a:cubicBezTo>
                  <a:cubicBezTo>
                    <a:pt x="8" y="21"/>
                    <a:pt x="8" y="21"/>
                    <a:pt x="8"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1" y="20"/>
                    <a:pt x="11" y="20"/>
                  </a:cubicBezTo>
                  <a:cubicBezTo>
                    <a:pt x="12" y="21"/>
                    <a:pt x="13" y="22"/>
                    <a:pt x="13" y="22"/>
                  </a:cubicBezTo>
                  <a:cubicBezTo>
                    <a:pt x="13" y="23"/>
                    <a:pt x="13" y="24"/>
                    <a:pt x="13" y="24"/>
                  </a:cubicBezTo>
                  <a:cubicBezTo>
                    <a:pt x="13" y="25"/>
                    <a:pt x="13" y="25"/>
                    <a:pt x="13" y="25"/>
                  </a:cubicBezTo>
                  <a:cubicBezTo>
                    <a:pt x="14" y="25"/>
                    <a:pt x="14" y="25"/>
                    <a:pt x="14" y="25"/>
                  </a:cubicBezTo>
                  <a:cubicBezTo>
                    <a:pt x="14" y="25"/>
                    <a:pt x="14" y="25"/>
                    <a:pt x="14" y="25"/>
                  </a:cubicBezTo>
                  <a:cubicBezTo>
                    <a:pt x="14" y="25"/>
                    <a:pt x="14" y="25"/>
                    <a:pt x="14" y="25"/>
                  </a:cubicBezTo>
                  <a:cubicBezTo>
                    <a:pt x="14" y="27"/>
                    <a:pt x="14" y="27"/>
                    <a:pt x="14" y="27"/>
                  </a:cubicBezTo>
                  <a:cubicBezTo>
                    <a:pt x="14" y="27"/>
                    <a:pt x="14" y="27"/>
                    <a:pt x="14" y="28"/>
                  </a:cubicBezTo>
                  <a:cubicBezTo>
                    <a:pt x="14" y="28"/>
                    <a:pt x="14" y="29"/>
                    <a:pt x="14" y="29"/>
                  </a:cubicBezTo>
                  <a:cubicBezTo>
                    <a:pt x="15" y="31"/>
                    <a:pt x="15" y="31"/>
                    <a:pt x="15" y="31"/>
                  </a:cubicBezTo>
                  <a:cubicBezTo>
                    <a:pt x="16" y="31"/>
                    <a:pt x="16" y="31"/>
                    <a:pt x="16" y="31"/>
                  </a:cubicBezTo>
                  <a:cubicBezTo>
                    <a:pt x="16" y="31"/>
                    <a:pt x="16" y="31"/>
                    <a:pt x="16" y="31"/>
                  </a:cubicBezTo>
                  <a:cubicBezTo>
                    <a:pt x="16" y="31"/>
                    <a:pt x="16" y="31"/>
                    <a:pt x="16" y="31"/>
                  </a:cubicBezTo>
                  <a:cubicBezTo>
                    <a:pt x="15" y="29"/>
                    <a:pt x="15" y="29"/>
                    <a:pt x="15" y="29"/>
                  </a:cubicBezTo>
                  <a:cubicBezTo>
                    <a:pt x="14" y="28"/>
                    <a:pt x="14" y="28"/>
                    <a:pt x="14" y="28"/>
                  </a:cubicBezTo>
                  <a:cubicBezTo>
                    <a:pt x="15" y="27"/>
                    <a:pt x="15" y="27"/>
                    <a:pt x="15" y="27"/>
                  </a:cubicBezTo>
                  <a:cubicBezTo>
                    <a:pt x="15" y="27"/>
                    <a:pt x="15" y="27"/>
                    <a:pt x="15" y="27"/>
                  </a:cubicBezTo>
                  <a:cubicBezTo>
                    <a:pt x="14" y="25"/>
                    <a:pt x="14" y="25"/>
                    <a:pt x="14" y="25"/>
                  </a:cubicBezTo>
                  <a:cubicBezTo>
                    <a:pt x="14" y="24"/>
                    <a:pt x="14" y="24"/>
                    <a:pt x="14" y="24"/>
                  </a:cubicBezTo>
                  <a:cubicBezTo>
                    <a:pt x="14" y="24"/>
                    <a:pt x="14" y="23"/>
                    <a:pt x="15" y="22"/>
                  </a:cubicBezTo>
                  <a:cubicBezTo>
                    <a:pt x="14" y="22"/>
                    <a:pt x="14" y="22"/>
                    <a:pt x="14" y="22"/>
                  </a:cubicBezTo>
                  <a:cubicBezTo>
                    <a:pt x="13" y="21"/>
                    <a:pt x="13" y="20"/>
                    <a:pt x="12"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4" y="19"/>
                    <a:pt x="14" y="19"/>
                    <a:pt x="14" y="19"/>
                  </a:cubicBezTo>
                  <a:cubicBezTo>
                    <a:pt x="14" y="19"/>
                    <a:pt x="14" y="19"/>
                    <a:pt x="14" y="19"/>
                  </a:cubicBezTo>
                  <a:cubicBezTo>
                    <a:pt x="14" y="19"/>
                    <a:pt x="14" y="19"/>
                    <a:pt x="14" y="19"/>
                  </a:cubicBezTo>
                  <a:cubicBezTo>
                    <a:pt x="14" y="20"/>
                    <a:pt x="15" y="21"/>
                    <a:pt x="15" y="21"/>
                  </a:cubicBezTo>
                  <a:cubicBezTo>
                    <a:pt x="16" y="21"/>
                    <a:pt x="16" y="21"/>
                    <a:pt x="16" y="21"/>
                  </a:cubicBezTo>
                  <a:cubicBezTo>
                    <a:pt x="17" y="21"/>
                    <a:pt x="17" y="21"/>
                    <a:pt x="17" y="21"/>
                  </a:cubicBezTo>
                  <a:cubicBezTo>
                    <a:pt x="17" y="21"/>
                    <a:pt x="17" y="21"/>
                    <a:pt x="17" y="21"/>
                  </a:cubicBezTo>
                  <a:cubicBezTo>
                    <a:pt x="17" y="22"/>
                    <a:pt x="17" y="22"/>
                    <a:pt x="17" y="22"/>
                  </a:cubicBezTo>
                  <a:cubicBezTo>
                    <a:pt x="18" y="22"/>
                    <a:pt x="18" y="22"/>
                    <a:pt x="18" y="22"/>
                  </a:cubicBezTo>
                  <a:cubicBezTo>
                    <a:pt x="19" y="25"/>
                    <a:pt x="19" y="25"/>
                    <a:pt x="19" y="25"/>
                  </a:cubicBezTo>
                  <a:cubicBezTo>
                    <a:pt x="20" y="27"/>
                    <a:pt x="21" y="28"/>
                    <a:pt x="22" y="28"/>
                  </a:cubicBezTo>
                  <a:cubicBezTo>
                    <a:pt x="22" y="29"/>
                    <a:pt x="22" y="30"/>
                    <a:pt x="23" y="30"/>
                  </a:cubicBezTo>
                  <a:cubicBezTo>
                    <a:pt x="22" y="31"/>
                    <a:pt x="20" y="32"/>
                    <a:pt x="19" y="32"/>
                  </a:cubicBezTo>
                  <a:cubicBezTo>
                    <a:pt x="18" y="32"/>
                    <a:pt x="18" y="32"/>
                    <a:pt x="17" y="32"/>
                  </a:cubicBezTo>
                  <a:cubicBezTo>
                    <a:pt x="17" y="32"/>
                    <a:pt x="17" y="32"/>
                    <a:pt x="17" y="32"/>
                  </a:cubicBezTo>
                  <a:cubicBezTo>
                    <a:pt x="16" y="32"/>
                    <a:pt x="16" y="31"/>
                    <a:pt x="15" y="31"/>
                  </a:cubicBezTo>
                  <a:cubicBezTo>
                    <a:pt x="15" y="32"/>
                    <a:pt x="15" y="32"/>
                    <a:pt x="15" y="32"/>
                  </a:cubicBezTo>
                  <a:cubicBezTo>
                    <a:pt x="14" y="29"/>
                    <a:pt x="14" y="29"/>
                    <a:pt x="14" y="29"/>
                  </a:cubicBezTo>
                  <a:cubicBezTo>
                    <a:pt x="13" y="29"/>
                    <a:pt x="13" y="29"/>
                    <a:pt x="13" y="29"/>
                  </a:cubicBezTo>
                  <a:cubicBezTo>
                    <a:pt x="13" y="28"/>
                    <a:pt x="13" y="28"/>
                    <a:pt x="13" y="28"/>
                  </a:cubicBezTo>
                  <a:cubicBezTo>
                    <a:pt x="12" y="26"/>
                    <a:pt x="12" y="26"/>
                    <a:pt x="12" y="26"/>
                  </a:cubicBezTo>
                  <a:cubicBezTo>
                    <a:pt x="12" y="26"/>
                    <a:pt x="12" y="25"/>
                    <a:pt x="11" y="25"/>
                  </a:cubicBezTo>
                  <a:cubicBezTo>
                    <a:pt x="11" y="24"/>
                    <a:pt x="10" y="24"/>
                    <a:pt x="10" y="24"/>
                  </a:cubicBezTo>
                  <a:cubicBezTo>
                    <a:pt x="9" y="24"/>
                    <a:pt x="9" y="24"/>
                    <a:pt x="9" y="24"/>
                  </a:cubicBezTo>
                  <a:cubicBezTo>
                    <a:pt x="8" y="24"/>
                    <a:pt x="8" y="24"/>
                    <a:pt x="7" y="24"/>
                  </a:cubicBezTo>
                  <a:moveTo>
                    <a:pt x="12" y="18"/>
                  </a:moveTo>
                  <a:cubicBezTo>
                    <a:pt x="12" y="18"/>
                    <a:pt x="12" y="18"/>
                    <a:pt x="12" y="18"/>
                  </a:cubicBezTo>
                  <a:cubicBezTo>
                    <a:pt x="13" y="18"/>
                    <a:pt x="13" y="18"/>
                    <a:pt x="13" y="18"/>
                  </a:cubicBezTo>
                  <a:cubicBezTo>
                    <a:pt x="12" y="18"/>
                    <a:pt x="12" y="18"/>
                    <a:pt x="12" y="18"/>
                  </a:cubicBezTo>
                  <a:moveTo>
                    <a:pt x="6" y="18"/>
                  </a:moveTo>
                  <a:cubicBezTo>
                    <a:pt x="5" y="18"/>
                    <a:pt x="5" y="18"/>
                    <a:pt x="5" y="18"/>
                  </a:cubicBezTo>
                  <a:cubicBezTo>
                    <a:pt x="6" y="17"/>
                    <a:pt x="6" y="17"/>
                    <a:pt x="6" y="17"/>
                  </a:cubicBezTo>
                  <a:cubicBezTo>
                    <a:pt x="6" y="18"/>
                    <a:pt x="6" y="18"/>
                    <a:pt x="6" y="18"/>
                  </a:cubicBezTo>
                  <a:moveTo>
                    <a:pt x="11" y="19"/>
                  </a:moveTo>
                  <a:cubicBezTo>
                    <a:pt x="11" y="18"/>
                    <a:pt x="11" y="18"/>
                    <a:pt x="11" y="18"/>
                  </a:cubicBezTo>
                  <a:cubicBezTo>
                    <a:pt x="10" y="17"/>
                    <a:pt x="10" y="17"/>
                    <a:pt x="10" y="17"/>
                  </a:cubicBezTo>
                  <a:cubicBezTo>
                    <a:pt x="11" y="17"/>
                    <a:pt x="11" y="17"/>
                    <a:pt x="11" y="17"/>
                  </a:cubicBezTo>
                  <a:cubicBezTo>
                    <a:pt x="11" y="17"/>
                    <a:pt x="11" y="17"/>
                    <a:pt x="11" y="17"/>
                  </a:cubicBezTo>
                  <a:cubicBezTo>
                    <a:pt x="11" y="17"/>
                    <a:pt x="11" y="17"/>
                    <a:pt x="11" y="17"/>
                  </a:cubicBezTo>
                  <a:cubicBezTo>
                    <a:pt x="11" y="17"/>
                    <a:pt x="11" y="17"/>
                    <a:pt x="11" y="17"/>
                  </a:cubicBezTo>
                  <a:cubicBezTo>
                    <a:pt x="12" y="19"/>
                    <a:pt x="12" y="19"/>
                    <a:pt x="12" y="19"/>
                  </a:cubicBezTo>
                  <a:cubicBezTo>
                    <a:pt x="12" y="19"/>
                    <a:pt x="12" y="19"/>
                    <a:pt x="12" y="19"/>
                  </a:cubicBezTo>
                  <a:cubicBezTo>
                    <a:pt x="11" y="19"/>
                    <a:pt x="11" y="19"/>
                    <a:pt x="11" y="19"/>
                  </a:cubicBezTo>
                  <a:cubicBezTo>
                    <a:pt x="11" y="19"/>
                    <a:pt x="11" y="19"/>
                    <a:pt x="11" y="19"/>
                  </a:cubicBezTo>
                  <a:moveTo>
                    <a:pt x="9" y="19"/>
                  </a:moveTo>
                  <a:cubicBezTo>
                    <a:pt x="8" y="19"/>
                    <a:pt x="8" y="19"/>
                    <a:pt x="8" y="19"/>
                  </a:cubicBezTo>
                  <a:cubicBezTo>
                    <a:pt x="8" y="18"/>
                    <a:pt x="8" y="18"/>
                    <a:pt x="7" y="17"/>
                  </a:cubicBezTo>
                  <a:cubicBezTo>
                    <a:pt x="8" y="17"/>
                    <a:pt x="8" y="17"/>
                    <a:pt x="9" y="17"/>
                  </a:cubicBezTo>
                  <a:cubicBezTo>
                    <a:pt x="9" y="17"/>
                    <a:pt x="9" y="17"/>
                    <a:pt x="9" y="17"/>
                  </a:cubicBezTo>
                  <a:cubicBezTo>
                    <a:pt x="9" y="17"/>
                    <a:pt x="9" y="17"/>
                    <a:pt x="9" y="17"/>
                  </a:cubicBezTo>
                  <a:cubicBezTo>
                    <a:pt x="9" y="18"/>
                    <a:pt x="10" y="18"/>
                    <a:pt x="10" y="19"/>
                  </a:cubicBezTo>
                  <a:cubicBezTo>
                    <a:pt x="9" y="19"/>
                    <a:pt x="9" y="19"/>
                    <a:pt x="9" y="19"/>
                  </a:cubicBezTo>
                  <a:cubicBezTo>
                    <a:pt x="9" y="18"/>
                    <a:pt x="9" y="18"/>
                    <a:pt x="9" y="18"/>
                  </a:cubicBezTo>
                  <a:cubicBezTo>
                    <a:pt x="8" y="17"/>
                    <a:pt x="8" y="17"/>
                    <a:pt x="8" y="17"/>
                  </a:cubicBezTo>
                  <a:cubicBezTo>
                    <a:pt x="8" y="18"/>
                    <a:pt x="8" y="18"/>
                    <a:pt x="8" y="18"/>
                  </a:cubicBezTo>
                  <a:cubicBezTo>
                    <a:pt x="9" y="19"/>
                    <a:pt x="9" y="19"/>
                    <a:pt x="9" y="19"/>
                  </a:cubicBezTo>
                  <a:moveTo>
                    <a:pt x="12" y="18"/>
                  </a:moveTo>
                  <a:cubicBezTo>
                    <a:pt x="12" y="17"/>
                    <a:pt x="12" y="17"/>
                    <a:pt x="12" y="17"/>
                  </a:cubicBezTo>
                  <a:cubicBezTo>
                    <a:pt x="12" y="17"/>
                    <a:pt x="12" y="17"/>
                    <a:pt x="12" y="17"/>
                  </a:cubicBezTo>
                  <a:cubicBezTo>
                    <a:pt x="12" y="17"/>
                    <a:pt x="12" y="17"/>
                    <a:pt x="12" y="17"/>
                  </a:cubicBezTo>
                  <a:cubicBezTo>
                    <a:pt x="12" y="18"/>
                    <a:pt x="12" y="18"/>
                    <a:pt x="12" y="18"/>
                  </a:cubicBezTo>
                  <a:cubicBezTo>
                    <a:pt x="12" y="18"/>
                    <a:pt x="12" y="18"/>
                    <a:pt x="12" y="18"/>
                  </a:cubicBezTo>
                  <a:cubicBezTo>
                    <a:pt x="12" y="18"/>
                    <a:pt x="12" y="18"/>
                    <a:pt x="12" y="18"/>
                  </a:cubicBezTo>
                  <a:moveTo>
                    <a:pt x="13" y="18"/>
                  </a:moveTo>
                  <a:cubicBezTo>
                    <a:pt x="12" y="17"/>
                    <a:pt x="12" y="17"/>
                    <a:pt x="12" y="17"/>
                  </a:cubicBezTo>
                  <a:cubicBezTo>
                    <a:pt x="13" y="17"/>
                    <a:pt x="13" y="17"/>
                    <a:pt x="13" y="17"/>
                  </a:cubicBezTo>
                  <a:cubicBezTo>
                    <a:pt x="13" y="17"/>
                    <a:pt x="13" y="17"/>
                    <a:pt x="13" y="17"/>
                  </a:cubicBezTo>
                  <a:cubicBezTo>
                    <a:pt x="13" y="17"/>
                    <a:pt x="13" y="17"/>
                    <a:pt x="13" y="17"/>
                  </a:cubicBezTo>
                  <a:cubicBezTo>
                    <a:pt x="14" y="18"/>
                    <a:pt x="14" y="18"/>
                    <a:pt x="14" y="18"/>
                  </a:cubicBezTo>
                  <a:cubicBezTo>
                    <a:pt x="13" y="18"/>
                    <a:pt x="13" y="18"/>
                    <a:pt x="13" y="18"/>
                  </a:cubicBezTo>
                  <a:cubicBezTo>
                    <a:pt x="13" y="18"/>
                    <a:pt x="13" y="18"/>
                    <a:pt x="13" y="18"/>
                  </a:cubicBezTo>
                  <a:moveTo>
                    <a:pt x="7" y="19"/>
                  </a:moveTo>
                  <a:cubicBezTo>
                    <a:pt x="7" y="19"/>
                    <a:pt x="7" y="19"/>
                    <a:pt x="7" y="19"/>
                  </a:cubicBezTo>
                  <a:cubicBezTo>
                    <a:pt x="6" y="17"/>
                    <a:pt x="6" y="17"/>
                    <a:pt x="6" y="17"/>
                  </a:cubicBezTo>
                  <a:cubicBezTo>
                    <a:pt x="6" y="17"/>
                    <a:pt x="6" y="17"/>
                    <a:pt x="6" y="17"/>
                  </a:cubicBezTo>
                  <a:cubicBezTo>
                    <a:pt x="6" y="17"/>
                    <a:pt x="6" y="17"/>
                    <a:pt x="6" y="17"/>
                  </a:cubicBezTo>
                  <a:cubicBezTo>
                    <a:pt x="7" y="17"/>
                    <a:pt x="7" y="17"/>
                    <a:pt x="7" y="17"/>
                  </a:cubicBezTo>
                  <a:cubicBezTo>
                    <a:pt x="7" y="17"/>
                    <a:pt x="7" y="17"/>
                    <a:pt x="7" y="17"/>
                  </a:cubicBezTo>
                  <a:cubicBezTo>
                    <a:pt x="7" y="18"/>
                    <a:pt x="7" y="18"/>
                    <a:pt x="7" y="19"/>
                  </a:cubicBezTo>
                  <a:moveTo>
                    <a:pt x="33" y="19"/>
                  </a:moveTo>
                  <a:cubicBezTo>
                    <a:pt x="32" y="18"/>
                    <a:pt x="32" y="18"/>
                    <a:pt x="32" y="18"/>
                  </a:cubicBezTo>
                  <a:cubicBezTo>
                    <a:pt x="32" y="18"/>
                    <a:pt x="32" y="17"/>
                    <a:pt x="32" y="16"/>
                  </a:cubicBezTo>
                  <a:cubicBezTo>
                    <a:pt x="32" y="17"/>
                    <a:pt x="32" y="18"/>
                    <a:pt x="33" y="19"/>
                  </a:cubicBezTo>
                  <a:moveTo>
                    <a:pt x="28" y="16"/>
                  </a:moveTo>
                  <a:cubicBezTo>
                    <a:pt x="28" y="15"/>
                    <a:pt x="28" y="15"/>
                    <a:pt x="28" y="15"/>
                  </a:cubicBezTo>
                  <a:cubicBezTo>
                    <a:pt x="28" y="15"/>
                    <a:pt x="28" y="15"/>
                    <a:pt x="28" y="15"/>
                  </a:cubicBezTo>
                  <a:cubicBezTo>
                    <a:pt x="28" y="15"/>
                    <a:pt x="28" y="15"/>
                    <a:pt x="28" y="15"/>
                  </a:cubicBezTo>
                  <a:cubicBezTo>
                    <a:pt x="28" y="16"/>
                    <a:pt x="28" y="16"/>
                    <a:pt x="28" y="16"/>
                  </a:cubicBezTo>
                  <a:moveTo>
                    <a:pt x="30" y="17"/>
                  </a:moveTo>
                  <a:cubicBezTo>
                    <a:pt x="29" y="17"/>
                    <a:pt x="29" y="17"/>
                    <a:pt x="29" y="17"/>
                  </a:cubicBezTo>
                  <a:cubicBezTo>
                    <a:pt x="29" y="16"/>
                    <a:pt x="29" y="16"/>
                    <a:pt x="29" y="15"/>
                  </a:cubicBezTo>
                  <a:cubicBezTo>
                    <a:pt x="29" y="15"/>
                    <a:pt x="29" y="15"/>
                    <a:pt x="29" y="15"/>
                  </a:cubicBezTo>
                  <a:cubicBezTo>
                    <a:pt x="29" y="16"/>
                    <a:pt x="29" y="16"/>
                    <a:pt x="30" y="17"/>
                  </a:cubicBezTo>
                  <a:moveTo>
                    <a:pt x="34" y="16"/>
                  </a:moveTo>
                  <a:cubicBezTo>
                    <a:pt x="34" y="16"/>
                    <a:pt x="34" y="15"/>
                    <a:pt x="33" y="15"/>
                  </a:cubicBezTo>
                  <a:cubicBezTo>
                    <a:pt x="34" y="15"/>
                    <a:pt x="34" y="15"/>
                    <a:pt x="34" y="15"/>
                  </a:cubicBezTo>
                  <a:cubicBezTo>
                    <a:pt x="35" y="15"/>
                    <a:pt x="35" y="15"/>
                    <a:pt x="35" y="15"/>
                  </a:cubicBezTo>
                  <a:cubicBezTo>
                    <a:pt x="34" y="16"/>
                    <a:pt x="34" y="16"/>
                    <a:pt x="34" y="16"/>
                  </a:cubicBezTo>
                  <a:moveTo>
                    <a:pt x="31" y="17"/>
                  </a:moveTo>
                  <a:cubicBezTo>
                    <a:pt x="30" y="17"/>
                    <a:pt x="30" y="17"/>
                    <a:pt x="30" y="17"/>
                  </a:cubicBezTo>
                  <a:cubicBezTo>
                    <a:pt x="30" y="17"/>
                    <a:pt x="30" y="17"/>
                    <a:pt x="30" y="17"/>
                  </a:cubicBezTo>
                  <a:cubicBezTo>
                    <a:pt x="30" y="17"/>
                    <a:pt x="30" y="16"/>
                    <a:pt x="29" y="15"/>
                  </a:cubicBezTo>
                  <a:cubicBezTo>
                    <a:pt x="30" y="15"/>
                    <a:pt x="30" y="15"/>
                    <a:pt x="30" y="15"/>
                  </a:cubicBezTo>
                  <a:cubicBezTo>
                    <a:pt x="31" y="17"/>
                    <a:pt x="31" y="17"/>
                    <a:pt x="31" y="17"/>
                  </a:cubicBezTo>
                  <a:moveTo>
                    <a:pt x="32" y="18"/>
                  </a:moveTo>
                  <a:cubicBezTo>
                    <a:pt x="31" y="18"/>
                    <a:pt x="31" y="18"/>
                    <a:pt x="31" y="18"/>
                  </a:cubicBezTo>
                  <a:cubicBezTo>
                    <a:pt x="30" y="15"/>
                    <a:pt x="30" y="15"/>
                    <a:pt x="30" y="15"/>
                  </a:cubicBezTo>
                  <a:cubicBezTo>
                    <a:pt x="31" y="15"/>
                    <a:pt x="31" y="15"/>
                    <a:pt x="31" y="15"/>
                  </a:cubicBezTo>
                  <a:cubicBezTo>
                    <a:pt x="31" y="15"/>
                    <a:pt x="31" y="15"/>
                    <a:pt x="31" y="15"/>
                  </a:cubicBezTo>
                  <a:cubicBezTo>
                    <a:pt x="31" y="15"/>
                    <a:pt x="31" y="15"/>
                    <a:pt x="31" y="15"/>
                  </a:cubicBezTo>
                  <a:cubicBezTo>
                    <a:pt x="31" y="15"/>
                    <a:pt x="31" y="15"/>
                    <a:pt x="31" y="15"/>
                  </a:cubicBezTo>
                  <a:cubicBezTo>
                    <a:pt x="31" y="16"/>
                    <a:pt x="31" y="17"/>
                    <a:pt x="32" y="18"/>
                  </a:cubicBezTo>
                  <a:moveTo>
                    <a:pt x="33" y="19"/>
                  </a:moveTo>
                  <a:cubicBezTo>
                    <a:pt x="33" y="17"/>
                    <a:pt x="32" y="16"/>
                    <a:pt x="32" y="14"/>
                  </a:cubicBezTo>
                  <a:cubicBezTo>
                    <a:pt x="32" y="14"/>
                    <a:pt x="32" y="14"/>
                    <a:pt x="32" y="14"/>
                  </a:cubicBezTo>
                  <a:cubicBezTo>
                    <a:pt x="32" y="14"/>
                    <a:pt x="32" y="14"/>
                    <a:pt x="32" y="14"/>
                  </a:cubicBezTo>
                  <a:cubicBezTo>
                    <a:pt x="32" y="14"/>
                    <a:pt x="32" y="14"/>
                    <a:pt x="32" y="14"/>
                  </a:cubicBezTo>
                  <a:cubicBezTo>
                    <a:pt x="33" y="15"/>
                    <a:pt x="33" y="15"/>
                    <a:pt x="33" y="15"/>
                  </a:cubicBezTo>
                  <a:cubicBezTo>
                    <a:pt x="33" y="15"/>
                    <a:pt x="33" y="15"/>
                    <a:pt x="33" y="15"/>
                  </a:cubicBezTo>
                  <a:cubicBezTo>
                    <a:pt x="33" y="16"/>
                    <a:pt x="33" y="16"/>
                    <a:pt x="34" y="17"/>
                  </a:cubicBezTo>
                  <a:cubicBezTo>
                    <a:pt x="34" y="17"/>
                    <a:pt x="34" y="17"/>
                    <a:pt x="34" y="17"/>
                  </a:cubicBezTo>
                  <a:cubicBezTo>
                    <a:pt x="34" y="17"/>
                    <a:pt x="34" y="17"/>
                    <a:pt x="34" y="17"/>
                  </a:cubicBezTo>
                  <a:cubicBezTo>
                    <a:pt x="33" y="15"/>
                    <a:pt x="33" y="15"/>
                    <a:pt x="33" y="15"/>
                  </a:cubicBezTo>
                  <a:cubicBezTo>
                    <a:pt x="33" y="15"/>
                    <a:pt x="33" y="15"/>
                    <a:pt x="33" y="15"/>
                  </a:cubicBezTo>
                  <a:cubicBezTo>
                    <a:pt x="32" y="16"/>
                    <a:pt x="32" y="16"/>
                    <a:pt x="32" y="16"/>
                  </a:cubicBezTo>
                  <a:cubicBezTo>
                    <a:pt x="33" y="18"/>
                    <a:pt x="33" y="18"/>
                    <a:pt x="33" y="18"/>
                  </a:cubicBezTo>
                  <a:cubicBezTo>
                    <a:pt x="33" y="18"/>
                    <a:pt x="33" y="18"/>
                    <a:pt x="33" y="18"/>
                  </a:cubicBezTo>
                  <a:cubicBezTo>
                    <a:pt x="33" y="19"/>
                    <a:pt x="33" y="19"/>
                    <a:pt x="33" y="19"/>
                  </a:cubicBezTo>
                  <a:moveTo>
                    <a:pt x="10" y="17"/>
                  </a:moveTo>
                  <a:cubicBezTo>
                    <a:pt x="9" y="17"/>
                    <a:pt x="9" y="17"/>
                    <a:pt x="9" y="17"/>
                  </a:cubicBezTo>
                  <a:cubicBezTo>
                    <a:pt x="9" y="17"/>
                    <a:pt x="9" y="17"/>
                    <a:pt x="9" y="17"/>
                  </a:cubicBezTo>
                  <a:cubicBezTo>
                    <a:pt x="8" y="17"/>
                    <a:pt x="7" y="16"/>
                    <a:pt x="6" y="16"/>
                  </a:cubicBezTo>
                  <a:cubicBezTo>
                    <a:pt x="6" y="16"/>
                    <a:pt x="6" y="16"/>
                    <a:pt x="6" y="16"/>
                  </a:cubicBezTo>
                  <a:cubicBezTo>
                    <a:pt x="6" y="15"/>
                    <a:pt x="6" y="14"/>
                    <a:pt x="7" y="14"/>
                  </a:cubicBezTo>
                  <a:cubicBezTo>
                    <a:pt x="8" y="15"/>
                    <a:pt x="9" y="16"/>
                    <a:pt x="10" y="17"/>
                  </a:cubicBezTo>
                  <a:moveTo>
                    <a:pt x="18" y="14"/>
                  </a:moveTo>
                  <a:cubicBezTo>
                    <a:pt x="18" y="12"/>
                    <a:pt x="18" y="12"/>
                    <a:pt x="18" y="12"/>
                  </a:cubicBezTo>
                  <a:cubicBezTo>
                    <a:pt x="18" y="13"/>
                    <a:pt x="18" y="13"/>
                    <a:pt x="18" y="13"/>
                  </a:cubicBezTo>
                  <a:cubicBezTo>
                    <a:pt x="18" y="14"/>
                    <a:pt x="18" y="14"/>
                    <a:pt x="18" y="14"/>
                  </a:cubicBezTo>
                  <a:moveTo>
                    <a:pt x="18" y="14"/>
                  </a:moveTo>
                  <a:cubicBezTo>
                    <a:pt x="18" y="14"/>
                    <a:pt x="18" y="14"/>
                    <a:pt x="18" y="14"/>
                  </a:cubicBezTo>
                  <a:cubicBezTo>
                    <a:pt x="18" y="14"/>
                    <a:pt x="17" y="13"/>
                    <a:pt x="17" y="13"/>
                  </a:cubicBezTo>
                  <a:cubicBezTo>
                    <a:pt x="17" y="13"/>
                    <a:pt x="17" y="13"/>
                    <a:pt x="17" y="13"/>
                  </a:cubicBezTo>
                  <a:cubicBezTo>
                    <a:pt x="17" y="13"/>
                    <a:pt x="17" y="13"/>
                    <a:pt x="17" y="13"/>
                  </a:cubicBezTo>
                  <a:cubicBezTo>
                    <a:pt x="16" y="11"/>
                    <a:pt x="16" y="11"/>
                    <a:pt x="16" y="11"/>
                  </a:cubicBezTo>
                  <a:cubicBezTo>
                    <a:pt x="17" y="11"/>
                    <a:pt x="17" y="11"/>
                    <a:pt x="17" y="11"/>
                  </a:cubicBezTo>
                  <a:cubicBezTo>
                    <a:pt x="17" y="11"/>
                    <a:pt x="17" y="11"/>
                    <a:pt x="17" y="11"/>
                  </a:cubicBezTo>
                  <a:cubicBezTo>
                    <a:pt x="17" y="11"/>
                    <a:pt x="17" y="11"/>
                    <a:pt x="17" y="11"/>
                  </a:cubicBezTo>
                  <a:cubicBezTo>
                    <a:pt x="18" y="14"/>
                    <a:pt x="18" y="14"/>
                    <a:pt x="18" y="14"/>
                  </a:cubicBezTo>
                  <a:moveTo>
                    <a:pt x="16" y="13"/>
                  </a:moveTo>
                  <a:cubicBezTo>
                    <a:pt x="16" y="13"/>
                    <a:pt x="16" y="13"/>
                    <a:pt x="16" y="13"/>
                  </a:cubicBezTo>
                  <a:cubicBezTo>
                    <a:pt x="15" y="12"/>
                    <a:pt x="15" y="11"/>
                    <a:pt x="15" y="11"/>
                  </a:cubicBezTo>
                  <a:cubicBezTo>
                    <a:pt x="16" y="11"/>
                    <a:pt x="16" y="11"/>
                    <a:pt x="16" y="11"/>
                  </a:cubicBezTo>
                  <a:cubicBezTo>
                    <a:pt x="16" y="13"/>
                    <a:pt x="16" y="13"/>
                    <a:pt x="16" y="13"/>
                  </a:cubicBezTo>
                  <a:moveTo>
                    <a:pt x="15" y="12"/>
                  </a:moveTo>
                  <a:cubicBezTo>
                    <a:pt x="15" y="12"/>
                    <a:pt x="15" y="12"/>
                    <a:pt x="15" y="12"/>
                  </a:cubicBezTo>
                  <a:cubicBezTo>
                    <a:pt x="15" y="12"/>
                    <a:pt x="15" y="12"/>
                    <a:pt x="15" y="12"/>
                  </a:cubicBezTo>
                  <a:cubicBezTo>
                    <a:pt x="14" y="12"/>
                    <a:pt x="14" y="12"/>
                    <a:pt x="14" y="12"/>
                  </a:cubicBezTo>
                  <a:cubicBezTo>
                    <a:pt x="14" y="12"/>
                    <a:pt x="14" y="12"/>
                    <a:pt x="14" y="12"/>
                  </a:cubicBezTo>
                  <a:cubicBezTo>
                    <a:pt x="14" y="12"/>
                    <a:pt x="14" y="11"/>
                    <a:pt x="14" y="11"/>
                  </a:cubicBezTo>
                  <a:cubicBezTo>
                    <a:pt x="14" y="11"/>
                    <a:pt x="14" y="11"/>
                    <a:pt x="14" y="11"/>
                  </a:cubicBezTo>
                  <a:cubicBezTo>
                    <a:pt x="14" y="11"/>
                    <a:pt x="14" y="11"/>
                    <a:pt x="14" y="11"/>
                  </a:cubicBezTo>
                  <a:cubicBezTo>
                    <a:pt x="15" y="11"/>
                    <a:pt x="15" y="12"/>
                    <a:pt x="15" y="12"/>
                  </a:cubicBezTo>
                  <a:moveTo>
                    <a:pt x="22" y="9"/>
                  </a:moveTo>
                  <a:cubicBezTo>
                    <a:pt x="21" y="8"/>
                    <a:pt x="21" y="8"/>
                    <a:pt x="21" y="8"/>
                  </a:cubicBezTo>
                  <a:cubicBezTo>
                    <a:pt x="22" y="9"/>
                    <a:pt x="22" y="9"/>
                    <a:pt x="22" y="9"/>
                  </a:cubicBezTo>
                  <a:cubicBezTo>
                    <a:pt x="22" y="9"/>
                    <a:pt x="22" y="9"/>
                    <a:pt x="22" y="9"/>
                  </a:cubicBezTo>
                  <a:cubicBezTo>
                    <a:pt x="22" y="9"/>
                    <a:pt x="22" y="9"/>
                    <a:pt x="22" y="9"/>
                  </a:cubicBezTo>
                  <a:moveTo>
                    <a:pt x="11" y="9"/>
                  </a:moveTo>
                  <a:cubicBezTo>
                    <a:pt x="11" y="8"/>
                    <a:pt x="11" y="8"/>
                    <a:pt x="11" y="8"/>
                  </a:cubicBezTo>
                  <a:cubicBezTo>
                    <a:pt x="11" y="9"/>
                    <a:pt x="11" y="9"/>
                    <a:pt x="11" y="9"/>
                  </a:cubicBezTo>
                  <a:cubicBezTo>
                    <a:pt x="11" y="9"/>
                    <a:pt x="11" y="9"/>
                    <a:pt x="11" y="9"/>
                  </a:cubicBezTo>
                  <a:moveTo>
                    <a:pt x="10" y="9"/>
                  </a:moveTo>
                  <a:cubicBezTo>
                    <a:pt x="9" y="8"/>
                    <a:pt x="9" y="8"/>
                    <a:pt x="8" y="8"/>
                  </a:cubicBezTo>
                  <a:cubicBezTo>
                    <a:pt x="9" y="8"/>
                    <a:pt x="9" y="7"/>
                    <a:pt x="9" y="7"/>
                  </a:cubicBezTo>
                  <a:cubicBezTo>
                    <a:pt x="10" y="7"/>
                    <a:pt x="10" y="8"/>
                    <a:pt x="10" y="9"/>
                  </a:cubicBezTo>
                  <a:moveTo>
                    <a:pt x="12" y="7"/>
                  </a:moveTo>
                  <a:cubicBezTo>
                    <a:pt x="11" y="7"/>
                    <a:pt x="11" y="7"/>
                    <a:pt x="11" y="7"/>
                  </a:cubicBezTo>
                  <a:cubicBezTo>
                    <a:pt x="11" y="7"/>
                    <a:pt x="11" y="7"/>
                    <a:pt x="11" y="7"/>
                  </a:cubicBezTo>
                  <a:cubicBezTo>
                    <a:pt x="11" y="7"/>
                    <a:pt x="11" y="7"/>
                    <a:pt x="11" y="7"/>
                  </a:cubicBezTo>
                  <a:cubicBezTo>
                    <a:pt x="10" y="6"/>
                    <a:pt x="10" y="6"/>
                    <a:pt x="10" y="6"/>
                  </a:cubicBezTo>
                  <a:cubicBezTo>
                    <a:pt x="10" y="5"/>
                    <a:pt x="11" y="4"/>
                    <a:pt x="11" y="4"/>
                  </a:cubicBezTo>
                  <a:cubicBezTo>
                    <a:pt x="11" y="4"/>
                    <a:pt x="13" y="4"/>
                    <a:pt x="15" y="4"/>
                  </a:cubicBezTo>
                  <a:cubicBezTo>
                    <a:pt x="18" y="4"/>
                    <a:pt x="19" y="4"/>
                    <a:pt x="20" y="5"/>
                  </a:cubicBezTo>
                  <a:cubicBezTo>
                    <a:pt x="20" y="5"/>
                    <a:pt x="20" y="5"/>
                    <a:pt x="20" y="5"/>
                  </a:cubicBezTo>
                  <a:cubicBezTo>
                    <a:pt x="20" y="6"/>
                    <a:pt x="20" y="6"/>
                    <a:pt x="20" y="6"/>
                  </a:cubicBezTo>
                  <a:cubicBezTo>
                    <a:pt x="21" y="9"/>
                    <a:pt x="21" y="9"/>
                    <a:pt x="21" y="9"/>
                  </a:cubicBezTo>
                  <a:cubicBezTo>
                    <a:pt x="21" y="10"/>
                    <a:pt x="21" y="10"/>
                    <a:pt x="21" y="10"/>
                  </a:cubicBezTo>
                  <a:cubicBezTo>
                    <a:pt x="20" y="7"/>
                    <a:pt x="20" y="7"/>
                    <a:pt x="20" y="7"/>
                  </a:cubicBezTo>
                  <a:cubicBezTo>
                    <a:pt x="19" y="7"/>
                    <a:pt x="19" y="7"/>
                    <a:pt x="19" y="7"/>
                  </a:cubicBezTo>
                  <a:cubicBezTo>
                    <a:pt x="19" y="7"/>
                    <a:pt x="19" y="7"/>
                    <a:pt x="19" y="7"/>
                  </a:cubicBezTo>
                  <a:cubicBezTo>
                    <a:pt x="20" y="10"/>
                    <a:pt x="20" y="10"/>
                    <a:pt x="20" y="10"/>
                  </a:cubicBezTo>
                  <a:cubicBezTo>
                    <a:pt x="21" y="11"/>
                    <a:pt x="21" y="11"/>
                    <a:pt x="21" y="11"/>
                  </a:cubicBezTo>
                  <a:cubicBezTo>
                    <a:pt x="20" y="11"/>
                    <a:pt x="20" y="11"/>
                    <a:pt x="20" y="11"/>
                  </a:cubicBezTo>
                  <a:cubicBezTo>
                    <a:pt x="19" y="11"/>
                    <a:pt x="19" y="11"/>
                    <a:pt x="19" y="11"/>
                  </a:cubicBezTo>
                  <a:cubicBezTo>
                    <a:pt x="19" y="9"/>
                    <a:pt x="18" y="8"/>
                    <a:pt x="19" y="7"/>
                  </a:cubicBezTo>
                  <a:cubicBezTo>
                    <a:pt x="18" y="6"/>
                    <a:pt x="18" y="6"/>
                    <a:pt x="18" y="6"/>
                  </a:cubicBezTo>
                  <a:cubicBezTo>
                    <a:pt x="18" y="6"/>
                    <a:pt x="18" y="6"/>
                    <a:pt x="18" y="6"/>
                  </a:cubicBezTo>
                  <a:cubicBezTo>
                    <a:pt x="18" y="7"/>
                    <a:pt x="18" y="7"/>
                    <a:pt x="18" y="7"/>
                  </a:cubicBezTo>
                  <a:cubicBezTo>
                    <a:pt x="18" y="7"/>
                    <a:pt x="18" y="7"/>
                    <a:pt x="18" y="7"/>
                  </a:cubicBezTo>
                  <a:cubicBezTo>
                    <a:pt x="18" y="8"/>
                    <a:pt x="18" y="10"/>
                    <a:pt x="19" y="11"/>
                  </a:cubicBezTo>
                  <a:cubicBezTo>
                    <a:pt x="19" y="12"/>
                    <a:pt x="19" y="12"/>
                    <a:pt x="19" y="12"/>
                  </a:cubicBezTo>
                  <a:cubicBezTo>
                    <a:pt x="19" y="12"/>
                    <a:pt x="19" y="12"/>
                    <a:pt x="19" y="12"/>
                  </a:cubicBezTo>
                  <a:cubicBezTo>
                    <a:pt x="19" y="12"/>
                    <a:pt x="19" y="12"/>
                    <a:pt x="19" y="12"/>
                  </a:cubicBezTo>
                  <a:cubicBezTo>
                    <a:pt x="17" y="8"/>
                    <a:pt x="17" y="8"/>
                    <a:pt x="17" y="8"/>
                  </a:cubicBezTo>
                  <a:cubicBezTo>
                    <a:pt x="17" y="8"/>
                    <a:pt x="17" y="8"/>
                    <a:pt x="17" y="8"/>
                  </a:cubicBezTo>
                  <a:cubicBezTo>
                    <a:pt x="17" y="8"/>
                    <a:pt x="17" y="8"/>
                    <a:pt x="17" y="8"/>
                  </a:cubicBezTo>
                  <a:cubicBezTo>
                    <a:pt x="18" y="10"/>
                    <a:pt x="18" y="10"/>
                    <a:pt x="18" y="10"/>
                  </a:cubicBezTo>
                  <a:cubicBezTo>
                    <a:pt x="18" y="10"/>
                    <a:pt x="18" y="10"/>
                    <a:pt x="18" y="10"/>
                  </a:cubicBezTo>
                  <a:cubicBezTo>
                    <a:pt x="17" y="10"/>
                    <a:pt x="17" y="10"/>
                    <a:pt x="17" y="10"/>
                  </a:cubicBezTo>
                  <a:cubicBezTo>
                    <a:pt x="14" y="10"/>
                    <a:pt x="14" y="10"/>
                    <a:pt x="14" y="10"/>
                  </a:cubicBezTo>
                  <a:cubicBezTo>
                    <a:pt x="14" y="10"/>
                    <a:pt x="14" y="10"/>
                    <a:pt x="14" y="10"/>
                  </a:cubicBezTo>
                  <a:cubicBezTo>
                    <a:pt x="14" y="10"/>
                    <a:pt x="14" y="10"/>
                    <a:pt x="14" y="10"/>
                  </a:cubicBezTo>
                  <a:cubicBezTo>
                    <a:pt x="14" y="8"/>
                    <a:pt x="14" y="8"/>
                    <a:pt x="14" y="8"/>
                  </a:cubicBezTo>
                  <a:cubicBezTo>
                    <a:pt x="13" y="7"/>
                    <a:pt x="13" y="7"/>
                    <a:pt x="13" y="7"/>
                  </a:cubicBezTo>
                  <a:cubicBezTo>
                    <a:pt x="13" y="7"/>
                    <a:pt x="13" y="7"/>
                    <a:pt x="13" y="7"/>
                  </a:cubicBezTo>
                  <a:cubicBezTo>
                    <a:pt x="13" y="7"/>
                    <a:pt x="13" y="7"/>
                    <a:pt x="13" y="7"/>
                  </a:cubicBezTo>
                  <a:cubicBezTo>
                    <a:pt x="13" y="7"/>
                    <a:pt x="13" y="7"/>
                    <a:pt x="13" y="7"/>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moveTo>
                    <a:pt x="28" y="14"/>
                  </a:moveTo>
                  <a:cubicBezTo>
                    <a:pt x="27" y="14"/>
                    <a:pt x="27" y="14"/>
                    <a:pt x="27" y="14"/>
                  </a:cubicBezTo>
                  <a:cubicBezTo>
                    <a:pt x="27" y="13"/>
                    <a:pt x="26" y="12"/>
                    <a:pt x="26" y="12"/>
                  </a:cubicBezTo>
                  <a:cubicBezTo>
                    <a:pt x="26" y="12"/>
                    <a:pt x="26" y="12"/>
                    <a:pt x="26" y="12"/>
                  </a:cubicBezTo>
                  <a:cubicBezTo>
                    <a:pt x="25" y="11"/>
                    <a:pt x="25" y="11"/>
                    <a:pt x="25" y="10"/>
                  </a:cubicBezTo>
                  <a:cubicBezTo>
                    <a:pt x="25" y="10"/>
                    <a:pt x="25" y="10"/>
                    <a:pt x="25" y="10"/>
                  </a:cubicBezTo>
                  <a:cubicBezTo>
                    <a:pt x="25" y="7"/>
                    <a:pt x="25" y="7"/>
                    <a:pt x="25" y="7"/>
                  </a:cubicBezTo>
                  <a:cubicBezTo>
                    <a:pt x="25" y="7"/>
                    <a:pt x="25" y="6"/>
                    <a:pt x="25" y="6"/>
                  </a:cubicBezTo>
                  <a:cubicBezTo>
                    <a:pt x="25" y="5"/>
                    <a:pt x="25" y="5"/>
                    <a:pt x="24" y="4"/>
                  </a:cubicBezTo>
                  <a:cubicBezTo>
                    <a:pt x="24" y="3"/>
                    <a:pt x="23" y="2"/>
                    <a:pt x="23" y="2"/>
                  </a:cubicBezTo>
                  <a:cubicBezTo>
                    <a:pt x="25" y="3"/>
                    <a:pt x="30" y="5"/>
                    <a:pt x="31" y="7"/>
                  </a:cubicBezTo>
                  <a:cubicBezTo>
                    <a:pt x="31" y="7"/>
                    <a:pt x="31" y="7"/>
                    <a:pt x="31" y="7"/>
                  </a:cubicBezTo>
                  <a:cubicBezTo>
                    <a:pt x="31" y="8"/>
                    <a:pt x="31" y="8"/>
                    <a:pt x="32" y="8"/>
                  </a:cubicBezTo>
                  <a:cubicBezTo>
                    <a:pt x="32" y="9"/>
                    <a:pt x="32" y="9"/>
                    <a:pt x="33" y="9"/>
                  </a:cubicBezTo>
                  <a:cubicBezTo>
                    <a:pt x="33" y="9"/>
                    <a:pt x="33" y="9"/>
                    <a:pt x="33" y="9"/>
                  </a:cubicBezTo>
                  <a:cubicBezTo>
                    <a:pt x="35" y="14"/>
                    <a:pt x="35" y="14"/>
                    <a:pt x="35" y="14"/>
                  </a:cubicBezTo>
                  <a:cubicBezTo>
                    <a:pt x="35" y="14"/>
                    <a:pt x="35" y="14"/>
                    <a:pt x="34" y="14"/>
                  </a:cubicBezTo>
                  <a:cubicBezTo>
                    <a:pt x="34" y="14"/>
                    <a:pt x="33" y="14"/>
                    <a:pt x="33" y="14"/>
                  </a:cubicBezTo>
                  <a:cubicBezTo>
                    <a:pt x="32" y="13"/>
                    <a:pt x="32" y="13"/>
                    <a:pt x="32" y="13"/>
                  </a:cubicBezTo>
                  <a:cubicBezTo>
                    <a:pt x="32" y="13"/>
                    <a:pt x="32" y="13"/>
                    <a:pt x="32" y="13"/>
                  </a:cubicBezTo>
                  <a:cubicBezTo>
                    <a:pt x="28" y="14"/>
                    <a:pt x="28" y="14"/>
                    <a:pt x="28" y="14"/>
                  </a:cubicBezTo>
                  <a:moveTo>
                    <a:pt x="22" y="24"/>
                  </a:moveTo>
                  <a:cubicBezTo>
                    <a:pt x="22" y="24"/>
                    <a:pt x="22" y="24"/>
                    <a:pt x="22" y="24"/>
                  </a:cubicBezTo>
                  <a:cubicBezTo>
                    <a:pt x="22" y="23"/>
                    <a:pt x="22" y="23"/>
                    <a:pt x="22" y="23"/>
                  </a:cubicBezTo>
                  <a:cubicBezTo>
                    <a:pt x="20" y="21"/>
                    <a:pt x="20" y="21"/>
                    <a:pt x="20" y="21"/>
                  </a:cubicBezTo>
                  <a:cubicBezTo>
                    <a:pt x="20" y="21"/>
                    <a:pt x="20" y="20"/>
                    <a:pt x="20" y="20"/>
                  </a:cubicBezTo>
                  <a:cubicBezTo>
                    <a:pt x="20" y="19"/>
                    <a:pt x="20" y="19"/>
                    <a:pt x="20" y="19"/>
                  </a:cubicBezTo>
                  <a:cubicBezTo>
                    <a:pt x="20" y="19"/>
                    <a:pt x="20" y="19"/>
                    <a:pt x="20" y="19"/>
                  </a:cubicBezTo>
                  <a:cubicBezTo>
                    <a:pt x="20" y="18"/>
                    <a:pt x="20" y="18"/>
                    <a:pt x="20" y="18"/>
                  </a:cubicBezTo>
                  <a:cubicBezTo>
                    <a:pt x="20" y="18"/>
                    <a:pt x="20" y="17"/>
                    <a:pt x="20" y="17"/>
                  </a:cubicBezTo>
                  <a:cubicBezTo>
                    <a:pt x="19" y="16"/>
                    <a:pt x="19" y="16"/>
                    <a:pt x="19" y="16"/>
                  </a:cubicBezTo>
                  <a:cubicBezTo>
                    <a:pt x="19" y="15"/>
                    <a:pt x="19" y="14"/>
                    <a:pt x="20" y="14"/>
                  </a:cubicBezTo>
                  <a:cubicBezTo>
                    <a:pt x="20" y="13"/>
                    <a:pt x="20" y="13"/>
                    <a:pt x="20" y="13"/>
                  </a:cubicBezTo>
                  <a:cubicBezTo>
                    <a:pt x="20" y="13"/>
                    <a:pt x="20" y="13"/>
                    <a:pt x="20" y="13"/>
                  </a:cubicBezTo>
                  <a:cubicBezTo>
                    <a:pt x="23" y="10"/>
                    <a:pt x="23" y="10"/>
                    <a:pt x="23" y="10"/>
                  </a:cubicBezTo>
                  <a:cubicBezTo>
                    <a:pt x="23" y="9"/>
                    <a:pt x="23" y="9"/>
                    <a:pt x="23" y="9"/>
                  </a:cubicBezTo>
                  <a:cubicBezTo>
                    <a:pt x="23" y="9"/>
                    <a:pt x="23" y="8"/>
                    <a:pt x="23" y="8"/>
                  </a:cubicBezTo>
                  <a:cubicBezTo>
                    <a:pt x="22" y="7"/>
                    <a:pt x="21" y="5"/>
                    <a:pt x="21" y="4"/>
                  </a:cubicBezTo>
                  <a:cubicBezTo>
                    <a:pt x="21" y="3"/>
                    <a:pt x="22" y="2"/>
                    <a:pt x="22" y="1"/>
                  </a:cubicBezTo>
                  <a:cubicBezTo>
                    <a:pt x="22" y="2"/>
                    <a:pt x="22" y="2"/>
                    <a:pt x="22" y="2"/>
                  </a:cubicBezTo>
                  <a:cubicBezTo>
                    <a:pt x="23" y="3"/>
                    <a:pt x="23" y="4"/>
                    <a:pt x="24" y="4"/>
                  </a:cubicBezTo>
                  <a:cubicBezTo>
                    <a:pt x="24" y="5"/>
                    <a:pt x="25" y="5"/>
                    <a:pt x="25" y="6"/>
                  </a:cubicBezTo>
                  <a:cubicBezTo>
                    <a:pt x="25" y="6"/>
                    <a:pt x="25" y="7"/>
                    <a:pt x="25" y="7"/>
                  </a:cubicBezTo>
                  <a:cubicBezTo>
                    <a:pt x="24" y="9"/>
                    <a:pt x="24" y="9"/>
                    <a:pt x="24" y="9"/>
                  </a:cubicBezTo>
                  <a:cubicBezTo>
                    <a:pt x="24" y="10"/>
                    <a:pt x="24" y="10"/>
                    <a:pt x="24" y="10"/>
                  </a:cubicBezTo>
                  <a:cubicBezTo>
                    <a:pt x="24" y="11"/>
                    <a:pt x="25" y="11"/>
                    <a:pt x="25" y="12"/>
                  </a:cubicBezTo>
                  <a:cubicBezTo>
                    <a:pt x="25" y="12"/>
                    <a:pt x="25" y="12"/>
                    <a:pt x="25" y="12"/>
                  </a:cubicBezTo>
                  <a:cubicBezTo>
                    <a:pt x="25" y="12"/>
                    <a:pt x="25" y="12"/>
                    <a:pt x="25" y="12"/>
                  </a:cubicBezTo>
                  <a:cubicBezTo>
                    <a:pt x="25" y="14"/>
                    <a:pt x="26" y="15"/>
                    <a:pt x="27" y="16"/>
                  </a:cubicBezTo>
                  <a:cubicBezTo>
                    <a:pt x="27" y="17"/>
                    <a:pt x="28" y="17"/>
                    <a:pt x="29" y="18"/>
                  </a:cubicBezTo>
                  <a:cubicBezTo>
                    <a:pt x="29" y="18"/>
                    <a:pt x="29" y="18"/>
                    <a:pt x="29" y="18"/>
                  </a:cubicBezTo>
                  <a:cubicBezTo>
                    <a:pt x="30" y="18"/>
                    <a:pt x="30" y="18"/>
                    <a:pt x="30" y="18"/>
                  </a:cubicBezTo>
                  <a:cubicBezTo>
                    <a:pt x="30" y="18"/>
                    <a:pt x="30" y="18"/>
                    <a:pt x="30" y="18"/>
                  </a:cubicBezTo>
                  <a:cubicBezTo>
                    <a:pt x="30" y="19"/>
                    <a:pt x="30" y="19"/>
                    <a:pt x="30" y="19"/>
                  </a:cubicBezTo>
                  <a:cubicBezTo>
                    <a:pt x="30" y="19"/>
                    <a:pt x="30" y="19"/>
                    <a:pt x="30" y="19"/>
                  </a:cubicBezTo>
                  <a:cubicBezTo>
                    <a:pt x="30" y="19"/>
                    <a:pt x="30" y="19"/>
                    <a:pt x="30" y="19"/>
                  </a:cubicBezTo>
                  <a:cubicBezTo>
                    <a:pt x="31" y="19"/>
                    <a:pt x="32" y="20"/>
                    <a:pt x="33" y="21"/>
                  </a:cubicBezTo>
                  <a:cubicBezTo>
                    <a:pt x="33" y="21"/>
                    <a:pt x="33" y="21"/>
                    <a:pt x="33" y="21"/>
                  </a:cubicBezTo>
                  <a:cubicBezTo>
                    <a:pt x="34" y="21"/>
                    <a:pt x="34" y="21"/>
                    <a:pt x="34" y="21"/>
                  </a:cubicBezTo>
                  <a:cubicBezTo>
                    <a:pt x="35" y="22"/>
                    <a:pt x="35" y="22"/>
                    <a:pt x="35" y="22"/>
                  </a:cubicBezTo>
                  <a:cubicBezTo>
                    <a:pt x="33" y="24"/>
                    <a:pt x="32" y="26"/>
                    <a:pt x="31" y="28"/>
                  </a:cubicBezTo>
                  <a:cubicBezTo>
                    <a:pt x="30" y="28"/>
                    <a:pt x="28" y="27"/>
                    <a:pt x="27" y="27"/>
                  </a:cubicBezTo>
                  <a:cubicBezTo>
                    <a:pt x="26" y="27"/>
                    <a:pt x="26" y="27"/>
                    <a:pt x="25" y="28"/>
                  </a:cubicBezTo>
                  <a:cubicBezTo>
                    <a:pt x="25" y="28"/>
                    <a:pt x="25" y="28"/>
                    <a:pt x="25" y="28"/>
                  </a:cubicBezTo>
                  <a:cubicBezTo>
                    <a:pt x="25" y="28"/>
                    <a:pt x="24" y="28"/>
                    <a:pt x="24" y="28"/>
                  </a:cubicBezTo>
                  <a:cubicBezTo>
                    <a:pt x="24" y="28"/>
                    <a:pt x="24" y="28"/>
                    <a:pt x="24" y="28"/>
                  </a:cubicBezTo>
                  <a:cubicBezTo>
                    <a:pt x="23" y="28"/>
                    <a:pt x="23" y="28"/>
                    <a:pt x="23" y="28"/>
                  </a:cubicBezTo>
                  <a:cubicBezTo>
                    <a:pt x="22" y="27"/>
                    <a:pt x="21" y="26"/>
                    <a:pt x="20" y="25"/>
                  </a:cubicBezTo>
                  <a:cubicBezTo>
                    <a:pt x="19" y="22"/>
                    <a:pt x="19" y="22"/>
                    <a:pt x="19" y="22"/>
                  </a:cubicBezTo>
                  <a:cubicBezTo>
                    <a:pt x="18" y="21"/>
                    <a:pt x="18" y="21"/>
                    <a:pt x="18" y="21"/>
                  </a:cubicBezTo>
                  <a:cubicBezTo>
                    <a:pt x="17" y="21"/>
                    <a:pt x="17" y="21"/>
                    <a:pt x="17" y="21"/>
                  </a:cubicBezTo>
                  <a:cubicBezTo>
                    <a:pt x="17" y="21"/>
                    <a:pt x="17" y="21"/>
                    <a:pt x="17" y="21"/>
                  </a:cubicBezTo>
                  <a:cubicBezTo>
                    <a:pt x="17" y="20"/>
                    <a:pt x="17" y="20"/>
                    <a:pt x="17" y="20"/>
                  </a:cubicBezTo>
                  <a:cubicBezTo>
                    <a:pt x="17" y="20"/>
                    <a:pt x="17" y="20"/>
                    <a:pt x="17" y="20"/>
                  </a:cubicBezTo>
                  <a:cubicBezTo>
                    <a:pt x="16" y="19"/>
                    <a:pt x="15" y="18"/>
                    <a:pt x="14" y="17"/>
                  </a:cubicBezTo>
                  <a:cubicBezTo>
                    <a:pt x="13" y="16"/>
                    <a:pt x="13" y="16"/>
                    <a:pt x="13" y="16"/>
                  </a:cubicBezTo>
                  <a:cubicBezTo>
                    <a:pt x="13" y="16"/>
                    <a:pt x="13" y="16"/>
                    <a:pt x="13" y="16"/>
                  </a:cubicBezTo>
                  <a:cubicBezTo>
                    <a:pt x="13" y="16"/>
                    <a:pt x="13" y="16"/>
                    <a:pt x="13" y="16"/>
                  </a:cubicBezTo>
                  <a:cubicBezTo>
                    <a:pt x="12" y="16"/>
                    <a:pt x="12" y="16"/>
                    <a:pt x="11" y="17"/>
                  </a:cubicBezTo>
                  <a:cubicBezTo>
                    <a:pt x="11" y="16"/>
                    <a:pt x="11" y="16"/>
                    <a:pt x="11" y="16"/>
                  </a:cubicBezTo>
                  <a:cubicBezTo>
                    <a:pt x="11" y="17"/>
                    <a:pt x="11" y="17"/>
                    <a:pt x="11" y="17"/>
                  </a:cubicBezTo>
                  <a:cubicBezTo>
                    <a:pt x="10" y="16"/>
                    <a:pt x="8" y="14"/>
                    <a:pt x="7" y="13"/>
                  </a:cubicBezTo>
                  <a:cubicBezTo>
                    <a:pt x="7" y="13"/>
                    <a:pt x="7" y="13"/>
                    <a:pt x="7" y="13"/>
                  </a:cubicBezTo>
                  <a:cubicBezTo>
                    <a:pt x="7" y="13"/>
                    <a:pt x="7" y="13"/>
                    <a:pt x="7" y="13"/>
                  </a:cubicBezTo>
                  <a:cubicBezTo>
                    <a:pt x="6" y="12"/>
                    <a:pt x="6" y="12"/>
                    <a:pt x="6" y="12"/>
                  </a:cubicBezTo>
                  <a:cubicBezTo>
                    <a:pt x="6" y="11"/>
                    <a:pt x="7" y="10"/>
                    <a:pt x="8" y="9"/>
                  </a:cubicBezTo>
                  <a:cubicBezTo>
                    <a:pt x="9" y="9"/>
                    <a:pt x="9" y="10"/>
                    <a:pt x="10" y="10"/>
                  </a:cubicBezTo>
                  <a:cubicBezTo>
                    <a:pt x="11" y="10"/>
                    <a:pt x="11" y="10"/>
                    <a:pt x="11" y="10"/>
                  </a:cubicBezTo>
                  <a:cubicBezTo>
                    <a:pt x="13" y="9"/>
                    <a:pt x="13" y="9"/>
                    <a:pt x="13" y="9"/>
                  </a:cubicBezTo>
                  <a:cubicBezTo>
                    <a:pt x="13" y="10"/>
                    <a:pt x="13" y="10"/>
                    <a:pt x="13" y="10"/>
                  </a:cubicBezTo>
                  <a:cubicBezTo>
                    <a:pt x="13" y="11"/>
                    <a:pt x="13" y="11"/>
                    <a:pt x="13" y="11"/>
                  </a:cubicBezTo>
                  <a:cubicBezTo>
                    <a:pt x="13" y="11"/>
                    <a:pt x="13" y="11"/>
                    <a:pt x="13" y="11"/>
                  </a:cubicBezTo>
                  <a:cubicBezTo>
                    <a:pt x="13" y="11"/>
                    <a:pt x="14" y="12"/>
                    <a:pt x="14" y="12"/>
                  </a:cubicBezTo>
                  <a:cubicBezTo>
                    <a:pt x="14" y="13"/>
                    <a:pt x="14" y="13"/>
                    <a:pt x="14" y="13"/>
                  </a:cubicBezTo>
                  <a:cubicBezTo>
                    <a:pt x="14" y="13"/>
                    <a:pt x="14" y="13"/>
                    <a:pt x="14" y="13"/>
                  </a:cubicBezTo>
                  <a:cubicBezTo>
                    <a:pt x="15" y="13"/>
                    <a:pt x="15" y="13"/>
                    <a:pt x="15" y="13"/>
                  </a:cubicBezTo>
                  <a:cubicBezTo>
                    <a:pt x="15" y="13"/>
                    <a:pt x="16" y="13"/>
                    <a:pt x="16" y="13"/>
                  </a:cubicBezTo>
                  <a:cubicBezTo>
                    <a:pt x="16" y="14"/>
                    <a:pt x="16" y="14"/>
                    <a:pt x="16" y="14"/>
                  </a:cubicBezTo>
                  <a:cubicBezTo>
                    <a:pt x="17" y="14"/>
                    <a:pt x="17" y="14"/>
                    <a:pt x="17" y="14"/>
                  </a:cubicBezTo>
                  <a:cubicBezTo>
                    <a:pt x="17" y="14"/>
                    <a:pt x="17" y="14"/>
                    <a:pt x="17" y="14"/>
                  </a:cubicBezTo>
                  <a:cubicBezTo>
                    <a:pt x="17" y="15"/>
                    <a:pt x="17" y="15"/>
                    <a:pt x="17" y="15"/>
                  </a:cubicBezTo>
                  <a:cubicBezTo>
                    <a:pt x="19" y="18"/>
                    <a:pt x="19" y="18"/>
                    <a:pt x="19" y="18"/>
                  </a:cubicBezTo>
                  <a:cubicBezTo>
                    <a:pt x="19" y="18"/>
                    <a:pt x="19" y="18"/>
                    <a:pt x="19" y="18"/>
                  </a:cubicBezTo>
                  <a:cubicBezTo>
                    <a:pt x="19" y="18"/>
                    <a:pt x="19" y="18"/>
                    <a:pt x="19" y="18"/>
                  </a:cubicBezTo>
                  <a:cubicBezTo>
                    <a:pt x="19" y="19"/>
                    <a:pt x="18" y="19"/>
                    <a:pt x="18" y="20"/>
                  </a:cubicBezTo>
                  <a:cubicBezTo>
                    <a:pt x="19" y="21"/>
                    <a:pt x="19" y="21"/>
                    <a:pt x="19" y="22"/>
                  </a:cubicBezTo>
                  <a:cubicBezTo>
                    <a:pt x="21" y="24"/>
                    <a:pt x="21" y="24"/>
                    <a:pt x="21" y="24"/>
                  </a:cubicBezTo>
                  <a:cubicBezTo>
                    <a:pt x="22" y="24"/>
                    <a:pt x="22" y="24"/>
                    <a:pt x="22" y="24"/>
                  </a:cubicBezTo>
                  <a:moveTo>
                    <a:pt x="22" y="1"/>
                  </a:moveTo>
                  <a:cubicBezTo>
                    <a:pt x="22" y="1"/>
                    <a:pt x="22" y="1"/>
                    <a:pt x="22" y="1"/>
                  </a:cubicBezTo>
                  <a:cubicBezTo>
                    <a:pt x="22" y="1"/>
                    <a:pt x="22" y="1"/>
                    <a:pt x="22" y="1"/>
                  </a:cubicBezTo>
                  <a:cubicBezTo>
                    <a:pt x="22" y="1"/>
                    <a:pt x="22" y="1"/>
                    <a:pt x="22" y="1"/>
                  </a:cubicBezTo>
                  <a:moveTo>
                    <a:pt x="22" y="0"/>
                  </a:moveTo>
                  <a:cubicBezTo>
                    <a:pt x="22" y="0"/>
                    <a:pt x="22" y="0"/>
                    <a:pt x="22" y="0"/>
                  </a:cubicBezTo>
                  <a:cubicBezTo>
                    <a:pt x="22" y="0"/>
                    <a:pt x="20" y="2"/>
                    <a:pt x="20" y="3"/>
                  </a:cubicBezTo>
                  <a:cubicBezTo>
                    <a:pt x="19" y="3"/>
                    <a:pt x="17" y="3"/>
                    <a:pt x="15" y="3"/>
                  </a:cubicBezTo>
                  <a:cubicBezTo>
                    <a:pt x="13" y="3"/>
                    <a:pt x="10" y="3"/>
                    <a:pt x="10" y="3"/>
                  </a:cubicBezTo>
                  <a:cubicBezTo>
                    <a:pt x="10" y="3"/>
                    <a:pt x="10" y="3"/>
                    <a:pt x="10" y="3"/>
                  </a:cubicBezTo>
                  <a:cubicBezTo>
                    <a:pt x="10" y="3"/>
                    <a:pt x="9" y="6"/>
                    <a:pt x="7" y="8"/>
                  </a:cubicBezTo>
                  <a:cubicBezTo>
                    <a:pt x="7" y="8"/>
                    <a:pt x="7" y="8"/>
                    <a:pt x="7" y="8"/>
                  </a:cubicBezTo>
                  <a:cubicBezTo>
                    <a:pt x="7" y="8"/>
                    <a:pt x="7" y="8"/>
                    <a:pt x="7" y="8"/>
                  </a:cubicBezTo>
                  <a:cubicBezTo>
                    <a:pt x="6" y="9"/>
                    <a:pt x="5" y="10"/>
                    <a:pt x="5" y="12"/>
                  </a:cubicBezTo>
                  <a:cubicBezTo>
                    <a:pt x="5" y="12"/>
                    <a:pt x="5" y="12"/>
                    <a:pt x="5" y="12"/>
                  </a:cubicBezTo>
                  <a:cubicBezTo>
                    <a:pt x="6" y="13"/>
                    <a:pt x="6" y="13"/>
                    <a:pt x="6" y="13"/>
                  </a:cubicBezTo>
                  <a:cubicBezTo>
                    <a:pt x="5" y="14"/>
                    <a:pt x="5" y="15"/>
                    <a:pt x="5" y="16"/>
                  </a:cubicBezTo>
                  <a:cubicBezTo>
                    <a:pt x="5" y="16"/>
                    <a:pt x="4" y="17"/>
                    <a:pt x="4" y="18"/>
                  </a:cubicBezTo>
                  <a:cubicBezTo>
                    <a:pt x="1" y="17"/>
                    <a:pt x="1" y="17"/>
                    <a:pt x="1" y="17"/>
                  </a:cubicBezTo>
                  <a:cubicBezTo>
                    <a:pt x="0" y="17"/>
                    <a:pt x="0" y="17"/>
                    <a:pt x="0" y="17"/>
                  </a:cubicBezTo>
                  <a:cubicBezTo>
                    <a:pt x="0" y="18"/>
                    <a:pt x="0" y="18"/>
                    <a:pt x="0" y="18"/>
                  </a:cubicBezTo>
                  <a:cubicBezTo>
                    <a:pt x="1" y="21"/>
                    <a:pt x="4" y="23"/>
                    <a:pt x="6" y="25"/>
                  </a:cubicBezTo>
                  <a:cubicBezTo>
                    <a:pt x="6" y="25"/>
                    <a:pt x="6" y="25"/>
                    <a:pt x="6" y="25"/>
                  </a:cubicBezTo>
                  <a:cubicBezTo>
                    <a:pt x="6" y="26"/>
                    <a:pt x="6" y="26"/>
                    <a:pt x="6" y="26"/>
                  </a:cubicBezTo>
                  <a:cubicBezTo>
                    <a:pt x="6" y="27"/>
                    <a:pt x="6" y="27"/>
                    <a:pt x="6" y="27"/>
                  </a:cubicBezTo>
                  <a:cubicBezTo>
                    <a:pt x="7" y="28"/>
                    <a:pt x="9" y="29"/>
                    <a:pt x="10" y="31"/>
                  </a:cubicBezTo>
                  <a:cubicBezTo>
                    <a:pt x="10" y="31"/>
                    <a:pt x="10" y="31"/>
                    <a:pt x="10" y="31"/>
                  </a:cubicBezTo>
                  <a:cubicBezTo>
                    <a:pt x="11" y="31"/>
                    <a:pt x="11" y="31"/>
                    <a:pt x="11" y="31"/>
                  </a:cubicBezTo>
                  <a:cubicBezTo>
                    <a:pt x="11" y="30"/>
                    <a:pt x="12" y="30"/>
                    <a:pt x="13" y="29"/>
                  </a:cubicBezTo>
                  <a:cubicBezTo>
                    <a:pt x="14" y="32"/>
                    <a:pt x="14" y="32"/>
                    <a:pt x="14" y="32"/>
                  </a:cubicBezTo>
                  <a:cubicBezTo>
                    <a:pt x="15" y="33"/>
                    <a:pt x="15" y="33"/>
                    <a:pt x="15" y="33"/>
                  </a:cubicBezTo>
                  <a:cubicBezTo>
                    <a:pt x="15" y="33"/>
                    <a:pt x="15" y="33"/>
                    <a:pt x="15" y="33"/>
                  </a:cubicBezTo>
                  <a:cubicBezTo>
                    <a:pt x="16" y="33"/>
                    <a:pt x="16" y="33"/>
                    <a:pt x="17" y="33"/>
                  </a:cubicBezTo>
                  <a:cubicBezTo>
                    <a:pt x="17" y="33"/>
                    <a:pt x="17" y="33"/>
                    <a:pt x="17" y="33"/>
                  </a:cubicBezTo>
                  <a:cubicBezTo>
                    <a:pt x="18" y="33"/>
                    <a:pt x="18" y="33"/>
                    <a:pt x="19" y="33"/>
                  </a:cubicBezTo>
                  <a:cubicBezTo>
                    <a:pt x="21" y="33"/>
                    <a:pt x="23" y="32"/>
                    <a:pt x="24" y="30"/>
                  </a:cubicBezTo>
                  <a:cubicBezTo>
                    <a:pt x="25" y="30"/>
                    <a:pt x="25" y="31"/>
                    <a:pt x="26" y="31"/>
                  </a:cubicBezTo>
                  <a:cubicBezTo>
                    <a:pt x="26" y="31"/>
                    <a:pt x="26" y="31"/>
                    <a:pt x="26" y="31"/>
                  </a:cubicBezTo>
                  <a:cubicBezTo>
                    <a:pt x="26" y="31"/>
                    <a:pt x="26" y="31"/>
                    <a:pt x="26" y="31"/>
                  </a:cubicBezTo>
                  <a:cubicBezTo>
                    <a:pt x="26" y="31"/>
                    <a:pt x="26" y="31"/>
                    <a:pt x="26" y="31"/>
                  </a:cubicBezTo>
                  <a:cubicBezTo>
                    <a:pt x="27" y="31"/>
                    <a:pt x="27" y="31"/>
                    <a:pt x="27" y="31"/>
                  </a:cubicBezTo>
                  <a:cubicBezTo>
                    <a:pt x="27" y="31"/>
                    <a:pt x="27" y="31"/>
                    <a:pt x="27" y="31"/>
                  </a:cubicBezTo>
                  <a:cubicBezTo>
                    <a:pt x="27" y="30"/>
                    <a:pt x="27" y="30"/>
                    <a:pt x="27" y="30"/>
                  </a:cubicBezTo>
                  <a:cubicBezTo>
                    <a:pt x="28" y="30"/>
                    <a:pt x="28" y="30"/>
                    <a:pt x="28" y="30"/>
                  </a:cubicBezTo>
                  <a:cubicBezTo>
                    <a:pt x="28" y="30"/>
                    <a:pt x="28" y="30"/>
                    <a:pt x="28" y="30"/>
                  </a:cubicBezTo>
                  <a:cubicBezTo>
                    <a:pt x="28" y="30"/>
                    <a:pt x="28" y="30"/>
                    <a:pt x="28" y="30"/>
                  </a:cubicBezTo>
                  <a:cubicBezTo>
                    <a:pt x="28" y="30"/>
                    <a:pt x="28" y="30"/>
                    <a:pt x="28" y="30"/>
                  </a:cubicBezTo>
                  <a:cubicBezTo>
                    <a:pt x="29" y="30"/>
                    <a:pt x="29" y="30"/>
                    <a:pt x="29" y="30"/>
                  </a:cubicBezTo>
                  <a:cubicBezTo>
                    <a:pt x="29" y="30"/>
                    <a:pt x="29" y="30"/>
                    <a:pt x="29" y="30"/>
                  </a:cubicBezTo>
                  <a:cubicBezTo>
                    <a:pt x="29" y="30"/>
                    <a:pt x="29" y="30"/>
                    <a:pt x="29" y="30"/>
                  </a:cubicBezTo>
                  <a:cubicBezTo>
                    <a:pt x="29" y="30"/>
                    <a:pt x="29" y="30"/>
                    <a:pt x="29" y="30"/>
                  </a:cubicBezTo>
                  <a:cubicBezTo>
                    <a:pt x="29" y="30"/>
                    <a:pt x="29" y="30"/>
                    <a:pt x="29" y="30"/>
                  </a:cubicBezTo>
                  <a:cubicBezTo>
                    <a:pt x="30" y="30"/>
                    <a:pt x="30" y="30"/>
                    <a:pt x="30" y="30"/>
                  </a:cubicBezTo>
                  <a:cubicBezTo>
                    <a:pt x="30" y="30"/>
                    <a:pt x="30" y="30"/>
                    <a:pt x="30" y="30"/>
                  </a:cubicBezTo>
                  <a:cubicBezTo>
                    <a:pt x="31" y="30"/>
                    <a:pt x="31" y="30"/>
                    <a:pt x="31" y="30"/>
                  </a:cubicBezTo>
                  <a:cubicBezTo>
                    <a:pt x="31" y="29"/>
                    <a:pt x="31" y="29"/>
                    <a:pt x="31" y="29"/>
                  </a:cubicBezTo>
                  <a:cubicBezTo>
                    <a:pt x="33" y="27"/>
                    <a:pt x="34" y="25"/>
                    <a:pt x="36" y="23"/>
                  </a:cubicBezTo>
                  <a:cubicBezTo>
                    <a:pt x="36" y="22"/>
                    <a:pt x="36" y="22"/>
                    <a:pt x="36" y="22"/>
                  </a:cubicBezTo>
                  <a:cubicBezTo>
                    <a:pt x="36" y="22"/>
                    <a:pt x="36" y="22"/>
                    <a:pt x="36" y="22"/>
                  </a:cubicBezTo>
                  <a:cubicBezTo>
                    <a:pt x="34" y="20"/>
                    <a:pt x="34" y="20"/>
                    <a:pt x="34" y="20"/>
                  </a:cubicBezTo>
                  <a:cubicBezTo>
                    <a:pt x="34" y="18"/>
                    <a:pt x="35" y="16"/>
                    <a:pt x="36" y="15"/>
                  </a:cubicBezTo>
                  <a:cubicBezTo>
                    <a:pt x="36" y="15"/>
                    <a:pt x="36" y="15"/>
                    <a:pt x="36" y="15"/>
                  </a:cubicBezTo>
                  <a:cubicBezTo>
                    <a:pt x="37" y="14"/>
                    <a:pt x="37" y="14"/>
                    <a:pt x="37" y="14"/>
                  </a:cubicBezTo>
                  <a:cubicBezTo>
                    <a:pt x="37" y="14"/>
                    <a:pt x="37" y="14"/>
                    <a:pt x="37" y="14"/>
                  </a:cubicBezTo>
                  <a:cubicBezTo>
                    <a:pt x="37" y="14"/>
                    <a:pt x="37" y="14"/>
                    <a:pt x="37" y="14"/>
                  </a:cubicBezTo>
                  <a:cubicBezTo>
                    <a:pt x="34" y="8"/>
                    <a:pt x="34" y="8"/>
                    <a:pt x="34" y="8"/>
                  </a:cubicBezTo>
                  <a:cubicBezTo>
                    <a:pt x="33" y="7"/>
                    <a:pt x="33" y="7"/>
                    <a:pt x="33" y="7"/>
                  </a:cubicBezTo>
                  <a:cubicBezTo>
                    <a:pt x="33" y="8"/>
                    <a:pt x="33" y="8"/>
                    <a:pt x="33" y="8"/>
                  </a:cubicBezTo>
                  <a:cubicBezTo>
                    <a:pt x="32" y="8"/>
                    <a:pt x="32" y="8"/>
                    <a:pt x="32" y="8"/>
                  </a:cubicBezTo>
                  <a:cubicBezTo>
                    <a:pt x="32" y="7"/>
                    <a:pt x="32" y="7"/>
                    <a:pt x="32" y="7"/>
                  </a:cubicBezTo>
                  <a:cubicBezTo>
                    <a:pt x="32" y="6"/>
                    <a:pt x="32" y="6"/>
                    <a:pt x="32" y="6"/>
                  </a:cubicBezTo>
                  <a:cubicBezTo>
                    <a:pt x="30" y="3"/>
                    <a:pt x="23" y="0"/>
                    <a:pt x="2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13" name="Freeform 199"/>
            <p:cNvSpPr>
              <a:spLocks noEditPoints="1"/>
            </p:cNvSpPr>
            <p:nvPr/>
          </p:nvSpPr>
          <p:spPr bwMode="auto">
            <a:xfrm>
              <a:off x="3993" y="2512"/>
              <a:ext cx="96" cy="105"/>
            </a:xfrm>
            <a:custGeom>
              <a:gdLst>
                <a:gd fmla="*/ 26 w 40" name="T0"/>
                <a:gd fmla="*/ 40 h 44" name="T1"/>
                <a:gd fmla="*/ 22 w 40" name="T2"/>
                <a:gd fmla="*/ 38 h 44" name="T3"/>
                <a:gd fmla="*/ 26 w 40" name="T4"/>
                <a:gd fmla="*/ 38 h 44" name="T5"/>
                <a:gd fmla="*/ 23 w 40" name="T6"/>
                <a:gd fmla="*/ 39 h 44" name="T7"/>
                <a:gd fmla="*/ 22 w 40" name="T8"/>
                <a:gd fmla="*/ 36 h 44" name="T9"/>
                <a:gd fmla="*/ 7 w 40" name="T10"/>
                <a:gd fmla="*/ 35 h 44" name="T11"/>
                <a:gd fmla="*/ 25 w 40" name="T12"/>
                <a:gd fmla="*/ 34 h 44" name="T13"/>
                <a:gd fmla="*/ 8 w 40" name="T14"/>
                <a:gd fmla="*/ 33 h 44" name="T15"/>
                <a:gd fmla="*/ 23 w 40" name="T16"/>
                <a:gd fmla="*/ 33 h 44" name="T17"/>
                <a:gd fmla="*/ 7 w 40" name="T18"/>
                <a:gd fmla="*/ 32 h 44" name="T19"/>
                <a:gd fmla="*/ 28 w 40" name="T20"/>
                <a:gd fmla="*/ 37 h 44" name="T21"/>
                <a:gd fmla="*/ 30 w 40" name="T22"/>
                <a:gd fmla="*/ 27 h 44" name="T23"/>
                <a:gd fmla="*/ 33 w 40" name="T24"/>
                <a:gd fmla="*/ 36 h 44" name="T25"/>
                <a:gd fmla="*/ 25 w 40" name="T26"/>
                <a:gd fmla="*/ 19 h 44" name="T27"/>
                <a:gd fmla="*/ 26 w 40" name="T28"/>
                <a:gd fmla="*/ 18 h 44" name="T29"/>
                <a:gd fmla="*/ 15 w 40" name="T30"/>
                <a:gd fmla="*/ 19 h 44" name="T31"/>
                <a:gd fmla="*/ 16 w 40" name="T32"/>
                <a:gd fmla="*/ 15 h 44" name="T33"/>
                <a:gd fmla="*/ 18 w 40" name="T34"/>
                <a:gd fmla="*/ 15 h 44" name="T35"/>
                <a:gd fmla="*/ 24 w 40" name="T36"/>
                <a:gd fmla="*/ 15 h 44" name="T37"/>
                <a:gd fmla="*/ 7 w 40" name="T38"/>
                <a:gd fmla="*/ 15 h 44" name="T39"/>
                <a:gd fmla="*/ 17 w 40" name="T40"/>
                <a:gd fmla="*/ 14 h 44" name="T41"/>
                <a:gd fmla="*/ 16 w 40" name="T42"/>
                <a:gd fmla="*/ 12 h 44" name="T43"/>
                <a:gd fmla="*/ 17 w 40" name="T44"/>
                <a:gd fmla="*/ 12 h 44" name="T45"/>
                <a:gd fmla="*/ 5 w 40" name="T46"/>
                <a:gd fmla="*/ 11 h 44" name="T47"/>
                <a:gd fmla="*/ 6 w 40" name="T48"/>
                <a:gd fmla="*/ 11 h 44" name="T49"/>
                <a:gd fmla="*/ 27 w 40" name="T50"/>
                <a:gd fmla="*/ 10 h 44" name="T51"/>
                <a:gd fmla="*/ 17 w 40" name="T52"/>
                <a:gd fmla="*/ 11 h 44" name="T53"/>
                <a:gd fmla="*/ 14 w 40" name="T54"/>
                <a:gd fmla="*/ 11 h 44" name="T55"/>
                <a:gd fmla="*/ 29 w 40" name="T56"/>
                <a:gd fmla="*/ 13 h 44" name="T57"/>
                <a:gd fmla="*/ 29 w 40" name="T58"/>
                <a:gd fmla="*/ 11 h 44" name="T59"/>
                <a:gd fmla="*/ 33 w 40" name="T60"/>
                <a:gd fmla="*/ 20 h 44" name="T61"/>
                <a:gd fmla="*/ 26 w 40" name="T62"/>
                <a:gd fmla="*/ 21 h 44" name="T63"/>
                <a:gd fmla="*/ 27 w 40" name="T64"/>
                <a:gd fmla="*/ 20 h 44" name="T65"/>
                <a:gd fmla="*/ 27 w 40" name="T66"/>
                <a:gd fmla="*/ 9 h 44" name="T67"/>
                <a:gd fmla="*/ 16 w 40" name="T68"/>
                <a:gd fmla="*/ 7 h 44" name="T69"/>
                <a:gd fmla="*/ 17 w 40" name="T70"/>
                <a:gd fmla="*/ 7 h 44" name="T71"/>
                <a:gd fmla="*/ 21 w 40" name="T72"/>
                <a:gd fmla="*/ 8 h 44" name="T73"/>
                <a:gd fmla="*/ 25 w 40" name="T74"/>
                <a:gd fmla="*/ 13 h 44" name="T75"/>
                <a:gd fmla="*/ 22 w 40" name="T76"/>
                <a:gd fmla="*/ 18 h 44" name="T77"/>
                <a:gd fmla="*/ 14 w 40" name="T78"/>
                <a:gd fmla="*/ 24 h 44" name="T79"/>
                <a:gd fmla="*/ 18 w 40" name="T80"/>
                <a:gd fmla="*/ 24 h 44" name="T81"/>
                <a:gd fmla="*/ 25 w 40" name="T82"/>
                <a:gd fmla="*/ 22 h 44" name="T83"/>
                <a:gd fmla="*/ 34 w 40" name="T84"/>
                <a:gd fmla="*/ 25 h 44" name="T85"/>
                <a:gd fmla="*/ 21 w 40" name="T86"/>
                <a:gd fmla="*/ 33 h 44" name="T87"/>
                <a:gd fmla="*/ 19 w 40" name="T88"/>
                <a:gd fmla="*/ 40 h 44" name="T89"/>
                <a:gd fmla="*/ 14 w 40" name="T90"/>
                <a:gd fmla="*/ 23 h 44" name="T91"/>
                <a:gd fmla="*/ 18 w 40" name="T92"/>
                <a:gd fmla="*/ 13 h 44" name="T93"/>
                <a:gd fmla="*/ 2 w 40" name="T94"/>
                <a:gd fmla="*/ 21 h 44" name="T95"/>
                <a:gd fmla="*/ 13 w 40" name="T96"/>
                <a:gd fmla="*/ 2 h 44" name="T97"/>
                <a:gd fmla="*/ 13 w 40" name="T98"/>
                <a:gd fmla="*/ 11 h 44" name="T99"/>
                <a:gd fmla="*/ 6 w 40" name="T100"/>
                <a:gd fmla="*/ 19 h 44" name="T101"/>
                <a:gd fmla="*/ 6 w 40" name="T102"/>
                <a:gd fmla="*/ 20 h 44" name="T103"/>
                <a:gd fmla="*/ 13 w 40" name="T104"/>
                <a:gd fmla="*/ 18 h 44" name="T105"/>
                <a:gd fmla="*/ 16 w 40" name="T106"/>
                <a:gd fmla="*/ 16 h 44" name="T107"/>
                <a:gd fmla="*/ 7 w 40" name="T108"/>
                <a:gd fmla="*/ 29 h 44" name="T109"/>
                <a:gd fmla="*/ 1 w 40" name="T110"/>
                <a:gd fmla="*/ 16 h 44" name="T111"/>
                <a:gd fmla="*/ 6 w 40" name="T112"/>
                <a:gd fmla="*/ 32 h 44" name="T113"/>
                <a:gd fmla="*/ 8 w 40" name="T114"/>
                <a:gd fmla="*/ 37 h 44" name="T115"/>
                <a:gd fmla="*/ 9 w 40" name="T116"/>
                <a:gd fmla="*/ 40 h 44" name="T117"/>
                <a:gd fmla="*/ 27 w 40" name="T118"/>
                <a:gd fmla="*/ 41 h 44" name="T119"/>
                <a:gd fmla="*/ 34 w 40" name="T120"/>
                <a:gd fmla="*/ 35 h 44" name="T121"/>
                <a:gd fmla="*/ 33 w 40" name="T122"/>
                <a:gd fmla="*/ 8 h 44" name="T123"/>
                <a:gd fmla="*/ 17 w 40" name="T124"/>
                <a:gd fmla="*/ 6 h 4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4" w="40">
                  <a:moveTo>
                    <a:pt x="21" y="38"/>
                  </a:moveTo>
                  <a:cubicBezTo>
                    <a:pt x="21" y="38"/>
                    <a:pt x="21" y="38"/>
                    <a:pt x="21" y="38"/>
                  </a:cubicBezTo>
                  <a:cubicBezTo>
                    <a:pt x="22" y="38"/>
                    <a:pt x="22" y="38"/>
                    <a:pt x="22" y="38"/>
                  </a:cubicBezTo>
                  <a:cubicBezTo>
                    <a:pt x="21" y="38"/>
                    <a:pt x="21" y="38"/>
                    <a:pt x="21" y="38"/>
                  </a:cubicBezTo>
                  <a:moveTo>
                    <a:pt x="26" y="40"/>
                  </a:moveTo>
                  <a:cubicBezTo>
                    <a:pt x="26" y="39"/>
                    <a:pt x="25" y="39"/>
                    <a:pt x="25" y="39"/>
                  </a:cubicBezTo>
                  <a:cubicBezTo>
                    <a:pt x="25" y="39"/>
                    <a:pt x="26" y="39"/>
                    <a:pt x="26" y="38"/>
                  </a:cubicBezTo>
                  <a:cubicBezTo>
                    <a:pt x="26" y="39"/>
                    <a:pt x="26" y="39"/>
                    <a:pt x="26" y="40"/>
                  </a:cubicBezTo>
                  <a:moveTo>
                    <a:pt x="9" y="38"/>
                  </a:moveTo>
                  <a:cubicBezTo>
                    <a:pt x="9" y="37"/>
                    <a:pt x="9" y="37"/>
                    <a:pt x="9" y="37"/>
                  </a:cubicBezTo>
                  <a:cubicBezTo>
                    <a:pt x="9" y="37"/>
                    <a:pt x="9" y="37"/>
                    <a:pt x="9" y="37"/>
                  </a:cubicBezTo>
                  <a:cubicBezTo>
                    <a:pt x="9" y="38"/>
                    <a:pt x="9" y="38"/>
                    <a:pt x="9" y="38"/>
                  </a:cubicBezTo>
                  <a:moveTo>
                    <a:pt x="22" y="38"/>
                  </a:moveTo>
                  <a:cubicBezTo>
                    <a:pt x="22" y="38"/>
                    <a:pt x="22" y="38"/>
                    <a:pt x="22" y="38"/>
                  </a:cubicBezTo>
                  <a:cubicBezTo>
                    <a:pt x="23" y="37"/>
                    <a:pt x="23" y="37"/>
                    <a:pt x="24" y="36"/>
                  </a:cubicBezTo>
                  <a:cubicBezTo>
                    <a:pt x="23" y="37"/>
                    <a:pt x="23" y="38"/>
                    <a:pt x="22" y="38"/>
                  </a:cubicBezTo>
                  <a:moveTo>
                    <a:pt x="23" y="39"/>
                  </a:moveTo>
                  <a:cubicBezTo>
                    <a:pt x="23" y="39"/>
                    <a:pt x="22" y="39"/>
                    <a:pt x="22" y="39"/>
                  </a:cubicBezTo>
                  <a:cubicBezTo>
                    <a:pt x="23" y="38"/>
                    <a:pt x="25" y="37"/>
                    <a:pt x="26" y="36"/>
                  </a:cubicBezTo>
                  <a:cubicBezTo>
                    <a:pt x="26" y="36"/>
                    <a:pt x="26" y="36"/>
                    <a:pt x="26" y="36"/>
                  </a:cubicBezTo>
                  <a:cubicBezTo>
                    <a:pt x="26" y="36"/>
                    <a:pt x="26" y="36"/>
                    <a:pt x="26" y="36"/>
                  </a:cubicBezTo>
                  <a:cubicBezTo>
                    <a:pt x="26" y="37"/>
                    <a:pt x="26" y="37"/>
                    <a:pt x="26" y="37"/>
                  </a:cubicBezTo>
                  <a:cubicBezTo>
                    <a:pt x="26" y="37"/>
                    <a:pt x="26" y="37"/>
                    <a:pt x="26" y="37"/>
                  </a:cubicBezTo>
                  <a:cubicBezTo>
                    <a:pt x="26" y="38"/>
                    <a:pt x="26" y="38"/>
                    <a:pt x="26" y="38"/>
                  </a:cubicBezTo>
                  <a:cubicBezTo>
                    <a:pt x="25" y="38"/>
                    <a:pt x="25" y="39"/>
                    <a:pt x="24" y="39"/>
                  </a:cubicBezTo>
                  <a:cubicBezTo>
                    <a:pt x="24" y="39"/>
                    <a:pt x="24" y="39"/>
                    <a:pt x="24" y="39"/>
                  </a:cubicBezTo>
                  <a:cubicBezTo>
                    <a:pt x="24" y="39"/>
                    <a:pt x="24" y="39"/>
                    <a:pt x="24" y="39"/>
                  </a:cubicBezTo>
                  <a:cubicBezTo>
                    <a:pt x="26" y="38"/>
                    <a:pt x="26" y="38"/>
                    <a:pt x="26" y="38"/>
                  </a:cubicBezTo>
                  <a:cubicBezTo>
                    <a:pt x="26" y="37"/>
                    <a:pt x="26" y="37"/>
                    <a:pt x="26" y="37"/>
                  </a:cubicBezTo>
                  <a:cubicBezTo>
                    <a:pt x="25" y="37"/>
                    <a:pt x="25" y="37"/>
                    <a:pt x="25" y="37"/>
                  </a:cubicBezTo>
                  <a:cubicBezTo>
                    <a:pt x="23" y="39"/>
                    <a:pt x="23" y="39"/>
                    <a:pt x="23" y="39"/>
                  </a:cubicBezTo>
                  <a:cubicBezTo>
                    <a:pt x="23" y="39"/>
                    <a:pt x="23" y="39"/>
                    <a:pt x="23" y="39"/>
                  </a:cubicBezTo>
                  <a:moveTo>
                    <a:pt x="8" y="37"/>
                  </a:moveTo>
                  <a:cubicBezTo>
                    <a:pt x="8" y="36"/>
                    <a:pt x="8" y="36"/>
                    <a:pt x="8" y="36"/>
                  </a:cubicBezTo>
                  <a:cubicBezTo>
                    <a:pt x="9" y="35"/>
                    <a:pt x="9" y="35"/>
                    <a:pt x="9" y="35"/>
                  </a:cubicBezTo>
                  <a:cubicBezTo>
                    <a:pt x="9" y="36"/>
                    <a:pt x="9" y="36"/>
                    <a:pt x="9" y="36"/>
                  </a:cubicBezTo>
                  <a:cubicBezTo>
                    <a:pt x="9" y="36"/>
                    <a:pt x="9" y="36"/>
                    <a:pt x="9" y="36"/>
                  </a:cubicBezTo>
                  <a:cubicBezTo>
                    <a:pt x="8" y="37"/>
                    <a:pt x="8" y="37"/>
                    <a:pt x="8" y="37"/>
                  </a:cubicBezTo>
                  <a:moveTo>
                    <a:pt x="22" y="37"/>
                  </a:moveTo>
                  <a:cubicBezTo>
                    <a:pt x="22" y="36"/>
                    <a:pt x="22" y="36"/>
                    <a:pt x="22" y="36"/>
                  </a:cubicBezTo>
                  <a:cubicBezTo>
                    <a:pt x="25" y="34"/>
                    <a:pt x="25" y="34"/>
                    <a:pt x="25" y="34"/>
                  </a:cubicBezTo>
                  <a:cubicBezTo>
                    <a:pt x="26" y="35"/>
                    <a:pt x="26" y="35"/>
                    <a:pt x="26" y="35"/>
                  </a:cubicBezTo>
                  <a:cubicBezTo>
                    <a:pt x="26" y="36"/>
                    <a:pt x="26" y="36"/>
                    <a:pt x="26" y="36"/>
                  </a:cubicBezTo>
                  <a:cubicBezTo>
                    <a:pt x="26" y="35"/>
                    <a:pt x="26" y="35"/>
                    <a:pt x="26" y="35"/>
                  </a:cubicBezTo>
                  <a:cubicBezTo>
                    <a:pt x="25" y="35"/>
                    <a:pt x="25" y="35"/>
                    <a:pt x="25" y="35"/>
                  </a:cubicBezTo>
                  <a:cubicBezTo>
                    <a:pt x="24" y="36"/>
                    <a:pt x="23" y="36"/>
                    <a:pt x="22" y="37"/>
                  </a:cubicBezTo>
                  <a:moveTo>
                    <a:pt x="8" y="36"/>
                  </a:moveTo>
                  <a:cubicBezTo>
                    <a:pt x="7" y="35"/>
                    <a:pt x="7" y="35"/>
                    <a:pt x="7" y="35"/>
                  </a:cubicBezTo>
                  <a:cubicBezTo>
                    <a:pt x="8" y="34"/>
                    <a:pt x="8" y="34"/>
                    <a:pt x="8" y="34"/>
                  </a:cubicBezTo>
                  <a:cubicBezTo>
                    <a:pt x="9" y="34"/>
                    <a:pt x="9" y="34"/>
                    <a:pt x="9" y="34"/>
                  </a:cubicBezTo>
                  <a:cubicBezTo>
                    <a:pt x="8" y="36"/>
                    <a:pt x="8" y="36"/>
                    <a:pt x="8" y="36"/>
                  </a:cubicBezTo>
                  <a:moveTo>
                    <a:pt x="23" y="35"/>
                  </a:moveTo>
                  <a:cubicBezTo>
                    <a:pt x="23" y="35"/>
                    <a:pt x="23" y="35"/>
                    <a:pt x="23" y="35"/>
                  </a:cubicBezTo>
                  <a:cubicBezTo>
                    <a:pt x="23" y="35"/>
                    <a:pt x="23" y="35"/>
                    <a:pt x="23" y="35"/>
                  </a:cubicBezTo>
                  <a:cubicBezTo>
                    <a:pt x="23" y="35"/>
                    <a:pt x="24" y="34"/>
                    <a:pt x="25" y="34"/>
                  </a:cubicBezTo>
                  <a:cubicBezTo>
                    <a:pt x="25" y="34"/>
                    <a:pt x="25" y="34"/>
                    <a:pt x="25" y="34"/>
                  </a:cubicBezTo>
                  <a:cubicBezTo>
                    <a:pt x="23" y="35"/>
                    <a:pt x="23" y="35"/>
                    <a:pt x="23" y="35"/>
                  </a:cubicBezTo>
                  <a:moveTo>
                    <a:pt x="7" y="35"/>
                  </a:moveTo>
                  <a:cubicBezTo>
                    <a:pt x="7" y="35"/>
                    <a:pt x="7" y="35"/>
                    <a:pt x="7" y="35"/>
                  </a:cubicBezTo>
                  <a:cubicBezTo>
                    <a:pt x="7" y="34"/>
                    <a:pt x="7" y="34"/>
                    <a:pt x="7" y="34"/>
                  </a:cubicBezTo>
                  <a:cubicBezTo>
                    <a:pt x="7" y="34"/>
                    <a:pt x="7" y="34"/>
                    <a:pt x="7" y="34"/>
                  </a:cubicBezTo>
                  <a:cubicBezTo>
                    <a:pt x="7" y="33"/>
                    <a:pt x="7" y="33"/>
                    <a:pt x="8" y="33"/>
                  </a:cubicBezTo>
                  <a:cubicBezTo>
                    <a:pt x="8" y="33"/>
                    <a:pt x="8" y="33"/>
                    <a:pt x="8" y="33"/>
                  </a:cubicBezTo>
                  <a:cubicBezTo>
                    <a:pt x="8" y="33"/>
                    <a:pt x="8" y="33"/>
                    <a:pt x="8" y="33"/>
                  </a:cubicBezTo>
                  <a:cubicBezTo>
                    <a:pt x="8" y="33"/>
                    <a:pt x="8" y="33"/>
                    <a:pt x="8" y="33"/>
                  </a:cubicBezTo>
                  <a:cubicBezTo>
                    <a:pt x="7" y="35"/>
                    <a:pt x="7" y="35"/>
                    <a:pt x="7" y="35"/>
                  </a:cubicBezTo>
                  <a:moveTo>
                    <a:pt x="23" y="34"/>
                  </a:moveTo>
                  <a:cubicBezTo>
                    <a:pt x="23" y="34"/>
                    <a:pt x="23" y="34"/>
                    <a:pt x="23" y="34"/>
                  </a:cubicBezTo>
                  <a:cubicBezTo>
                    <a:pt x="23" y="33"/>
                    <a:pt x="24" y="33"/>
                    <a:pt x="24" y="33"/>
                  </a:cubicBezTo>
                  <a:cubicBezTo>
                    <a:pt x="25" y="33"/>
                    <a:pt x="25" y="33"/>
                    <a:pt x="25" y="33"/>
                  </a:cubicBezTo>
                  <a:cubicBezTo>
                    <a:pt x="24" y="33"/>
                    <a:pt x="23" y="34"/>
                    <a:pt x="23" y="34"/>
                  </a:cubicBezTo>
                  <a:moveTo>
                    <a:pt x="23" y="33"/>
                  </a:moveTo>
                  <a:cubicBezTo>
                    <a:pt x="23" y="32"/>
                    <a:pt x="24" y="32"/>
                    <a:pt x="24" y="32"/>
                  </a:cubicBezTo>
                  <a:cubicBezTo>
                    <a:pt x="24" y="31"/>
                    <a:pt x="24" y="31"/>
                    <a:pt x="24" y="31"/>
                  </a:cubicBezTo>
                  <a:cubicBezTo>
                    <a:pt x="24" y="32"/>
                    <a:pt x="24" y="32"/>
                    <a:pt x="24" y="32"/>
                  </a:cubicBezTo>
                  <a:cubicBezTo>
                    <a:pt x="23" y="33"/>
                    <a:pt x="23" y="33"/>
                    <a:pt x="23" y="33"/>
                  </a:cubicBezTo>
                  <a:moveTo>
                    <a:pt x="7" y="33"/>
                  </a:moveTo>
                  <a:cubicBezTo>
                    <a:pt x="6" y="33"/>
                    <a:pt x="6" y="32"/>
                    <a:pt x="6" y="31"/>
                  </a:cubicBezTo>
                  <a:cubicBezTo>
                    <a:pt x="7" y="31"/>
                    <a:pt x="7" y="31"/>
                    <a:pt x="7" y="31"/>
                  </a:cubicBezTo>
                  <a:cubicBezTo>
                    <a:pt x="7" y="31"/>
                    <a:pt x="7" y="32"/>
                    <a:pt x="7" y="32"/>
                  </a:cubicBezTo>
                  <a:cubicBezTo>
                    <a:pt x="7" y="32"/>
                    <a:pt x="7" y="33"/>
                    <a:pt x="7" y="33"/>
                  </a:cubicBezTo>
                  <a:moveTo>
                    <a:pt x="30" y="23"/>
                  </a:moveTo>
                  <a:cubicBezTo>
                    <a:pt x="30" y="23"/>
                    <a:pt x="30" y="23"/>
                    <a:pt x="30" y="23"/>
                  </a:cubicBezTo>
                  <a:cubicBezTo>
                    <a:pt x="31" y="22"/>
                    <a:pt x="31" y="22"/>
                    <a:pt x="31" y="22"/>
                  </a:cubicBezTo>
                  <a:cubicBezTo>
                    <a:pt x="30" y="23"/>
                    <a:pt x="30" y="23"/>
                    <a:pt x="30" y="23"/>
                  </a:cubicBezTo>
                  <a:cubicBezTo>
                    <a:pt x="30" y="23"/>
                    <a:pt x="30" y="23"/>
                    <a:pt x="30" y="23"/>
                  </a:cubicBezTo>
                  <a:moveTo>
                    <a:pt x="28" y="40"/>
                  </a:moveTo>
                  <a:cubicBezTo>
                    <a:pt x="27" y="39"/>
                    <a:pt x="27" y="38"/>
                    <a:pt x="28" y="37"/>
                  </a:cubicBezTo>
                  <a:cubicBezTo>
                    <a:pt x="28" y="36"/>
                    <a:pt x="28" y="36"/>
                    <a:pt x="28" y="36"/>
                  </a:cubicBezTo>
                  <a:cubicBezTo>
                    <a:pt x="28" y="36"/>
                    <a:pt x="28" y="36"/>
                    <a:pt x="28" y="36"/>
                  </a:cubicBezTo>
                  <a:cubicBezTo>
                    <a:pt x="25" y="32"/>
                    <a:pt x="25" y="32"/>
                    <a:pt x="25" y="32"/>
                  </a:cubicBezTo>
                  <a:cubicBezTo>
                    <a:pt x="26" y="31"/>
                    <a:pt x="26" y="31"/>
                    <a:pt x="26" y="31"/>
                  </a:cubicBezTo>
                  <a:cubicBezTo>
                    <a:pt x="27" y="30"/>
                    <a:pt x="27" y="29"/>
                    <a:pt x="28" y="28"/>
                  </a:cubicBezTo>
                  <a:cubicBezTo>
                    <a:pt x="28" y="28"/>
                    <a:pt x="28" y="28"/>
                    <a:pt x="28" y="28"/>
                  </a:cubicBezTo>
                  <a:cubicBezTo>
                    <a:pt x="28" y="28"/>
                    <a:pt x="29" y="27"/>
                    <a:pt x="29" y="27"/>
                  </a:cubicBezTo>
                  <a:cubicBezTo>
                    <a:pt x="30" y="27"/>
                    <a:pt x="30" y="27"/>
                    <a:pt x="30" y="27"/>
                  </a:cubicBezTo>
                  <a:cubicBezTo>
                    <a:pt x="33" y="26"/>
                    <a:pt x="33" y="26"/>
                    <a:pt x="33" y="26"/>
                  </a:cubicBezTo>
                  <a:cubicBezTo>
                    <a:pt x="33" y="26"/>
                    <a:pt x="34" y="26"/>
                    <a:pt x="34" y="26"/>
                  </a:cubicBezTo>
                  <a:cubicBezTo>
                    <a:pt x="35" y="26"/>
                    <a:pt x="36" y="25"/>
                    <a:pt x="36" y="25"/>
                  </a:cubicBezTo>
                  <a:cubicBezTo>
                    <a:pt x="37" y="24"/>
                    <a:pt x="38" y="23"/>
                    <a:pt x="39" y="22"/>
                  </a:cubicBezTo>
                  <a:cubicBezTo>
                    <a:pt x="38" y="25"/>
                    <a:pt x="37" y="31"/>
                    <a:pt x="35" y="33"/>
                  </a:cubicBezTo>
                  <a:cubicBezTo>
                    <a:pt x="34" y="33"/>
                    <a:pt x="34" y="33"/>
                    <a:pt x="34" y="33"/>
                  </a:cubicBezTo>
                  <a:cubicBezTo>
                    <a:pt x="34" y="33"/>
                    <a:pt x="33" y="34"/>
                    <a:pt x="33" y="34"/>
                  </a:cubicBezTo>
                  <a:cubicBezTo>
                    <a:pt x="33" y="35"/>
                    <a:pt x="33" y="35"/>
                    <a:pt x="33" y="36"/>
                  </a:cubicBezTo>
                  <a:cubicBezTo>
                    <a:pt x="28" y="40"/>
                    <a:pt x="28" y="40"/>
                    <a:pt x="28" y="40"/>
                  </a:cubicBezTo>
                  <a:moveTo>
                    <a:pt x="39" y="21"/>
                  </a:moveTo>
                  <a:cubicBezTo>
                    <a:pt x="39" y="21"/>
                    <a:pt x="39" y="21"/>
                    <a:pt x="39" y="21"/>
                  </a:cubicBezTo>
                  <a:cubicBezTo>
                    <a:pt x="39" y="21"/>
                    <a:pt x="39" y="21"/>
                    <a:pt x="39" y="21"/>
                  </a:cubicBezTo>
                  <a:cubicBezTo>
                    <a:pt x="39" y="21"/>
                    <a:pt x="39" y="21"/>
                    <a:pt x="39" y="21"/>
                  </a:cubicBezTo>
                  <a:moveTo>
                    <a:pt x="24" y="20"/>
                  </a:moveTo>
                  <a:cubicBezTo>
                    <a:pt x="23" y="20"/>
                    <a:pt x="23" y="20"/>
                    <a:pt x="23" y="20"/>
                  </a:cubicBezTo>
                  <a:cubicBezTo>
                    <a:pt x="25" y="19"/>
                    <a:pt x="25" y="19"/>
                    <a:pt x="25" y="19"/>
                  </a:cubicBezTo>
                  <a:cubicBezTo>
                    <a:pt x="24" y="20"/>
                    <a:pt x="24" y="20"/>
                    <a:pt x="24" y="20"/>
                  </a:cubicBezTo>
                  <a:moveTo>
                    <a:pt x="22" y="20"/>
                  </a:moveTo>
                  <a:cubicBezTo>
                    <a:pt x="22" y="20"/>
                    <a:pt x="22" y="20"/>
                    <a:pt x="22" y="20"/>
                  </a:cubicBezTo>
                  <a:cubicBezTo>
                    <a:pt x="23" y="20"/>
                    <a:pt x="23" y="19"/>
                    <a:pt x="24" y="18"/>
                  </a:cubicBezTo>
                  <a:cubicBezTo>
                    <a:pt x="24" y="18"/>
                    <a:pt x="24" y="18"/>
                    <a:pt x="24" y="18"/>
                  </a:cubicBezTo>
                  <a:cubicBezTo>
                    <a:pt x="24" y="18"/>
                    <a:pt x="24" y="18"/>
                    <a:pt x="24" y="18"/>
                  </a:cubicBezTo>
                  <a:cubicBezTo>
                    <a:pt x="26" y="17"/>
                    <a:pt x="26" y="17"/>
                    <a:pt x="26" y="17"/>
                  </a:cubicBezTo>
                  <a:cubicBezTo>
                    <a:pt x="26" y="18"/>
                    <a:pt x="26" y="18"/>
                    <a:pt x="26" y="18"/>
                  </a:cubicBezTo>
                  <a:cubicBezTo>
                    <a:pt x="26" y="18"/>
                    <a:pt x="26" y="18"/>
                    <a:pt x="26" y="18"/>
                  </a:cubicBezTo>
                  <a:cubicBezTo>
                    <a:pt x="26" y="18"/>
                    <a:pt x="26" y="18"/>
                    <a:pt x="26" y="18"/>
                  </a:cubicBezTo>
                  <a:cubicBezTo>
                    <a:pt x="22" y="20"/>
                    <a:pt x="22" y="20"/>
                    <a:pt x="22" y="20"/>
                  </a:cubicBezTo>
                  <a:moveTo>
                    <a:pt x="15" y="20"/>
                  </a:moveTo>
                  <a:cubicBezTo>
                    <a:pt x="15" y="20"/>
                    <a:pt x="15" y="20"/>
                    <a:pt x="15" y="20"/>
                  </a:cubicBezTo>
                  <a:cubicBezTo>
                    <a:pt x="15" y="19"/>
                    <a:pt x="15" y="19"/>
                    <a:pt x="15" y="19"/>
                  </a:cubicBezTo>
                  <a:cubicBezTo>
                    <a:pt x="15" y="19"/>
                    <a:pt x="15" y="19"/>
                    <a:pt x="15" y="19"/>
                  </a:cubicBezTo>
                  <a:cubicBezTo>
                    <a:pt x="15" y="19"/>
                    <a:pt x="15" y="19"/>
                    <a:pt x="15" y="19"/>
                  </a:cubicBezTo>
                  <a:cubicBezTo>
                    <a:pt x="17" y="17"/>
                    <a:pt x="17" y="17"/>
                    <a:pt x="17" y="17"/>
                  </a:cubicBezTo>
                  <a:cubicBezTo>
                    <a:pt x="16" y="18"/>
                    <a:pt x="16" y="19"/>
                    <a:pt x="15" y="20"/>
                  </a:cubicBezTo>
                  <a:moveTo>
                    <a:pt x="24" y="17"/>
                  </a:moveTo>
                  <a:cubicBezTo>
                    <a:pt x="24" y="17"/>
                    <a:pt x="24" y="17"/>
                    <a:pt x="24" y="17"/>
                  </a:cubicBezTo>
                  <a:cubicBezTo>
                    <a:pt x="24" y="16"/>
                    <a:pt x="25" y="16"/>
                    <a:pt x="26" y="16"/>
                  </a:cubicBezTo>
                  <a:cubicBezTo>
                    <a:pt x="26" y="16"/>
                    <a:pt x="26" y="16"/>
                    <a:pt x="26" y="16"/>
                  </a:cubicBezTo>
                  <a:cubicBezTo>
                    <a:pt x="24" y="17"/>
                    <a:pt x="24" y="17"/>
                    <a:pt x="24" y="17"/>
                  </a:cubicBezTo>
                  <a:moveTo>
                    <a:pt x="16" y="15"/>
                  </a:moveTo>
                  <a:cubicBezTo>
                    <a:pt x="16" y="15"/>
                    <a:pt x="16" y="15"/>
                    <a:pt x="16" y="15"/>
                  </a:cubicBezTo>
                  <a:cubicBezTo>
                    <a:pt x="16" y="15"/>
                    <a:pt x="16" y="15"/>
                    <a:pt x="16" y="15"/>
                  </a:cubicBezTo>
                  <a:cubicBezTo>
                    <a:pt x="16" y="15"/>
                    <a:pt x="16" y="15"/>
                    <a:pt x="16" y="15"/>
                  </a:cubicBezTo>
                  <a:moveTo>
                    <a:pt x="17" y="16"/>
                  </a:moveTo>
                  <a:cubicBezTo>
                    <a:pt x="17" y="16"/>
                    <a:pt x="17" y="16"/>
                    <a:pt x="17" y="16"/>
                  </a:cubicBezTo>
                  <a:cubicBezTo>
                    <a:pt x="16" y="16"/>
                    <a:pt x="16" y="16"/>
                    <a:pt x="16" y="16"/>
                  </a:cubicBezTo>
                  <a:cubicBezTo>
                    <a:pt x="18" y="14"/>
                    <a:pt x="18" y="14"/>
                    <a:pt x="18" y="14"/>
                  </a:cubicBezTo>
                  <a:cubicBezTo>
                    <a:pt x="18" y="15"/>
                    <a:pt x="18" y="15"/>
                    <a:pt x="18" y="15"/>
                  </a:cubicBezTo>
                  <a:cubicBezTo>
                    <a:pt x="18" y="15"/>
                    <a:pt x="18" y="15"/>
                    <a:pt x="18" y="15"/>
                  </a:cubicBezTo>
                  <a:cubicBezTo>
                    <a:pt x="18" y="15"/>
                    <a:pt x="18" y="15"/>
                    <a:pt x="18" y="15"/>
                  </a:cubicBezTo>
                  <a:cubicBezTo>
                    <a:pt x="17" y="16"/>
                    <a:pt x="17" y="16"/>
                    <a:pt x="17" y="16"/>
                  </a:cubicBezTo>
                  <a:moveTo>
                    <a:pt x="24" y="16"/>
                  </a:moveTo>
                  <a:cubicBezTo>
                    <a:pt x="24" y="16"/>
                    <a:pt x="24" y="16"/>
                    <a:pt x="24" y="16"/>
                  </a:cubicBezTo>
                  <a:cubicBezTo>
                    <a:pt x="24" y="16"/>
                    <a:pt x="24" y="16"/>
                    <a:pt x="24" y="16"/>
                  </a:cubicBezTo>
                  <a:cubicBezTo>
                    <a:pt x="24" y="15"/>
                    <a:pt x="24" y="15"/>
                    <a:pt x="24" y="15"/>
                  </a:cubicBezTo>
                  <a:cubicBezTo>
                    <a:pt x="24" y="15"/>
                    <a:pt x="24" y="15"/>
                    <a:pt x="24" y="15"/>
                  </a:cubicBezTo>
                  <a:cubicBezTo>
                    <a:pt x="25" y="15"/>
                    <a:pt x="25" y="15"/>
                    <a:pt x="25" y="14"/>
                  </a:cubicBezTo>
                  <a:cubicBezTo>
                    <a:pt x="25" y="15"/>
                    <a:pt x="25" y="15"/>
                    <a:pt x="25" y="15"/>
                  </a:cubicBezTo>
                  <a:cubicBezTo>
                    <a:pt x="25" y="15"/>
                    <a:pt x="25" y="15"/>
                    <a:pt x="25" y="15"/>
                  </a:cubicBezTo>
                  <a:cubicBezTo>
                    <a:pt x="25" y="15"/>
                    <a:pt x="24" y="16"/>
                    <a:pt x="24" y="16"/>
                  </a:cubicBezTo>
                  <a:moveTo>
                    <a:pt x="7" y="16"/>
                  </a:moveTo>
                  <a:cubicBezTo>
                    <a:pt x="6" y="15"/>
                    <a:pt x="6" y="15"/>
                    <a:pt x="6" y="15"/>
                  </a:cubicBezTo>
                  <a:cubicBezTo>
                    <a:pt x="7" y="14"/>
                    <a:pt x="7" y="14"/>
                    <a:pt x="7" y="14"/>
                  </a:cubicBezTo>
                  <a:cubicBezTo>
                    <a:pt x="7" y="15"/>
                    <a:pt x="7" y="15"/>
                    <a:pt x="7" y="15"/>
                  </a:cubicBezTo>
                  <a:cubicBezTo>
                    <a:pt x="7" y="16"/>
                    <a:pt x="7" y="16"/>
                    <a:pt x="7" y="16"/>
                  </a:cubicBezTo>
                  <a:moveTo>
                    <a:pt x="17" y="14"/>
                  </a:moveTo>
                  <a:cubicBezTo>
                    <a:pt x="17" y="14"/>
                    <a:pt x="17" y="14"/>
                    <a:pt x="17" y="14"/>
                  </a:cubicBezTo>
                  <a:cubicBezTo>
                    <a:pt x="17" y="14"/>
                    <a:pt x="17" y="14"/>
                    <a:pt x="17" y="14"/>
                  </a:cubicBezTo>
                  <a:cubicBezTo>
                    <a:pt x="18" y="13"/>
                    <a:pt x="18" y="13"/>
                    <a:pt x="18" y="13"/>
                  </a:cubicBezTo>
                  <a:cubicBezTo>
                    <a:pt x="18" y="14"/>
                    <a:pt x="18" y="14"/>
                    <a:pt x="18" y="14"/>
                  </a:cubicBezTo>
                  <a:cubicBezTo>
                    <a:pt x="18" y="14"/>
                    <a:pt x="18" y="14"/>
                    <a:pt x="18" y="14"/>
                  </a:cubicBezTo>
                  <a:cubicBezTo>
                    <a:pt x="17" y="14"/>
                    <a:pt x="17" y="14"/>
                    <a:pt x="17" y="14"/>
                  </a:cubicBezTo>
                  <a:moveTo>
                    <a:pt x="6" y="14"/>
                  </a:moveTo>
                  <a:cubicBezTo>
                    <a:pt x="6" y="13"/>
                    <a:pt x="6" y="13"/>
                    <a:pt x="6" y="13"/>
                  </a:cubicBezTo>
                  <a:cubicBezTo>
                    <a:pt x="7" y="12"/>
                    <a:pt x="7" y="12"/>
                    <a:pt x="7" y="12"/>
                  </a:cubicBezTo>
                  <a:cubicBezTo>
                    <a:pt x="7" y="13"/>
                    <a:pt x="7" y="13"/>
                    <a:pt x="7" y="13"/>
                  </a:cubicBezTo>
                  <a:cubicBezTo>
                    <a:pt x="6" y="14"/>
                    <a:pt x="6" y="14"/>
                    <a:pt x="6" y="14"/>
                  </a:cubicBezTo>
                  <a:moveTo>
                    <a:pt x="15" y="13"/>
                  </a:moveTo>
                  <a:cubicBezTo>
                    <a:pt x="15" y="13"/>
                    <a:pt x="15" y="13"/>
                    <a:pt x="15" y="13"/>
                  </a:cubicBezTo>
                  <a:cubicBezTo>
                    <a:pt x="16" y="12"/>
                    <a:pt x="16" y="12"/>
                    <a:pt x="16" y="12"/>
                  </a:cubicBezTo>
                  <a:cubicBezTo>
                    <a:pt x="16" y="12"/>
                    <a:pt x="16" y="12"/>
                    <a:pt x="16" y="12"/>
                  </a:cubicBezTo>
                  <a:cubicBezTo>
                    <a:pt x="15" y="13"/>
                    <a:pt x="15" y="13"/>
                    <a:pt x="15" y="13"/>
                  </a:cubicBezTo>
                  <a:moveTo>
                    <a:pt x="16" y="14"/>
                  </a:moveTo>
                  <a:cubicBezTo>
                    <a:pt x="16" y="14"/>
                    <a:pt x="16" y="14"/>
                    <a:pt x="16" y="14"/>
                  </a:cubicBezTo>
                  <a:cubicBezTo>
                    <a:pt x="16" y="14"/>
                    <a:pt x="16" y="14"/>
                    <a:pt x="16" y="14"/>
                  </a:cubicBezTo>
                  <a:cubicBezTo>
                    <a:pt x="16" y="14"/>
                    <a:pt x="16" y="14"/>
                    <a:pt x="16" y="14"/>
                  </a:cubicBezTo>
                  <a:cubicBezTo>
                    <a:pt x="16" y="13"/>
                    <a:pt x="16" y="13"/>
                    <a:pt x="16" y="13"/>
                  </a:cubicBezTo>
                  <a:cubicBezTo>
                    <a:pt x="16" y="12"/>
                    <a:pt x="17" y="12"/>
                    <a:pt x="17" y="12"/>
                  </a:cubicBezTo>
                  <a:cubicBezTo>
                    <a:pt x="17" y="13"/>
                    <a:pt x="17" y="13"/>
                    <a:pt x="17" y="13"/>
                  </a:cubicBezTo>
                  <a:cubicBezTo>
                    <a:pt x="17" y="13"/>
                    <a:pt x="17" y="13"/>
                    <a:pt x="17" y="13"/>
                  </a:cubicBezTo>
                  <a:cubicBezTo>
                    <a:pt x="17" y="13"/>
                    <a:pt x="17" y="13"/>
                    <a:pt x="17" y="13"/>
                  </a:cubicBezTo>
                  <a:cubicBezTo>
                    <a:pt x="16" y="14"/>
                    <a:pt x="16" y="14"/>
                    <a:pt x="16" y="14"/>
                  </a:cubicBezTo>
                  <a:moveTo>
                    <a:pt x="4" y="17"/>
                  </a:moveTo>
                  <a:cubicBezTo>
                    <a:pt x="4" y="17"/>
                    <a:pt x="3" y="16"/>
                    <a:pt x="3" y="16"/>
                  </a:cubicBezTo>
                  <a:cubicBezTo>
                    <a:pt x="4" y="14"/>
                    <a:pt x="4" y="13"/>
                    <a:pt x="5" y="11"/>
                  </a:cubicBezTo>
                  <a:cubicBezTo>
                    <a:pt x="5" y="11"/>
                    <a:pt x="5" y="11"/>
                    <a:pt x="5" y="11"/>
                  </a:cubicBezTo>
                  <a:cubicBezTo>
                    <a:pt x="5" y="12"/>
                    <a:pt x="5" y="13"/>
                    <a:pt x="6" y="13"/>
                  </a:cubicBezTo>
                  <a:cubicBezTo>
                    <a:pt x="5" y="13"/>
                    <a:pt x="5" y="13"/>
                    <a:pt x="5" y="13"/>
                  </a:cubicBezTo>
                  <a:cubicBezTo>
                    <a:pt x="5" y="14"/>
                    <a:pt x="5" y="14"/>
                    <a:pt x="5" y="14"/>
                  </a:cubicBezTo>
                  <a:cubicBezTo>
                    <a:pt x="6" y="14"/>
                    <a:pt x="6" y="14"/>
                    <a:pt x="6" y="14"/>
                  </a:cubicBezTo>
                  <a:cubicBezTo>
                    <a:pt x="6" y="15"/>
                    <a:pt x="6" y="15"/>
                    <a:pt x="6" y="16"/>
                  </a:cubicBezTo>
                  <a:cubicBezTo>
                    <a:pt x="4" y="17"/>
                    <a:pt x="4" y="17"/>
                    <a:pt x="4" y="17"/>
                  </a:cubicBezTo>
                  <a:moveTo>
                    <a:pt x="6" y="12"/>
                  </a:moveTo>
                  <a:cubicBezTo>
                    <a:pt x="6" y="11"/>
                    <a:pt x="6" y="11"/>
                    <a:pt x="6" y="11"/>
                  </a:cubicBezTo>
                  <a:cubicBezTo>
                    <a:pt x="6" y="11"/>
                    <a:pt x="6" y="11"/>
                    <a:pt x="6" y="11"/>
                  </a:cubicBezTo>
                  <a:cubicBezTo>
                    <a:pt x="7" y="11"/>
                    <a:pt x="7" y="11"/>
                    <a:pt x="7" y="11"/>
                  </a:cubicBezTo>
                  <a:cubicBezTo>
                    <a:pt x="7" y="12"/>
                    <a:pt x="7" y="12"/>
                    <a:pt x="7" y="12"/>
                  </a:cubicBezTo>
                  <a:cubicBezTo>
                    <a:pt x="6" y="12"/>
                    <a:pt x="6" y="12"/>
                    <a:pt x="6" y="12"/>
                  </a:cubicBezTo>
                  <a:moveTo>
                    <a:pt x="27" y="10"/>
                  </a:moveTo>
                  <a:cubicBezTo>
                    <a:pt x="27" y="10"/>
                    <a:pt x="27" y="10"/>
                    <a:pt x="27" y="10"/>
                  </a:cubicBezTo>
                  <a:cubicBezTo>
                    <a:pt x="27" y="10"/>
                    <a:pt x="27" y="10"/>
                    <a:pt x="28" y="10"/>
                  </a:cubicBezTo>
                  <a:cubicBezTo>
                    <a:pt x="27" y="10"/>
                    <a:pt x="27" y="10"/>
                    <a:pt x="27" y="10"/>
                  </a:cubicBezTo>
                  <a:moveTo>
                    <a:pt x="28" y="9"/>
                  </a:moveTo>
                  <a:cubicBezTo>
                    <a:pt x="28" y="9"/>
                    <a:pt x="28" y="9"/>
                    <a:pt x="28" y="9"/>
                  </a:cubicBezTo>
                  <a:cubicBezTo>
                    <a:pt x="28" y="9"/>
                    <a:pt x="28" y="9"/>
                    <a:pt x="28" y="9"/>
                  </a:cubicBezTo>
                  <a:cubicBezTo>
                    <a:pt x="28" y="9"/>
                    <a:pt x="28" y="9"/>
                    <a:pt x="28" y="9"/>
                  </a:cubicBezTo>
                  <a:moveTo>
                    <a:pt x="14" y="11"/>
                  </a:moveTo>
                  <a:cubicBezTo>
                    <a:pt x="14" y="10"/>
                    <a:pt x="14" y="10"/>
                    <a:pt x="14" y="10"/>
                  </a:cubicBezTo>
                  <a:cubicBezTo>
                    <a:pt x="15" y="10"/>
                    <a:pt x="16" y="9"/>
                    <a:pt x="16" y="9"/>
                  </a:cubicBezTo>
                  <a:cubicBezTo>
                    <a:pt x="16" y="9"/>
                    <a:pt x="16" y="10"/>
                    <a:pt x="17" y="11"/>
                  </a:cubicBezTo>
                  <a:cubicBezTo>
                    <a:pt x="17" y="11"/>
                    <a:pt x="17" y="11"/>
                    <a:pt x="17" y="11"/>
                  </a:cubicBezTo>
                  <a:cubicBezTo>
                    <a:pt x="17" y="11"/>
                    <a:pt x="17" y="11"/>
                    <a:pt x="17" y="11"/>
                  </a:cubicBezTo>
                  <a:cubicBezTo>
                    <a:pt x="16" y="11"/>
                    <a:pt x="15" y="12"/>
                    <a:pt x="15" y="12"/>
                  </a:cubicBezTo>
                  <a:cubicBezTo>
                    <a:pt x="14" y="12"/>
                    <a:pt x="14" y="12"/>
                    <a:pt x="14" y="12"/>
                  </a:cubicBezTo>
                  <a:cubicBezTo>
                    <a:pt x="16" y="10"/>
                    <a:pt x="16" y="10"/>
                    <a:pt x="16" y="10"/>
                  </a:cubicBezTo>
                  <a:cubicBezTo>
                    <a:pt x="16" y="10"/>
                    <a:pt x="16" y="10"/>
                    <a:pt x="16" y="10"/>
                  </a:cubicBezTo>
                  <a:cubicBezTo>
                    <a:pt x="16" y="10"/>
                    <a:pt x="16" y="10"/>
                    <a:pt x="16" y="10"/>
                  </a:cubicBezTo>
                  <a:cubicBezTo>
                    <a:pt x="14" y="11"/>
                    <a:pt x="14" y="11"/>
                    <a:pt x="14" y="11"/>
                  </a:cubicBezTo>
                  <a:moveTo>
                    <a:pt x="27" y="19"/>
                  </a:moveTo>
                  <a:cubicBezTo>
                    <a:pt x="27" y="18"/>
                    <a:pt x="27" y="18"/>
                    <a:pt x="27" y="18"/>
                  </a:cubicBezTo>
                  <a:cubicBezTo>
                    <a:pt x="28" y="18"/>
                    <a:pt x="28" y="18"/>
                    <a:pt x="28" y="18"/>
                  </a:cubicBezTo>
                  <a:cubicBezTo>
                    <a:pt x="27" y="14"/>
                    <a:pt x="27" y="14"/>
                    <a:pt x="27" y="14"/>
                  </a:cubicBezTo>
                  <a:cubicBezTo>
                    <a:pt x="27" y="14"/>
                    <a:pt x="27" y="14"/>
                    <a:pt x="27" y="14"/>
                  </a:cubicBezTo>
                  <a:cubicBezTo>
                    <a:pt x="27" y="14"/>
                    <a:pt x="27" y="14"/>
                    <a:pt x="27" y="14"/>
                  </a:cubicBezTo>
                  <a:cubicBezTo>
                    <a:pt x="29" y="13"/>
                    <a:pt x="29" y="13"/>
                    <a:pt x="29" y="13"/>
                  </a:cubicBezTo>
                  <a:cubicBezTo>
                    <a:pt x="29" y="13"/>
                    <a:pt x="29" y="13"/>
                    <a:pt x="29" y="13"/>
                  </a:cubicBezTo>
                  <a:cubicBezTo>
                    <a:pt x="29" y="12"/>
                    <a:pt x="29" y="12"/>
                    <a:pt x="29" y="12"/>
                  </a:cubicBezTo>
                  <a:cubicBezTo>
                    <a:pt x="29" y="12"/>
                    <a:pt x="29" y="12"/>
                    <a:pt x="29" y="12"/>
                  </a:cubicBezTo>
                  <a:cubicBezTo>
                    <a:pt x="29" y="12"/>
                    <a:pt x="29" y="12"/>
                    <a:pt x="29" y="12"/>
                  </a:cubicBezTo>
                  <a:cubicBezTo>
                    <a:pt x="29" y="12"/>
                    <a:pt x="29" y="12"/>
                    <a:pt x="29" y="12"/>
                  </a:cubicBezTo>
                  <a:cubicBezTo>
                    <a:pt x="29" y="11"/>
                    <a:pt x="29" y="11"/>
                    <a:pt x="29" y="11"/>
                  </a:cubicBezTo>
                  <a:cubicBezTo>
                    <a:pt x="30" y="11"/>
                    <a:pt x="30" y="11"/>
                    <a:pt x="30" y="11"/>
                  </a:cubicBezTo>
                  <a:cubicBezTo>
                    <a:pt x="29" y="11"/>
                    <a:pt x="29" y="11"/>
                    <a:pt x="29" y="11"/>
                  </a:cubicBezTo>
                  <a:cubicBezTo>
                    <a:pt x="29" y="11"/>
                    <a:pt x="29" y="11"/>
                    <a:pt x="29" y="11"/>
                  </a:cubicBezTo>
                  <a:cubicBezTo>
                    <a:pt x="29" y="10"/>
                    <a:pt x="29" y="10"/>
                    <a:pt x="29" y="10"/>
                  </a:cubicBezTo>
                  <a:cubicBezTo>
                    <a:pt x="29" y="10"/>
                    <a:pt x="29" y="10"/>
                    <a:pt x="29" y="10"/>
                  </a:cubicBezTo>
                  <a:cubicBezTo>
                    <a:pt x="29" y="9"/>
                    <a:pt x="29" y="9"/>
                    <a:pt x="29" y="9"/>
                  </a:cubicBezTo>
                  <a:cubicBezTo>
                    <a:pt x="29" y="9"/>
                    <a:pt x="29" y="9"/>
                    <a:pt x="30" y="8"/>
                  </a:cubicBezTo>
                  <a:cubicBezTo>
                    <a:pt x="31" y="9"/>
                    <a:pt x="32" y="9"/>
                    <a:pt x="32" y="9"/>
                  </a:cubicBezTo>
                  <a:cubicBezTo>
                    <a:pt x="33" y="12"/>
                    <a:pt x="35" y="18"/>
                    <a:pt x="34" y="19"/>
                  </a:cubicBezTo>
                  <a:cubicBezTo>
                    <a:pt x="34" y="20"/>
                    <a:pt x="34" y="20"/>
                    <a:pt x="34" y="20"/>
                  </a:cubicBezTo>
                  <a:cubicBezTo>
                    <a:pt x="33" y="20"/>
                    <a:pt x="33" y="20"/>
                    <a:pt x="33" y="20"/>
                  </a:cubicBezTo>
                  <a:cubicBezTo>
                    <a:pt x="29" y="23"/>
                    <a:pt x="29" y="23"/>
                    <a:pt x="29" y="23"/>
                  </a:cubicBezTo>
                  <a:cubicBezTo>
                    <a:pt x="28" y="22"/>
                    <a:pt x="28" y="22"/>
                    <a:pt x="28" y="22"/>
                  </a:cubicBezTo>
                  <a:cubicBezTo>
                    <a:pt x="32" y="20"/>
                    <a:pt x="32" y="20"/>
                    <a:pt x="32" y="20"/>
                  </a:cubicBezTo>
                  <a:cubicBezTo>
                    <a:pt x="32" y="19"/>
                    <a:pt x="32" y="19"/>
                    <a:pt x="32" y="19"/>
                  </a:cubicBezTo>
                  <a:cubicBezTo>
                    <a:pt x="31" y="19"/>
                    <a:pt x="31" y="19"/>
                    <a:pt x="31" y="19"/>
                  </a:cubicBezTo>
                  <a:cubicBezTo>
                    <a:pt x="28" y="22"/>
                    <a:pt x="28" y="22"/>
                    <a:pt x="28" y="22"/>
                  </a:cubicBezTo>
                  <a:cubicBezTo>
                    <a:pt x="28" y="22"/>
                    <a:pt x="28" y="22"/>
                    <a:pt x="28" y="22"/>
                  </a:cubicBezTo>
                  <a:cubicBezTo>
                    <a:pt x="26" y="21"/>
                    <a:pt x="26" y="21"/>
                    <a:pt x="26" y="21"/>
                  </a:cubicBezTo>
                  <a:cubicBezTo>
                    <a:pt x="27" y="21"/>
                    <a:pt x="27" y="21"/>
                    <a:pt x="27" y="21"/>
                  </a:cubicBezTo>
                  <a:cubicBezTo>
                    <a:pt x="28" y="20"/>
                    <a:pt x="29" y="19"/>
                    <a:pt x="31" y="19"/>
                  </a:cubicBezTo>
                  <a:cubicBezTo>
                    <a:pt x="31" y="19"/>
                    <a:pt x="31" y="19"/>
                    <a:pt x="31" y="19"/>
                  </a:cubicBezTo>
                  <a:cubicBezTo>
                    <a:pt x="32" y="18"/>
                    <a:pt x="32" y="18"/>
                    <a:pt x="32" y="18"/>
                  </a:cubicBezTo>
                  <a:cubicBezTo>
                    <a:pt x="32" y="18"/>
                    <a:pt x="32" y="18"/>
                    <a:pt x="32" y="18"/>
                  </a:cubicBezTo>
                  <a:cubicBezTo>
                    <a:pt x="31" y="18"/>
                    <a:pt x="31" y="18"/>
                    <a:pt x="31" y="18"/>
                  </a:cubicBezTo>
                  <a:cubicBezTo>
                    <a:pt x="31" y="18"/>
                    <a:pt x="31" y="18"/>
                    <a:pt x="31" y="18"/>
                  </a:cubicBezTo>
                  <a:cubicBezTo>
                    <a:pt x="29" y="18"/>
                    <a:pt x="28" y="19"/>
                    <a:pt x="27" y="20"/>
                  </a:cubicBezTo>
                  <a:cubicBezTo>
                    <a:pt x="26" y="21"/>
                    <a:pt x="26" y="21"/>
                    <a:pt x="26" y="21"/>
                  </a:cubicBezTo>
                  <a:cubicBezTo>
                    <a:pt x="25" y="21"/>
                    <a:pt x="25" y="21"/>
                    <a:pt x="25" y="21"/>
                  </a:cubicBezTo>
                  <a:cubicBezTo>
                    <a:pt x="25" y="21"/>
                    <a:pt x="25" y="21"/>
                    <a:pt x="25" y="21"/>
                  </a:cubicBezTo>
                  <a:cubicBezTo>
                    <a:pt x="30" y="18"/>
                    <a:pt x="30" y="18"/>
                    <a:pt x="30" y="18"/>
                  </a:cubicBezTo>
                  <a:cubicBezTo>
                    <a:pt x="30" y="17"/>
                    <a:pt x="30" y="17"/>
                    <a:pt x="30" y="17"/>
                  </a:cubicBezTo>
                  <a:cubicBezTo>
                    <a:pt x="29" y="17"/>
                    <a:pt x="29" y="17"/>
                    <a:pt x="29" y="17"/>
                  </a:cubicBezTo>
                  <a:cubicBezTo>
                    <a:pt x="27" y="19"/>
                    <a:pt x="27" y="19"/>
                    <a:pt x="27" y="19"/>
                  </a:cubicBezTo>
                  <a:moveTo>
                    <a:pt x="27" y="9"/>
                  </a:moveTo>
                  <a:cubicBezTo>
                    <a:pt x="27" y="8"/>
                    <a:pt x="27" y="8"/>
                    <a:pt x="27" y="7"/>
                  </a:cubicBezTo>
                  <a:cubicBezTo>
                    <a:pt x="28" y="8"/>
                    <a:pt x="28" y="8"/>
                    <a:pt x="29" y="8"/>
                  </a:cubicBezTo>
                  <a:cubicBezTo>
                    <a:pt x="28" y="8"/>
                    <a:pt x="27" y="9"/>
                    <a:pt x="27" y="9"/>
                  </a:cubicBezTo>
                  <a:moveTo>
                    <a:pt x="14" y="9"/>
                  </a:moveTo>
                  <a:cubicBezTo>
                    <a:pt x="14" y="8"/>
                    <a:pt x="14" y="8"/>
                    <a:pt x="14" y="8"/>
                  </a:cubicBezTo>
                  <a:cubicBezTo>
                    <a:pt x="16" y="7"/>
                    <a:pt x="16" y="7"/>
                    <a:pt x="16" y="7"/>
                  </a:cubicBezTo>
                  <a:cubicBezTo>
                    <a:pt x="16" y="7"/>
                    <a:pt x="16" y="7"/>
                    <a:pt x="16" y="7"/>
                  </a:cubicBezTo>
                  <a:cubicBezTo>
                    <a:pt x="16" y="7"/>
                    <a:pt x="16" y="7"/>
                    <a:pt x="16" y="7"/>
                  </a:cubicBezTo>
                  <a:cubicBezTo>
                    <a:pt x="16" y="8"/>
                    <a:pt x="16" y="8"/>
                    <a:pt x="16" y="8"/>
                  </a:cubicBezTo>
                  <a:cubicBezTo>
                    <a:pt x="16" y="8"/>
                    <a:pt x="16" y="8"/>
                    <a:pt x="16" y="8"/>
                  </a:cubicBezTo>
                  <a:cubicBezTo>
                    <a:pt x="16" y="8"/>
                    <a:pt x="15" y="9"/>
                    <a:pt x="14" y="9"/>
                  </a:cubicBezTo>
                  <a:moveTo>
                    <a:pt x="17" y="12"/>
                  </a:moveTo>
                  <a:cubicBezTo>
                    <a:pt x="17" y="11"/>
                    <a:pt x="17" y="11"/>
                    <a:pt x="17" y="11"/>
                  </a:cubicBezTo>
                  <a:cubicBezTo>
                    <a:pt x="17" y="10"/>
                    <a:pt x="17" y="10"/>
                    <a:pt x="17" y="10"/>
                  </a:cubicBezTo>
                  <a:cubicBezTo>
                    <a:pt x="17" y="9"/>
                    <a:pt x="17" y="8"/>
                    <a:pt x="17" y="7"/>
                  </a:cubicBezTo>
                  <a:cubicBezTo>
                    <a:pt x="17" y="7"/>
                    <a:pt x="17" y="7"/>
                    <a:pt x="17" y="7"/>
                  </a:cubicBezTo>
                  <a:cubicBezTo>
                    <a:pt x="17" y="7"/>
                    <a:pt x="18" y="7"/>
                    <a:pt x="18" y="7"/>
                  </a:cubicBezTo>
                  <a:cubicBezTo>
                    <a:pt x="19" y="7"/>
                    <a:pt x="19" y="7"/>
                    <a:pt x="20" y="7"/>
                  </a:cubicBezTo>
                  <a:cubicBezTo>
                    <a:pt x="19" y="9"/>
                    <a:pt x="18" y="10"/>
                    <a:pt x="17" y="12"/>
                  </a:cubicBezTo>
                  <a:moveTo>
                    <a:pt x="14" y="7"/>
                  </a:moveTo>
                  <a:cubicBezTo>
                    <a:pt x="15" y="7"/>
                    <a:pt x="15" y="7"/>
                    <a:pt x="15" y="7"/>
                  </a:cubicBezTo>
                  <a:cubicBezTo>
                    <a:pt x="16" y="7"/>
                    <a:pt x="16" y="7"/>
                    <a:pt x="16" y="7"/>
                  </a:cubicBezTo>
                  <a:cubicBezTo>
                    <a:pt x="14" y="7"/>
                    <a:pt x="14" y="7"/>
                    <a:pt x="14" y="7"/>
                  </a:cubicBezTo>
                  <a:moveTo>
                    <a:pt x="21" y="8"/>
                  </a:moveTo>
                  <a:cubicBezTo>
                    <a:pt x="21" y="7"/>
                    <a:pt x="21" y="7"/>
                    <a:pt x="21" y="7"/>
                  </a:cubicBezTo>
                  <a:cubicBezTo>
                    <a:pt x="22" y="5"/>
                    <a:pt x="22" y="5"/>
                    <a:pt x="22" y="5"/>
                  </a:cubicBezTo>
                  <a:cubicBezTo>
                    <a:pt x="23" y="5"/>
                    <a:pt x="24" y="6"/>
                    <a:pt x="26" y="7"/>
                  </a:cubicBezTo>
                  <a:cubicBezTo>
                    <a:pt x="26" y="8"/>
                    <a:pt x="25" y="9"/>
                    <a:pt x="25" y="10"/>
                  </a:cubicBezTo>
                  <a:cubicBezTo>
                    <a:pt x="25" y="11"/>
                    <a:pt x="25" y="11"/>
                    <a:pt x="25" y="11"/>
                  </a:cubicBezTo>
                  <a:cubicBezTo>
                    <a:pt x="27" y="12"/>
                    <a:pt x="27" y="12"/>
                    <a:pt x="27" y="12"/>
                  </a:cubicBezTo>
                  <a:cubicBezTo>
                    <a:pt x="26" y="13"/>
                    <a:pt x="26" y="13"/>
                    <a:pt x="26" y="13"/>
                  </a:cubicBezTo>
                  <a:cubicBezTo>
                    <a:pt x="25" y="13"/>
                    <a:pt x="25" y="13"/>
                    <a:pt x="25" y="13"/>
                  </a:cubicBezTo>
                  <a:cubicBezTo>
                    <a:pt x="25" y="14"/>
                    <a:pt x="25" y="14"/>
                    <a:pt x="25" y="14"/>
                  </a:cubicBezTo>
                  <a:cubicBezTo>
                    <a:pt x="25" y="14"/>
                    <a:pt x="24" y="14"/>
                    <a:pt x="24" y="15"/>
                  </a:cubicBezTo>
                  <a:cubicBezTo>
                    <a:pt x="23" y="15"/>
                    <a:pt x="23" y="15"/>
                    <a:pt x="23" y="15"/>
                  </a:cubicBezTo>
                  <a:cubicBezTo>
                    <a:pt x="23" y="16"/>
                    <a:pt x="23" y="16"/>
                    <a:pt x="23" y="16"/>
                  </a:cubicBezTo>
                  <a:cubicBezTo>
                    <a:pt x="23" y="16"/>
                    <a:pt x="23" y="16"/>
                    <a:pt x="23" y="16"/>
                  </a:cubicBezTo>
                  <a:cubicBezTo>
                    <a:pt x="23" y="17"/>
                    <a:pt x="23" y="17"/>
                    <a:pt x="23" y="18"/>
                  </a:cubicBezTo>
                  <a:cubicBezTo>
                    <a:pt x="23" y="18"/>
                    <a:pt x="23" y="18"/>
                    <a:pt x="23" y="18"/>
                  </a:cubicBezTo>
                  <a:cubicBezTo>
                    <a:pt x="22" y="18"/>
                    <a:pt x="22" y="18"/>
                    <a:pt x="22" y="18"/>
                  </a:cubicBezTo>
                  <a:cubicBezTo>
                    <a:pt x="23" y="19"/>
                    <a:pt x="23" y="19"/>
                    <a:pt x="23" y="19"/>
                  </a:cubicBezTo>
                  <a:cubicBezTo>
                    <a:pt x="22" y="19"/>
                    <a:pt x="22" y="19"/>
                    <a:pt x="22" y="19"/>
                  </a:cubicBezTo>
                  <a:cubicBezTo>
                    <a:pt x="18" y="22"/>
                    <a:pt x="18" y="22"/>
                    <a:pt x="18" y="22"/>
                  </a:cubicBezTo>
                  <a:cubicBezTo>
                    <a:pt x="18" y="22"/>
                    <a:pt x="18" y="22"/>
                    <a:pt x="18" y="22"/>
                  </a:cubicBezTo>
                  <a:cubicBezTo>
                    <a:pt x="18" y="22"/>
                    <a:pt x="18" y="22"/>
                    <a:pt x="18" y="22"/>
                  </a:cubicBezTo>
                  <a:cubicBezTo>
                    <a:pt x="18" y="22"/>
                    <a:pt x="18" y="22"/>
                    <a:pt x="17" y="22"/>
                  </a:cubicBezTo>
                  <a:cubicBezTo>
                    <a:pt x="17" y="22"/>
                    <a:pt x="16" y="22"/>
                    <a:pt x="16" y="22"/>
                  </a:cubicBezTo>
                  <a:cubicBezTo>
                    <a:pt x="15" y="23"/>
                    <a:pt x="15" y="23"/>
                    <a:pt x="14" y="24"/>
                  </a:cubicBezTo>
                  <a:cubicBezTo>
                    <a:pt x="12" y="26"/>
                    <a:pt x="12" y="26"/>
                    <a:pt x="12" y="26"/>
                  </a:cubicBezTo>
                  <a:cubicBezTo>
                    <a:pt x="12" y="27"/>
                    <a:pt x="12" y="27"/>
                    <a:pt x="12" y="27"/>
                  </a:cubicBezTo>
                  <a:cubicBezTo>
                    <a:pt x="13" y="28"/>
                    <a:pt x="13" y="28"/>
                    <a:pt x="13" y="28"/>
                  </a:cubicBezTo>
                  <a:cubicBezTo>
                    <a:pt x="13" y="27"/>
                    <a:pt x="13" y="27"/>
                    <a:pt x="13" y="27"/>
                  </a:cubicBezTo>
                  <a:cubicBezTo>
                    <a:pt x="15" y="25"/>
                    <a:pt x="15" y="25"/>
                    <a:pt x="15" y="25"/>
                  </a:cubicBezTo>
                  <a:cubicBezTo>
                    <a:pt x="16" y="24"/>
                    <a:pt x="16" y="24"/>
                    <a:pt x="17" y="24"/>
                  </a:cubicBezTo>
                  <a:cubicBezTo>
                    <a:pt x="17" y="23"/>
                    <a:pt x="17" y="23"/>
                    <a:pt x="17" y="23"/>
                  </a:cubicBezTo>
                  <a:cubicBezTo>
                    <a:pt x="17" y="23"/>
                    <a:pt x="18" y="24"/>
                    <a:pt x="18" y="24"/>
                  </a:cubicBezTo>
                  <a:cubicBezTo>
                    <a:pt x="18" y="24"/>
                    <a:pt x="18" y="24"/>
                    <a:pt x="18" y="24"/>
                  </a:cubicBezTo>
                  <a:cubicBezTo>
                    <a:pt x="19" y="24"/>
                    <a:pt x="19" y="24"/>
                    <a:pt x="19" y="24"/>
                  </a:cubicBezTo>
                  <a:cubicBezTo>
                    <a:pt x="19" y="24"/>
                    <a:pt x="20" y="23"/>
                    <a:pt x="20" y="23"/>
                  </a:cubicBezTo>
                  <a:cubicBezTo>
                    <a:pt x="20" y="22"/>
                    <a:pt x="21" y="22"/>
                    <a:pt x="21" y="22"/>
                  </a:cubicBezTo>
                  <a:cubicBezTo>
                    <a:pt x="22" y="21"/>
                    <a:pt x="22" y="21"/>
                    <a:pt x="23" y="21"/>
                  </a:cubicBezTo>
                  <a:cubicBezTo>
                    <a:pt x="23" y="21"/>
                    <a:pt x="24" y="21"/>
                    <a:pt x="24" y="22"/>
                  </a:cubicBezTo>
                  <a:cubicBezTo>
                    <a:pt x="24" y="22"/>
                    <a:pt x="24" y="22"/>
                    <a:pt x="24" y="22"/>
                  </a:cubicBezTo>
                  <a:cubicBezTo>
                    <a:pt x="25" y="22"/>
                    <a:pt x="25" y="22"/>
                    <a:pt x="25" y="22"/>
                  </a:cubicBezTo>
                  <a:cubicBezTo>
                    <a:pt x="29" y="24"/>
                    <a:pt x="29" y="24"/>
                    <a:pt x="29" y="24"/>
                  </a:cubicBezTo>
                  <a:cubicBezTo>
                    <a:pt x="30" y="24"/>
                    <a:pt x="30" y="24"/>
                    <a:pt x="30" y="24"/>
                  </a:cubicBezTo>
                  <a:cubicBezTo>
                    <a:pt x="30" y="24"/>
                    <a:pt x="31" y="24"/>
                    <a:pt x="31" y="24"/>
                  </a:cubicBezTo>
                  <a:cubicBezTo>
                    <a:pt x="32" y="23"/>
                    <a:pt x="34" y="22"/>
                    <a:pt x="35" y="20"/>
                  </a:cubicBezTo>
                  <a:cubicBezTo>
                    <a:pt x="36" y="20"/>
                    <a:pt x="38" y="21"/>
                    <a:pt x="39" y="21"/>
                  </a:cubicBezTo>
                  <a:cubicBezTo>
                    <a:pt x="38" y="21"/>
                    <a:pt x="38" y="21"/>
                    <a:pt x="38" y="21"/>
                  </a:cubicBezTo>
                  <a:cubicBezTo>
                    <a:pt x="37" y="22"/>
                    <a:pt x="37" y="23"/>
                    <a:pt x="36" y="24"/>
                  </a:cubicBezTo>
                  <a:cubicBezTo>
                    <a:pt x="35" y="25"/>
                    <a:pt x="35" y="25"/>
                    <a:pt x="34" y="25"/>
                  </a:cubicBezTo>
                  <a:cubicBezTo>
                    <a:pt x="34" y="26"/>
                    <a:pt x="33" y="26"/>
                    <a:pt x="33" y="26"/>
                  </a:cubicBezTo>
                  <a:cubicBezTo>
                    <a:pt x="30" y="26"/>
                    <a:pt x="30" y="26"/>
                    <a:pt x="30" y="26"/>
                  </a:cubicBezTo>
                  <a:cubicBezTo>
                    <a:pt x="29" y="26"/>
                    <a:pt x="29" y="26"/>
                    <a:pt x="29" y="26"/>
                  </a:cubicBezTo>
                  <a:cubicBezTo>
                    <a:pt x="28" y="27"/>
                    <a:pt x="28" y="27"/>
                    <a:pt x="28" y="28"/>
                  </a:cubicBezTo>
                  <a:cubicBezTo>
                    <a:pt x="28" y="27"/>
                    <a:pt x="28" y="27"/>
                    <a:pt x="28" y="27"/>
                  </a:cubicBezTo>
                  <a:cubicBezTo>
                    <a:pt x="27" y="27"/>
                    <a:pt x="27" y="27"/>
                    <a:pt x="27" y="27"/>
                  </a:cubicBezTo>
                  <a:cubicBezTo>
                    <a:pt x="25" y="28"/>
                    <a:pt x="24" y="29"/>
                    <a:pt x="23" y="31"/>
                  </a:cubicBezTo>
                  <a:cubicBezTo>
                    <a:pt x="22" y="31"/>
                    <a:pt x="22" y="32"/>
                    <a:pt x="21" y="33"/>
                  </a:cubicBezTo>
                  <a:cubicBezTo>
                    <a:pt x="21" y="34"/>
                    <a:pt x="21" y="34"/>
                    <a:pt x="21" y="34"/>
                  </a:cubicBezTo>
                  <a:cubicBezTo>
                    <a:pt x="21" y="35"/>
                    <a:pt x="21" y="35"/>
                    <a:pt x="21" y="35"/>
                  </a:cubicBezTo>
                  <a:cubicBezTo>
                    <a:pt x="21" y="35"/>
                    <a:pt x="21" y="35"/>
                    <a:pt x="21" y="35"/>
                  </a:cubicBezTo>
                  <a:cubicBezTo>
                    <a:pt x="21" y="35"/>
                    <a:pt x="21" y="35"/>
                    <a:pt x="21" y="35"/>
                  </a:cubicBezTo>
                  <a:cubicBezTo>
                    <a:pt x="21" y="36"/>
                    <a:pt x="21" y="36"/>
                    <a:pt x="21" y="36"/>
                  </a:cubicBezTo>
                  <a:cubicBezTo>
                    <a:pt x="21" y="36"/>
                    <a:pt x="21" y="36"/>
                    <a:pt x="21" y="36"/>
                  </a:cubicBezTo>
                  <a:cubicBezTo>
                    <a:pt x="21" y="37"/>
                    <a:pt x="20" y="38"/>
                    <a:pt x="19" y="39"/>
                  </a:cubicBezTo>
                  <a:cubicBezTo>
                    <a:pt x="19" y="40"/>
                    <a:pt x="19" y="40"/>
                    <a:pt x="19" y="40"/>
                  </a:cubicBezTo>
                  <a:cubicBezTo>
                    <a:pt x="18" y="42"/>
                    <a:pt x="18" y="42"/>
                    <a:pt x="18" y="42"/>
                  </a:cubicBezTo>
                  <a:cubicBezTo>
                    <a:pt x="15" y="41"/>
                    <a:pt x="13" y="40"/>
                    <a:pt x="10" y="39"/>
                  </a:cubicBezTo>
                  <a:cubicBezTo>
                    <a:pt x="11" y="37"/>
                    <a:pt x="10" y="34"/>
                    <a:pt x="9" y="32"/>
                  </a:cubicBezTo>
                  <a:cubicBezTo>
                    <a:pt x="9" y="32"/>
                    <a:pt x="9" y="32"/>
                    <a:pt x="9" y="32"/>
                  </a:cubicBezTo>
                  <a:cubicBezTo>
                    <a:pt x="9" y="32"/>
                    <a:pt x="8" y="31"/>
                    <a:pt x="8" y="31"/>
                  </a:cubicBezTo>
                  <a:cubicBezTo>
                    <a:pt x="9" y="30"/>
                    <a:pt x="9" y="30"/>
                    <a:pt x="9" y="30"/>
                  </a:cubicBezTo>
                  <a:cubicBezTo>
                    <a:pt x="9" y="29"/>
                    <a:pt x="10" y="27"/>
                    <a:pt x="11" y="26"/>
                  </a:cubicBezTo>
                  <a:cubicBezTo>
                    <a:pt x="14" y="23"/>
                    <a:pt x="14" y="23"/>
                    <a:pt x="14" y="23"/>
                  </a:cubicBezTo>
                  <a:cubicBezTo>
                    <a:pt x="15" y="23"/>
                    <a:pt x="15" y="22"/>
                    <a:pt x="15" y="22"/>
                  </a:cubicBezTo>
                  <a:cubicBezTo>
                    <a:pt x="15" y="21"/>
                    <a:pt x="15" y="21"/>
                    <a:pt x="15" y="21"/>
                  </a:cubicBezTo>
                  <a:cubicBezTo>
                    <a:pt x="15" y="21"/>
                    <a:pt x="15" y="21"/>
                    <a:pt x="15" y="21"/>
                  </a:cubicBezTo>
                  <a:cubicBezTo>
                    <a:pt x="15" y="21"/>
                    <a:pt x="15" y="21"/>
                    <a:pt x="15" y="21"/>
                  </a:cubicBezTo>
                  <a:cubicBezTo>
                    <a:pt x="16" y="19"/>
                    <a:pt x="17" y="18"/>
                    <a:pt x="18" y="16"/>
                  </a:cubicBezTo>
                  <a:cubicBezTo>
                    <a:pt x="19" y="16"/>
                    <a:pt x="19" y="16"/>
                    <a:pt x="19" y="16"/>
                  </a:cubicBezTo>
                  <a:cubicBezTo>
                    <a:pt x="19" y="15"/>
                    <a:pt x="19" y="15"/>
                    <a:pt x="19" y="15"/>
                  </a:cubicBezTo>
                  <a:cubicBezTo>
                    <a:pt x="19" y="14"/>
                    <a:pt x="18" y="13"/>
                    <a:pt x="18" y="13"/>
                  </a:cubicBezTo>
                  <a:cubicBezTo>
                    <a:pt x="18" y="13"/>
                    <a:pt x="18" y="13"/>
                    <a:pt x="18" y="13"/>
                  </a:cubicBezTo>
                  <a:cubicBezTo>
                    <a:pt x="18" y="13"/>
                    <a:pt x="18" y="13"/>
                    <a:pt x="18" y="13"/>
                  </a:cubicBezTo>
                  <a:cubicBezTo>
                    <a:pt x="19" y="11"/>
                    <a:pt x="20" y="9"/>
                    <a:pt x="20" y="7"/>
                  </a:cubicBezTo>
                  <a:cubicBezTo>
                    <a:pt x="21" y="8"/>
                    <a:pt x="21" y="8"/>
                    <a:pt x="21" y="8"/>
                  </a:cubicBezTo>
                  <a:moveTo>
                    <a:pt x="6" y="30"/>
                  </a:moveTo>
                  <a:cubicBezTo>
                    <a:pt x="3" y="29"/>
                    <a:pt x="2" y="27"/>
                    <a:pt x="2" y="25"/>
                  </a:cubicBezTo>
                  <a:cubicBezTo>
                    <a:pt x="2" y="24"/>
                    <a:pt x="2" y="24"/>
                    <a:pt x="2" y="24"/>
                  </a:cubicBezTo>
                  <a:cubicBezTo>
                    <a:pt x="2" y="23"/>
                    <a:pt x="2" y="22"/>
                    <a:pt x="2" y="21"/>
                  </a:cubicBezTo>
                  <a:cubicBezTo>
                    <a:pt x="5" y="19"/>
                    <a:pt x="5" y="19"/>
                    <a:pt x="5" y="19"/>
                  </a:cubicBezTo>
                  <a:cubicBezTo>
                    <a:pt x="5" y="19"/>
                    <a:pt x="5" y="19"/>
                    <a:pt x="5" y="19"/>
                  </a:cubicBezTo>
                  <a:cubicBezTo>
                    <a:pt x="5" y="19"/>
                    <a:pt x="5" y="19"/>
                    <a:pt x="5" y="19"/>
                  </a:cubicBezTo>
                  <a:cubicBezTo>
                    <a:pt x="7" y="17"/>
                    <a:pt x="7" y="17"/>
                    <a:pt x="7" y="17"/>
                  </a:cubicBezTo>
                  <a:cubicBezTo>
                    <a:pt x="8" y="17"/>
                    <a:pt x="8" y="16"/>
                    <a:pt x="8" y="15"/>
                  </a:cubicBezTo>
                  <a:cubicBezTo>
                    <a:pt x="9" y="15"/>
                    <a:pt x="9" y="14"/>
                    <a:pt x="9" y="14"/>
                  </a:cubicBezTo>
                  <a:cubicBezTo>
                    <a:pt x="8" y="12"/>
                    <a:pt x="8" y="11"/>
                    <a:pt x="8" y="10"/>
                  </a:cubicBezTo>
                  <a:cubicBezTo>
                    <a:pt x="9" y="7"/>
                    <a:pt x="11" y="5"/>
                    <a:pt x="13" y="2"/>
                  </a:cubicBezTo>
                  <a:cubicBezTo>
                    <a:pt x="13" y="6"/>
                    <a:pt x="13" y="6"/>
                    <a:pt x="13" y="6"/>
                  </a:cubicBezTo>
                  <a:cubicBezTo>
                    <a:pt x="13" y="6"/>
                    <a:pt x="13" y="6"/>
                    <a:pt x="13" y="6"/>
                  </a:cubicBezTo>
                  <a:cubicBezTo>
                    <a:pt x="13" y="7"/>
                    <a:pt x="13" y="9"/>
                    <a:pt x="13" y="10"/>
                  </a:cubicBezTo>
                  <a:cubicBezTo>
                    <a:pt x="12" y="11"/>
                    <a:pt x="12" y="11"/>
                    <a:pt x="12" y="11"/>
                  </a:cubicBezTo>
                  <a:cubicBezTo>
                    <a:pt x="12" y="11"/>
                    <a:pt x="12" y="11"/>
                    <a:pt x="12" y="11"/>
                  </a:cubicBezTo>
                  <a:cubicBezTo>
                    <a:pt x="12" y="11"/>
                    <a:pt x="12" y="11"/>
                    <a:pt x="12" y="11"/>
                  </a:cubicBezTo>
                  <a:cubicBezTo>
                    <a:pt x="12" y="11"/>
                    <a:pt x="12" y="11"/>
                    <a:pt x="12" y="11"/>
                  </a:cubicBezTo>
                  <a:cubicBezTo>
                    <a:pt x="13" y="11"/>
                    <a:pt x="13" y="11"/>
                    <a:pt x="13" y="11"/>
                  </a:cubicBezTo>
                  <a:cubicBezTo>
                    <a:pt x="13" y="12"/>
                    <a:pt x="14" y="13"/>
                    <a:pt x="14" y="14"/>
                  </a:cubicBezTo>
                  <a:cubicBezTo>
                    <a:pt x="13" y="15"/>
                    <a:pt x="12" y="16"/>
                    <a:pt x="12" y="17"/>
                  </a:cubicBezTo>
                  <a:cubicBezTo>
                    <a:pt x="11" y="17"/>
                    <a:pt x="10" y="17"/>
                    <a:pt x="10" y="18"/>
                  </a:cubicBezTo>
                  <a:cubicBezTo>
                    <a:pt x="9" y="18"/>
                    <a:pt x="9" y="18"/>
                    <a:pt x="9" y="18"/>
                  </a:cubicBezTo>
                  <a:cubicBezTo>
                    <a:pt x="9" y="18"/>
                    <a:pt x="9" y="18"/>
                    <a:pt x="9" y="18"/>
                  </a:cubicBezTo>
                  <a:cubicBezTo>
                    <a:pt x="9" y="19"/>
                    <a:pt x="9" y="19"/>
                    <a:pt x="9" y="19"/>
                  </a:cubicBezTo>
                  <a:cubicBezTo>
                    <a:pt x="7" y="19"/>
                    <a:pt x="7" y="19"/>
                    <a:pt x="7" y="19"/>
                  </a:cubicBezTo>
                  <a:cubicBezTo>
                    <a:pt x="7" y="19"/>
                    <a:pt x="7" y="19"/>
                    <a:pt x="6" y="19"/>
                  </a:cubicBezTo>
                  <a:cubicBezTo>
                    <a:pt x="6" y="19"/>
                    <a:pt x="6" y="19"/>
                    <a:pt x="6" y="19"/>
                  </a:cubicBezTo>
                  <a:cubicBezTo>
                    <a:pt x="5" y="19"/>
                    <a:pt x="5" y="20"/>
                    <a:pt x="4" y="20"/>
                  </a:cubicBezTo>
                  <a:cubicBezTo>
                    <a:pt x="3" y="22"/>
                    <a:pt x="3" y="22"/>
                    <a:pt x="3" y="22"/>
                  </a:cubicBezTo>
                  <a:cubicBezTo>
                    <a:pt x="3" y="22"/>
                    <a:pt x="3" y="22"/>
                    <a:pt x="3" y="22"/>
                  </a:cubicBezTo>
                  <a:cubicBezTo>
                    <a:pt x="3" y="22"/>
                    <a:pt x="3" y="22"/>
                    <a:pt x="3" y="22"/>
                  </a:cubicBezTo>
                  <a:cubicBezTo>
                    <a:pt x="3" y="22"/>
                    <a:pt x="3" y="22"/>
                    <a:pt x="3" y="22"/>
                  </a:cubicBezTo>
                  <a:cubicBezTo>
                    <a:pt x="5" y="20"/>
                    <a:pt x="5" y="20"/>
                    <a:pt x="5" y="20"/>
                  </a:cubicBezTo>
                  <a:cubicBezTo>
                    <a:pt x="5" y="20"/>
                    <a:pt x="6" y="20"/>
                    <a:pt x="6" y="20"/>
                  </a:cubicBezTo>
                  <a:cubicBezTo>
                    <a:pt x="7" y="20"/>
                    <a:pt x="7" y="20"/>
                    <a:pt x="7" y="20"/>
                  </a:cubicBezTo>
                  <a:cubicBezTo>
                    <a:pt x="7" y="20"/>
                    <a:pt x="7" y="20"/>
                    <a:pt x="7" y="20"/>
                  </a:cubicBezTo>
                  <a:cubicBezTo>
                    <a:pt x="9" y="19"/>
                    <a:pt x="9" y="19"/>
                    <a:pt x="9" y="19"/>
                  </a:cubicBezTo>
                  <a:cubicBezTo>
                    <a:pt x="9" y="19"/>
                    <a:pt x="9" y="19"/>
                    <a:pt x="9" y="19"/>
                  </a:cubicBezTo>
                  <a:cubicBezTo>
                    <a:pt x="10" y="19"/>
                    <a:pt x="10" y="19"/>
                    <a:pt x="10" y="19"/>
                  </a:cubicBezTo>
                  <a:cubicBezTo>
                    <a:pt x="11" y="19"/>
                    <a:pt x="11" y="18"/>
                    <a:pt x="12" y="18"/>
                  </a:cubicBezTo>
                  <a:cubicBezTo>
                    <a:pt x="12" y="18"/>
                    <a:pt x="12" y="18"/>
                    <a:pt x="12" y="18"/>
                  </a:cubicBezTo>
                  <a:cubicBezTo>
                    <a:pt x="13" y="18"/>
                    <a:pt x="13" y="18"/>
                    <a:pt x="13" y="18"/>
                  </a:cubicBezTo>
                  <a:cubicBezTo>
                    <a:pt x="13" y="17"/>
                    <a:pt x="14" y="16"/>
                    <a:pt x="15" y="15"/>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5" y="17"/>
                    <a:pt x="14" y="18"/>
                    <a:pt x="14" y="19"/>
                  </a:cubicBezTo>
                  <a:cubicBezTo>
                    <a:pt x="14" y="20"/>
                    <a:pt x="14" y="20"/>
                    <a:pt x="14" y="20"/>
                  </a:cubicBezTo>
                  <a:cubicBezTo>
                    <a:pt x="14" y="21"/>
                    <a:pt x="14" y="21"/>
                    <a:pt x="14" y="21"/>
                  </a:cubicBezTo>
                  <a:cubicBezTo>
                    <a:pt x="14" y="21"/>
                    <a:pt x="14" y="21"/>
                    <a:pt x="14" y="21"/>
                  </a:cubicBezTo>
                  <a:cubicBezTo>
                    <a:pt x="14" y="21"/>
                    <a:pt x="14" y="21"/>
                    <a:pt x="14" y="21"/>
                  </a:cubicBezTo>
                  <a:cubicBezTo>
                    <a:pt x="13" y="22"/>
                    <a:pt x="13" y="22"/>
                    <a:pt x="13" y="22"/>
                  </a:cubicBezTo>
                  <a:cubicBezTo>
                    <a:pt x="10" y="25"/>
                    <a:pt x="10" y="25"/>
                    <a:pt x="10" y="25"/>
                  </a:cubicBezTo>
                  <a:cubicBezTo>
                    <a:pt x="9" y="26"/>
                    <a:pt x="8" y="27"/>
                    <a:pt x="7" y="29"/>
                  </a:cubicBezTo>
                  <a:cubicBezTo>
                    <a:pt x="7" y="29"/>
                    <a:pt x="6" y="30"/>
                    <a:pt x="6" y="30"/>
                  </a:cubicBezTo>
                  <a:moveTo>
                    <a:pt x="14" y="0"/>
                  </a:moveTo>
                  <a:cubicBezTo>
                    <a:pt x="13" y="0"/>
                    <a:pt x="13" y="0"/>
                    <a:pt x="13" y="0"/>
                  </a:cubicBezTo>
                  <a:cubicBezTo>
                    <a:pt x="10" y="3"/>
                    <a:pt x="8" y="6"/>
                    <a:pt x="7" y="10"/>
                  </a:cubicBezTo>
                  <a:cubicBezTo>
                    <a:pt x="7" y="10"/>
                    <a:pt x="7" y="10"/>
                    <a:pt x="7" y="10"/>
                  </a:cubicBezTo>
                  <a:cubicBezTo>
                    <a:pt x="6" y="9"/>
                    <a:pt x="6" y="9"/>
                    <a:pt x="6" y="9"/>
                  </a:cubicBezTo>
                  <a:cubicBezTo>
                    <a:pt x="5" y="10"/>
                    <a:pt x="5" y="10"/>
                    <a:pt x="5" y="10"/>
                  </a:cubicBezTo>
                  <a:cubicBezTo>
                    <a:pt x="4" y="12"/>
                    <a:pt x="2" y="14"/>
                    <a:pt x="1" y="16"/>
                  </a:cubicBezTo>
                  <a:cubicBezTo>
                    <a:pt x="1" y="16"/>
                    <a:pt x="1" y="16"/>
                    <a:pt x="1" y="16"/>
                  </a:cubicBezTo>
                  <a:cubicBezTo>
                    <a:pt x="1" y="17"/>
                    <a:pt x="1" y="17"/>
                    <a:pt x="1" y="17"/>
                  </a:cubicBezTo>
                  <a:cubicBezTo>
                    <a:pt x="2" y="17"/>
                    <a:pt x="3" y="18"/>
                    <a:pt x="3" y="18"/>
                  </a:cubicBezTo>
                  <a:cubicBezTo>
                    <a:pt x="0" y="21"/>
                    <a:pt x="0" y="21"/>
                    <a:pt x="0" y="21"/>
                  </a:cubicBezTo>
                  <a:cubicBezTo>
                    <a:pt x="0" y="22"/>
                    <a:pt x="0" y="22"/>
                    <a:pt x="0" y="22"/>
                  </a:cubicBezTo>
                  <a:cubicBezTo>
                    <a:pt x="1" y="22"/>
                    <a:pt x="1" y="23"/>
                    <a:pt x="1" y="24"/>
                  </a:cubicBezTo>
                  <a:cubicBezTo>
                    <a:pt x="1" y="25"/>
                    <a:pt x="1" y="25"/>
                    <a:pt x="1" y="25"/>
                  </a:cubicBezTo>
                  <a:cubicBezTo>
                    <a:pt x="1" y="28"/>
                    <a:pt x="3" y="31"/>
                    <a:pt x="6" y="32"/>
                  </a:cubicBezTo>
                  <a:cubicBezTo>
                    <a:pt x="6" y="33"/>
                    <a:pt x="6" y="34"/>
                    <a:pt x="6" y="35"/>
                  </a:cubicBezTo>
                  <a:cubicBezTo>
                    <a:pt x="6" y="35"/>
                    <a:pt x="6" y="35"/>
                    <a:pt x="6" y="35"/>
                  </a:cubicBezTo>
                  <a:cubicBezTo>
                    <a:pt x="7" y="36"/>
                    <a:pt x="7" y="36"/>
                    <a:pt x="7" y="36"/>
                  </a:cubicBezTo>
                  <a:cubicBezTo>
                    <a:pt x="7" y="36"/>
                    <a:pt x="7" y="36"/>
                    <a:pt x="7" y="36"/>
                  </a:cubicBezTo>
                  <a:cubicBezTo>
                    <a:pt x="7" y="37"/>
                    <a:pt x="7" y="37"/>
                    <a:pt x="7" y="37"/>
                  </a:cubicBezTo>
                  <a:cubicBezTo>
                    <a:pt x="7" y="37"/>
                    <a:pt x="7" y="37"/>
                    <a:pt x="7" y="37"/>
                  </a:cubicBezTo>
                  <a:cubicBezTo>
                    <a:pt x="7" y="37"/>
                    <a:pt x="7" y="37"/>
                    <a:pt x="7" y="37"/>
                  </a:cubicBezTo>
                  <a:cubicBezTo>
                    <a:pt x="8" y="37"/>
                    <a:pt x="8" y="37"/>
                    <a:pt x="8" y="37"/>
                  </a:cubicBezTo>
                  <a:cubicBezTo>
                    <a:pt x="8" y="37"/>
                    <a:pt x="8" y="37"/>
                    <a:pt x="8" y="37"/>
                  </a:cubicBezTo>
                  <a:cubicBezTo>
                    <a:pt x="8" y="38"/>
                    <a:pt x="8" y="38"/>
                    <a:pt x="8" y="38"/>
                  </a:cubicBezTo>
                  <a:cubicBezTo>
                    <a:pt x="8" y="38"/>
                    <a:pt x="8" y="38"/>
                    <a:pt x="8" y="38"/>
                  </a:cubicBezTo>
                  <a:cubicBezTo>
                    <a:pt x="8" y="38"/>
                    <a:pt x="8" y="38"/>
                    <a:pt x="8" y="38"/>
                  </a:cubicBezTo>
                  <a:cubicBezTo>
                    <a:pt x="8" y="38"/>
                    <a:pt x="8" y="38"/>
                    <a:pt x="8" y="39"/>
                  </a:cubicBezTo>
                  <a:cubicBezTo>
                    <a:pt x="8" y="39"/>
                    <a:pt x="8" y="39"/>
                    <a:pt x="8" y="39"/>
                  </a:cubicBezTo>
                  <a:cubicBezTo>
                    <a:pt x="8" y="40"/>
                    <a:pt x="8" y="40"/>
                    <a:pt x="8" y="40"/>
                  </a:cubicBezTo>
                  <a:cubicBezTo>
                    <a:pt x="9" y="40"/>
                    <a:pt x="9" y="40"/>
                    <a:pt x="9" y="40"/>
                  </a:cubicBezTo>
                  <a:cubicBezTo>
                    <a:pt x="12" y="41"/>
                    <a:pt x="15" y="42"/>
                    <a:pt x="18" y="44"/>
                  </a:cubicBezTo>
                  <a:cubicBezTo>
                    <a:pt x="18" y="44"/>
                    <a:pt x="18" y="44"/>
                    <a:pt x="18" y="44"/>
                  </a:cubicBezTo>
                  <a:cubicBezTo>
                    <a:pt x="18" y="44"/>
                    <a:pt x="18" y="44"/>
                    <a:pt x="18" y="44"/>
                  </a:cubicBezTo>
                  <a:cubicBezTo>
                    <a:pt x="19" y="43"/>
                    <a:pt x="19" y="43"/>
                    <a:pt x="19" y="43"/>
                  </a:cubicBezTo>
                  <a:cubicBezTo>
                    <a:pt x="21" y="40"/>
                    <a:pt x="21" y="40"/>
                    <a:pt x="21" y="40"/>
                  </a:cubicBezTo>
                  <a:cubicBezTo>
                    <a:pt x="21" y="40"/>
                    <a:pt x="21" y="40"/>
                    <a:pt x="21" y="40"/>
                  </a:cubicBezTo>
                  <a:cubicBezTo>
                    <a:pt x="23" y="40"/>
                    <a:pt x="25" y="41"/>
                    <a:pt x="27" y="41"/>
                  </a:cubicBezTo>
                  <a:cubicBezTo>
                    <a:pt x="27" y="41"/>
                    <a:pt x="27" y="41"/>
                    <a:pt x="27" y="41"/>
                  </a:cubicBezTo>
                  <a:cubicBezTo>
                    <a:pt x="28" y="42"/>
                    <a:pt x="28" y="42"/>
                    <a:pt x="28" y="42"/>
                  </a:cubicBezTo>
                  <a:cubicBezTo>
                    <a:pt x="28" y="41"/>
                    <a:pt x="28" y="41"/>
                    <a:pt x="28" y="41"/>
                  </a:cubicBezTo>
                  <a:cubicBezTo>
                    <a:pt x="28" y="41"/>
                    <a:pt x="28" y="41"/>
                    <a:pt x="28" y="41"/>
                  </a:cubicBezTo>
                  <a:cubicBezTo>
                    <a:pt x="28" y="41"/>
                    <a:pt x="28" y="41"/>
                    <a:pt x="28" y="41"/>
                  </a:cubicBezTo>
                  <a:cubicBezTo>
                    <a:pt x="35" y="37"/>
                    <a:pt x="35" y="37"/>
                    <a:pt x="35" y="37"/>
                  </a:cubicBezTo>
                  <a:cubicBezTo>
                    <a:pt x="35" y="36"/>
                    <a:pt x="35" y="36"/>
                    <a:pt x="35" y="36"/>
                  </a:cubicBezTo>
                  <a:cubicBezTo>
                    <a:pt x="34" y="35"/>
                    <a:pt x="34" y="35"/>
                    <a:pt x="34" y="35"/>
                  </a:cubicBezTo>
                  <a:cubicBezTo>
                    <a:pt x="34" y="35"/>
                    <a:pt x="34" y="35"/>
                    <a:pt x="34" y="35"/>
                  </a:cubicBezTo>
                  <a:cubicBezTo>
                    <a:pt x="34" y="35"/>
                    <a:pt x="34" y="35"/>
                    <a:pt x="34" y="35"/>
                  </a:cubicBezTo>
                  <a:cubicBezTo>
                    <a:pt x="35" y="34"/>
                    <a:pt x="35" y="34"/>
                    <a:pt x="35" y="34"/>
                  </a:cubicBezTo>
                  <a:cubicBezTo>
                    <a:pt x="36" y="34"/>
                    <a:pt x="36" y="34"/>
                    <a:pt x="36" y="34"/>
                  </a:cubicBezTo>
                  <a:cubicBezTo>
                    <a:pt x="39" y="31"/>
                    <a:pt x="40" y="21"/>
                    <a:pt x="40" y="21"/>
                  </a:cubicBezTo>
                  <a:cubicBezTo>
                    <a:pt x="40" y="20"/>
                    <a:pt x="40" y="20"/>
                    <a:pt x="40" y="20"/>
                  </a:cubicBezTo>
                  <a:cubicBezTo>
                    <a:pt x="40" y="20"/>
                    <a:pt x="37" y="19"/>
                    <a:pt x="36" y="19"/>
                  </a:cubicBezTo>
                  <a:cubicBezTo>
                    <a:pt x="36" y="16"/>
                    <a:pt x="34" y="9"/>
                    <a:pt x="33" y="8"/>
                  </a:cubicBezTo>
                  <a:cubicBezTo>
                    <a:pt x="33" y="8"/>
                    <a:pt x="33" y="8"/>
                    <a:pt x="33" y="8"/>
                  </a:cubicBezTo>
                  <a:cubicBezTo>
                    <a:pt x="33" y="8"/>
                    <a:pt x="29" y="7"/>
                    <a:pt x="27" y="6"/>
                  </a:cubicBezTo>
                  <a:cubicBezTo>
                    <a:pt x="26" y="5"/>
                    <a:pt x="26" y="5"/>
                    <a:pt x="26" y="5"/>
                  </a:cubicBezTo>
                  <a:cubicBezTo>
                    <a:pt x="26" y="5"/>
                    <a:pt x="26" y="5"/>
                    <a:pt x="26" y="5"/>
                  </a:cubicBezTo>
                  <a:cubicBezTo>
                    <a:pt x="25" y="5"/>
                    <a:pt x="23" y="4"/>
                    <a:pt x="22" y="4"/>
                  </a:cubicBezTo>
                  <a:cubicBezTo>
                    <a:pt x="21" y="4"/>
                    <a:pt x="21" y="4"/>
                    <a:pt x="21" y="4"/>
                  </a:cubicBezTo>
                  <a:cubicBezTo>
                    <a:pt x="20" y="6"/>
                    <a:pt x="20" y="6"/>
                    <a:pt x="20" y="6"/>
                  </a:cubicBezTo>
                  <a:cubicBezTo>
                    <a:pt x="20" y="5"/>
                    <a:pt x="19" y="5"/>
                    <a:pt x="18" y="5"/>
                  </a:cubicBezTo>
                  <a:cubicBezTo>
                    <a:pt x="18" y="5"/>
                    <a:pt x="17" y="5"/>
                    <a:pt x="17" y="6"/>
                  </a:cubicBezTo>
                  <a:cubicBezTo>
                    <a:pt x="16" y="5"/>
                    <a:pt x="15" y="5"/>
                    <a:pt x="15" y="5"/>
                  </a:cubicBezTo>
                  <a:cubicBezTo>
                    <a:pt x="14" y="1"/>
                    <a:pt x="14" y="1"/>
                    <a:pt x="14" y="1"/>
                  </a:cubicBezTo>
                  <a:cubicBezTo>
                    <a:pt x="14" y="0"/>
                    <a:pt x="14" y="0"/>
                    <a:pt x="1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14" name="Freeform 200"/>
            <p:cNvSpPr>
              <a:spLocks noEditPoints="1"/>
            </p:cNvSpPr>
            <p:nvPr/>
          </p:nvSpPr>
          <p:spPr bwMode="auto">
            <a:xfrm>
              <a:off x="4274" y="2091"/>
              <a:ext cx="53" cy="60"/>
            </a:xfrm>
            <a:custGeom>
              <a:gdLst>
                <a:gd fmla="*/ 16 w 22" name="T0"/>
                <a:gd fmla="*/ 15 h 25" name="T1"/>
                <a:gd fmla="*/ 14 w 22" name="T2"/>
                <a:gd fmla="*/ 16 h 25" name="T3"/>
                <a:gd fmla="*/ 8 w 22" name="T4"/>
                <a:gd fmla="*/ 14 h 25" name="T5"/>
                <a:gd fmla="*/ 1 w 22" name="T6"/>
                <a:gd fmla="*/ 24 h 25" name="T7"/>
                <a:gd fmla="*/ 18 w 22" name="T8"/>
                <a:gd fmla="*/ 11 h 25" name="T9"/>
                <a:gd fmla="*/ 17 w 22" name="T10"/>
                <a:gd fmla="*/ 11 h 25" name="T11"/>
                <a:gd fmla="*/ 17 w 22" name="T12"/>
                <a:gd fmla="*/ 11 h 25" name="T13"/>
                <a:gd fmla="*/ 8 w 22" name="T14"/>
                <a:gd fmla="*/ 13 h 25" name="T15"/>
                <a:gd fmla="*/ 10 w 22" name="T16"/>
                <a:gd fmla="*/ 5 h 25" name="T17"/>
                <a:gd fmla="*/ 10 w 22" name="T18"/>
                <a:gd fmla="*/ 6 h 25" name="T19"/>
                <a:gd fmla="*/ 10 w 22" name="T20"/>
                <a:gd fmla="*/ 7 h 25" name="T21"/>
                <a:gd fmla="*/ 15 w 22" name="T22"/>
                <a:gd fmla="*/ 13 h 25" name="T23"/>
                <a:gd fmla="*/ 16 w 22" name="T24"/>
                <a:gd fmla="*/ 13 h 25" name="T25"/>
                <a:gd fmla="*/ 18 w 22" name="T26"/>
                <a:gd fmla="*/ 12 h 25" name="T27"/>
                <a:gd fmla="*/ 15 w 22" name="T28"/>
                <a:gd fmla="*/ 14 h 25" name="T29"/>
                <a:gd fmla="*/ 18 w 22" name="T30"/>
                <a:gd fmla="*/ 14 h 25" name="T31"/>
                <a:gd fmla="*/ 14 w 22" name="T32"/>
                <a:gd fmla="*/ 14 h 25" name="T33"/>
                <a:gd fmla="*/ 17 w 22" name="T34"/>
                <a:gd fmla="*/ 15 h 25" name="T35"/>
                <a:gd fmla="*/ 16 w 22" name="T36"/>
                <a:gd fmla="*/ 15 h 25" name="T37"/>
                <a:gd fmla="*/ 13 w 22" name="T38"/>
                <a:gd fmla="*/ 16 h 25" name="T39"/>
                <a:gd fmla="*/ 11 w 22" name="T40"/>
                <a:gd fmla="*/ 11 h 25" name="T41"/>
                <a:gd fmla="*/ 14 w 22" name="T42"/>
                <a:gd fmla="*/ 3 h 25" name="T43"/>
                <a:gd fmla="*/ 19 w 22" name="T44"/>
                <a:gd fmla="*/ 6 h 25" name="T45"/>
                <a:gd fmla="*/ 19 w 22" name="T46"/>
                <a:gd fmla="*/ 7 h 25" name="T47"/>
                <a:gd fmla="*/ 17 w 22" name="T48"/>
                <a:gd fmla="*/ 7 h 25" name="T49"/>
                <a:gd fmla="*/ 19 w 22" name="T50"/>
                <a:gd fmla="*/ 7 h 25" name="T51"/>
                <a:gd fmla="*/ 16 w 22" name="T52"/>
                <a:gd fmla="*/ 7 h 25" name="T53"/>
                <a:gd fmla="*/ 18 w 22" name="T54"/>
                <a:gd fmla="*/ 9 h 25" name="T55"/>
                <a:gd fmla="*/ 16 w 22" name="T56"/>
                <a:gd fmla="*/ 8 h 25" name="T57"/>
                <a:gd fmla="*/ 17 w 22" name="T58"/>
                <a:gd fmla="*/ 9 h 25" name="T59"/>
                <a:gd fmla="*/ 15 w 22" name="T60"/>
                <a:gd fmla="*/ 9 h 25" name="T61"/>
                <a:gd fmla="*/ 17 w 22" name="T62"/>
                <a:gd fmla="*/ 10 h 25" name="T63"/>
                <a:gd fmla="*/ 15 w 22" name="T64"/>
                <a:gd fmla="*/ 10 h 25" name="T65"/>
                <a:gd fmla="*/ 14 w 22" name="T66"/>
                <a:gd fmla="*/ 11 h 25" name="T67"/>
                <a:gd fmla="*/ 16 w 22" name="T68"/>
                <a:gd fmla="*/ 11 h 25" name="T69"/>
                <a:gd fmla="*/ 14 w 22" name="T70"/>
                <a:gd fmla="*/ 11 h 25" name="T71"/>
                <a:gd fmla="*/ 14 w 22" name="T72"/>
                <a:gd fmla="*/ 12 h 25" name="T73"/>
                <a:gd fmla="*/ 15 w 22" name="T74"/>
                <a:gd fmla="*/ 3 h 25" name="T75"/>
                <a:gd fmla="*/ 20 w 22" name="T76"/>
                <a:gd fmla="*/ 2 h 25" name="T77"/>
                <a:gd fmla="*/ 19 w 22" name="T78"/>
                <a:gd fmla="*/ 5 h 25" name="T79"/>
                <a:gd fmla="*/ 14 w 22" name="T80"/>
                <a:gd fmla="*/ 0 h 25" name="T81"/>
                <a:gd fmla="*/ 11 w 22" name="T82"/>
                <a:gd fmla="*/ 4 h 25" name="T83"/>
                <a:gd fmla="*/ 6 w 22" name="T84"/>
                <a:gd fmla="*/ 9 h 25" name="T85"/>
                <a:gd fmla="*/ 1 w 22" name="T86"/>
                <a:gd fmla="*/ 21 h 25" name="T87"/>
                <a:gd fmla="*/ 0 w 22" name="T88"/>
                <a:gd fmla="*/ 25 h 25" name="T89"/>
                <a:gd fmla="*/ 4 w 22" name="T90"/>
                <a:gd fmla="*/ 23 h 25" name="T91"/>
                <a:gd fmla="*/ 12 w 22" name="T92"/>
                <a:gd fmla="*/ 17 h 25" name="T93"/>
                <a:gd fmla="*/ 19 w 22" name="T94"/>
                <a:gd fmla="*/ 9 h 25" name="T95"/>
                <a:gd fmla="*/ 21 w 22" name="T96"/>
                <a:gd fmla="*/ 5 h 25" name="T97"/>
                <a:gd fmla="*/ 16 w 22" name="T98"/>
                <a:gd fmla="*/ 0 h 25"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5" w="22">
                  <a:moveTo>
                    <a:pt x="14" y="16"/>
                  </a:moveTo>
                  <a:cubicBezTo>
                    <a:pt x="13" y="16"/>
                    <a:pt x="13" y="16"/>
                    <a:pt x="13" y="16"/>
                  </a:cubicBezTo>
                  <a:cubicBezTo>
                    <a:pt x="14" y="16"/>
                    <a:pt x="16" y="15"/>
                    <a:pt x="16" y="15"/>
                  </a:cubicBezTo>
                  <a:cubicBezTo>
                    <a:pt x="16" y="16"/>
                    <a:pt x="15" y="16"/>
                    <a:pt x="15" y="16"/>
                  </a:cubicBezTo>
                  <a:cubicBezTo>
                    <a:pt x="15" y="16"/>
                    <a:pt x="15" y="16"/>
                    <a:pt x="15" y="16"/>
                  </a:cubicBezTo>
                  <a:cubicBezTo>
                    <a:pt x="14" y="16"/>
                    <a:pt x="14" y="16"/>
                    <a:pt x="14" y="16"/>
                  </a:cubicBezTo>
                  <a:moveTo>
                    <a:pt x="1" y="24"/>
                  </a:moveTo>
                  <a:cubicBezTo>
                    <a:pt x="1" y="23"/>
                    <a:pt x="2" y="22"/>
                    <a:pt x="2" y="21"/>
                  </a:cubicBezTo>
                  <a:cubicBezTo>
                    <a:pt x="2" y="21"/>
                    <a:pt x="6" y="17"/>
                    <a:pt x="8" y="14"/>
                  </a:cubicBezTo>
                  <a:cubicBezTo>
                    <a:pt x="8" y="15"/>
                    <a:pt x="9" y="15"/>
                    <a:pt x="9" y="15"/>
                  </a:cubicBezTo>
                  <a:cubicBezTo>
                    <a:pt x="3" y="23"/>
                    <a:pt x="3" y="23"/>
                    <a:pt x="3" y="23"/>
                  </a:cubicBezTo>
                  <a:cubicBezTo>
                    <a:pt x="1" y="24"/>
                    <a:pt x="1" y="24"/>
                    <a:pt x="1" y="24"/>
                  </a:cubicBezTo>
                  <a:moveTo>
                    <a:pt x="18" y="11"/>
                  </a:moveTo>
                  <a:cubicBezTo>
                    <a:pt x="18" y="11"/>
                    <a:pt x="18" y="11"/>
                    <a:pt x="18" y="11"/>
                  </a:cubicBezTo>
                  <a:cubicBezTo>
                    <a:pt x="18" y="11"/>
                    <a:pt x="18" y="11"/>
                    <a:pt x="18" y="11"/>
                  </a:cubicBezTo>
                  <a:cubicBezTo>
                    <a:pt x="18" y="11"/>
                    <a:pt x="18" y="11"/>
                    <a:pt x="18" y="11"/>
                  </a:cubicBezTo>
                  <a:cubicBezTo>
                    <a:pt x="18" y="11"/>
                    <a:pt x="18" y="11"/>
                    <a:pt x="18" y="11"/>
                  </a:cubicBezTo>
                  <a:moveTo>
                    <a:pt x="17" y="11"/>
                  </a:moveTo>
                  <a:cubicBezTo>
                    <a:pt x="18" y="10"/>
                    <a:pt x="18" y="10"/>
                    <a:pt x="18" y="10"/>
                  </a:cubicBezTo>
                  <a:cubicBezTo>
                    <a:pt x="18" y="10"/>
                    <a:pt x="18" y="10"/>
                    <a:pt x="18" y="10"/>
                  </a:cubicBezTo>
                  <a:cubicBezTo>
                    <a:pt x="17" y="11"/>
                    <a:pt x="17" y="11"/>
                    <a:pt x="17" y="11"/>
                  </a:cubicBezTo>
                  <a:moveTo>
                    <a:pt x="13" y="16"/>
                  </a:moveTo>
                  <a:cubicBezTo>
                    <a:pt x="13" y="16"/>
                    <a:pt x="13" y="16"/>
                    <a:pt x="13" y="16"/>
                  </a:cubicBezTo>
                  <a:cubicBezTo>
                    <a:pt x="11" y="15"/>
                    <a:pt x="9" y="14"/>
                    <a:pt x="8" y="13"/>
                  </a:cubicBezTo>
                  <a:cubicBezTo>
                    <a:pt x="7" y="12"/>
                    <a:pt x="7" y="11"/>
                    <a:pt x="7" y="9"/>
                  </a:cubicBezTo>
                  <a:cubicBezTo>
                    <a:pt x="7" y="8"/>
                    <a:pt x="7" y="7"/>
                    <a:pt x="8" y="6"/>
                  </a:cubicBezTo>
                  <a:cubicBezTo>
                    <a:pt x="9" y="5"/>
                    <a:pt x="10" y="5"/>
                    <a:pt x="10" y="5"/>
                  </a:cubicBezTo>
                  <a:cubicBezTo>
                    <a:pt x="10" y="5"/>
                    <a:pt x="11" y="5"/>
                    <a:pt x="11" y="5"/>
                  </a:cubicBezTo>
                  <a:cubicBezTo>
                    <a:pt x="10" y="6"/>
                    <a:pt x="10" y="6"/>
                    <a:pt x="10" y="6"/>
                  </a:cubicBezTo>
                  <a:cubicBezTo>
                    <a:pt x="10" y="6"/>
                    <a:pt x="10" y="6"/>
                    <a:pt x="10" y="6"/>
                  </a:cubicBezTo>
                  <a:cubicBezTo>
                    <a:pt x="10" y="7"/>
                    <a:pt x="10" y="7"/>
                    <a:pt x="10" y="7"/>
                  </a:cubicBezTo>
                  <a:cubicBezTo>
                    <a:pt x="10" y="7"/>
                    <a:pt x="10" y="7"/>
                    <a:pt x="10" y="7"/>
                  </a:cubicBezTo>
                  <a:cubicBezTo>
                    <a:pt x="10" y="7"/>
                    <a:pt x="10" y="7"/>
                    <a:pt x="10" y="7"/>
                  </a:cubicBezTo>
                  <a:cubicBezTo>
                    <a:pt x="9" y="8"/>
                    <a:pt x="9" y="10"/>
                    <a:pt x="11" y="12"/>
                  </a:cubicBezTo>
                  <a:cubicBezTo>
                    <a:pt x="11" y="12"/>
                    <a:pt x="13" y="13"/>
                    <a:pt x="14" y="13"/>
                  </a:cubicBezTo>
                  <a:cubicBezTo>
                    <a:pt x="14" y="13"/>
                    <a:pt x="15" y="13"/>
                    <a:pt x="15" y="13"/>
                  </a:cubicBezTo>
                  <a:cubicBezTo>
                    <a:pt x="15" y="13"/>
                    <a:pt x="15" y="13"/>
                    <a:pt x="15" y="13"/>
                  </a:cubicBezTo>
                  <a:cubicBezTo>
                    <a:pt x="15" y="13"/>
                    <a:pt x="15" y="13"/>
                    <a:pt x="15" y="13"/>
                  </a:cubicBezTo>
                  <a:cubicBezTo>
                    <a:pt x="16" y="13"/>
                    <a:pt x="16" y="13"/>
                    <a:pt x="16" y="13"/>
                  </a:cubicBezTo>
                  <a:cubicBezTo>
                    <a:pt x="16" y="12"/>
                    <a:pt x="17" y="12"/>
                    <a:pt x="18" y="12"/>
                  </a:cubicBezTo>
                  <a:cubicBezTo>
                    <a:pt x="18" y="12"/>
                    <a:pt x="18" y="12"/>
                    <a:pt x="18" y="12"/>
                  </a:cubicBezTo>
                  <a:cubicBezTo>
                    <a:pt x="18" y="12"/>
                    <a:pt x="18" y="12"/>
                    <a:pt x="18" y="12"/>
                  </a:cubicBezTo>
                  <a:cubicBezTo>
                    <a:pt x="17" y="13"/>
                    <a:pt x="16" y="13"/>
                    <a:pt x="15" y="13"/>
                  </a:cubicBezTo>
                  <a:cubicBezTo>
                    <a:pt x="14" y="13"/>
                    <a:pt x="14" y="13"/>
                    <a:pt x="14" y="13"/>
                  </a:cubicBezTo>
                  <a:cubicBezTo>
                    <a:pt x="15" y="14"/>
                    <a:pt x="15" y="14"/>
                    <a:pt x="15" y="14"/>
                  </a:cubicBezTo>
                  <a:cubicBezTo>
                    <a:pt x="16" y="13"/>
                    <a:pt x="17" y="13"/>
                    <a:pt x="18" y="13"/>
                  </a:cubicBezTo>
                  <a:cubicBezTo>
                    <a:pt x="18" y="13"/>
                    <a:pt x="18" y="13"/>
                    <a:pt x="18" y="13"/>
                  </a:cubicBezTo>
                  <a:cubicBezTo>
                    <a:pt x="18" y="13"/>
                    <a:pt x="18" y="13"/>
                    <a:pt x="18" y="14"/>
                  </a:cubicBezTo>
                  <a:cubicBezTo>
                    <a:pt x="18" y="13"/>
                    <a:pt x="18" y="13"/>
                    <a:pt x="18" y="13"/>
                  </a:cubicBezTo>
                  <a:cubicBezTo>
                    <a:pt x="16" y="14"/>
                    <a:pt x="15" y="14"/>
                    <a:pt x="14" y="14"/>
                  </a:cubicBezTo>
                  <a:cubicBezTo>
                    <a:pt x="14" y="14"/>
                    <a:pt x="14" y="14"/>
                    <a:pt x="14" y="14"/>
                  </a:cubicBezTo>
                  <a:cubicBezTo>
                    <a:pt x="14" y="15"/>
                    <a:pt x="14" y="15"/>
                    <a:pt x="14" y="15"/>
                  </a:cubicBezTo>
                  <a:cubicBezTo>
                    <a:pt x="15" y="15"/>
                    <a:pt x="17" y="14"/>
                    <a:pt x="18" y="14"/>
                  </a:cubicBezTo>
                  <a:cubicBezTo>
                    <a:pt x="17" y="15"/>
                    <a:pt x="17" y="15"/>
                    <a:pt x="17" y="15"/>
                  </a:cubicBezTo>
                  <a:cubicBezTo>
                    <a:pt x="17" y="15"/>
                    <a:pt x="17" y="15"/>
                    <a:pt x="17" y="15"/>
                  </a:cubicBezTo>
                  <a:cubicBezTo>
                    <a:pt x="17" y="15"/>
                    <a:pt x="17" y="15"/>
                    <a:pt x="17" y="15"/>
                  </a:cubicBezTo>
                  <a:cubicBezTo>
                    <a:pt x="16" y="15"/>
                    <a:pt x="16" y="15"/>
                    <a:pt x="16" y="15"/>
                  </a:cubicBezTo>
                  <a:cubicBezTo>
                    <a:pt x="16" y="15"/>
                    <a:pt x="16" y="15"/>
                    <a:pt x="16" y="15"/>
                  </a:cubicBezTo>
                  <a:cubicBezTo>
                    <a:pt x="13" y="15"/>
                    <a:pt x="13" y="15"/>
                    <a:pt x="13" y="15"/>
                  </a:cubicBezTo>
                  <a:cubicBezTo>
                    <a:pt x="13" y="16"/>
                    <a:pt x="13" y="16"/>
                    <a:pt x="13" y="16"/>
                  </a:cubicBezTo>
                  <a:cubicBezTo>
                    <a:pt x="13" y="16"/>
                    <a:pt x="13" y="16"/>
                    <a:pt x="13" y="16"/>
                  </a:cubicBezTo>
                  <a:moveTo>
                    <a:pt x="14" y="12"/>
                  </a:moveTo>
                  <a:cubicBezTo>
                    <a:pt x="13" y="12"/>
                    <a:pt x="12" y="12"/>
                    <a:pt x="11" y="11"/>
                  </a:cubicBezTo>
                  <a:cubicBezTo>
                    <a:pt x="10" y="10"/>
                    <a:pt x="10" y="8"/>
                    <a:pt x="11" y="7"/>
                  </a:cubicBezTo>
                  <a:cubicBezTo>
                    <a:pt x="11" y="6"/>
                    <a:pt x="12" y="6"/>
                    <a:pt x="12" y="5"/>
                  </a:cubicBezTo>
                  <a:cubicBezTo>
                    <a:pt x="13" y="4"/>
                    <a:pt x="13" y="3"/>
                    <a:pt x="14" y="3"/>
                  </a:cubicBezTo>
                  <a:cubicBezTo>
                    <a:pt x="14" y="3"/>
                    <a:pt x="14" y="3"/>
                    <a:pt x="14" y="3"/>
                  </a:cubicBezTo>
                  <a:cubicBezTo>
                    <a:pt x="14" y="4"/>
                    <a:pt x="14" y="5"/>
                    <a:pt x="15" y="5"/>
                  </a:cubicBezTo>
                  <a:cubicBezTo>
                    <a:pt x="17" y="6"/>
                    <a:pt x="18" y="6"/>
                    <a:pt x="19" y="6"/>
                  </a:cubicBezTo>
                  <a:cubicBezTo>
                    <a:pt x="20" y="6"/>
                    <a:pt x="20" y="6"/>
                    <a:pt x="20" y="6"/>
                  </a:cubicBezTo>
                  <a:cubicBezTo>
                    <a:pt x="19" y="7"/>
                    <a:pt x="19" y="7"/>
                    <a:pt x="19" y="7"/>
                  </a:cubicBezTo>
                  <a:cubicBezTo>
                    <a:pt x="19" y="7"/>
                    <a:pt x="19" y="7"/>
                    <a:pt x="19" y="7"/>
                  </a:cubicBezTo>
                  <a:cubicBezTo>
                    <a:pt x="19" y="7"/>
                    <a:pt x="19" y="7"/>
                    <a:pt x="18" y="7"/>
                  </a:cubicBezTo>
                  <a:cubicBezTo>
                    <a:pt x="18" y="7"/>
                    <a:pt x="17" y="7"/>
                    <a:pt x="17" y="7"/>
                  </a:cubicBezTo>
                  <a:cubicBezTo>
                    <a:pt x="17" y="7"/>
                    <a:pt x="17" y="7"/>
                    <a:pt x="17" y="7"/>
                  </a:cubicBezTo>
                  <a:cubicBezTo>
                    <a:pt x="17" y="7"/>
                    <a:pt x="17" y="7"/>
                    <a:pt x="17" y="7"/>
                  </a:cubicBezTo>
                  <a:cubicBezTo>
                    <a:pt x="17" y="7"/>
                    <a:pt x="18" y="7"/>
                    <a:pt x="18" y="7"/>
                  </a:cubicBezTo>
                  <a:cubicBezTo>
                    <a:pt x="19" y="7"/>
                    <a:pt x="19" y="7"/>
                    <a:pt x="19" y="7"/>
                  </a:cubicBezTo>
                  <a:cubicBezTo>
                    <a:pt x="19" y="8"/>
                    <a:pt x="19" y="8"/>
                    <a:pt x="19" y="8"/>
                  </a:cubicBezTo>
                  <a:cubicBezTo>
                    <a:pt x="18" y="8"/>
                    <a:pt x="17" y="7"/>
                    <a:pt x="17" y="7"/>
                  </a:cubicBezTo>
                  <a:cubicBezTo>
                    <a:pt x="16" y="7"/>
                    <a:pt x="16" y="7"/>
                    <a:pt x="16" y="7"/>
                  </a:cubicBezTo>
                  <a:cubicBezTo>
                    <a:pt x="17" y="8"/>
                    <a:pt x="17" y="8"/>
                    <a:pt x="17" y="8"/>
                  </a:cubicBezTo>
                  <a:cubicBezTo>
                    <a:pt x="17" y="8"/>
                    <a:pt x="18" y="8"/>
                    <a:pt x="18" y="8"/>
                  </a:cubicBezTo>
                  <a:cubicBezTo>
                    <a:pt x="18" y="9"/>
                    <a:pt x="18" y="9"/>
                    <a:pt x="18" y="9"/>
                  </a:cubicBezTo>
                  <a:cubicBezTo>
                    <a:pt x="18" y="8"/>
                    <a:pt x="18" y="8"/>
                    <a:pt x="18" y="8"/>
                  </a:cubicBezTo>
                  <a:cubicBezTo>
                    <a:pt x="18" y="8"/>
                    <a:pt x="17" y="8"/>
                    <a:pt x="17" y="8"/>
                  </a:cubicBezTo>
                  <a:cubicBezTo>
                    <a:pt x="17" y="8"/>
                    <a:pt x="16" y="8"/>
                    <a:pt x="16" y="8"/>
                  </a:cubicBezTo>
                  <a:cubicBezTo>
                    <a:pt x="16" y="9"/>
                    <a:pt x="16" y="9"/>
                    <a:pt x="16" y="9"/>
                  </a:cubicBezTo>
                  <a:cubicBezTo>
                    <a:pt x="16" y="9"/>
                    <a:pt x="16" y="9"/>
                    <a:pt x="16" y="9"/>
                  </a:cubicBezTo>
                  <a:cubicBezTo>
                    <a:pt x="16" y="9"/>
                    <a:pt x="17" y="9"/>
                    <a:pt x="17" y="9"/>
                  </a:cubicBezTo>
                  <a:cubicBezTo>
                    <a:pt x="18" y="9"/>
                    <a:pt x="18" y="9"/>
                    <a:pt x="18" y="9"/>
                  </a:cubicBezTo>
                  <a:cubicBezTo>
                    <a:pt x="17" y="10"/>
                    <a:pt x="17" y="10"/>
                    <a:pt x="17" y="10"/>
                  </a:cubicBezTo>
                  <a:cubicBezTo>
                    <a:pt x="16" y="10"/>
                    <a:pt x="16" y="10"/>
                    <a:pt x="15" y="9"/>
                  </a:cubicBezTo>
                  <a:cubicBezTo>
                    <a:pt x="15" y="10"/>
                    <a:pt x="15" y="10"/>
                    <a:pt x="15" y="10"/>
                  </a:cubicBezTo>
                  <a:cubicBezTo>
                    <a:pt x="15" y="10"/>
                    <a:pt x="15" y="10"/>
                    <a:pt x="15" y="10"/>
                  </a:cubicBezTo>
                  <a:cubicBezTo>
                    <a:pt x="16" y="10"/>
                    <a:pt x="16" y="10"/>
                    <a:pt x="17" y="10"/>
                  </a:cubicBezTo>
                  <a:cubicBezTo>
                    <a:pt x="16" y="11"/>
                    <a:pt x="16" y="11"/>
                    <a:pt x="16" y="11"/>
                  </a:cubicBezTo>
                  <a:cubicBezTo>
                    <a:pt x="16" y="11"/>
                    <a:pt x="16" y="11"/>
                    <a:pt x="16" y="11"/>
                  </a:cubicBezTo>
                  <a:cubicBezTo>
                    <a:pt x="16" y="11"/>
                    <a:pt x="15" y="10"/>
                    <a:pt x="15" y="10"/>
                  </a:cubicBezTo>
                  <a:cubicBezTo>
                    <a:pt x="15" y="10"/>
                    <a:pt x="15" y="10"/>
                    <a:pt x="15" y="10"/>
                  </a:cubicBezTo>
                  <a:cubicBezTo>
                    <a:pt x="15" y="10"/>
                    <a:pt x="15" y="10"/>
                    <a:pt x="15" y="10"/>
                  </a:cubicBezTo>
                  <a:cubicBezTo>
                    <a:pt x="14" y="11"/>
                    <a:pt x="14" y="11"/>
                    <a:pt x="14" y="11"/>
                  </a:cubicBezTo>
                  <a:cubicBezTo>
                    <a:pt x="15" y="11"/>
                    <a:pt x="15" y="11"/>
                    <a:pt x="15" y="11"/>
                  </a:cubicBezTo>
                  <a:cubicBezTo>
                    <a:pt x="15" y="11"/>
                    <a:pt x="15" y="11"/>
                    <a:pt x="16" y="11"/>
                  </a:cubicBezTo>
                  <a:cubicBezTo>
                    <a:pt x="16" y="11"/>
                    <a:pt x="16" y="11"/>
                    <a:pt x="16" y="11"/>
                  </a:cubicBezTo>
                  <a:cubicBezTo>
                    <a:pt x="16" y="11"/>
                    <a:pt x="15" y="11"/>
                    <a:pt x="15" y="11"/>
                  </a:cubicBezTo>
                  <a:cubicBezTo>
                    <a:pt x="15" y="11"/>
                    <a:pt x="14" y="11"/>
                    <a:pt x="14" y="11"/>
                  </a:cubicBezTo>
                  <a:cubicBezTo>
                    <a:pt x="14" y="11"/>
                    <a:pt x="14" y="11"/>
                    <a:pt x="14" y="11"/>
                  </a:cubicBezTo>
                  <a:cubicBezTo>
                    <a:pt x="14" y="12"/>
                    <a:pt x="14" y="12"/>
                    <a:pt x="14" y="12"/>
                  </a:cubicBezTo>
                  <a:cubicBezTo>
                    <a:pt x="15" y="12"/>
                    <a:pt x="15" y="12"/>
                    <a:pt x="15" y="12"/>
                  </a:cubicBezTo>
                  <a:cubicBezTo>
                    <a:pt x="14" y="12"/>
                    <a:pt x="14" y="12"/>
                    <a:pt x="14" y="12"/>
                  </a:cubicBezTo>
                  <a:moveTo>
                    <a:pt x="19" y="5"/>
                  </a:moveTo>
                  <a:cubicBezTo>
                    <a:pt x="18" y="5"/>
                    <a:pt x="17" y="5"/>
                    <a:pt x="16" y="4"/>
                  </a:cubicBezTo>
                  <a:cubicBezTo>
                    <a:pt x="15" y="4"/>
                    <a:pt x="15" y="3"/>
                    <a:pt x="15" y="3"/>
                  </a:cubicBezTo>
                  <a:cubicBezTo>
                    <a:pt x="15" y="2"/>
                    <a:pt x="15" y="2"/>
                    <a:pt x="15" y="1"/>
                  </a:cubicBezTo>
                  <a:cubicBezTo>
                    <a:pt x="15" y="1"/>
                    <a:pt x="16" y="1"/>
                    <a:pt x="16" y="1"/>
                  </a:cubicBezTo>
                  <a:cubicBezTo>
                    <a:pt x="17" y="1"/>
                    <a:pt x="19" y="1"/>
                    <a:pt x="20" y="2"/>
                  </a:cubicBezTo>
                  <a:cubicBezTo>
                    <a:pt x="20" y="3"/>
                    <a:pt x="21" y="4"/>
                    <a:pt x="21" y="4"/>
                  </a:cubicBezTo>
                  <a:cubicBezTo>
                    <a:pt x="21" y="5"/>
                    <a:pt x="20" y="5"/>
                    <a:pt x="20" y="5"/>
                  </a:cubicBezTo>
                  <a:cubicBezTo>
                    <a:pt x="20" y="5"/>
                    <a:pt x="19" y="5"/>
                    <a:pt x="19" y="5"/>
                  </a:cubicBezTo>
                  <a:moveTo>
                    <a:pt x="16" y="0"/>
                  </a:moveTo>
                  <a:cubicBezTo>
                    <a:pt x="16" y="0"/>
                    <a:pt x="15" y="0"/>
                    <a:pt x="14" y="0"/>
                  </a:cubicBezTo>
                  <a:cubicBezTo>
                    <a:pt x="14" y="0"/>
                    <a:pt x="14" y="0"/>
                    <a:pt x="14" y="0"/>
                  </a:cubicBezTo>
                  <a:cubicBezTo>
                    <a:pt x="14" y="1"/>
                    <a:pt x="14" y="1"/>
                    <a:pt x="14" y="1"/>
                  </a:cubicBezTo>
                  <a:cubicBezTo>
                    <a:pt x="14" y="1"/>
                    <a:pt x="14" y="1"/>
                    <a:pt x="14" y="1"/>
                  </a:cubicBezTo>
                  <a:cubicBezTo>
                    <a:pt x="13" y="2"/>
                    <a:pt x="12" y="3"/>
                    <a:pt x="11" y="4"/>
                  </a:cubicBezTo>
                  <a:cubicBezTo>
                    <a:pt x="11" y="4"/>
                    <a:pt x="11" y="4"/>
                    <a:pt x="10" y="4"/>
                  </a:cubicBezTo>
                  <a:cubicBezTo>
                    <a:pt x="9" y="4"/>
                    <a:pt x="8" y="4"/>
                    <a:pt x="8" y="5"/>
                  </a:cubicBezTo>
                  <a:cubicBezTo>
                    <a:pt x="6" y="6"/>
                    <a:pt x="6" y="8"/>
                    <a:pt x="6" y="9"/>
                  </a:cubicBezTo>
                  <a:cubicBezTo>
                    <a:pt x="6" y="11"/>
                    <a:pt x="6" y="12"/>
                    <a:pt x="7" y="14"/>
                  </a:cubicBezTo>
                  <a:cubicBezTo>
                    <a:pt x="5" y="17"/>
                    <a:pt x="1" y="21"/>
                    <a:pt x="1" y="21"/>
                  </a:cubicBezTo>
                  <a:cubicBezTo>
                    <a:pt x="1" y="21"/>
                    <a:pt x="1" y="21"/>
                    <a:pt x="1" y="21"/>
                  </a:cubicBezTo>
                  <a:cubicBezTo>
                    <a:pt x="1" y="21"/>
                    <a:pt x="1" y="21"/>
                    <a:pt x="1" y="21"/>
                  </a:cubicBezTo>
                  <a:cubicBezTo>
                    <a:pt x="1" y="22"/>
                    <a:pt x="0" y="25"/>
                    <a:pt x="0" y="25"/>
                  </a:cubicBezTo>
                  <a:cubicBezTo>
                    <a:pt x="0" y="25"/>
                    <a:pt x="0" y="25"/>
                    <a:pt x="0" y="25"/>
                  </a:cubicBezTo>
                  <a:cubicBezTo>
                    <a:pt x="0" y="25"/>
                    <a:pt x="0" y="25"/>
                    <a:pt x="0" y="25"/>
                  </a:cubicBezTo>
                  <a:cubicBezTo>
                    <a:pt x="0" y="25"/>
                    <a:pt x="0" y="25"/>
                    <a:pt x="0" y="25"/>
                  </a:cubicBezTo>
                  <a:cubicBezTo>
                    <a:pt x="4" y="23"/>
                    <a:pt x="4" y="23"/>
                    <a:pt x="4" y="23"/>
                  </a:cubicBezTo>
                  <a:cubicBezTo>
                    <a:pt x="4" y="23"/>
                    <a:pt x="4" y="23"/>
                    <a:pt x="4" y="23"/>
                  </a:cubicBezTo>
                  <a:cubicBezTo>
                    <a:pt x="10" y="16"/>
                    <a:pt x="10" y="16"/>
                    <a:pt x="10" y="16"/>
                  </a:cubicBezTo>
                  <a:cubicBezTo>
                    <a:pt x="11" y="16"/>
                    <a:pt x="12" y="17"/>
                    <a:pt x="12" y="17"/>
                  </a:cubicBezTo>
                  <a:cubicBezTo>
                    <a:pt x="13" y="17"/>
                    <a:pt x="13" y="17"/>
                    <a:pt x="14" y="17"/>
                  </a:cubicBezTo>
                  <a:cubicBezTo>
                    <a:pt x="15" y="17"/>
                    <a:pt x="17" y="16"/>
                    <a:pt x="18" y="15"/>
                  </a:cubicBezTo>
                  <a:cubicBezTo>
                    <a:pt x="20" y="14"/>
                    <a:pt x="20" y="11"/>
                    <a:pt x="19" y="9"/>
                  </a:cubicBezTo>
                  <a:cubicBezTo>
                    <a:pt x="19" y="9"/>
                    <a:pt x="19" y="8"/>
                    <a:pt x="20" y="8"/>
                  </a:cubicBezTo>
                  <a:cubicBezTo>
                    <a:pt x="20" y="7"/>
                    <a:pt x="21" y="6"/>
                    <a:pt x="21" y="5"/>
                  </a:cubicBezTo>
                  <a:cubicBezTo>
                    <a:pt x="21" y="5"/>
                    <a:pt x="21" y="5"/>
                    <a:pt x="21" y="5"/>
                  </a:cubicBezTo>
                  <a:cubicBezTo>
                    <a:pt x="22" y="4"/>
                    <a:pt x="22" y="4"/>
                    <a:pt x="22" y="4"/>
                  </a:cubicBezTo>
                  <a:cubicBezTo>
                    <a:pt x="22" y="3"/>
                    <a:pt x="21" y="2"/>
                    <a:pt x="20" y="1"/>
                  </a:cubicBezTo>
                  <a:cubicBezTo>
                    <a:pt x="19" y="0"/>
                    <a:pt x="18" y="0"/>
                    <a:pt x="1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15" name="Freeform 201"/>
            <p:cNvSpPr>
              <a:spLocks noEditPoints="1"/>
            </p:cNvSpPr>
            <p:nvPr/>
          </p:nvSpPr>
          <p:spPr bwMode="auto">
            <a:xfrm>
              <a:off x="3432" y="2091"/>
              <a:ext cx="83" cy="117"/>
            </a:xfrm>
            <a:custGeom>
              <a:gdLst>
                <a:gd fmla="*/ 27 w 35" name="T0"/>
                <a:gd fmla="*/ 48 h 49" name="T1"/>
                <a:gd fmla="*/ 24 w 35" name="T2"/>
                <a:gd fmla="*/ 44 h 49" name="T3"/>
                <a:gd fmla="*/ 29 w 35" name="T4"/>
                <a:gd fmla="*/ 48 h 49" name="T5"/>
                <a:gd fmla="*/ 22 w 35" name="T6"/>
                <a:gd fmla="*/ 47 h 49" name="T7"/>
                <a:gd fmla="*/ 30 w 35" name="T8"/>
                <a:gd fmla="*/ 48 h 49" name="T9"/>
                <a:gd fmla="*/ 17 w 35" name="T10"/>
                <a:gd fmla="*/ 46 h 49" name="T11"/>
                <a:gd fmla="*/ 14 w 35" name="T12"/>
                <a:gd fmla="*/ 44 h 49" name="T13"/>
                <a:gd fmla="*/ 13 w 35" name="T14"/>
                <a:gd fmla="*/ 40 h 49" name="T15"/>
                <a:gd fmla="*/ 15 w 35" name="T16"/>
                <a:gd fmla="*/ 41 h 49" name="T17"/>
                <a:gd fmla="*/ 12 w 35" name="T18"/>
                <a:gd fmla="*/ 39 h 49" name="T19"/>
                <a:gd fmla="*/ 11 w 35" name="T20"/>
                <a:gd fmla="*/ 38 h 49" name="T21"/>
                <a:gd fmla="*/ 8 w 35" name="T22"/>
                <a:gd fmla="*/ 36 h 49" name="T23"/>
                <a:gd fmla="*/ 7 w 35" name="T24"/>
                <a:gd fmla="*/ 33 h 49" name="T25"/>
                <a:gd fmla="*/ 3 w 35" name="T26"/>
                <a:gd fmla="*/ 29 h 49" name="T27"/>
                <a:gd fmla="*/ 4 w 35" name="T28"/>
                <a:gd fmla="*/ 29 h 49" name="T29"/>
                <a:gd fmla="*/ 5 w 35" name="T30"/>
                <a:gd fmla="*/ 29 h 49" name="T31"/>
                <a:gd fmla="*/ 20 w 35" name="T32"/>
                <a:gd fmla="*/ 29 h 49" name="T33"/>
                <a:gd fmla="*/ 18 w 35" name="T34"/>
                <a:gd fmla="*/ 29 h 49" name="T35"/>
                <a:gd fmla="*/ 24 w 35" name="T36"/>
                <a:gd fmla="*/ 29 h 49" name="T37"/>
                <a:gd fmla="*/ 23 w 35" name="T38"/>
                <a:gd fmla="*/ 32 h 49" name="T39"/>
                <a:gd fmla="*/ 27 w 35" name="T40"/>
                <a:gd fmla="*/ 29 h 49" name="T41"/>
                <a:gd fmla="*/ 29 w 35" name="T42"/>
                <a:gd fmla="*/ 29 h 49" name="T43"/>
                <a:gd fmla="*/ 1 w 35" name="T44"/>
                <a:gd fmla="*/ 29 h 49" name="T45"/>
                <a:gd fmla="*/ 1 w 35" name="T46"/>
                <a:gd fmla="*/ 23 h 49" name="T47"/>
                <a:gd fmla="*/ 3 w 35" name="T48"/>
                <a:gd fmla="*/ 23 h 49" name="T49"/>
                <a:gd fmla="*/ 22 w 35" name="T50"/>
                <a:gd fmla="*/ 21 h 49" name="T51"/>
                <a:gd fmla="*/ 20 w 35" name="T52"/>
                <a:gd fmla="*/ 23 h 49" name="T53"/>
                <a:gd fmla="*/ 23 w 35" name="T54"/>
                <a:gd fmla="*/ 23 h 49" name="T55"/>
                <a:gd fmla="*/ 16 w 35" name="T56"/>
                <a:gd fmla="*/ 23 h 49" name="T57"/>
                <a:gd fmla="*/ 18 w 35" name="T58"/>
                <a:gd fmla="*/ 23 h 49" name="T59"/>
                <a:gd fmla="*/ 26 w 35" name="T60"/>
                <a:gd fmla="*/ 21 h 49" name="T61"/>
                <a:gd fmla="*/ 28 w 35" name="T62"/>
                <a:gd fmla="*/ 21 h 49" name="T63"/>
                <a:gd fmla="*/ 5 w 35" name="T64"/>
                <a:gd fmla="*/ 21 h 49" name="T65"/>
                <a:gd fmla="*/ 1 w 35" name="T66"/>
                <a:gd fmla="*/ 21 h 49" name="T67"/>
                <a:gd fmla="*/ 18 w 35" name="T68"/>
                <a:gd fmla="*/ 15 h 49" name="T69"/>
                <a:gd fmla="*/ 18 w 35" name="T70"/>
                <a:gd fmla="*/ 14 h 49" name="T71"/>
                <a:gd fmla="*/ 30 w 35" name="T72"/>
                <a:gd fmla="*/ 12 h 49" name="T73"/>
                <a:gd fmla="*/ 22 w 35" name="T74"/>
                <a:gd fmla="*/ 10 h 49" name="T75"/>
                <a:gd fmla="*/ 30 w 35" name="T76"/>
                <a:gd fmla="*/ 10 h 49" name="T77"/>
                <a:gd fmla="*/ 23 w 35" name="T78"/>
                <a:gd fmla="*/ 11 h 49" name="T79"/>
                <a:gd fmla="*/ 28 w 35" name="T80"/>
                <a:gd fmla="*/ 9 h 49" name="T81"/>
                <a:gd fmla="*/ 24 w 35" name="T82"/>
                <a:gd fmla="*/ 11 h 49" name="T83"/>
                <a:gd fmla="*/ 33 w 35" name="T84"/>
                <a:gd fmla="*/ 10 h 49" name="T85"/>
                <a:gd fmla="*/ 16 w 35" name="T86"/>
                <a:gd fmla="*/ 15 h 49" name="T87"/>
                <a:gd fmla="*/ 18 w 35" name="T88"/>
                <a:gd fmla="*/ 20 h 49" name="T89"/>
                <a:gd fmla="*/ 14 w 35" name="T90"/>
                <a:gd fmla="*/ 24 h 49" name="T91"/>
                <a:gd fmla="*/ 19 w 35" name="T92"/>
                <a:gd fmla="*/ 28 h 49" name="T93"/>
                <a:gd fmla="*/ 17 w 35" name="T94"/>
                <a:gd fmla="*/ 32 h 49" name="T95"/>
                <a:gd fmla="*/ 8 w 35" name="T96"/>
                <a:gd fmla="*/ 28 h 49" name="T97"/>
                <a:gd fmla="*/ 3 w 35" name="T98"/>
                <a:gd fmla="*/ 25 h 49" name="T99"/>
                <a:gd fmla="*/ 4 w 35" name="T100"/>
                <a:gd fmla="*/ 20 h 49" name="T101"/>
                <a:gd fmla="*/ 26 w 35" name="T102"/>
                <a:gd fmla="*/ 0 h 49" name="T103"/>
                <a:gd fmla="*/ 2 w 35" name="T104"/>
                <a:gd fmla="*/ 15 h 49" name="T105"/>
                <a:gd fmla="*/ 0 w 35" name="T106"/>
                <a:gd fmla="*/ 24 h 49" name="T107"/>
                <a:gd fmla="*/ 2 w 35" name="T108"/>
                <a:gd fmla="*/ 24 h 49" name="T109"/>
                <a:gd fmla="*/ 1 w 35" name="T110"/>
                <a:gd fmla="*/ 34 h 49" name="T111"/>
                <a:gd fmla="*/ 28 w 35" name="T112"/>
                <a:gd fmla="*/ 49 h 49" name="T113"/>
                <a:gd fmla="*/ 35 w 35" name="T114"/>
                <a:gd fmla="*/ 43 h 49" name="T115"/>
                <a:gd fmla="*/ 28 w 35" name="T116"/>
                <a:gd fmla="*/ 33 h 49" name="T117"/>
                <a:gd fmla="*/ 29 w 35" name="T118"/>
                <a:gd fmla="*/ 23 h 49" name="T119"/>
                <a:gd fmla="*/ 21 w 35" name="T120"/>
                <a:gd fmla="*/ 15 h 49" name="T121"/>
                <a:gd fmla="*/ 34 w 35" name="T122"/>
                <a:gd fmla="*/ 12 h 4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9" w="35">
                  <a:moveTo>
                    <a:pt x="32" y="48"/>
                  </a:moveTo>
                  <a:cubicBezTo>
                    <a:pt x="32" y="47"/>
                    <a:pt x="33" y="46"/>
                    <a:pt x="33" y="45"/>
                  </a:cubicBezTo>
                  <a:cubicBezTo>
                    <a:pt x="33" y="46"/>
                    <a:pt x="33" y="47"/>
                    <a:pt x="33" y="47"/>
                  </a:cubicBezTo>
                  <a:cubicBezTo>
                    <a:pt x="33" y="48"/>
                    <a:pt x="32" y="48"/>
                    <a:pt x="32" y="48"/>
                  </a:cubicBezTo>
                  <a:moveTo>
                    <a:pt x="27" y="45"/>
                  </a:moveTo>
                  <a:cubicBezTo>
                    <a:pt x="27" y="45"/>
                    <a:pt x="28" y="45"/>
                    <a:pt x="28" y="44"/>
                  </a:cubicBezTo>
                  <a:cubicBezTo>
                    <a:pt x="28" y="46"/>
                    <a:pt x="27" y="47"/>
                    <a:pt x="27" y="48"/>
                  </a:cubicBezTo>
                  <a:cubicBezTo>
                    <a:pt x="26" y="48"/>
                    <a:pt x="25" y="48"/>
                    <a:pt x="25" y="48"/>
                  </a:cubicBezTo>
                  <a:cubicBezTo>
                    <a:pt x="25" y="47"/>
                    <a:pt x="26" y="45"/>
                    <a:pt x="27" y="45"/>
                  </a:cubicBezTo>
                  <a:cubicBezTo>
                    <a:pt x="27" y="45"/>
                    <a:pt x="27" y="45"/>
                    <a:pt x="27" y="45"/>
                  </a:cubicBezTo>
                  <a:moveTo>
                    <a:pt x="24" y="48"/>
                  </a:moveTo>
                  <a:cubicBezTo>
                    <a:pt x="24" y="48"/>
                    <a:pt x="23" y="47"/>
                    <a:pt x="23" y="47"/>
                  </a:cubicBezTo>
                  <a:cubicBezTo>
                    <a:pt x="23" y="46"/>
                    <a:pt x="23" y="45"/>
                    <a:pt x="24" y="44"/>
                  </a:cubicBezTo>
                  <a:cubicBezTo>
                    <a:pt x="24" y="44"/>
                    <a:pt x="24" y="44"/>
                    <a:pt x="24" y="44"/>
                  </a:cubicBezTo>
                  <a:cubicBezTo>
                    <a:pt x="25" y="44"/>
                    <a:pt x="25" y="44"/>
                    <a:pt x="26" y="44"/>
                  </a:cubicBezTo>
                  <a:cubicBezTo>
                    <a:pt x="25" y="45"/>
                    <a:pt x="25" y="46"/>
                    <a:pt x="24" y="48"/>
                  </a:cubicBezTo>
                  <a:moveTo>
                    <a:pt x="28" y="48"/>
                  </a:moveTo>
                  <a:cubicBezTo>
                    <a:pt x="28" y="48"/>
                    <a:pt x="27" y="48"/>
                    <a:pt x="27" y="48"/>
                  </a:cubicBezTo>
                  <a:cubicBezTo>
                    <a:pt x="28" y="47"/>
                    <a:pt x="28" y="45"/>
                    <a:pt x="29" y="44"/>
                  </a:cubicBezTo>
                  <a:cubicBezTo>
                    <a:pt x="30" y="44"/>
                    <a:pt x="31" y="44"/>
                    <a:pt x="31" y="44"/>
                  </a:cubicBezTo>
                  <a:cubicBezTo>
                    <a:pt x="30" y="45"/>
                    <a:pt x="30" y="46"/>
                    <a:pt x="29" y="48"/>
                  </a:cubicBezTo>
                  <a:cubicBezTo>
                    <a:pt x="29" y="48"/>
                    <a:pt x="28" y="48"/>
                    <a:pt x="28" y="48"/>
                  </a:cubicBezTo>
                  <a:moveTo>
                    <a:pt x="22" y="47"/>
                  </a:moveTo>
                  <a:cubicBezTo>
                    <a:pt x="21" y="47"/>
                    <a:pt x="21" y="47"/>
                    <a:pt x="20" y="47"/>
                  </a:cubicBezTo>
                  <a:cubicBezTo>
                    <a:pt x="20" y="47"/>
                    <a:pt x="20" y="47"/>
                    <a:pt x="20" y="47"/>
                  </a:cubicBezTo>
                  <a:cubicBezTo>
                    <a:pt x="22" y="44"/>
                    <a:pt x="22" y="44"/>
                    <a:pt x="22" y="44"/>
                  </a:cubicBezTo>
                  <a:cubicBezTo>
                    <a:pt x="22" y="44"/>
                    <a:pt x="23" y="44"/>
                    <a:pt x="24" y="44"/>
                  </a:cubicBezTo>
                  <a:cubicBezTo>
                    <a:pt x="23" y="45"/>
                    <a:pt x="22" y="46"/>
                    <a:pt x="22" y="47"/>
                  </a:cubicBezTo>
                  <a:moveTo>
                    <a:pt x="20" y="47"/>
                  </a:moveTo>
                  <a:cubicBezTo>
                    <a:pt x="19" y="46"/>
                    <a:pt x="18" y="46"/>
                    <a:pt x="18" y="46"/>
                  </a:cubicBezTo>
                  <a:cubicBezTo>
                    <a:pt x="18" y="45"/>
                    <a:pt x="19" y="44"/>
                    <a:pt x="19" y="43"/>
                  </a:cubicBezTo>
                  <a:cubicBezTo>
                    <a:pt x="20" y="43"/>
                    <a:pt x="21" y="44"/>
                    <a:pt x="21" y="44"/>
                  </a:cubicBezTo>
                  <a:cubicBezTo>
                    <a:pt x="20" y="46"/>
                    <a:pt x="20" y="46"/>
                    <a:pt x="20" y="46"/>
                  </a:cubicBezTo>
                  <a:cubicBezTo>
                    <a:pt x="20" y="47"/>
                    <a:pt x="20" y="47"/>
                    <a:pt x="20" y="47"/>
                  </a:cubicBezTo>
                  <a:moveTo>
                    <a:pt x="30" y="48"/>
                  </a:moveTo>
                  <a:cubicBezTo>
                    <a:pt x="30" y="46"/>
                    <a:pt x="31" y="45"/>
                    <a:pt x="32" y="44"/>
                  </a:cubicBezTo>
                  <a:cubicBezTo>
                    <a:pt x="33" y="44"/>
                    <a:pt x="33" y="43"/>
                    <a:pt x="33" y="43"/>
                  </a:cubicBezTo>
                  <a:cubicBezTo>
                    <a:pt x="33" y="44"/>
                    <a:pt x="33" y="44"/>
                    <a:pt x="33" y="44"/>
                  </a:cubicBezTo>
                  <a:cubicBezTo>
                    <a:pt x="33" y="44"/>
                    <a:pt x="33" y="44"/>
                    <a:pt x="33" y="44"/>
                  </a:cubicBezTo>
                  <a:cubicBezTo>
                    <a:pt x="33" y="45"/>
                    <a:pt x="32" y="46"/>
                    <a:pt x="31" y="48"/>
                  </a:cubicBezTo>
                  <a:cubicBezTo>
                    <a:pt x="31" y="48"/>
                    <a:pt x="30" y="48"/>
                    <a:pt x="30" y="48"/>
                  </a:cubicBezTo>
                  <a:moveTo>
                    <a:pt x="17" y="46"/>
                  </a:moveTo>
                  <a:cubicBezTo>
                    <a:pt x="17" y="45"/>
                    <a:pt x="17" y="45"/>
                    <a:pt x="16" y="45"/>
                  </a:cubicBezTo>
                  <a:cubicBezTo>
                    <a:pt x="17" y="44"/>
                    <a:pt x="17" y="43"/>
                    <a:pt x="18" y="43"/>
                  </a:cubicBezTo>
                  <a:cubicBezTo>
                    <a:pt x="19" y="43"/>
                    <a:pt x="19" y="43"/>
                    <a:pt x="19" y="43"/>
                  </a:cubicBezTo>
                  <a:cubicBezTo>
                    <a:pt x="18" y="44"/>
                    <a:pt x="18" y="45"/>
                    <a:pt x="17" y="46"/>
                  </a:cubicBezTo>
                  <a:cubicBezTo>
                    <a:pt x="17" y="46"/>
                    <a:pt x="17" y="46"/>
                    <a:pt x="17" y="46"/>
                  </a:cubicBezTo>
                  <a:moveTo>
                    <a:pt x="16" y="45"/>
                  </a:moveTo>
                  <a:cubicBezTo>
                    <a:pt x="15" y="45"/>
                    <a:pt x="15" y="44"/>
                    <a:pt x="14" y="44"/>
                  </a:cubicBezTo>
                  <a:cubicBezTo>
                    <a:pt x="15" y="43"/>
                    <a:pt x="15" y="43"/>
                    <a:pt x="16" y="42"/>
                  </a:cubicBezTo>
                  <a:cubicBezTo>
                    <a:pt x="16" y="42"/>
                    <a:pt x="16" y="42"/>
                    <a:pt x="16" y="42"/>
                  </a:cubicBezTo>
                  <a:cubicBezTo>
                    <a:pt x="16" y="42"/>
                    <a:pt x="17" y="42"/>
                    <a:pt x="17" y="42"/>
                  </a:cubicBezTo>
                  <a:cubicBezTo>
                    <a:pt x="17" y="43"/>
                    <a:pt x="16" y="44"/>
                    <a:pt x="16" y="45"/>
                  </a:cubicBezTo>
                  <a:moveTo>
                    <a:pt x="14" y="44"/>
                  </a:moveTo>
                  <a:cubicBezTo>
                    <a:pt x="13" y="43"/>
                    <a:pt x="12" y="42"/>
                    <a:pt x="12" y="42"/>
                  </a:cubicBezTo>
                  <a:cubicBezTo>
                    <a:pt x="12" y="41"/>
                    <a:pt x="12" y="40"/>
                    <a:pt x="13" y="40"/>
                  </a:cubicBezTo>
                  <a:cubicBezTo>
                    <a:pt x="13" y="40"/>
                    <a:pt x="14" y="40"/>
                    <a:pt x="14" y="41"/>
                  </a:cubicBezTo>
                  <a:cubicBezTo>
                    <a:pt x="14" y="41"/>
                    <a:pt x="14" y="41"/>
                    <a:pt x="14" y="41"/>
                  </a:cubicBezTo>
                  <a:cubicBezTo>
                    <a:pt x="14" y="41"/>
                    <a:pt x="13" y="42"/>
                    <a:pt x="13" y="43"/>
                  </a:cubicBezTo>
                  <a:cubicBezTo>
                    <a:pt x="13" y="43"/>
                    <a:pt x="13" y="43"/>
                    <a:pt x="13" y="43"/>
                  </a:cubicBezTo>
                  <a:cubicBezTo>
                    <a:pt x="13" y="43"/>
                    <a:pt x="13" y="43"/>
                    <a:pt x="13" y="43"/>
                  </a:cubicBezTo>
                  <a:cubicBezTo>
                    <a:pt x="14" y="43"/>
                    <a:pt x="14" y="43"/>
                    <a:pt x="14" y="43"/>
                  </a:cubicBezTo>
                  <a:cubicBezTo>
                    <a:pt x="14" y="42"/>
                    <a:pt x="14" y="42"/>
                    <a:pt x="15" y="41"/>
                  </a:cubicBezTo>
                  <a:cubicBezTo>
                    <a:pt x="15" y="42"/>
                    <a:pt x="15" y="42"/>
                    <a:pt x="15" y="42"/>
                  </a:cubicBezTo>
                  <a:cubicBezTo>
                    <a:pt x="15" y="42"/>
                    <a:pt x="15" y="42"/>
                    <a:pt x="15" y="42"/>
                  </a:cubicBezTo>
                  <a:cubicBezTo>
                    <a:pt x="15" y="42"/>
                    <a:pt x="14" y="43"/>
                    <a:pt x="14" y="44"/>
                  </a:cubicBezTo>
                  <a:moveTo>
                    <a:pt x="11" y="41"/>
                  </a:moveTo>
                  <a:cubicBezTo>
                    <a:pt x="11" y="41"/>
                    <a:pt x="11" y="41"/>
                    <a:pt x="10" y="40"/>
                  </a:cubicBezTo>
                  <a:cubicBezTo>
                    <a:pt x="11" y="40"/>
                    <a:pt x="11" y="39"/>
                    <a:pt x="11" y="38"/>
                  </a:cubicBezTo>
                  <a:cubicBezTo>
                    <a:pt x="12" y="39"/>
                    <a:pt x="12" y="39"/>
                    <a:pt x="12" y="39"/>
                  </a:cubicBezTo>
                  <a:cubicBezTo>
                    <a:pt x="12" y="40"/>
                    <a:pt x="12" y="41"/>
                    <a:pt x="11" y="41"/>
                  </a:cubicBezTo>
                  <a:moveTo>
                    <a:pt x="10" y="40"/>
                  </a:moveTo>
                  <a:cubicBezTo>
                    <a:pt x="10" y="39"/>
                    <a:pt x="9" y="39"/>
                    <a:pt x="9" y="39"/>
                  </a:cubicBezTo>
                  <a:cubicBezTo>
                    <a:pt x="9" y="39"/>
                    <a:pt x="9" y="39"/>
                    <a:pt x="9" y="39"/>
                  </a:cubicBezTo>
                  <a:cubicBezTo>
                    <a:pt x="9" y="38"/>
                    <a:pt x="9" y="38"/>
                    <a:pt x="9" y="38"/>
                  </a:cubicBezTo>
                  <a:cubicBezTo>
                    <a:pt x="10" y="37"/>
                    <a:pt x="10" y="37"/>
                    <a:pt x="10" y="37"/>
                  </a:cubicBezTo>
                  <a:cubicBezTo>
                    <a:pt x="11" y="37"/>
                    <a:pt x="11" y="37"/>
                    <a:pt x="11" y="38"/>
                  </a:cubicBezTo>
                  <a:cubicBezTo>
                    <a:pt x="11" y="39"/>
                    <a:pt x="10" y="39"/>
                    <a:pt x="10" y="40"/>
                  </a:cubicBezTo>
                  <a:moveTo>
                    <a:pt x="9" y="38"/>
                  </a:moveTo>
                  <a:cubicBezTo>
                    <a:pt x="9" y="38"/>
                    <a:pt x="8" y="37"/>
                    <a:pt x="8" y="37"/>
                  </a:cubicBezTo>
                  <a:cubicBezTo>
                    <a:pt x="9" y="35"/>
                    <a:pt x="9" y="35"/>
                    <a:pt x="9" y="35"/>
                  </a:cubicBezTo>
                  <a:cubicBezTo>
                    <a:pt x="9" y="35"/>
                    <a:pt x="10" y="36"/>
                    <a:pt x="10" y="36"/>
                  </a:cubicBezTo>
                  <a:cubicBezTo>
                    <a:pt x="9" y="38"/>
                    <a:pt x="9" y="38"/>
                    <a:pt x="9" y="38"/>
                  </a:cubicBezTo>
                  <a:moveTo>
                    <a:pt x="8" y="36"/>
                  </a:moveTo>
                  <a:cubicBezTo>
                    <a:pt x="7" y="35"/>
                    <a:pt x="7" y="35"/>
                    <a:pt x="7" y="35"/>
                  </a:cubicBezTo>
                  <a:cubicBezTo>
                    <a:pt x="8" y="34"/>
                    <a:pt x="8" y="34"/>
                    <a:pt x="8" y="33"/>
                  </a:cubicBezTo>
                  <a:cubicBezTo>
                    <a:pt x="9" y="34"/>
                    <a:pt x="9" y="34"/>
                    <a:pt x="9" y="34"/>
                  </a:cubicBezTo>
                  <a:cubicBezTo>
                    <a:pt x="8" y="34"/>
                    <a:pt x="8" y="34"/>
                    <a:pt x="8" y="34"/>
                  </a:cubicBezTo>
                  <a:cubicBezTo>
                    <a:pt x="8" y="36"/>
                    <a:pt x="8" y="36"/>
                    <a:pt x="8" y="36"/>
                  </a:cubicBezTo>
                  <a:moveTo>
                    <a:pt x="7" y="34"/>
                  </a:moveTo>
                  <a:cubicBezTo>
                    <a:pt x="7" y="33"/>
                    <a:pt x="7" y="33"/>
                    <a:pt x="7" y="33"/>
                  </a:cubicBezTo>
                  <a:cubicBezTo>
                    <a:pt x="7" y="32"/>
                    <a:pt x="7" y="32"/>
                    <a:pt x="7" y="32"/>
                  </a:cubicBezTo>
                  <a:cubicBezTo>
                    <a:pt x="7" y="31"/>
                    <a:pt x="7" y="31"/>
                    <a:pt x="7" y="30"/>
                  </a:cubicBezTo>
                  <a:cubicBezTo>
                    <a:pt x="7" y="31"/>
                    <a:pt x="8" y="32"/>
                    <a:pt x="8" y="33"/>
                  </a:cubicBezTo>
                  <a:cubicBezTo>
                    <a:pt x="8" y="33"/>
                    <a:pt x="8" y="33"/>
                    <a:pt x="8" y="33"/>
                  </a:cubicBezTo>
                  <a:cubicBezTo>
                    <a:pt x="7" y="33"/>
                    <a:pt x="7" y="34"/>
                    <a:pt x="7" y="34"/>
                  </a:cubicBezTo>
                  <a:moveTo>
                    <a:pt x="3" y="29"/>
                  </a:moveTo>
                  <a:cubicBezTo>
                    <a:pt x="3" y="29"/>
                    <a:pt x="3" y="29"/>
                    <a:pt x="3" y="29"/>
                  </a:cubicBezTo>
                  <a:cubicBezTo>
                    <a:pt x="3" y="31"/>
                    <a:pt x="2" y="32"/>
                    <a:pt x="2" y="33"/>
                  </a:cubicBezTo>
                  <a:cubicBezTo>
                    <a:pt x="2" y="33"/>
                    <a:pt x="2" y="33"/>
                    <a:pt x="2" y="33"/>
                  </a:cubicBezTo>
                  <a:cubicBezTo>
                    <a:pt x="2" y="29"/>
                    <a:pt x="2" y="29"/>
                    <a:pt x="2" y="29"/>
                  </a:cubicBezTo>
                  <a:cubicBezTo>
                    <a:pt x="3" y="29"/>
                    <a:pt x="3" y="29"/>
                    <a:pt x="3" y="29"/>
                  </a:cubicBezTo>
                  <a:moveTo>
                    <a:pt x="2" y="33"/>
                  </a:moveTo>
                  <a:cubicBezTo>
                    <a:pt x="3" y="32"/>
                    <a:pt x="3" y="31"/>
                    <a:pt x="4" y="29"/>
                  </a:cubicBezTo>
                  <a:cubicBezTo>
                    <a:pt x="4" y="29"/>
                    <a:pt x="4" y="29"/>
                    <a:pt x="4" y="29"/>
                  </a:cubicBezTo>
                  <a:cubicBezTo>
                    <a:pt x="4" y="29"/>
                    <a:pt x="5" y="29"/>
                    <a:pt x="5" y="29"/>
                  </a:cubicBezTo>
                  <a:cubicBezTo>
                    <a:pt x="5" y="29"/>
                    <a:pt x="5" y="29"/>
                    <a:pt x="5" y="29"/>
                  </a:cubicBezTo>
                  <a:cubicBezTo>
                    <a:pt x="4" y="31"/>
                    <a:pt x="4" y="32"/>
                    <a:pt x="3" y="33"/>
                  </a:cubicBezTo>
                  <a:cubicBezTo>
                    <a:pt x="2" y="33"/>
                    <a:pt x="2" y="33"/>
                    <a:pt x="2" y="33"/>
                  </a:cubicBezTo>
                  <a:moveTo>
                    <a:pt x="4" y="33"/>
                  </a:moveTo>
                  <a:cubicBezTo>
                    <a:pt x="4" y="32"/>
                    <a:pt x="5" y="31"/>
                    <a:pt x="5" y="29"/>
                  </a:cubicBezTo>
                  <a:cubicBezTo>
                    <a:pt x="5" y="29"/>
                    <a:pt x="5" y="29"/>
                    <a:pt x="5" y="29"/>
                  </a:cubicBezTo>
                  <a:cubicBezTo>
                    <a:pt x="6" y="29"/>
                    <a:pt x="6" y="29"/>
                    <a:pt x="6" y="29"/>
                  </a:cubicBezTo>
                  <a:cubicBezTo>
                    <a:pt x="6" y="30"/>
                    <a:pt x="6" y="31"/>
                    <a:pt x="6" y="32"/>
                  </a:cubicBezTo>
                  <a:cubicBezTo>
                    <a:pt x="6" y="33"/>
                    <a:pt x="6" y="33"/>
                    <a:pt x="6" y="33"/>
                  </a:cubicBezTo>
                  <a:cubicBezTo>
                    <a:pt x="4" y="33"/>
                    <a:pt x="4" y="33"/>
                    <a:pt x="4" y="33"/>
                  </a:cubicBezTo>
                  <a:moveTo>
                    <a:pt x="19" y="32"/>
                  </a:moveTo>
                  <a:cubicBezTo>
                    <a:pt x="19" y="32"/>
                    <a:pt x="19" y="32"/>
                    <a:pt x="19" y="32"/>
                  </a:cubicBezTo>
                  <a:cubicBezTo>
                    <a:pt x="19" y="31"/>
                    <a:pt x="20" y="30"/>
                    <a:pt x="20" y="29"/>
                  </a:cubicBezTo>
                  <a:cubicBezTo>
                    <a:pt x="20" y="29"/>
                    <a:pt x="20" y="29"/>
                    <a:pt x="20" y="29"/>
                  </a:cubicBezTo>
                  <a:cubicBezTo>
                    <a:pt x="21" y="29"/>
                    <a:pt x="21" y="29"/>
                    <a:pt x="22" y="29"/>
                  </a:cubicBezTo>
                  <a:cubicBezTo>
                    <a:pt x="21" y="30"/>
                    <a:pt x="21" y="31"/>
                    <a:pt x="20" y="32"/>
                  </a:cubicBezTo>
                  <a:cubicBezTo>
                    <a:pt x="19" y="32"/>
                    <a:pt x="19" y="32"/>
                    <a:pt x="19" y="32"/>
                  </a:cubicBezTo>
                  <a:moveTo>
                    <a:pt x="18" y="32"/>
                  </a:moveTo>
                  <a:cubicBezTo>
                    <a:pt x="17" y="31"/>
                    <a:pt x="17" y="31"/>
                    <a:pt x="17" y="31"/>
                  </a:cubicBezTo>
                  <a:cubicBezTo>
                    <a:pt x="17" y="30"/>
                    <a:pt x="18" y="30"/>
                    <a:pt x="18" y="29"/>
                  </a:cubicBezTo>
                  <a:cubicBezTo>
                    <a:pt x="19" y="29"/>
                    <a:pt x="19" y="29"/>
                    <a:pt x="19" y="29"/>
                  </a:cubicBezTo>
                  <a:cubicBezTo>
                    <a:pt x="19" y="29"/>
                    <a:pt x="19" y="29"/>
                    <a:pt x="20" y="29"/>
                  </a:cubicBezTo>
                  <a:cubicBezTo>
                    <a:pt x="19" y="30"/>
                    <a:pt x="19" y="31"/>
                    <a:pt x="18" y="32"/>
                  </a:cubicBezTo>
                  <a:cubicBezTo>
                    <a:pt x="18" y="32"/>
                    <a:pt x="18" y="32"/>
                    <a:pt x="18" y="32"/>
                  </a:cubicBezTo>
                  <a:moveTo>
                    <a:pt x="21" y="32"/>
                  </a:moveTo>
                  <a:cubicBezTo>
                    <a:pt x="21" y="31"/>
                    <a:pt x="22" y="30"/>
                    <a:pt x="22" y="29"/>
                  </a:cubicBezTo>
                  <a:cubicBezTo>
                    <a:pt x="23" y="29"/>
                    <a:pt x="24" y="29"/>
                    <a:pt x="24" y="29"/>
                  </a:cubicBezTo>
                  <a:cubicBezTo>
                    <a:pt x="23" y="30"/>
                    <a:pt x="23" y="31"/>
                    <a:pt x="22" y="32"/>
                  </a:cubicBezTo>
                  <a:cubicBezTo>
                    <a:pt x="21" y="32"/>
                    <a:pt x="21" y="32"/>
                    <a:pt x="21" y="32"/>
                  </a:cubicBezTo>
                  <a:moveTo>
                    <a:pt x="17" y="30"/>
                  </a:moveTo>
                  <a:cubicBezTo>
                    <a:pt x="16" y="30"/>
                    <a:pt x="16" y="29"/>
                    <a:pt x="16" y="29"/>
                  </a:cubicBezTo>
                  <a:cubicBezTo>
                    <a:pt x="17" y="29"/>
                    <a:pt x="17" y="29"/>
                    <a:pt x="17" y="29"/>
                  </a:cubicBezTo>
                  <a:cubicBezTo>
                    <a:pt x="17" y="29"/>
                    <a:pt x="17" y="30"/>
                    <a:pt x="17" y="30"/>
                  </a:cubicBezTo>
                  <a:moveTo>
                    <a:pt x="23" y="32"/>
                  </a:moveTo>
                  <a:cubicBezTo>
                    <a:pt x="23" y="31"/>
                    <a:pt x="24" y="30"/>
                    <a:pt x="25" y="29"/>
                  </a:cubicBezTo>
                  <a:cubicBezTo>
                    <a:pt x="25" y="29"/>
                    <a:pt x="26" y="29"/>
                    <a:pt x="26" y="29"/>
                  </a:cubicBezTo>
                  <a:cubicBezTo>
                    <a:pt x="25" y="30"/>
                    <a:pt x="25" y="31"/>
                    <a:pt x="24" y="32"/>
                  </a:cubicBezTo>
                  <a:cubicBezTo>
                    <a:pt x="24" y="32"/>
                    <a:pt x="24" y="32"/>
                    <a:pt x="24" y="32"/>
                  </a:cubicBezTo>
                  <a:cubicBezTo>
                    <a:pt x="23" y="32"/>
                    <a:pt x="23" y="32"/>
                    <a:pt x="23" y="32"/>
                  </a:cubicBezTo>
                  <a:moveTo>
                    <a:pt x="25" y="32"/>
                  </a:moveTo>
                  <a:cubicBezTo>
                    <a:pt x="25" y="31"/>
                    <a:pt x="26" y="30"/>
                    <a:pt x="27" y="29"/>
                  </a:cubicBezTo>
                  <a:cubicBezTo>
                    <a:pt x="27" y="29"/>
                    <a:pt x="28" y="29"/>
                    <a:pt x="28" y="29"/>
                  </a:cubicBezTo>
                  <a:cubicBezTo>
                    <a:pt x="28" y="30"/>
                    <a:pt x="27" y="30"/>
                    <a:pt x="27" y="31"/>
                  </a:cubicBezTo>
                  <a:cubicBezTo>
                    <a:pt x="26" y="32"/>
                    <a:pt x="26" y="32"/>
                    <a:pt x="26" y="32"/>
                  </a:cubicBezTo>
                  <a:cubicBezTo>
                    <a:pt x="25" y="32"/>
                    <a:pt x="25" y="32"/>
                    <a:pt x="25" y="32"/>
                  </a:cubicBezTo>
                  <a:moveTo>
                    <a:pt x="27" y="32"/>
                  </a:moveTo>
                  <a:cubicBezTo>
                    <a:pt x="27" y="31"/>
                    <a:pt x="27" y="31"/>
                    <a:pt x="27" y="31"/>
                  </a:cubicBezTo>
                  <a:cubicBezTo>
                    <a:pt x="28" y="31"/>
                    <a:pt x="28" y="30"/>
                    <a:pt x="29" y="29"/>
                  </a:cubicBezTo>
                  <a:cubicBezTo>
                    <a:pt x="29" y="29"/>
                    <a:pt x="29" y="29"/>
                    <a:pt x="29" y="29"/>
                  </a:cubicBezTo>
                  <a:cubicBezTo>
                    <a:pt x="28" y="32"/>
                    <a:pt x="28" y="32"/>
                    <a:pt x="28" y="32"/>
                  </a:cubicBezTo>
                  <a:cubicBezTo>
                    <a:pt x="27" y="32"/>
                    <a:pt x="27" y="32"/>
                    <a:pt x="27" y="32"/>
                  </a:cubicBezTo>
                  <a:moveTo>
                    <a:pt x="1" y="29"/>
                  </a:moveTo>
                  <a:cubicBezTo>
                    <a:pt x="1" y="28"/>
                    <a:pt x="1" y="28"/>
                    <a:pt x="1" y="28"/>
                  </a:cubicBezTo>
                  <a:cubicBezTo>
                    <a:pt x="1" y="28"/>
                    <a:pt x="1" y="28"/>
                    <a:pt x="1" y="28"/>
                  </a:cubicBezTo>
                  <a:cubicBezTo>
                    <a:pt x="1" y="29"/>
                    <a:pt x="1" y="29"/>
                    <a:pt x="1" y="29"/>
                  </a:cubicBezTo>
                  <a:cubicBezTo>
                    <a:pt x="1" y="29"/>
                    <a:pt x="1" y="29"/>
                    <a:pt x="1" y="29"/>
                  </a:cubicBezTo>
                  <a:moveTo>
                    <a:pt x="1" y="23"/>
                  </a:moveTo>
                  <a:cubicBezTo>
                    <a:pt x="2" y="21"/>
                    <a:pt x="2" y="21"/>
                    <a:pt x="2" y="21"/>
                  </a:cubicBezTo>
                  <a:cubicBezTo>
                    <a:pt x="3" y="21"/>
                    <a:pt x="3" y="21"/>
                    <a:pt x="3" y="21"/>
                  </a:cubicBezTo>
                  <a:cubicBezTo>
                    <a:pt x="2" y="23"/>
                    <a:pt x="2" y="23"/>
                    <a:pt x="2" y="23"/>
                  </a:cubicBezTo>
                  <a:cubicBezTo>
                    <a:pt x="2" y="23"/>
                    <a:pt x="2" y="23"/>
                    <a:pt x="2" y="23"/>
                  </a:cubicBezTo>
                  <a:cubicBezTo>
                    <a:pt x="1" y="23"/>
                    <a:pt x="1" y="23"/>
                    <a:pt x="1" y="23"/>
                  </a:cubicBezTo>
                  <a:moveTo>
                    <a:pt x="3" y="23"/>
                  </a:moveTo>
                  <a:cubicBezTo>
                    <a:pt x="4" y="21"/>
                    <a:pt x="4" y="21"/>
                    <a:pt x="4" y="21"/>
                  </a:cubicBezTo>
                  <a:cubicBezTo>
                    <a:pt x="4" y="21"/>
                    <a:pt x="4" y="21"/>
                    <a:pt x="4" y="21"/>
                  </a:cubicBezTo>
                  <a:cubicBezTo>
                    <a:pt x="4" y="21"/>
                    <a:pt x="4" y="21"/>
                    <a:pt x="4" y="21"/>
                  </a:cubicBezTo>
                  <a:cubicBezTo>
                    <a:pt x="5" y="21"/>
                    <a:pt x="5" y="21"/>
                    <a:pt x="5" y="21"/>
                  </a:cubicBezTo>
                  <a:cubicBezTo>
                    <a:pt x="4" y="22"/>
                    <a:pt x="4" y="22"/>
                    <a:pt x="4" y="23"/>
                  </a:cubicBezTo>
                  <a:cubicBezTo>
                    <a:pt x="3" y="23"/>
                    <a:pt x="3" y="23"/>
                    <a:pt x="3" y="23"/>
                  </a:cubicBezTo>
                  <a:moveTo>
                    <a:pt x="22" y="21"/>
                  </a:moveTo>
                  <a:cubicBezTo>
                    <a:pt x="23" y="21"/>
                    <a:pt x="23" y="21"/>
                    <a:pt x="23" y="21"/>
                  </a:cubicBezTo>
                  <a:cubicBezTo>
                    <a:pt x="22" y="23"/>
                    <a:pt x="22" y="23"/>
                    <a:pt x="22" y="23"/>
                  </a:cubicBezTo>
                  <a:cubicBezTo>
                    <a:pt x="22" y="23"/>
                    <a:pt x="22" y="23"/>
                    <a:pt x="22" y="23"/>
                  </a:cubicBezTo>
                  <a:cubicBezTo>
                    <a:pt x="21" y="23"/>
                    <a:pt x="21" y="23"/>
                    <a:pt x="20" y="23"/>
                  </a:cubicBezTo>
                  <a:cubicBezTo>
                    <a:pt x="21" y="21"/>
                    <a:pt x="21" y="21"/>
                    <a:pt x="21" y="21"/>
                  </a:cubicBezTo>
                  <a:cubicBezTo>
                    <a:pt x="22" y="21"/>
                    <a:pt x="22" y="21"/>
                    <a:pt x="22" y="21"/>
                  </a:cubicBezTo>
                  <a:moveTo>
                    <a:pt x="18" y="23"/>
                  </a:moveTo>
                  <a:cubicBezTo>
                    <a:pt x="18" y="23"/>
                    <a:pt x="18" y="23"/>
                    <a:pt x="18" y="23"/>
                  </a:cubicBezTo>
                  <a:cubicBezTo>
                    <a:pt x="19" y="22"/>
                    <a:pt x="19" y="22"/>
                    <a:pt x="20" y="21"/>
                  </a:cubicBezTo>
                  <a:cubicBezTo>
                    <a:pt x="20" y="21"/>
                    <a:pt x="20" y="21"/>
                    <a:pt x="20" y="21"/>
                  </a:cubicBezTo>
                  <a:cubicBezTo>
                    <a:pt x="21" y="21"/>
                    <a:pt x="21" y="21"/>
                    <a:pt x="21" y="21"/>
                  </a:cubicBezTo>
                  <a:cubicBezTo>
                    <a:pt x="20" y="23"/>
                    <a:pt x="20" y="23"/>
                    <a:pt x="20" y="23"/>
                  </a:cubicBezTo>
                  <a:cubicBezTo>
                    <a:pt x="20" y="23"/>
                    <a:pt x="20" y="23"/>
                    <a:pt x="20" y="23"/>
                  </a:cubicBezTo>
                  <a:cubicBezTo>
                    <a:pt x="19" y="23"/>
                    <a:pt x="19" y="23"/>
                    <a:pt x="19" y="23"/>
                  </a:cubicBezTo>
                  <a:cubicBezTo>
                    <a:pt x="18" y="23"/>
                    <a:pt x="18" y="23"/>
                    <a:pt x="18" y="23"/>
                  </a:cubicBezTo>
                  <a:moveTo>
                    <a:pt x="22" y="23"/>
                  </a:moveTo>
                  <a:cubicBezTo>
                    <a:pt x="24" y="21"/>
                    <a:pt x="24" y="21"/>
                    <a:pt x="24" y="21"/>
                  </a:cubicBezTo>
                  <a:cubicBezTo>
                    <a:pt x="24" y="21"/>
                    <a:pt x="25" y="21"/>
                    <a:pt x="25" y="21"/>
                  </a:cubicBezTo>
                  <a:cubicBezTo>
                    <a:pt x="23" y="23"/>
                    <a:pt x="23" y="23"/>
                    <a:pt x="23" y="23"/>
                  </a:cubicBezTo>
                  <a:cubicBezTo>
                    <a:pt x="23" y="23"/>
                    <a:pt x="23" y="23"/>
                    <a:pt x="23" y="23"/>
                  </a:cubicBezTo>
                  <a:cubicBezTo>
                    <a:pt x="23" y="23"/>
                    <a:pt x="23" y="23"/>
                    <a:pt x="22" y="23"/>
                  </a:cubicBezTo>
                  <a:moveTo>
                    <a:pt x="15" y="23"/>
                  </a:moveTo>
                  <a:cubicBezTo>
                    <a:pt x="15" y="23"/>
                    <a:pt x="15" y="23"/>
                    <a:pt x="15" y="23"/>
                  </a:cubicBezTo>
                  <a:cubicBezTo>
                    <a:pt x="16" y="21"/>
                    <a:pt x="16" y="21"/>
                    <a:pt x="16" y="21"/>
                  </a:cubicBezTo>
                  <a:cubicBezTo>
                    <a:pt x="16" y="21"/>
                    <a:pt x="17" y="21"/>
                    <a:pt x="17" y="21"/>
                  </a:cubicBezTo>
                  <a:cubicBezTo>
                    <a:pt x="17" y="22"/>
                    <a:pt x="16" y="22"/>
                    <a:pt x="16" y="23"/>
                  </a:cubicBezTo>
                  <a:cubicBezTo>
                    <a:pt x="16" y="23"/>
                    <a:pt x="16" y="23"/>
                    <a:pt x="16" y="23"/>
                  </a:cubicBezTo>
                  <a:cubicBezTo>
                    <a:pt x="16" y="23"/>
                    <a:pt x="16" y="23"/>
                    <a:pt x="16" y="23"/>
                  </a:cubicBezTo>
                  <a:cubicBezTo>
                    <a:pt x="17" y="23"/>
                    <a:pt x="17" y="23"/>
                    <a:pt x="17" y="23"/>
                  </a:cubicBezTo>
                  <a:cubicBezTo>
                    <a:pt x="17" y="22"/>
                    <a:pt x="17" y="22"/>
                    <a:pt x="18" y="21"/>
                  </a:cubicBezTo>
                  <a:cubicBezTo>
                    <a:pt x="18" y="21"/>
                    <a:pt x="18" y="21"/>
                    <a:pt x="18" y="21"/>
                  </a:cubicBezTo>
                  <a:cubicBezTo>
                    <a:pt x="19" y="21"/>
                    <a:pt x="19" y="21"/>
                    <a:pt x="19" y="21"/>
                  </a:cubicBezTo>
                  <a:cubicBezTo>
                    <a:pt x="19" y="22"/>
                    <a:pt x="18" y="22"/>
                    <a:pt x="18" y="23"/>
                  </a:cubicBezTo>
                  <a:cubicBezTo>
                    <a:pt x="18" y="23"/>
                    <a:pt x="18" y="23"/>
                    <a:pt x="18" y="23"/>
                  </a:cubicBezTo>
                  <a:cubicBezTo>
                    <a:pt x="17" y="23"/>
                    <a:pt x="16" y="23"/>
                    <a:pt x="15" y="23"/>
                  </a:cubicBezTo>
                  <a:moveTo>
                    <a:pt x="15" y="22"/>
                  </a:moveTo>
                  <a:cubicBezTo>
                    <a:pt x="15" y="21"/>
                    <a:pt x="15" y="21"/>
                    <a:pt x="15" y="21"/>
                  </a:cubicBezTo>
                  <a:cubicBezTo>
                    <a:pt x="15" y="21"/>
                    <a:pt x="15" y="21"/>
                    <a:pt x="15" y="21"/>
                  </a:cubicBezTo>
                  <a:cubicBezTo>
                    <a:pt x="15" y="22"/>
                    <a:pt x="15" y="22"/>
                    <a:pt x="15" y="22"/>
                  </a:cubicBezTo>
                  <a:moveTo>
                    <a:pt x="24" y="23"/>
                  </a:moveTo>
                  <a:cubicBezTo>
                    <a:pt x="26" y="21"/>
                    <a:pt x="26" y="21"/>
                    <a:pt x="26" y="21"/>
                  </a:cubicBezTo>
                  <a:cubicBezTo>
                    <a:pt x="27" y="21"/>
                    <a:pt x="28" y="21"/>
                    <a:pt x="28" y="21"/>
                  </a:cubicBezTo>
                  <a:cubicBezTo>
                    <a:pt x="28" y="23"/>
                    <a:pt x="28" y="23"/>
                    <a:pt x="28" y="23"/>
                  </a:cubicBezTo>
                  <a:cubicBezTo>
                    <a:pt x="28" y="23"/>
                    <a:pt x="28" y="23"/>
                    <a:pt x="28" y="23"/>
                  </a:cubicBezTo>
                  <a:cubicBezTo>
                    <a:pt x="27" y="23"/>
                    <a:pt x="27" y="23"/>
                    <a:pt x="26" y="23"/>
                  </a:cubicBezTo>
                  <a:cubicBezTo>
                    <a:pt x="27" y="22"/>
                    <a:pt x="27" y="22"/>
                    <a:pt x="27" y="22"/>
                  </a:cubicBezTo>
                  <a:cubicBezTo>
                    <a:pt x="27" y="22"/>
                    <a:pt x="27" y="22"/>
                    <a:pt x="27" y="22"/>
                  </a:cubicBezTo>
                  <a:cubicBezTo>
                    <a:pt x="28" y="21"/>
                    <a:pt x="28" y="21"/>
                    <a:pt x="28" y="21"/>
                  </a:cubicBezTo>
                  <a:cubicBezTo>
                    <a:pt x="27" y="21"/>
                    <a:pt x="27" y="21"/>
                    <a:pt x="27" y="21"/>
                  </a:cubicBezTo>
                  <a:cubicBezTo>
                    <a:pt x="27" y="21"/>
                    <a:pt x="27" y="21"/>
                    <a:pt x="27" y="21"/>
                  </a:cubicBezTo>
                  <a:cubicBezTo>
                    <a:pt x="27" y="21"/>
                    <a:pt x="27" y="21"/>
                    <a:pt x="27" y="21"/>
                  </a:cubicBezTo>
                  <a:cubicBezTo>
                    <a:pt x="26" y="23"/>
                    <a:pt x="26" y="23"/>
                    <a:pt x="26" y="23"/>
                  </a:cubicBezTo>
                  <a:cubicBezTo>
                    <a:pt x="25" y="23"/>
                    <a:pt x="25" y="23"/>
                    <a:pt x="24" y="23"/>
                  </a:cubicBezTo>
                  <a:moveTo>
                    <a:pt x="4" y="23"/>
                  </a:moveTo>
                  <a:cubicBezTo>
                    <a:pt x="5" y="22"/>
                    <a:pt x="5" y="22"/>
                    <a:pt x="5" y="21"/>
                  </a:cubicBezTo>
                  <a:cubicBezTo>
                    <a:pt x="6" y="21"/>
                    <a:pt x="6" y="21"/>
                    <a:pt x="6" y="21"/>
                  </a:cubicBezTo>
                  <a:cubicBezTo>
                    <a:pt x="6" y="22"/>
                    <a:pt x="6" y="22"/>
                    <a:pt x="6" y="23"/>
                  </a:cubicBezTo>
                  <a:cubicBezTo>
                    <a:pt x="4" y="23"/>
                    <a:pt x="4" y="23"/>
                    <a:pt x="4" y="23"/>
                  </a:cubicBezTo>
                  <a:moveTo>
                    <a:pt x="1" y="21"/>
                  </a:moveTo>
                  <a:cubicBezTo>
                    <a:pt x="1" y="19"/>
                    <a:pt x="1" y="19"/>
                    <a:pt x="1" y="19"/>
                  </a:cubicBezTo>
                  <a:cubicBezTo>
                    <a:pt x="1" y="18"/>
                    <a:pt x="1" y="18"/>
                    <a:pt x="1" y="18"/>
                  </a:cubicBezTo>
                  <a:cubicBezTo>
                    <a:pt x="1" y="19"/>
                    <a:pt x="1" y="20"/>
                    <a:pt x="1" y="21"/>
                  </a:cubicBezTo>
                  <a:cubicBezTo>
                    <a:pt x="1" y="21"/>
                    <a:pt x="1" y="21"/>
                    <a:pt x="1" y="21"/>
                  </a:cubicBezTo>
                  <a:moveTo>
                    <a:pt x="17" y="14"/>
                  </a:moveTo>
                  <a:cubicBezTo>
                    <a:pt x="17" y="14"/>
                    <a:pt x="17" y="14"/>
                    <a:pt x="17" y="14"/>
                  </a:cubicBezTo>
                  <a:cubicBezTo>
                    <a:pt x="17" y="14"/>
                    <a:pt x="17" y="14"/>
                    <a:pt x="17" y="14"/>
                  </a:cubicBezTo>
                  <a:cubicBezTo>
                    <a:pt x="17" y="14"/>
                    <a:pt x="17" y="14"/>
                    <a:pt x="17" y="14"/>
                  </a:cubicBezTo>
                  <a:cubicBezTo>
                    <a:pt x="17" y="14"/>
                    <a:pt x="17" y="14"/>
                    <a:pt x="17" y="14"/>
                  </a:cubicBezTo>
                  <a:moveTo>
                    <a:pt x="18" y="15"/>
                  </a:moveTo>
                  <a:cubicBezTo>
                    <a:pt x="17" y="15"/>
                    <a:pt x="17" y="15"/>
                    <a:pt x="17" y="15"/>
                  </a:cubicBezTo>
                  <a:cubicBezTo>
                    <a:pt x="18" y="12"/>
                    <a:pt x="18" y="12"/>
                    <a:pt x="18" y="12"/>
                  </a:cubicBezTo>
                  <a:cubicBezTo>
                    <a:pt x="18" y="12"/>
                    <a:pt x="18" y="12"/>
                    <a:pt x="18" y="12"/>
                  </a:cubicBezTo>
                  <a:cubicBezTo>
                    <a:pt x="19" y="12"/>
                    <a:pt x="19" y="12"/>
                    <a:pt x="20" y="11"/>
                  </a:cubicBezTo>
                  <a:cubicBezTo>
                    <a:pt x="19" y="12"/>
                    <a:pt x="19" y="13"/>
                    <a:pt x="19" y="13"/>
                  </a:cubicBezTo>
                  <a:cubicBezTo>
                    <a:pt x="19" y="14"/>
                    <a:pt x="19" y="14"/>
                    <a:pt x="19" y="14"/>
                  </a:cubicBezTo>
                  <a:cubicBezTo>
                    <a:pt x="18" y="14"/>
                    <a:pt x="18" y="14"/>
                    <a:pt x="18" y="14"/>
                  </a:cubicBezTo>
                  <a:cubicBezTo>
                    <a:pt x="18" y="15"/>
                    <a:pt x="18" y="15"/>
                    <a:pt x="18" y="15"/>
                  </a:cubicBezTo>
                  <a:moveTo>
                    <a:pt x="31" y="13"/>
                  </a:moveTo>
                  <a:cubicBezTo>
                    <a:pt x="31" y="13"/>
                    <a:pt x="31" y="13"/>
                    <a:pt x="31" y="13"/>
                  </a:cubicBezTo>
                  <a:cubicBezTo>
                    <a:pt x="33" y="11"/>
                    <a:pt x="33" y="11"/>
                    <a:pt x="33" y="11"/>
                  </a:cubicBezTo>
                  <a:cubicBezTo>
                    <a:pt x="33" y="11"/>
                    <a:pt x="33" y="11"/>
                    <a:pt x="33" y="11"/>
                  </a:cubicBezTo>
                  <a:cubicBezTo>
                    <a:pt x="31" y="13"/>
                    <a:pt x="31" y="13"/>
                    <a:pt x="31" y="13"/>
                  </a:cubicBezTo>
                  <a:moveTo>
                    <a:pt x="30" y="12"/>
                  </a:moveTo>
                  <a:cubicBezTo>
                    <a:pt x="29" y="12"/>
                    <a:pt x="29" y="12"/>
                    <a:pt x="29" y="12"/>
                  </a:cubicBezTo>
                  <a:cubicBezTo>
                    <a:pt x="30" y="11"/>
                    <a:pt x="31" y="11"/>
                    <a:pt x="31" y="10"/>
                  </a:cubicBezTo>
                  <a:cubicBezTo>
                    <a:pt x="31" y="10"/>
                    <a:pt x="32" y="10"/>
                    <a:pt x="32" y="11"/>
                  </a:cubicBezTo>
                  <a:cubicBezTo>
                    <a:pt x="30" y="12"/>
                    <a:pt x="30" y="12"/>
                    <a:pt x="30" y="12"/>
                  </a:cubicBezTo>
                  <a:moveTo>
                    <a:pt x="19" y="13"/>
                  </a:moveTo>
                  <a:cubicBezTo>
                    <a:pt x="20" y="12"/>
                    <a:pt x="20" y="11"/>
                    <a:pt x="20" y="11"/>
                  </a:cubicBezTo>
                  <a:cubicBezTo>
                    <a:pt x="21" y="10"/>
                    <a:pt x="21" y="10"/>
                    <a:pt x="22" y="10"/>
                  </a:cubicBezTo>
                  <a:cubicBezTo>
                    <a:pt x="21" y="11"/>
                    <a:pt x="21" y="11"/>
                    <a:pt x="21" y="12"/>
                  </a:cubicBezTo>
                  <a:cubicBezTo>
                    <a:pt x="20" y="12"/>
                    <a:pt x="20" y="13"/>
                    <a:pt x="19" y="13"/>
                  </a:cubicBezTo>
                  <a:moveTo>
                    <a:pt x="29" y="12"/>
                  </a:moveTo>
                  <a:cubicBezTo>
                    <a:pt x="29" y="12"/>
                    <a:pt x="28" y="11"/>
                    <a:pt x="28" y="11"/>
                  </a:cubicBezTo>
                  <a:cubicBezTo>
                    <a:pt x="28" y="11"/>
                    <a:pt x="28" y="10"/>
                    <a:pt x="29" y="10"/>
                  </a:cubicBezTo>
                  <a:cubicBezTo>
                    <a:pt x="29" y="9"/>
                    <a:pt x="29" y="9"/>
                    <a:pt x="29" y="9"/>
                  </a:cubicBezTo>
                  <a:cubicBezTo>
                    <a:pt x="30" y="9"/>
                    <a:pt x="30" y="10"/>
                    <a:pt x="30" y="10"/>
                  </a:cubicBezTo>
                  <a:cubicBezTo>
                    <a:pt x="30" y="10"/>
                    <a:pt x="29" y="11"/>
                    <a:pt x="29" y="12"/>
                  </a:cubicBezTo>
                  <a:moveTo>
                    <a:pt x="22" y="12"/>
                  </a:moveTo>
                  <a:cubicBezTo>
                    <a:pt x="22" y="11"/>
                    <a:pt x="22" y="10"/>
                    <a:pt x="22" y="10"/>
                  </a:cubicBezTo>
                  <a:cubicBezTo>
                    <a:pt x="22" y="10"/>
                    <a:pt x="22" y="10"/>
                    <a:pt x="22" y="10"/>
                  </a:cubicBezTo>
                  <a:cubicBezTo>
                    <a:pt x="23" y="10"/>
                    <a:pt x="23" y="9"/>
                    <a:pt x="24" y="9"/>
                  </a:cubicBezTo>
                  <a:cubicBezTo>
                    <a:pt x="24" y="9"/>
                    <a:pt x="24" y="9"/>
                    <a:pt x="24" y="9"/>
                  </a:cubicBezTo>
                  <a:cubicBezTo>
                    <a:pt x="23" y="11"/>
                    <a:pt x="23" y="11"/>
                    <a:pt x="23" y="11"/>
                  </a:cubicBezTo>
                  <a:cubicBezTo>
                    <a:pt x="22" y="11"/>
                    <a:pt x="22" y="11"/>
                    <a:pt x="22" y="12"/>
                  </a:cubicBezTo>
                  <a:moveTo>
                    <a:pt x="27" y="11"/>
                  </a:moveTo>
                  <a:cubicBezTo>
                    <a:pt x="27" y="11"/>
                    <a:pt x="26" y="11"/>
                    <a:pt x="26" y="11"/>
                  </a:cubicBezTo>
                  <a:cubicBezTo>
                    <a:pt x="27" y="9"/>
                    <a:pt x="27" y="9"/>
                    <a:pt x="27" y="9"/>
                  </a:cubicBezTo>
                  <a:cubicBezTo>
                    <a:pt x="27" y="9"/>
                    <a:pt x="27" y="9"/>
                    <a:pt x="27" y="9"/>
                  </a:cubicBezTo>
                  <a:cubicBezTo>
                    <a:pt x="28" y="9"/>
                    <a:pt x="28" y="9"/>
                    <a:pt x="29" y="9"/>
                  </a:cubicBezTo>
                  <a:cubicBezTo>
                    <a:pt x="28" y="9"/>
                    <a:pt x="28" y="9"/>
                    <a:pt x="28" y="9"/>
                  </a:cubicBezTo>
                  <a:cubicBezTo>
                    <a:pt x="28" y="10"/>
                    <a:pt x="27" y="11"/>
                    <a:pt x="27" y="11"/>
                  </a:cubicBezTo>
                  <a:moveTo>
                    <a:pt x="24" y="11"/>
                  </a:moveTo>
                  <a:cubicBezTo>
                    <a:pt x="25" y="9"/>
                    <a:pt x="25" y="9"/>
                    <a:pt x="25" y="9"/>
                  </a:cubicBezTo>
                  <a:cubicBezTo>
                    <a:pt x="25" y="9"/>
                    <a:pt x="26" y="9"/>
                    <a:pt x="27" y="9"/>
                  </a:cubicBezTo>
                  <a:cubicBezTo>
                    <a:pt x="27" y="9"/>
                    <a:pt x="27" y="9"/>
                    <a:pt x="27" y="9"/>
                  </a:cubicBezTo>
                  <a:cubicBezTo>
                    <a:pt x="25" y="11"/>
                    <a:pt x="25" y="11"/>
                    <a:pt x="25" y="11"/>
                  </a:cubicBezTo>
                  <a:cubicBezTo>
                    <a:pt x="24" y="11"/>
                    <a:pt x="24" y="11"/>
                    <a:pt x="24" y="11"/>
                  </a:cubicBezTo>
                  <a:cubicBezTo>
                    <a:pt x="24" y="11"/>
                    <a:pt x="24" y="11"/>
                    <a:pt x="24" y="11"/>
                  </a:cubicBezTo>
                  <a:moveTo>
                    <a:pt x="7" y="16"/>
                  </a:moveTo>
                  <a:cubicBezTo>
                    <a:pt x="8" y="15"/>
                    <a:pt x="8" y="15"/>
                    <a:pt x="8" y="15"/>
                  </a:cubicBezTo>
                  <a:cubicBezTo>
                    <a:pt x="9" y="10"/>
                    <a:pt x="13" y="5"/>
                    <a:pt x="19" y="3"/>
                  </a:cubicBezTo>
                  <a:cubicBezTo>
                    <a:pt x="21" y="2"/>
                    <a:pt x="23" y="1"/>
                    <a:pt x="26" y="1"/>
                  </a:cubicBezTo>
                  <a:cubicBezTo>
                    <a:pt x="28" y="1"/>
                    <a:pt x="31" y="2"/>
                    <a:pt x="33" y="3"/>
                  </a:cubicBezTo>
                  <a:cubicBezTo>
                    <a:pt x="33" y="5"/>
                    <a:pt x="33" y="8"/>
                    <a:pt x="33" y="10"/>
                  </a:cubicBezTo>
                  <a:cubicBezTo>
                    <a:pt x="31" y="9"/>
                    <a:pt x="29" y="8"/>
                    <a:pt x="26" y="8"/>
                  </a:cubicBezTo>
                  <a:cubicBezTo>
                    <a:pt x="25" y="8"/>
                    <a:pt x="24" y="8"/>
                    <a:pt x="23" y="8"/>
                  </a:cubicBezTo>
                  <a:cubicBezTo>
                    <a:pt x="20" y="9"/>
                    <a:pt x="17" y="12"/>
                    <a:pt x="15" y="15"/>
                  </a:cubicBezTo>
                  <a:cubicBezTo>
                    <a:pt x="15" y="15"/>
                    <a:pt x="15" y="15"/>
                    <a:pt x="15" y="15"/>
                  </a:cubicBezTo>
                  <a:cubicBezTo>
                    <a:pt x="15" y="15"/>
                    <a:pt x="15" y="15"/>
                    <a:pt x="15" y="15"/>
                  </a:cubicBezTo>
                  <a:cubicBezTo>
                    <a:pt x="16" y="15"/>
                    <a:pt x="16" y="15"/>
                    <a:pt x="16" y="15"/>
                  </a:cubicBezTo>
                  <a:cubicBezTo>
                    <a:pt x="16" y="15"/>
                    <a:pt x="16" y="15"/>
                    <a:pt x="16" y="15"/>
                  </a:cubicBezTo>
                  <a:cubicBezTo>
                    <a:pt x="16" y="16"/>
                    <a:pt x="16" y="16"/>
                    <a:pt x="16" y="16"/>
                  </a:cubicBezTo>
                  <a:cubicBezTo>
                    <a:pt x="17" y="16"/>
                    <a:pt x="19" y="16"/>
                    <a:pt x="21" y="16"/>
                  </a:cubicBezTo>
                  <a:cubicBezTo>
                    <a:pt x="23" y="16"/>
                    <a:pt x="25" y="16"/>
                    <a:pt x="28" y="16"/>
                  </a:cubicBezTo>
                  <a:cubicBezTo>
                    <a:pt x="28" y="16"/>
                    <a:pt x="28" y="16"/>
                    <a:pt x="28" y="16"/>
                  </a:cubicBezTo>
                  <a:cubicBezTo>
                    <a:pt x="28" y="17"/>
                    <a:pt x="29" y="19"/>
                    <a:pt x="29" y="20"/>
                  </a:cubicBezTo>
                  <a:cubicBezTo>
                    <a:pt x="26" y="20"/>
                    <a:pt x="24" y="20"/>
                    <a:pt x="22" y="20"/>
                  </a:cubicBezTo>
                  <a:cubicBezTo>
                    <a:pt x="21" y="20"/>
                    <a:pt x="20" y="20"/>
                    <a:pt x="18" y="20"/>
                  </a:cubicBezTo>
                  <a:cubicBezTo>
                    <a:pt x="17" y="20"/>
                    <a:pt x="16" y="20"/>
                    <a:pt x="14" y="20"/>
                  </a:cubicBezTo>
                  <a:cubicBezTo>
                    <a:pt x="14" y="20"/>
                    <a:pt x="14" y="20"/>
                    <a:pt x="14" y="20"/>
                  </a:cubicBezTo>
                  <a:cubicBezTo>
                    <a:pt x="14" y="20"/>
                    <a:pt x="14" y="20"/>
                    <a:pt x="14" y="20"/>
                  </a:cubicBezTo>
                  <a:cubicBezTo>
                    <a:pt x="14" y="20"/>
                    <a:pt x="14" y="20"/>
                    <a:pt x="14" y="20"/>
                  </a:cubicBezTo>
                  <a:cubicBezTo>
                    <a:pt x="14" y="21"/>
                    <a:pt x="14" y="21"/>
                    <a:pt x="14" y="21"/>
                  </a:cubicBezTo>
                  <a:cubicBezTo>
                    <a:pt x="14" y="22"/>
                    <a:pt x="14" y="23"/>
                    <a:pt x="14" y="24"/>
                  </a:cubicBezTo>
                  <a:cubicBezTo>
                    <a:pt x="14" y="24"/>
                    <a:pt x="14" y="24"/>
                    <a:pt x="14" y="24"/>
                  </a:cubicBezTo>
                  <a:cubicBezTo>
                    <a:pt x="14" y="24"/>
                    <a:pt x="14" y="24"/>
                    <a:pt x="14" y="24"/>
                  </a:cubicBezTo>
                  <a:cubicBezTo>
                    <a:pt x="15" y="24"/>
                    <a:pt x="17" y="24"/>
                    <a:pt x="19" y="24"/>
                  </a:cubicBezTo>
                  <a:cubicBezTo>
                    <a:pt x="20" y="24"/>
                    <a:pt x="20" y="24"/>
                    <a:pt x="21" y="24"/>
                  </a:cubicBezTo>
                  <a:cubicBezTo>
                    <a:pt x="24" y="24"/>
                    <a:pt x="27" y="24"/>
                    <a:pt x="28" y="24"/>
                  </a:cubicBezTo>
                  <a:cubicBezTo>
                    <a:pt x="29" y="25"/>
                    <a:pt x="29" y="26"/>
                    <a:pt x="29" y="28"/>
                  </a:cubicBezTo>
                  <a:cubicBezTo>
                    <a:pt x="26" y="28"/>
                    <a:pt x="24" y="28"/>
                    <a:pt x="22" y="28"/>
                  </a:cubicBezTo>
                  <a:cubicBezTo>
                    <a:pt x="21" y="28"/>
                    <a:pt x="20" y="28"/>
                    <a:pt x="19" y="28"/>
                  </a:cubicBezTo>
                  <a:cubicBezTo>
                    <a:pt x="16" y="28"/>
                    <a:pt x="16" y="28"/>
                    <a:pt x="16" y="28"/>
                  </a:cubicBezTo>
                  <a:cubicBezTo>
                    <a:pt x="16" y="28"/>
                    <a:pt x="16" y="28"/>
                    <a:pt x="16" y="28"/>
                  </a:cubicBezTo>
                  <a:cubicBezTo>
                    <a:pt x="15" y="28"/>
                    <a:pt x="15" y="28"/>
                    <a:pt x="15" y="28"/>
                  </a:cubicBezTo>
                  <a:cubicBezTo>
                    <a:pt x="15" y="28"/>
                    <a:pt x="15" y="28"/>
                    <a:pt x="15" y="28"/>
                  </a:cubicBezTo>
                  <a:cubicBezTo>
                    <a:pt x="15" y="29"/>
                    <a:pt x="15" y="29"/>
                    <a:pt x="15" y="29"/>
                  </a:cubicBezTo>
                  <a:cubicBezTo>
                    <a:pt x="15" y="30"/>
                    <a:pt x="16" y="31"/>
                    <a:pt x="17" y="32"/>
                  </a:cubicBezTo>
                  <a:cubicBezTo>
                    <a:pt x="17" y="32"/>
                    <a:pt x="17" y="32"/>
                    <a:pt x="17" y="32"/>
                  </a:cubicBezTo>
                  <a:cubicBezTo>
                    <a:pt x="17" y="33"/>
                    <a:pt x="17" y="33"/>
                    <a:pt x="17" y="33"/>
                  </a:cubicBezTo>
                  <a:cubicBezTo>
                    <a:pt x="19" y="36"/>
                    <a:pt x="22" y="38"/>
                    <a:pt x="26" y="38"/>
                  </a:cubicBezTo>
                  <a:cubicBezTo>
                    <a:pt x="29" y="38"/>
                    <a:pt x="32" y="37"/>
                    <a:pt x="34" y="36"/>
                  </a:cubicBezTo>
                  <a:cubicBezTo>
                    <a:pt x="34" y="38"/>
                    <a:pt x="34" y="40"/>
                    <a:pt x="34" y="42"/>
                  </a:cubicBezTo>
                  <a:cubicBezTo>
                    <a:pt x="32" y="43"/>
                    <a:pt x="29" y="43"/>
                    <a:pt x="27" y="43"/>
                  </a:cubicBezTo>
                  <a:cubicBezTo>
                    <a:pt x="22" y="43"/>
                    <a:pt x="17" y="42"/>
                    <a:pt x="15" y="40"/>
                  </a:cubicBezTo>
                  <a:cubicBezTo>
                    <a:pt x="11" y="37"/>
                    <a:pt x="9" y="33"/>
                    <a:pt x="8" y="28"/>
                  </a:cubicBezTo>
                  <a:cubicBezTo>
                    <a:pt x="8" y="28"/>
                    <a:pt x="8" y="28"/>
                    <a:pt x="8" y="28"/>
                  </a:cubicBezTo>
                  <a:cubicBezTo>
                    <a:pt x="8" y="28"/>
                    <a:pt x="8" y="28"/>
                    <a:pt x="8" y="28"/>
                  </a:cubicBezTo>
                  <a:cubicBezTo>
                    <a:pt x="7" y="28"/>
                    <a:pt x="7" y="28"/>
                    <a:pt x="7" y="28"/>
                  </a:cubicBezTo>
                  <a:cubicBezTo>
                    <a:pt x="6" y="28"/>
                    <a:pt x="6" y="28"/>
                    <a:pt x="6" y="28"/>
                  </a:cubicBezTo>
                  <a:cubicBezTo>
                    <a:pt x="6" y="28"/>
                    <a:pt x="4" y="28"/>
                    <a:pt x="3" y="28"/>
                  </a:cubicBezTo>
                  <a:cubicBezTo>
                    <a:pt x="3" y="28"/>
                    <a:pt x="3" y="28"/>
                    <a:pt x="2" y="28"/>
                  </a:cubicBezTo>
                  <a:cubicBezTo>
                    <a:pt x="2" y="27"/>
                    <a:pt x="2" y="26"/>
                    <a:pt x="3" y="25"/>
                  </a:cubicBezTo>
                  <a:cubicBezTo>
                    <a:pt x="4" y="25"/>
                    <a:pt x="5" y="25"/>
                    <a:pt x="6" y="25"/>
                  </a:cubicBezTo>
                  <a:cubicBezTo>
                    <a:pt x="6" y="25"/>
                    <a:pt x="6" y="25"/>
                    <a:pt x="6" y="25"/>
                  </a:cubicBezTo>
                  <a:cubicBezTo>
                    <a:pt x="7" y="24"/>
                    <a:pt x="7" y="24"/>
                    <a:pt x="7" y="24"/>
                  </a:cubicBezTo>
                  <a:cubicBezTo>
                    <a:pt x="7" y="23"/>
                    <a:pt x="7" y="22"/>
                    <a:pt x="7" y="20"/>
                  </a:cubicBezTo>
                  <a:cubicBezTo>
                    <a:pt x="7" y="20"/>
                    <a:pt x="7" y="20"/>
                    <a:pt x="7" y="20"/>
                  </a:cubicBezTo>
                  <a:cubicBezTo>
                    <a:pt x="6" y="20"/>
                    <a:pt x="6" y="20"/>
                    <a:pt x="6" y="20"/>
                  </a:cubicBezTo>
                  <a:cubicBezTo>
                    <a:pt x="5" y="20"/>
                    <a:pt x="5" y="20"/>
                    <a:pt x="4" y="20"/>
                  </a:cubicBezTo>
                  <a:cubicBezTo>
                    <a:pt x="3" y="20"/>
                    <a:pt x="3" y="20"/>
                    <a:pt x="2" y="20"/>
                  </a:cubicBezTo>
                  <a:cubicBezTo>
                    <a:pt x="2" y="19"/>
                    <a:pt x="2" y="17"/>
                    <a:pt x="3" y="16"/>
                  </a:cubicBezTo>
                  <a:cubicBezTo>
                    <a:pt x="4" y="16"/>
                    <a:pt x="5" y="16"/>
                    <a:pt x="6" y="16"/>
                  </a:cubicBezTo>
                  <a:cubicBezTo>
                    <a:pt x="7" y="16"/>
                    <a:pt x="7" y="16"/>
                    <a:pt x="7" y="16"/>
                  </a:cubicBezTo>
                  <a:cubicBezTo>
                    <a:pt x="7" y="16"/>
                    <a:pt x="7" y="16"/>
                    <a:pt x="7" y="16"/>
                  </a:cubicBezTo>
                  <a:cubicBezTo>
                    <a:pt x="7" y="16"/>
                    <a:pt x="7" y="16"/>
                    <a:pt x="7" y="16"/>
                  </a:cubicBezTo>
                  <a:moveTo>
                    <a:pt x="26" y="0"/>
                  </a:moveTo>
                  <a:cubicBezTo>
                    <a:pt x="23" y="0"/>
                    <a:pt x="21" y="1"/>
                    <a:pt x="18" y="2"/>
                  </a:cubicBezTo>
                  <a:cubicBezTo>
                    <a:pt x="11" y="5"/>
                    <a:pt x="8" y="11"/>
                    <a:pt x="7" y="15"/>
                  </a:cubicBezTo>
                  <a:cubicBezTo>
                    <a:pt x="6" y="15"/>
                    <a:pt x="6" y="15"/>
                    <a:pt x="6" y="15"/>
                  </a:cubicBezTo>
                  <a:cubicBezTo>
                    <a:pt x="5" y="15"/>
                    <a:pt x="3" y="15"/>
                    <a:pt x="2" y="15"/>
                  </a:cubicBezTo>
                  <a:cubicBezTo>
                    <a:pt x="2" y="15"/>
                    <a:pt x="2" y="15"/>
                    <a:pt x="2" y="15"/>
                  </a:cubicBezTo>
                  <a:cubicBezTo>
                    <a:pt x="2" y="15"/>
                    <a:pt x="2" y="15"/>
                    <a:pt x="2" y="15"/>
                  </a:cubicBezTo>
                  <a:cubicBezTo>
                    <a:pt x="2" y="15"/>
                    <a:pt x="2" y="15"/>
                    <a:pt x="2" y="15"/>
                  </a:cubicBezTo>
                  <a:cubicBezTo>
                    <a:pt x="2" y="15"/>
                    <a:pt x="2" y="15"/>
                    <a:pt x="2" y="15"/>
                  </a:cubicBezTo>
                  <a:cubicBezTo>
                    <a:pt x="0" y="19"/>
                    <a:pt x="0" y="19"/>
                    <a:pt x="0" y="19"/>
                  </a:cubicBezTo>
                  <a:cubicBezTo>
                    <a:pt x="0" y="19"/>
                    <a:pt x="0" y="19"/>
                    <a:pt x="0" y="19"/>
                  </a:cubicBezTo>
                  <a:cubicBezTo>
                    <a:pt x="0" y="23"/>
                    <a:pt x="0" y="23"/>
                    <a:pt x="0" y="23"/>
                  </a:cubicBezTo>
                  <a:cubicBezTo>
                    <a:pt x="0" y="23"/>
                    <a:pt x="0" y="23"/>
                    <a:pt x="0" y="23"/>
                  </a:cubicBezTo>
                  <a:cubicBezTo>
                    <a:pt x="0" y="24"/>
                    <a:pt x="0" y="24"/>
                    <a:pt x="0" y="24"/>
                  </a:cubicBezTo>
                  <a:cubicBezTo>
                    <a:pt x="0" y="24"/>
                    <a:pt x="0" y="24"/>
                    <a:pt x="0" y="24"/>
                  </a:cubicBezTo>
                  <a:cubicBezTo>
                    <a:pt x="0" y="24"/>
                    <a:pt x="0" y="24"/>
                    <a:pt x="0" y="24"/>
                  </a:cubicBezTo>
                  <a:cubicBezTo>
                    <a:pt x="0" y="24"/>
                    <a:pt x="0" y="24"/>
                    <a:pt x="0" y="24"/>
                  </a:cubicBezTo>
                  <a:cubicBezTo>
                    <a:pt x="0" y="24"/>
                    <a:pt x="4" y="24"/>
                    <a:pt x="6" y="24"/>
                  </a:cubicBezTo>
                  <a:cubicBezTo>
                    <a:pt x="6" y="24"/>
                    <a:pt x="6" y="24"/>
                    <a:pt x="6" y="24"/>
                  </a:cubicBezTo>
                  <a:cubicBezTo>
                    <a:pt x="5" y="24"/>
                    <a:pt x="3" y="24"/>
                    <a:pt x="2" y="24"/>
                  </a:cubicBezTo>
                  <a:cubicBezTo>
                    <a:pt x="2" y="24"/>
                    <a:pt x="2" y="24"/>
                    <a:pt x="2" y="24"/>
                  </a:cubicBezTo>
                  <a:cubicBezTo>
                    <a:pt x="2" y="24"/>
                    <a:pt x="2" y="24"/>
                    <a:pt x="2" y="24"/>
                  </a:cubicBezTo>
                  <a:cubicBezTo>
                    <a:pt x="0" y="28"/>
                    <a:pt x="0" y="28"/>
                    <a:pt x="0" y="28"/>
                  </a:cubicBezTo>
                  <a:cubicBezTo>
                    <a:pt x="0" y="28"/>
                    <a:pt x="0" y="28"/>
                    <a:pt x="0" y="28"/>
                  </a:cubicBezTo>
                  <a:cubicBezTo>
                    <a:pt x="0" y="34"/>
                    <a:pt x="0" y="34"/>
                    <a:pt x="0" y="34"/>
                  </a:cubicBezTo>
                  <a:cubicBezTo>
                    <a:pt x="0" y="34"/>
                    <a:pt x="0" y="34"/>
                    <a:pt x="0" y="34"/>
                  </a:cubicBezTo>
                  <a:cubicBezTo>
                    <a:pt x="0" y="34"/>
                    <a:pt x="0" y="34"/>
                    <a:pt x="0" y="34"/>
                  </a:cubicBezTo>
                  <a:cubicBezTo>
                    <a:pt x="0" y="34"/>
                    <a:pt x="0" y="34"/>
                    <a:pt x="0" y="34"/>
                  </a:cubicBezTo>
                  <a:cubicBezTo>
                    <a:pt x="1" y="34"/>
                    <a:pt x="1" y="34"/>
                    <a:pt x="1" y="34"/>
                  </a:cubicBezTo>
                  <a:cubicBezTo>
                    <a:pt x="1" y="34"/>
                    <a:pt x="1" y="34"/>
                    <a:pt x="1" y="34"/>
                  </a:cubicBezTo>
                  <a:cubicBezTo>
                    <a:pt x="2" y="35"/>
                    <a:pt x="2" y="35"/>
                    <a:pt x="2" y="35"/>
                  </a:cubicBezTo>
                  <a:cubicBezTo>
                    <a:pt x="2" y="35"/>
                    <a:pt x="2" y="35"/>
                    <a:pt x="2" y="35"/>
                  </a:cubicBezTo>
                  <a:cubicBezTo>
                    <a:pt x="2" y="34"/>
                    <a:pt x="2" y="34"/>
                    <a:pt x="2" y="34"/>
                  </a:cubicBezTo>
                  <a:cubicBezTo>
                    <a:pt x="2" y="34"/>
                    <a:pt x="2" y="34"/>
                    <a:pt x="2" y="34"/>
                  </a:cubicBezTo>
                  <a:cubicBezTo>
                    <a:pt x="3" y="34"/>
                    <a:pt x="5" y="34"/>
                    <a:pt x="6" y="34"/>
                  </a:cubicBezTo>
                  <a:cubicBezTo>
                    <a:pt x="7" y="37"/>
                    <a:pt x="11" y="49"/>
                    <a:pt x="28" y="49"/>
                  </a:cubicBezTo>
                  <a:cubicBezTo>
                    <a:pt x="30" y="49"/>
                    <a:pt x="32" y="49"/>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47"/>
                    <a:pt x="34" y="46"/>
                    <a:pt x="34" y="44"/>
                  </a:cubicBezTo>
                  <a:cubicBezTo>
                    <a:pt x="35" y="44"/>
                    <a:pt x="35" y="43"/>
                    <a:pt x="35" y="43"/>
                  </a:cubicBezTo>
                  <a:cubicBezTo>
                    <a:pt x="35" y="42"/>
                    <a:pt x="35" y="42"/>
                    <a:pt x="35" y="42"/>
                  </a:cubicBezTo>
                  <a:cubicBezTo>
                    <a:pt x="35" y="39"/>
                    <a:pt x="35" y="37"/>
                    <a:pt x="35" y="34"/>
                  </a:cubicBezTo>
                  <a:cubicBezTo>
                    <a:pt x="34" y="34"/>
                    <a:pt x="34" y="34"/>
                    <a:pt x="34" y="34"/>
                  </a:cubicBezTo>
                  <a:cubicBezTo>
                    <a:pt x="34" y="34"/>
                    <a:pt x="34" y="34"/>
                    <a:pt x="34" y="34"/>
                  </a:cubicBezTo>
                  <a:cubicBezTo>
                    <a:pt x="32" y="36"/>
                    <a:pt x="30" y="37"/>
                    <a:pt x="26" y="37"/>
                  </a:cubicBezTo>
                  <a:cubicBezTo>
                    <a:pt x="23" y="37"/>
                    <a:pt x="20" y="35"/>
                    <a:pt x="18" y="33"/>
                  </a:cubicBezTo>
                  <a:cubicBezTo>
                    <a:pt x="28" y="33"/>
                    <a:pt x="28" y="33"/>
                    <a:pt x="28" y="33"/>
                  </a:cubicBezTo>
                  <a:cubicBezTo>
                    <a:pt x="29" y="33"/>
                    <a:pt x="29" y="33"/>
                    <a:pt x="29" y="33"/>
                  </a:cubicBezTo>
                  <a:cubicBezTo>
                    <a:pt x="30" y="29"/>
                    <a:pt x="30" y="29"/>
                    <a:pt x="30" y="29"/>
                  </a:cubicBezTo>
                  <a:cubicBezTo>
                    <a:pt x="30" y="28"/>
                    <a:pt x="30" y="28"/>
                    <a:pt x="30" y="28"/>
                  </a:cubicBezTo>
                  <a:cubicBezTo>
                    <a:pt x="30" y="28"/>
                    <a:pt x="30" y="28"/>
                    <a:pt x="30" y="28"/>
                  </a:cubicBezTo>
                  <a:cubicBezTo>
                    <a:pt x="30" y="27"/>
                    <a:pt x="30" y="25"/>
                    <a:pt x="29" y="23"/>
                  </a:cubicBezTo>
                  <a:cubicBezTo>
                    <a:pt x="29" y="23"/>
                    <a:pt x="29" y="23"/>
                    <a:pt x="29" y="23"/>
                  </a:cubicBezTo>
                  <a:cubicBezTo>
                    <a:pt x="29" y="23"/>
                    <a:pt x="29" y="23"/>
                    <a:pt x="29" y="23"/>
                  </a:cubicBezTo>
                  <a:cubicBezTo>
                    <a:pt x="30" y="21"/>
                    <a:pt x="30" y="21"/>
                    <a:pt x="30" y="21"/>
                  </a:cubicBezTo>
                  <a:cubicBezTo>
                    <a:pt x="30" y="21"/>
                    <a:pt x="30" y="21"/>
                    <a:pt x="30" y="21"/>
                  </a:cubicBezTo>
                  <a:cubicBezTo>
                    <a:pt x="30" y="21"/>
                    <a:pt x="30" y="21"/>
                    <a:pt x="30" y="21"/>
                  </a:cubicBezTo>
                  <a:cubicBezTo>
                    <a:pt x="30" y="19"/>
                    <a:pt x="30" y="17"/>
                    <a:pt x="29" y="15"/>
                  </a:cubicBezTo>
                  <a:cubicBezTo>
                    <a:pt x="29" y="15"/>
                    <a:pt x="29" y="15"/>
                    <a:pt x="29" y="15"/>
                  </a:cubicBezTo>
                  <a:cubicBezTo>
                    <a:pt x="28" y="15"/>
                    <a:pt x="28" y="15"/>
                    <a:pt x="28" y="15"/>
                  </a:cubicBezTo>
                  <a:cubicBezTo>
                    <a:pt x="25" y="15"/>
                    <a:pt x="23" y="15"/>
                    <a:pt x="21" y="15"/>
                  </a:cubicBezTo>
                  <a:cubicBezTo>
                    <a:pt x="20" y="15"/>
                    <a:pt x="20" y="15"/>
                    <a:pt x="19" y="15"/>
                  </a:cubicBezTo>
                  <a:cubicBezTo>
                    <a:pt x="21" y="13"/>
                    <a:pt x="22" y="12"/>
                    <a:pt x="24" y="12"/>
                  </a:cubicBezTo>
                  <a:cubicBezTo>
                    <a:pt x="25" y="12"/>
                    <a:pt x="25" y="12"/>
                    <a:pt x="25" y="12"/>
                  </a:cubicBezTo>
                  <a:cubicBezTo>
                    <a:pt x="27" y="12"/>
                    <a:pt x="29" y="13"/>
                    <a:pt x="31" y="14"/>
                  </a:cubicBezTo>
                  <a:cubicBezTo>
                    <a:pt x="31" y="14"/>
                    <a:pt x="31" y="14"/>
                    <a:pt x="31" y="14"/>
                  </a:cubicBezTo>
                  <a:cubicBezTo>
                    <a:pt x="34" y="12"/>
                    <a:pt x="34" y="12"/>
                    <a:pt x="34" y="12"/>
                  </a:cubicBezTo>
                  <a:cubicBezTo>
                    <a:pt x="34" y="12"/>
                    <a:pt x="34" y="12"/>
                    <a:pt x="34" y="12"/>
                  </a:cubicBezTo>
                  <a:cubicBezTo>
                    <a:pt x="34" y="12"/>
                    <a:pt x="34" y="12"/>
                    <a:pt x="34" y="12"/>
                  </a:cubicBezTo>
                  <a:cubicBezTo>
                    <a:pt x="34" y="11"/>
                    <a:pt x="34" y="11"/>
                    <a:pt x="34" y="11"/>
                  </a:cubicBezTo>
                  <a:cubicBezTo>
                    <a:pt x="34" y="9"/>
                    <a:pt x="34" y="5"/>
                    <a:pt x="35" y="3"/>
                  </a:cubicBezTo>
                  <a:cubicBezTo>
                    <a:pt x="34" y="2"/>
                    <a:pt x="34" y="2"/>
                    <a:pt x="34" y="2"/>
                  </a:cubicBezTo>
                  <a:cubicBezTo>
                    <a:pt x="32" y="1"/>
                    <a:pt x="29" y="0"/>
                    <a:pt x="2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16" name="Freeform 202"/>
            <p:cNvSpPr>
              <a:spLocks noEditPoints="1"/>
            </p:cNvSpPr>
            <p:nvPr/>
          </p:nvSpPr>
          <p:spPr bwMode="auto">
            <a:xfrm>
              <a:off x="3344" y="2039"/>
              <a:ext cx="76" cy="169"/>
            </a:xfrm>
            <a:custGeom>
              <a:gdLst>
                <a:gd fmla="*/ 24 w 32" name="T0"/>
                <a:gd fmla="*/ 69 h 71" name="T1"/>
                <a:gd fmla="*/ 26 w 32" name="T2"/>
                <a:gd fmla="*/ 70 h 71" name="T3"/>
                <a:gd fmla="*/ 27 w 32" name="T4"/>
                <a:gd fmla="*/ 69 h 71" name="T5"/>
                <a:gd fmla="*/ 29 w 32" name="T6"/>
                <a:gd fmla="*/ 67 h 71" name="T7"/>
                <a:gd fmla="*/ 29 w 32" name="T8"/>
                <a:gd fmla="*/ 67 h 71" name="T9"/>
                <a:gd fmla="*/ 27 w 32" name="T10"/>
                <a:gd fmla="*/ 66 h 71" name="T11"/>
                <a:gd fmla="*/ 28 w 32" name="T12"/>
                <a:gd fmla="*/ 68 h 71" name="T13"/>
                <a:gd fmla="*/ 27 w 32" name="T14"/>
                <a:gd fmla="*/ 65 h 71" name="T15"/>
                <a:gd fmla="*/ 25 w 32" name="T16"/>
                <a:gd fmla="*/ 61 h 71" name="T17"/>
                <a:gd fmla="*/ 19 w 32" name="T18"/>
                <a:gd fmla="*/ 52 h 71" name="T19"/>
                <a:gd fmla="*/ 20 w 32" name="T20"/>
                <a:gd fmla="*/ 52 h 71" name="T21"/>
                <a:gd fmla="*/ 20 w 32" name="T22"/>
                <a:gd fmla="*/ 50 h 71" name="T23"/>
                <a:gd fmla="*/ 16 w 32" name="T24"/>
                <a:gd fmla="*/ 40 h 71" name="T25"/>
                <a:gd fmla="*/ 19 w 32" name="T26"/>
                <a:gd fmla="*/ 47 h 71" name="T27"/>
                <a:gd fmla="*/ 18 w 32" name="T28"/>
                <a:gd fmla="*/ 45 h 71" name="T29"/>
                <a:gd fmla="*/ 18 w 32" name="T30"/>
                <a:gd fmla="*/ 40 h 71" name="T31"/>
                <a:gd fmla="*/ 17 w 32" name="T32"/>
                <a:gd fmla="*/ 34 h 71" name="T33"/>
                <a:gd fmla="*/ 18 w 32" name="T34"/>
                <a:gd fmla="*/ 39 h 71" name="T35"/>
                <a:gd fmla="*/ 19 w 32" name="T36"/>
                <a:gd fmla="*/ 26 h 71" name="T37"/>
                <a:gd fmla="*/ 19 w 32" name="T38"/>
                <a:gd fmla="*/ 28 h 71" name="T39"/>
                <a:gd fmla="*/ 20 w 32" name="T40"/>
                <a:gd fmla="*/ 32 h 71" name="T41"/>
                <a:gd fmla="*/ 21 w 32" name="T42"/>
                <a:gd fmla="*/ 28 h 71" name="T43"/>
                <a:gd fmla="*/ 21 w 32" name="T44"/>
                <a:gd fmla="*/ 28 h 71" name="T45"/>
                <a:gd fmla="*/ 20 w 32" name="T46"/>
                <a:gd fmla="*/ 28 h 71" name="T47"/>
                <a:gd fmla="*/ 19 w 32" name="T48"/>
                <a:gd fmla="*/ 25 h 71" name="T49"/>
                <a:gd fmla="*/ 21 w 32" name="T50"/>
                <a:gd fmla="*/ 29 h 71" name="T51"/>
                <a:gd fmla="*/ 21 w 32" name="T52"/>
                <a:gd fmla="*/ 21 h 71" name="T53"/>
                <a:gd fmla="*/ 24 w 32" name="T54"/>
                <a:gd fmla="*/ 25 h 71" name="T55"/>
                <a:gd fmla="*/ 25 w 32" name="T56"/>
                <a:gd fmla="*/ 25 h 71" name="T57"/>
                <a:gd fmla="*/ 25 w 32" name="T58"/>
                <a:gd fmla="*/ 21 h 71" name="T59"/>
                <a:gd fmla="*/ 26 w 32" name="T60"/>
                <a:gd fmla="*/ 25 h 71" name="T61"/>
                <a:gd fmla="*/ 27 w 32" name="T62"/>
                <a:gd fmla="*/ 21 h 71" name="T63"/>
                <a:gd fmla="*/ 29 w 32" name="T64"/>
                <a:gd fmla="*/ 24 h 71" name="T65"/>
                <a:gd fmla="*/ 29 w 32" name="T66"/>
                <a:gd fmla="*/ 21 h 71" name="T67"/>
                <a:gd fmla="*/ 31 w 32" name="T68"/>
                <a:gd fmla="*/ 24 h 71" name="T69"/>
                <a:gd fmla="*/ 8 w 32" name="T70"/>
                <a:gd fmla="*/ 23 h 71" name="T71"/>
                <a:gd fmla="*/ 9 w 32" name="T72"/>
                <a:gd fmla="*/ 23 h 71" name="T73"/>
                <a:gd fmla="*/ 7 w 32" name="T74"/>
                <a:gd fmla="*/ 21 h 71" name="T75"/>
                <a:gd fmla="*/ 7 w 32" name="T76"/>
                <a:gd fmla="*/ 23 h 71" name="T77"/>
                <a:gd fmla="*/ 6 w 32" name="T78"/>
                <a:gd fmla="*/ 20 h 71" name="T79"/>
                <a:gd fmla="*/ 25 w 32" name="T80"/>
                <a:gd fmla="*/ 4 h 71" name="T81"/>
                <a:gd fmla="*/ 23 w 32" name="T82"/>
                <a:gd fmla="*/ 69 h 71" name="T83"/>
                <a:gd fmla="*/ 11 w 32" name="T84"/>
                <a:gd fmla="*/ 20 h 71" name="T85"/>
                <a:gd fmla="*/ 16 w 32" name="T86"/>
                <a:gd fmla="*/ 8 h 71" name="T87"/>
                <a:gd fmla="*/ 25 w 32" name="T88"/>
                <a:gd fmla="*/ 20 h 71" name="T89"/>
                <a:gd fmla="*/ 23 w 32" name="T90"/>
                <a:gd fmla="*/ 69 h 71" name="T91"/>
                <a:gd fmla="*/ 15 w 32" name="T92"/>
                <a:gd fmla="*/ 7 h 71" name="T93"/>
                <a:gd fmla="*/ 3 w 32" name="T94"/>
                <a:gd fmla="*/ 20 h 71" name="T95"/>
                <a:gd fmla="*/ 8 w 32" name="T96"/>
                <a:gd fmla="*/ 24 h 71" name="T97"/>
                <a:gd fmla="*/ 23 w 32" name="T98"/>
                <a:gd fmla="*/ 70 h 71" name="T99"/>
                <a:gd fmla="*/ 26 w 32" name="T100"/>
                <a:gd fmla="*/ 71 h 71" name="T101"/>
                <a:gd fmla="*/ 30 w 32" name="T102"/>
                <a:gd fmla="*/ 66 h 71" name="T103"/>
                <a:gd fmla="*/ 23 w 32" name="T104"/>
                <a:gd fmla="*/ 26 h 71" name="T105"/>
                <a:gd fmla="*/ 32 w 32" name="T106"/>
                <a:gd fmla="*/ 25 h 71" name="T107"/>
                <a:gd fmla="*/ 32 w 32" name="T108"/>
                <a:gd fmla="*/ 25 h 71" name="T109"/>
                <a:gd fmla="*/ 32 w 32" name="T110"/>
                <a:gd fmla="*/ 25 h 71" name="T111"/>
                <a:gd fmla="*/ 27 w 32" name="T112"/>
                <a:gd fmla="*/ 6 h 71" name="T113"/>
                <a:gd fmla="*/ 24 w 32" name="T114"/>
                <a:gd fmla="*/ 0 h 7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1" w="32">
                  <a:moveTo>
                    <a:pt x="26" y="70"/>
                  </a:moveTo>
                  <a:cubicBezTo>
                    <a:pt x="25" y="70"/>
                    <a:pt x="25" y="70"/>
                    <a:pt x="25" y="69"/>
                  </a:cubicBezTo>
                  <a:cubicBezTo>
                    <a:pt x="24" y="69"/>
                    <a:pt x="24" y="69"/>
                    <a:pt x="24" y="69"/>
                  </a:cubicBezTo>
                  <a:cubicBezTo>
                    <a:pt x="25" y="69"/>
                    <a:pt x="25" y="69"/>
                    <a:pt x="25" y="69"/>
                  </a:cubicBezTo>
                  <a:cubicBezTo>
                    <a:pt x="26" y="70"/>
                    <a:pt x="26" y="70"/>
                    <a:pt x="26" y="70"/>
                  </a:cubicBezTo>
                  <a:moveTo>
                    <a:pt x="26" y="70"/>
                  </a:moveTo>
                  <a:cubicBezTo>
                    <a:pt x="26" y="68"/>
                    <a:pt x="26" y="68"/>
                    <a:pt x="26" y="68"/>
                  </a:cubicBezTo>
                  <a:cubicBezTo>
                    <a:pt x="26" y="67"/>
                    <a:pt x="26" y="67"/>
                    <a:pt x="26" y="67"/>
                  </a:cubicBezTo>
                  <a:cubicBezTo>
                    <a:pt x="27" y="68"/>
                    <a:pt x="27" y="69"/>
                    <a:pt x="27" y="69"/>
                  </a:cubicBezTo>
                  <a:cubicBezTo>
                    <a:pt x="27" y="69"/>
                    <a:pt x="27" y="69"/>
                    <a:pt x="27" y="69"/>
                  </a:cubicBezTo>
                  <a:cubicBezTo>
                    <a:pt x="26" y="70"/>
                    <a:pt x="26" y="70"/>
                    <a:pt x="26" y="70"/>
                  </a:cubicBezTo>
                  <a:moveTo>
                    <a:pt x="29" y="67"/>
                  </a:moveTo>
                  <a:cubicBezTo>
                    <a:pt x="28" y="66"/>
                    <a:pt x="28" y="66"/>
                    <a:pt x="28" y="66"/>
                  </a:cubicBezTo>
                  <a:cubicBezTo>
                    <a:pt x="29" y="67"/>
                    <a:pt x="29" y="67"/>
                    <a:pt x="29" y="67"/>
                  </a:cubicBezTo>
                  <a:cubicBezTo>
                    <a:pt x="29" y="67"/>
                    <a:pt x="29" y="67"/>
                    <a:pt x="29" y="67"/>
                  </a:cubicBezTo>
                  <a:moveTo>
                    <a:pt x="27" y="69"/>
                  </a:moveTo>
                  <a:cubicBezTo>
                    <a:pt x="27" y="68"/>
                    <a:pt x="27" y="67"/>
                    <a:pt x="27" y="67"/>
                  </a:cubicBezTo>
                  <a:cubicBezTo>
                    <a:pt x="27" y="66"/>
                    <a:pt x="27" y="66"/>
                    <a:pt x="27" y="66"/>
                  </a:cubicBezTo>
                  <a:cubicBezTo>
                    <a:pt x="28" y="66"/>
                    <a:pt x="28" y="66"/>
                    <a:pt x="28" y="66"/>
                  </a:cubicBezTo>
                  <a:cubicBezTo>
                    <a:pt x="28" y="68"/>
                    <a:pt x="28" y="68"/>
                    <a:pt x="28" y="68"/>
                  </a:cubicBezTo>
                  <a:cubicBezTo>
                    <a:pt x="28" y="68"/>
                    <a:pt x="28" y="68"/>
                    <a:pt x="28" y="68"/>
                  </a:cubicBezTo>
                  <a:cubicBezTo>
                    <a:pt x="27" y="69"/>
                    <a:pt x="27" y="69"/>
                    <a:pt x="27" y="69"/>
                  </a:cubicBezTo>
                  <a:moveTo>
                    <a:pt x="28" y="65"/>
                  </a:moveTo>
                  <a:cubicBezTo>
                    <a:pt x="27" y="65"/>
                    <a:pt x="27" y="65"/>
                    <a:pt x="27" y="65"/>
                  </a:cubicBezTo>
                  <a:cubicBezTo>
                    <a:pt x="27" y="64"/>
                    <a:pt x="27" y="64"/>
                    <a:pt x="27" y="64"/>
                  </a:cubicBezTo>
                  <a:cubicBezTo>
                    <a:pt x="25" y="62"/>
                    <a:pt x="22" y="59"/>
                    <a:pt x="19" y="54"/>
                  </a:cubicBezTo>
                  <a:cubicBezTo>
                    <a:pt x="21" y="56"/>
                    <a:pt x="23" y="59"/>
                    <a:pt x="25" y="61"/>
                  </a:cubicBezTo>
                  <a:cubicBezTo>
                    <a:pt x="26" y="62"/>
                    <a:pt x="27" y="63"/>
                    <a:pt x="28" y="65"/>
                  </a:cubicBezTo>
                  <a:moveTo>
                    <a:pt x="23" y="58"/>
                  </a:moveTo>
                  <a:cubicBezTo>
                    <a:pt x="21" y="56"/>
                    <a:pt x="20" y="54"/>
                    <a:pt x="19" y="52"/>
                  </a:cubicBezTo>
                  <a:cubicBezTo>
                    <a:pt x="18" y="50"/>
                    <a:pt x="17" y="48"/>
                    <a:pt x="17" y="46"/>
                  </a:cubicBezTo>
                  <a:cubicBezTo>
                    <a:pt x="17" y="47"/>
                    <a:pt x="18" y="48"/>
                    <a:pt x="18" y="49"/>
                  </a:cubicBezTo>
                  <a:cubicBezTo>
                    <a:pt x="19" y="50"/>
                    <a:pt x="20" y="51"/>
                    <a:pt x="20" y="52"/>
                  </a:cubicBezTo>
                  <a:cubicBezTo>
                    <a:pt x="20" y="53"/>
                    <a:pt x="20" y="53"/>
                    <a:pt x="20" y="53"/>
                  </a:cubicBezTo>
                  <a:cubicBezTo>
                    <a:pt x="21" y="54"/>
                    <a:pt x="22" y="56"/>
                    <a:pt x="23" y="58"/>
                  </a:cubicBezTo>
                  <a:moveTo>
                    <a:pt x="20" y="50"/>
                  </a:moveTo>
                  <a:cubicBezTo>
                    <a:pt x="19" y="49"/>
                    <a:pt x="19" y="49"/>
                    <a:pt x="19" y="48"/>
                  </a:cubicBezTo>
                  <a:cubicBezTo>
                    <a:pt x="18" y="47"/>
                    <a:pt x="17" y="46"/>
                    <a:pt x="17" y="45"/>
                  </a:cubicBezTo>
                  <a:cubicBezTo>
                    <a:pt x="16" y="43"/>
                    <a:pt x="16" y="42"/>
                    <a:pt x="16" y="40"/>
                  </a:cubicBezTo>
                  <a:cubicBezTo>
                    <a:pt x="18" y="46"/>
                    <a:pt x="18" y="46"/>
                    <a:pt x="18" y="46"/>
                  </a:cubicBezTo>
                  <a:cubicBezTo>
                    <a:pt x="19" y="47"/>
                    <a:pt x="19" y="47"/>
                    <a:pt x="19" y="47"/>
                  </a:cubicBezTo>
                  <a:cubicBezTo>
                    <a:pt x="19" y="47"/>
                    <a:pt x="19" y="47"/>
                    <a:pt x="19" y="47"/>
                  </a:cubicBezTo>
                  <a:cubicBezTo>
                    <a:pt x="19" y="47"/>
                    <a:pt x="19" y="47"/>
                    <a:pt x="19" y="47"/>
                  </a:cubicBezTo>
                  <a:cubicBezTo>
                    <a:pt x="19" y="48"/>
                    <a:pt x="19" y="49"/>
                    <a:pt x="20" y="50"/>
                  </a:cubicBezTo>
                  <a:moveTo>
                    <a:pt x="18" y="45"/>
                  </a:moveTo>
                  <a:cubicBezTo>
                    <a:pt x="16" y="39"/>
                    <a:pt x="16" y="39"/>
                    <a:pt x="16" y="39"/>
                  </a:cubicBezTo>
                  <a:cubicBezTo>
                    <a:pt x="16" y="38"/>
                    <a:pt x="16" y="36"/>
                    <a:pt x="16" y="35"/>
                  </a:cubicBezTo>
                  <a:cubicBezTo>
                    <a:pt x="17" y="37"/>
                    <a:pt x="18" y="39"/>
                    <a:pt x="18" y="40"/>
                  </a:cubicBezTo>
                  <a:cubicBezTo>
                    <a:pt x="18" y="42"/>
                    <a:pt x="18" y="43"/>
                    <a:pt x="18" y="45"/>
                  </a:cubicBezTo>
                  <a:moveTo>
                    <a:pt x="18" y="39"/>
                  </a:moveTo>
                  <a:cubicBezTo>
                    <a:pt x="18" y="37"/>
                    <a:pt x="17" y="36"/>
                    <a:pt x="17" y="34"/>
                  </a:cubicBezTo>
                  <a:cubicBezTo>
                    <a:pt x="17" y="33"/>
                    <a:pt x="17" y="31"/>
                    <a:pt x="17" y="30"/>
                  </a:cubicBezTo>
                  <a:cubicBezTo>
                    <a:pt x="19" y="36"/>
                    <a:pt x="19" y="36"/>
                    <a:pt x="19" y="36"/>
                  </a:cubicBezTo>
                  <a:cubicBezTo>
                    <a:pt x="19" y="37"/>
                    <a:pt x="18" y="38"/>
                    <a:pt x="18" y="39"/>
                  </a:cubicBezTo>
                  <a:moveTo>
                    <a:pt x="19" y="34"/>
                  </a:moveTo>
                  <a:cubicBezTo>
                    <a:pt x="18" y="29"/>
                    <a:pt x="18" y="29"/>
                    <a:pt x="18" y="29"/>
                  </a:cubicBezTo>
                  <a:cubicBezTo>
                    <a:pt x="18" y="28"/>
                    <a:pt x="18" y="27"/>
                    <a:pt x="19" y="26"/>
                  </a:cubicBezTo>
                  <a:cubicBezTo>
                    <a:pt x="19" y="26"/>
                    <a:pt x="19" y="27"/>
                    <a:pt x="19" y="27"/>
                  </a:cubicBezTo>
                  <a:cubicBezTo>
                    <a:pt x="19" y="28"/>
                    <a:pt x="19" y="28"/>
                    <a:pt x="19" y="28"/>
                  </a:cubicBezTo>
                  <a:cubicBezTo>
                    <a:pt x="19" y="28"/>
                    <a:pt x="19" y="28"/>
                    <a:pt x="19" y="28"/>
                  </a:cubicBezTo>
                  <a:cubicBezTo>
                    <a:pt x="19" y="29"/>
                    <a:pt x="20" y="30"/>
                    <a:pt x="20" y="31"/>
                  </a:cubicBezTo>
                  <a:cubicBezTo>
                    <a:pt x="20" y="32"/>
                    <a:pt x="20" y="32"/>
                    <a:pt x="20" y="32"/>
                  </a:cubicBezTo>
                  <a:cubicBezTo>
                    <a:pt x="20" y="32"/>
                    <a:pt x="20" y="32"/>
                    <a:pt x="20" y="32"/>
                  </a:cubicBezTo>
                  <a:cubicBezTo>
                    <a:pt x="20" y="32"/>
                    <a:pt x="20" y="32"/>
                    <a:pt x="20" y="32"/>
                  </a:cubicBezTo>
                  <a:cubicBezTo>
                    <a:pt x="19" y="33"/>
                    <a:pt x="19" y="34"/>
                    <a:pt x="19" y="34"/>
                  </a:cubicBezTo>
                  <a:moveTo>
                    <a:pt x="21" y="28"/>
                  </a:moveTo>
                  <a:cubicBezTo>
                    <a:pt x="21" y="26"/>
                    <a:pt x="21" y="24"/>
                    <a:pt x="21" y="23"/>
                  </a:cubicBezTo>
                  <a:cubicBezTo>
                    <a:pt x="22" y="25"/>
                    <a:pt x="22" y="25"/>
                    <a:pt x="22" y="25"/>
                  </a:cubicBezTo>
                  <a:cubicBezTo>
                    <a:pt x="22" y="26"/>
                    <a:pt x="22" y="27"/>
                    <a:pt x="21" y="28"/>
                  </a:cubicBezTo>
                  <a:moveTo>
                    <a:pt x="20" y="31"/>
                  </a:moveTo>
                  <a:cubicBezTo>
                    <a:pt x="20" y="30"/>
                    <a:pt x="20" y="29"/>
                    <a:pt x="20" y="28"/>
                  </a:cubicBezTo>
                  <a:cubicBezTo>
                    <a:pt x="20" y="28"/>
                    <a:pt x="20" y="28"/>
                    <a:pt x="20" y="28"/>
                  </a:cubicBezTo>
                  <a:cubicBezTo>
                    <a:pt x="20" y="27"/>
                    <a:pt x="20" y="27"/>
                    <a:pt x="20" y="27"/>
                  </a:cubicBezTo>
                  <a:cubicBezTo>
                    <a:pt x="20" y="26"/>
                    <a:pt x="19" y="26"/>
                    <a:pt x="19" y="25"/>
                  </a:cubicBezTo>
                  <a:cubicBezTo>
                    <a:pt x="19" y="25"/>
                    <a:pt x="19" y="25"/>
                    <a:pt x="19" y="25"/>
                  </a:cubicBezTo>
                  <a:cubicBezTo>
                    <a:pt x="20" y="24"/>
                    <a:pt x="20" y="23"/>
                    <a:pt x="20" y="22"/>
                  </a:cubicBezTo>
                  <a:cubicBezTo>
                    <a:pt x="20" y="24"/>
                    <a:pt x="20" y="26"/>
                    <a:pt x="21" y="28"/>
                  </a:cubicBezTo>
                  <a:cubicBezTo>
                    <a:pt x="21" y="29"/>
                    <a:pt x="21" y="29"/>
                    <a:pt x="21" y="29"/>
                  </a:cubicBezTo>
                  <a:cubicBezTo>
                    <a:pt x="21" y="29"/>
                    <a:pt x="20" y="30"/>
                    <a:pt x="20" y="31"/>
                  </a:cubicBezTo>
                  <a:moveTo>
                    <a:pt x="23" y="24"/>
                  </a:moveTo>
                  <a:cubicBezTo>
                    <a:pt x="21" y="21"/>
                    <a:pt x="21" y="21"/>
                    <a:pt x="21" y="21"/>
                  </a:cubicBezTo>
                  <a:cubicBezTo>
                    <a:pt x="22" y="21"/>
                    <a:pt x="22" y="21"/>
                    <a:pt x="23" y="21"/>
                  </a:cubicBezTo>
                  <a:cubicBezTo>
                    <a:pt x="23" y="24"/>
                    <a:pt x="23" y="24"/>
                    <a:pt x="23" y="24"/>
                  </a:cubicBezTo>
                  <a:moveTo>
                    <a:pt x="24" y="25"/>
                  </a:moveTo>
                  <a:cubicBezTo>
                    <a:pt x="23" y="21"/>
                    <a:pt x="23" y="21"/>
                    <a:pt x="23" y="21"/>
                  </a:cubicBezTo>
                  <a:cubicBezTo>
                    <a:pt x="24" y="21"/>
                    <a:pt x="24" y="21"/>
                    <a:pt x="25" y="21"/>
                  </a:cubicBezTo>
                  <a:cubicBezTo>
                    <a:pt x="25" y="22"/>
                    <a:pt x="25" y="23"/>
                    <a:pt x="25" y="25"/>
                  </a:cubicBezTo>
                  <a:cubicBezTo>
                    <a:pt x="24" y="25"/>
                    <a:pt x="24" y="25"/>
                    <a:pt x="24" y="25"/>
                  </a:cubicBezTo>
                  <a:moveTo>
                    <a:pt x="26" y="25"/>
                  </a:moveTo>
                  <a:cubicBezTo>
                    <a:pt x="25" y="23"/>
                    <a:pt x="25" y="22"/>
                    <a:pt x="25" y="21"/>
                  </a:cubicBezTo>
                  <a:cubicBezTo>
                    <a:pt x="26" y="21"/>
                    <a:pt x="26" y="21"/>
                    <a:pt x="27" y="21"/>
                  </a:cubicBezTo>
                  <a:cubicBezTo>
                    <a:pt x="27" y="22"/>
                    <a:pt x="26" y="23"/>
                    <a:pt x="26" y="24"/>
                  </a:cubicBezTo>
                  <a:cubicBezTo>
                    <a:pt x="26" y="25"/>
                    <a:pt x="26" y="25"/>
                    <a:pt x="26" y="25"/>
                  </a:cubicBezTo>
                  <a:cubicBezTo>
                    <a:pt x="26" y="25"/>
                    <a:pt x="26" y="25"/>
                    <a:pt x="26" y="25"/>
                  </a:cubicBezTo>
                  <a:moveTo>
                    <a:pt x="27" y="25"/>
                  </a:moveTo>
                  <a:cubicBezTo>
                    <a:pt x="27" y="23"/>
                    <a:pt x="27" y="22"/>
                    <a:pt x="27" y="21"/>
                  </a:cubicBezTo>
                  <a:cubicBezTo>
                    <a:pt x="28" y="21"/>
                    <a:pt x="28" y="21"/>
                    <a:pt x="29" y="21"/>
                  </a:cubicBezTo>
                  <a:cubicBezTo>
                    <a:pt x="29" y="24"/>
                    <a:pt x="29" y="24"/>
                    <a:pt x="29" y="24"/>
                  </a:cubicBezTo>
                  <a:cubicBezTo>
                    <a:pt x="29" y="24"/>
                    <a:pt x="29" y="24"/>
                    <a:pt x="29" y="24"/>
                  </a:cubicBezTo>
                  <a:cubicBezTo>
                    <a:pt x="28" y="24"/>
                    <a:pt x="27" y="24"/>
                    <a:pt x="27" y="25"/>
                  </a:cubicBezTo>
                  <a:moveTo>
                    <a:pt x="29" y="24"/>
                  </a:moveTo>
                  <a:cubicBezTo>
                    <a:pt x="29" y="21"/>
                    <a:pt x="29" y="21"/>
                    <a:pt x="29" y="21"/>
                  </a:cubicBezTo>
                  <a:cubicBezTo>
                    <a:pt x="29" y="21"/>
                    <a:pt x="29" y="21"/>
                    <a:pt x="29" y="21"/>
                  </a:cubicBezTo>
                  <a:cubicBezTo>
                    <a:pt x="30" y="22"/>
                    <a:pt x="30" y="22"/>
                    <a:pt x="30" y="23"/>
                  </a:cubicBezTo>
                  <a:cubicBezTo>
                    <a:pt x="31" y="23"/>
                    <a:pt x="31" y="24"/>
                    <a:pt x="31" y="24"/>
                  </a:cubicBezTo>
                  <a:cubicBezTo>
                    <a:pt x="31" y="24"/>
                    <a:pt x="30" y="24"/>
                    <a:pt x="29" y="24"/>
                  </a:cubicBezTo>
                  <a:moveTo>
                    <a:pt x="9" y="23"/>
                  </a:moveTo>
                  <a:cubicBezTo>
                    <a:pt x="8" y="23"/>
                    <a:pt x="8" y="23"/>
                    <a:pt x="8" y="23"/>
                  </a:cubicBezTo>
                  <a:cubicBezTo>
                    <a:pt x="8" y="23"/>
                    <a:pt x="8" y="22"/>
                    <a:pt x="9" y="21"/>
                  </a:cubicBezTo>
                  <a:cubicBezTo>
                    <a:pt x="10" y="21"/>
                    <a:pt x="10" y="21"/>
                    <a:pt x="10" y="21"/>
                  </a:cubicBezTo>
                  <a:cubicBezTo>
                    <a:pt x="9" y="22"/>
                    <a:pt x="9" y="23"/>
                    <a:pt x="9" y="23"/>
                  </a:cubicBezTo>
                  <a:moveTo>
                    <a:pt x="7" y="23"/>
                  </a:moveTo>
                  <a:cubicBezTo>
                    <a:pt x="6" y="23"/>
                    <a:pt x="6" y="23"/>
                    <a:pt x="6" y="23"/>
                  </a:cubicBezTo>
                  <a:cubicBezTo>
                    <a:pt x="6" y="22"/>
                    <a:pt x="7" y="21"/>
                    <a:pt x="7" y="21"/>
                  </a:cubicBezTo>
                  <a:cubicBezTo>
                    <a:pt x="8" y="21"/>
                    <a:pt x="8" y="21"/>
                    <a:pt x="8" y="21"/>
                  </a:cubicBezTo>
                  <a:cubicBezTo>
                    <a:pt x="8" y="21"/>
                    <a:pt x="8" y="21"/>
                    <a:pt x="8" y="21"/>
                  </a:cubicBezTo>
                  <a:cubicBezTo>
                    <a:pt x="8" y="22"/>
                    <a:pt x="8" y="22"/>
                    <a:pt x="7" y="23"/>
                  </a:cubicBezTo>
                  <a:moveTo>
                    <a:pt x="6" y="23"/>
                  </a:moveTo>
                  <a:cubicBezTo>
                    <a:pt x="5" y="22"/>
                    <a:pt x="5" y="21"/>
                    <a:pt x="4" y="20"/>
                  </a:cubicBezTo>
                  <a:cubicBezTo>
                    <a:pt x="5" y="20"/>
                    <a:pt x="6" y="20"/>
                    <a:pt x="6" y="20"/>
                  </a:cubicBezTo>
                  <a:cubicBezTo>
                    <a:pt x="6" y="21"/>
                    <a:pt x="6" y="22"/>
                    <a:pt x="6" y="23"/>
                  </a:cubicBezTo>
                  <a:moveTo>
                    <a:pt x="27" y="12"/>
                  </a:moveTo>
                  <a:cubicBezTo>
                    <a:pt x="26" y="9"/>
                    <a:pt x="25" y="7"/>
                    <a:pt x="25" y="4"/>
                  </a:cubicBezTo>
                  <a:cubicBezTo>
                    <a:pt x="26" y="6"/>
                    <a:pt x="26" y="6"/>
                    <a:pt x="26" y="6"/>
                  </a:cubicBezTo>
                  <a:cubicBezTo>
                    <a:pt x="26" y="8"/>
                    <a:pt x="27" y="10"/>
                    <a:pt x="27" y="12"/>
                  </a:cubicBezTo>
                  <a:moveTo>
                    <a:pt x="23" y="69"/>
                  </a:moveTo>
                  <a:cubicBezTo>
                    <a:pt x="16" y="63"/>
                    <a:pt x="0" y="42"/>
                    <a:pt x="11" y="21"/>
                  </a:cubicBezTo>
                  <a:cubicBezTo>
                    <a:pt x="11" y="20"/>
                    <a:pt x="11" y="20"/>
                    <a:pt x="11" y="20"/>
                  </a:cubicBezTo>
                  <a:cubicBezTo>
                    <a:pt x="11" y="20"/>
                    <a:pt x="11" y="20"/>
                    <a:pt x="11" y="20"/>
                  </a:cubicBezTo>
                  <a:cubicBezTo>
                    <a:pt x="8" y="20"/>
                    <a:pt x="8" y="20"/>
                    <a:pt x="8" y="20"/>
                  </a:cubicBezTo>
                  <a:cubicBezTo>
                    <a:pt x="7" y="19"/>
                    <a:pt x="6" y="19"/>
                    <a:pt x="5" y="19"/>
                  </a:cubicBezTo>
                  <a:cubicBezTo>
                    <a:pt x="8" y="15"/>
                    <a:pt x="12" y="11"/>
                    <a:pt x="16" y="8"/>
                  </a:cubicBezTo>
                  <a:cubicBezTo>
                    <a:pt x="19" y="5"/>
                    <a:pt x="21" y="3"/>
                    <a:pt x="23" y="1"/>
                  </a:cubicBezTo>
                  <a:cubicBezTo>
                    <a:pt x="24" y="7"/>
                    <a:pt x="26" y="14"/>
                    <a:pt x="29" y="20"/>
                  </a:cubicBezTo>
                  <a:cubicBezTo>
                    <a:pt x="28" y="20"/>
                    <a:pt x="26" y="20"/>
                    <a:pt x="25" y="20"/>
                  </a:cubicBezTo>
                  <a:cubicBezTo>
                    <a:pt x="21" y="20"/>
                    <a:pt x="20" y="20"/>
                    <a:pt x="20" y="21"/>
                  </a:cubicBezTo>
                  <a:cubicBezTo>
                    <a:pt x="9" y="42"/>
                    <a:pt x="19" y="60"/>
                    <a:pt x="27" y="65"/>
                  </a:cubicBezTo>
                  <a:cubicBezTo>
                    <a:pt x="26" y="66"/>
                    <a:pt x="24" y="68"/>
                    <a:pt x="23" y="69"/>
                  </a:cubicBezTo>
                  <a:moveTo>
                    <a:pt x="23" y="0"/>
                  </a:moveTo>
                  <a:cubicBezTo>
                    <a:pt x="23" y="0"/>
                    <a:pt x="23" y="0"/>
                    <a:pt x="23" y="0"/>
                  </a:cubicBezTo>
                  <a:cubicBezTo>
                    <a:pt x="21" y="2"/>
                    <a:pt x="18" y="4"/>
                    <a:pt x="15" y="7"/>
                  </a:cubicBezTo>
                  <a:cubicBezTo>
                    <a:pt x="11" y="11"/>
                    <a:pt x="7" y="15"/>
                    <a:pt x="3" y="19"/>
                  </a:cubicBezTo>
                  <a:cubicBezTo>
                    <a:pt x="3" y="19"/>
                    <a:pt x="3" y="19"/>
                    <a:pt x="3" y="19"/>
                  </a:cubicBezTo>
                  <a:cubicBezTo>
                    <a:pt x="3" y="20"/>
                    <a:pt x="3" y="20"/>
                    <a:pt x="3" y="20"/>
                  </a:cubicBezTo>
                  <a:cubicBezTo>
                    <a:pt x="4" y="21"/>
                    <a:pt x="5" y="23"/>
                    <a:pt x="5" y="24"/>
                  </a:cubicBezTo>
                  <a:cubicBezTo>
                    <a:pt x="6" y="24"/>
                    <a:pt x="6" y="24"/>
                    <a:pt x="6" y="24"/>
                  </a:cubicBezTo>
                  <a:cubicBezTo>
                    <a:pt x="6" y="24"/>
                    <a:pt x="7" y="24"/>
                    <a:pt x="8" y="24"/>
                  </a:cubicBezTo>
                  <a:cubicBezTo>
                    <a:pt x="8" y="24"/>
                    <a:pt x="8" y="24"/>
                    <a:pt x="8" y="24"/>
                  </a:cubicBezTo>
                  <a:cubicBezTo>
                    <a:pt x="2" y="44"/>
                    <a:pt x="14" y="64"/>
                    <a:pt x="23" y="69"/>
                  </a:cubicBezTo>
                  <a:cubicBezTo>
                    <a:pt x="23" y="70"/>
                    <a:pt x="23" y="70"/>
                    <a:pt x="23" y="70"/>
                  </a:cubicBezTo>
                  <a:cubicBezTo>
                    <a:pt x="23" y="70"/>
                    <a:pt x="24" y="70"/>
                    <a:pt x="24" y="70"/>
                  </a:cubicBezTo>
                  <a:cubicBezTo>
                    <a:pt x="25" y="71"/>
                    <a:pt x="25" y="71"/>
                    <a:pt x="26" y="71"/>
                  </a:cubicBezTo>
                  <a:cubicBezTo>
                    <a:pt x="26" y="71"/>
                    <a:pt x="26" y="71"/>
                    <a:pt x="26" y="71"/>
                  </a:cubicBezTo>
                  <a:cubicBezTo>
                    <a:pt x="26" y="71"/>
                    <a:pt x="26" y="71"/>
                    <a:pt x="26" y="71"/>
                  </a:cubicBezTo>
                  <a:cubicBezTo>
                    <a:pt x="27" y="71"/>
                    <a:pt x="29" y="68"/>
                    <a:pt x="30" y="67"/>
                  </a:cubicBezTo>
                  <a:cubicBezTo>
                    <a:pt x="30" y="66"/>
                    <a:pt x="30" y="66"/>
                    <a:pt x="30" y="66"/>
                  </a:cubicBezTo>
                  <a:cubicBezTo>
                    <a:pt x="30" y="66"/>
                    <a:pt x="30" y="66"/>
                    <a:pt x="30" y="66"/>
                  </a:cubicBezTo>
                  <a:cubicBezTo>
                    <a:pt x="29" y="65"/>
                    <a:pt x="29" y="65"/>
                    <a:pt x="29" y="65"/>
                  </a:cubicBezTo>
                  <a:cubicBezTo>
                    <a:pt x="23" y="56"/>
                    <a:pt x="14" y="44"/>
                    <a:pt x="23" y="26"/>
                  </a:cubicBezTo>
                  <a:cubicBezTo>
                    <a:pt x="24" y="26"/>
                    <a:pt x="27" y="26"/>
                    <a:pt x="29" y="25"/>
                  </a:cubicBezTo>
                  <a:cubicBezTo>
                    <a:pt x="30" y="25"/>
                    <a:pt x="31"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4"/>
                    <a:pt x="32" y="24"/>
                    <a:pt x="32" y="24"/>
                  </a:cubicBezTo>
                  <a:cubicBezTo>
                    <a:pt x="30" y="18"/>
                    <a:pt x="28" y="12"/>
                    <a:pt x="27" y="6"/>
                  </a:cubicBezTo>
                  <a:cubicBezTo>
                    <a:pt x="27" y="6"/>
                    <a:pt x="27" y="6"/>
                    <a:pt x="27" y="6"/>
                  </a:cubicBezTo>
                  <a:cubicBezTo>
                    <a:pt x="24" y="1"/>
                    <a:pt x="24" y="1"/>
                    <a:pt x="24" y="1"/>
                  </a:cubicBezTo>
                  <a:cubicBezTo>
                    <a:pt x="24" y="0"/>
                    <a:pt x="24" y="0"/>
                    <a:pt x="24" y="0"/>
                  </a:cubicBezTo>
                  <a:cubicBezTo>
                    <a:pt x="23" y="0"/>
                    <a:pt x="23" y="0"/>
                    <a:pt x="2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17" name="Freeform 203"/>
            <p:cNvSpPr>
              <a:spLocks noEditPoints="1"/>
            </p:cNvSpPr>
            <p:nvPr/>
          </p:nvSpPr>
          <p:spPr bwMode="auto">
            <a:xfrm>
              <a:off x="4046" y="2148"/>
              <a:ext cx="66" cy="67"/>
            </a:xfrm>
            <a:custGeom>
              <a:gdLst>
                <a:gd fmla="*/ 14 w 28" name="T0"/>
                <a:gd fmla="*/ 27 h 28" name="T1"/>
                <a:gd fmla="*/ 12 w 28" name="T2"/>
                <a:gd fmla="*/ 27 h 28" name="T3"/>
                <a:gd fmla="*/ 11 w 28" name="T4"/>
                <a:gd fmla="*/ 27 h 28" name="T5"/>
                <a:gd fmla="*/ 3 w 28" name="T6"/>
                <a:gd fmla="*/ 24 h 28" name="T7"/>
                <a:gd fmla="*/ 2 w 28" name="T8"/>
                <a:gd fmla="*/ 19 h 28" name="T9"/>
                <a:gd fmla="*/ 2 w 28" name="T10"/>
                <a:gd fmla="*/ 16 h 28" name="T11"/>
                <a:gd fmla="*/ 3 w 28" name="T12"/>
                <a:gd fmla="*/ 7 h 28" name="T13"/>
                <a:gd fmla="*/ 13 w 28" name="T14"/>
                <a:gd fmla="*/ 4 h 28" name="T15"/>
                <a:gd fmla="*/ 16 w 28" name="T16"/>
                <a:gd fmla="*/ 4 h 28" name="T17"/>
                <a:gd fmla="*/ 16 w 28" name="T18"/>
                <a:gd fmla="*/ 4 h 28" name="T19"/>
                <a:gd fmla="*/ 21 w 28" name="T20"/>
                <a:gd fmla="*/ 5 h 28" name="T21"/>
                <a:gd fmla="*/ 16 w 28" name="T22"/>
                <a:gd fmla="*/ 13 h 28" name="T23"/>
                <a:gd fmla="*/ 13 w 28" name="T24"/>
                <a:gd fmla="*/ 17 h 28" name="T25"/>
                <a:gd fmla="*/ 12 w 28" name="T26"/>
                <a:gd fmla="*/ 13 h 28" name="T27"/>
                <a:gd fmla="*/ 10 w 28" name="T28"/>
                <a:gd fmla="*/ 9 h 28" name="T29"/>
                <a:gd fmla="*/ 9 w 28" name="T30"/>
                <a:gd fmla="*/ 9 h 28" name="T31"/>
                <a:gd fmla="*/ 9 w 28" name="T32"/>
                <a:gd fmla="*/ 9 h 28" name="T33"/>
                <a:gd fmla="*/ 6 w 28" name="T34"/>
                <a:gd fmla="*/ 12 h 28" name="T35"/>
                <a:gd fmla="*/ 6 w 28" name="T36"/>
                <a:gd fmla="*/ 12 h 28" name="T37"/>
                <a:gd fmla="*/ 6 w 28" name="T38"/>
                <a:gd fmla="*/ 13 h 28" name="T39"/>
                <a:gd fmla="*/ 13 w 28" name="T40"/>
                <a:gd fmla="*/ 22 h 28" name="T41"/>
                <a:gd fmla="*/ 13 w 28" name="T42"/>
                <a:gd fmla="*/ 23 h 28" name="T43"/>
                <a:gd fmla="*/ 14 w 28" name="T44"/>
                <a:gd fmla="*/ 22 h 28" name="T45"/>
                <a:gd fmla="*/ 25 w 28" name="T46"/>
                <a:gd fmla="*/ 8 h 28" name="T47"/>
                <a:gd fmla="*/ 25 w 28" name="T48"/>
                <a:gd fmla="*/ 9 h 28" name="T49"/>
                <a:gd fmla="*/ 25 w 28" name="T50"/>
                <a:gd fmla="*/ 10 h 28" name="T51"/>
                <a:gd fmla="*/ 25 w 28" name="T52"/>
                <a:gd fmla="*/ 21 h 28" name="T53"/>
                <a:gd fmla="*/ 22 w 28" name="T54"/>
                <a:gd fmla="*/ 25 h 28" name="T55"/>
                <a:gd fmla="*/ 14 w 28" name="T56"/>
                <a:gd fmla="*/ 27 h 28" name="T57"/>
                <a:gd fmla="*/ 13 w 28" name="T58"/>
                <a:gd fmla="*/ 18 h 28" name="T59"/>
                <a:gd fmla="*/ 14 w 28" name="T60"/>
                <a:gd fmla="*/ 18 h 28" name="T61"/>
                <a:gd fmla="*/ 17 w 28" name="T62"/>
                <a:gd fmla="*/ 13 h 28" name="T63"/>
                <a:gd fmla="*/ 25 w 28" name="T64"/>
                <a:gd fmla="*/ 2 h 28" name="T65"/>
                <a:gd fmla="*/ 27 w 28" name="T66"/>
                <a:gd fmla="*/ 4 h 28" name="T67"/>
                <a:gd fmla="*/ 13 w 28" name="T68"/>
                <a:gd fmla="*/ 21 h 28" name="T69"/>
                <a:gd fmla="*/ 7 w 28" name="T70"/>
                <a:gd fmla="*/ 13 h 28" name="T71"/>
                <a:gd fmla="*/ 9 w 28" name="T72"/>
                <a:gd fmla="*/ 10 h 28" name="T73"/>
                <a:gd fmla="*/ 11 w 28" name="T74"/>
                <a:gd fmla="*/ 14 h 28" name="T75"/>
                <a:gd fmla="*/ 13 w 28" name="T76"/>
                <a:gd fmla="*/ 18 h 28" name="T77"/>
                <a:gd fmla="*/ 13 w 28" name="T78"/>
                <a:gd fmla="*/ 18 h 28" name="T79"/>
                <a:gd fmla="*/ 25 w 28" name="T80"/>
                <a:gd fmla="*/ 0 h 28" name="T81"/>
                <a:gd fmla="*/ 25 w 28" name="T82"/>
                <a:gd fmla="*/ 1 h 28" name="T83"/>
                <a:gd fmla="*/ 22 w 28" name="T84"/>
                <a:gd fmla="*/ 4 h 28" name="T85"/>
                <a:gd fmla="*/ 16 w 28" name="T86"/>
                <a:gd fmla="*/ 3 h 28" name="T87"/>
                <a:gd fmla="*/ 16 w 28" name="T88"/>
                <a:gd fmla="*/ 3 h 28" name="T89"/>
                <a:gd fmla="*/ 13 w 28" name="T90"/>
                <a:gd fmla="*/ 3 h 28" name="T91"/>
                <a:gd fmla="*/ 2 w 28" name="T92"/>
                <a:gd fmla="*/ 7 h 28" name="T93"/>
                <a:gd fmla="*/ 1 w 28" name="T94"/>
                <a:gd fmla="*/ 16 h 28" name="T95"/>
                <a:gd fmla="*/ 1 w 28" name="T96"/>
                <a:gd fmla="*/ 19 h 28" name="T97"/>
                <a:gd fmla="*/ 2 w 28" name="T98"/>
                <a:gd fmla="*/ 25 h 28" name="T99"/>
                <a:gd fmla="*/ 11 w 28" name="T100"/>
                <a:gd fmla="*/ 28 h 28" name="T101"/>
                <a:gd fmla="*/ 12 w 28" name="T102"/>
                <a:gd fmla="*/ 28 h 28" name="T103"/>
                <a:gd fmla="*/ 14 w 28" name="T104"/>
                <a:gd fmla="*/ 28 h 28" name="T105"/>
                <a:gd fmla="*/ 23 w 28" name="T106"/>
                <a:gd fmla="*/ 26 h 28" name="T107"/>
                <a:gd fmla="*/ 26 w 28" name="T108"/>
                <a:gd fmla="*/ 21 h 28" name="T109"/>
                <a:gd fmla="*/ 26 w 28" name="T110"/>
                <a:gd fmla="*/ 10 h 28" name="T111"/>
                <a:gd fmla="*/ 26 w 28" name="T112"/>
                <a:gd fmla="*/ 9 h 28" name="T113"/>
                <a:gd fmla="*/ 25 w 28" name="T114"/>
                <a:gd fmla="*/ 7 h 28" name="T115"/>
                <a:gd fmla="*/ 28 w 28" name="T116"/>
                <a:gd fmla="*/ 4 h 28" name="T117"/>
                <a:gd fmla="*/ 28 w 28" name="T118"/>
                <a:gd fmla="*/ 4 h 28" name="T119"/>
                <a:gd fmla="*/ 27 w 28" name="T120"/>
                <a:gd fmla="*/ 3 h 28" name="T121"/>
                <a:gd fmla="*/ 26 w 28" name="T122"/>
                <a:gd fmla="*/ 1 h 28" name="T123"/>
                <a:gd fmla="*/ 25 w 28" name="T124"/>
                <a:gd fmla="*/ 0 h 2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8" w="28">
                  <a:moveTo>
                    <a:pt x="14" y="27"/>
                  </a:moveTo>
                  <a:cubicBezTo>
                    <a:pt x="14" y="27"/>
                    <a:pt x="13" y="27"/>
                    <a:pt x="12" y="27"/>
                  </a:cubicBezTo>
                  <a:cubicBezTo>
                    <a:pt x="12" y="27"/>
                    <a:pt x="11" y="27"/>
                    <a:pt x="11" y="27"/>
                  </a:cubicBezTo>
                  <a:cubicBezTo>
                    <a:pt x="8" y="27"/>
                    <a:pt x="4" y="27"/>
                    <a:pt x="3" y="24"/>
                  </a:cubicBezTo>
                  <a:cubicBezTo>
                    <a:pt x="1" y="23"/>
                    <a:pt x="1" y="21"/>
                    <a:pt x="2" y="19"/>
                  </a:cubicBezTo>
                  <a:cubicBezTo>
                    <a:pt x="2" y="18"/>
                    <a:pt x="2" y="17"/>
                    <a:pt x="2" y="16"/>
                  </a:cubicBezTo>
                  <a:cubicBezTo>
                    <a:pt x="2" y="13"/>
                    <a:pt x="2" y="8"/>
                    <a:pt x="3" y="7"/>
                  </a:cubicBezTo>
                  <a:cubicBezTo>
                    <a:pt x="3" y="6"/>
                    <a:pt x="6" y="4"/>
                    <a:pt x="13" y="4"/>
                  </a:cubicBezTo>
                  <a:cubicBezTo>
                    <a:pt x="14" y="4"/>
                    <a:pt x="15" y="4"/>
                    <a:pt x="16" y="4"/>
                  </a:cubicBezTo>
                  <a:cubicBezTo>
                    <a:pt x="16" y="4"/>
                    <a:pt x="16" y="4"/>
                    <a:pt x="16" y="4"/>
                  </a:cubicBezTo>
                  <a:cubicBezTo>
                    <a:pt x="19" y="5"/>
                    <a:pt x="20" y="5"/>
                    <a:pt x="21" y="5"/>
                  </a:cubicBezTo>
                  <a:cubicBezTo>
                    <a:pt x="20" y="8"/>
                    <a:pt x="18" y="10"/>
                    <a:pt x="16" y="13"/>
                  </a:cubicBezTo>
                  <a:cubicBezTo>
                    <a:pt x="15" y="14"/>
                    <a:pt x="14" y="15"/>
                    <a:pt x="13" y="17"/>
                  </a:cubicBezTo>
                  <a:cubicBezTo>
                    <a:pt x="13" y="16"/>
                    <a:pt x="12" y="14"/>
                    <a:pt x="12" y="13"/>
                  </a:cubicBezTo>
                  <a:cubicBezTo>
                    <a:pt x="11" y="12"/>
                    <a:pt x="10" y="10"/>
                    <a:pt x="10" y="9"/>
                  </a:cubicBezTo>
                  <a:cubicBezTo>
                    <a:pt x="9" y="9"/>
                    <a:pt x="9" y="9"/>
                    <a:pt x="9" y="9"/>
                  </a:cubicBezTo>
                  <a:cubicBezTo>
                    <a:pt x="9" y="9"/>
                    <a:pt x="9" y="9"/>
                    <a:pt x="9" y="9"/>
                  </a:cubicBezTo>
                  <a:cubicBezTo>
                    <a:pt x="8" y="10"/>
                    <a:pt x="7" y="11"/>
                    <a:pt x="6" y="12"/>
                  </a:cubicBezTo>
                  <a:cubicBezTo>
                    <a:pt x="6" y="12"/>
                    <a:pt x="6" y="12"/>
                    <a:pt x="6" y="12"/>
                  </a:cubicBezTo>
                  <a:cubicBezTo>
                    <a:pt x="6" y="13"/>
                    <a:pt x="6" y="13"/>
                    <a:pt x="6" y="13"/>
                  </a:cubicBezTo>
                  <a:cubicBezTo>
                    <a:pt x="7" y="14"/>
                    <a:pt x="11" y="19"/>
                    <a:pt x="13" y="22"/>
                  </a:cubicBezTo>
                  <a:cubicBezTo>
                    <a:pt x="13" y="23"/>
                    <a:pt x="13" y="23"/>
                    <a:pt x="13" y="23"/>
                  </a:cubicBezTo>
                  <a:cubicBezTo>
                    <a:pt x="14" y="22"/>
                    <a:pt x="14" y="22"/>
                    <a:pt x="14" y="22"/>
                  </a:cubicBezTo>
                  <a:cubicBezTo>
                    <a:pt x="17" y="17"/>
                    <a:pt x="21" y="12"/>
                    <a:pt x="25" y="8"/>
                  </a:cubicBezTo>
                  <a:cubicBezTo>
                    <a:pt x="25" y="8"/>
                    <a:pt x="25" y="8"/>
                    <a:pt x="25" y="9"/>
                  </a:cubicBezTo>
                  <a:cubicBezTo>
                    <a:pt x="25" y="10"/>
                    <a:pt x="25" y="10"/>
                    <a:pt x="25" y="10"/>
                  </a:cubicBezTo>
                  <a:cubicBezTo>
                    <a:pt x="25" y="14"/>
                    <a:pt x="25" y="17"/>
                    <a:pt x="25" y="21"/>
                  </a:cubicBezTo>
                  <a:cubicBezTo>
                    <a:pt x="24" y="23"/>
                    <a:pt x="24" y="24"/>
                    <a:pt x="22" y="25"/>
                  </a:cubicBezTo>
                  <a:cubicBezTo>
                    <a:pt x="21" y="27"/>
                    <a:pt x="17" y="27"/>
                    <a:pt x="14" y="27"/>
                  </a:cubicBezTo>
                  <a:moveTo>
                    <a:pt x="13" y="18"/>
                  </a:moveTo>
                  <a:cubicBezTo>
                    <a:pt x="14" y="18"/>
                    <a:pt x="14" y="18"/>
                    <a:pt x="14" y="18"/>
                  </a:cubicBezTo>
                  <a:cubicBezTo>
                    <a:pt x="15" y="16"/>
                    <a:pt x="16" y="15"/>
                    <a:pt x="17" y="13"/>
                  </a:cubicBezTo>
                  <a:cubicBezTo>
                    <a:pt x="20" y="9"/>
                    <a:pt x="22" y="6"/>
                    <a:pt x="25" y="2"/>
                  </a:cubicBezTo>
                  <a:cubicBezTo>
                    <a:pt x="25" y="3"/>
                    <a:pt x="26" y="3"/>
                    <a:pt x="27" y="4"/>
                  </a:cubicBezTo>
                  <a:cubicBezTo>
                    <a:pt x="22" y="9"/>
                    <a:pt x="17" y="15"/>
                    <a:pt x="13" y="21"/>
                  </a:cubicBezTo>
                  <a:cubicBezTo>
                    <a:pt x="12" y="18"/>
                    <a:pt x="9" y="14"/>
                    <a:pt x="7" y="13"/>
                  </a:cubicBezTo>
                  <a:cubicBezTo>
                    <a:pt x="8" y="12"/>
                    <a:pt x="8" y="11"/>
                    <a:pt x="9" y="10"/>
                  </a:cubicBezTo>
                  <a:cubicBezTo>
                    <a:pt x="10" y="11"/>
                    <a:pt x="10" y="13"/>
                    <a:pt x="11" y="14"/>
                  </a:cubicBezTo>
                  <a:cubicBezTo>
                    <a:pt x="12" y="15"/>
                    <a:pt x="12" y="17"/>
                    <a:pt x="13" y="18"/>
                  </a:cubicBezTo>
                  <a:cubicBezTo>
                    <a:pt x="13" y="18"/>
                    <a:pt x="13" y="18"/>
                    <a:pt x="13" y="18"/>
                  </a:cubicBezTo>
                  <a:moveTo>
                    <a:pt x="25" y="0"/>
                  </a:moveTo>
                  <a:cubicBezTo>
                    <a:pt x="25" y="1"/>
                    <a:pt x="25" y="1"/>
                    <a:pt x="25" y="1"/>
                  </a:cubicBezTo>
                  <a:cubicBezTo>
                    <a:pt x="24" y="2"/>
                    <a:pt x="23" y="3"/>
                    <a:pt x="22" y="4"/>
                  </a:cubicBezTo>
                  <a:cubicBezTo>
                    <a:pt x="21" y="4"/>
                    <a:pt x="19" y="4"/>
                    <a:pt x="16" y="3"/>
                  </a:cubicBezTo>
                  <a:cubicBezTo>
                    <a:pt x="16" y="3"/>
                    <a:pt x="16" y="3"/>
                    <a:pt x="16" y="3"/>
                  </a:cubicBezTo>
                  <a:cubicBezTo>
                    <a:pt x="15" y="3"/>
                    <a:pt x="14" y="3"/>
                    <a:pt x="13" y="3"/>
                  </a:cubicBezTo>
                  <a:cubicBezTo>
                    <a:pt x="7" y="3"/>
                    <a:pt x="3" y="4"/>
                    <a:pt x="2" y="7"/>
                  </a:cubicBezTo>
                  <a:cubicBezTo>
                    <a:pt x="1" y="8"/>
                    <a:pt x="1" y="12"/>
                    <a:pt x="1" y="16"/>
                  </a:cubicBezTo>
                  <a:cubicBezTo>
                    <a:pt x="1" y="17"/>
                    <a:pt x="1" y="18"/>
                    <a:pt x="1" y="19"/>
                  </a:cubicBezTo>
                  <a:cubicBezTo>
                    <a:pt x="0" y="21"/>
                    <a:pt x="0" y="23"/>
                    <a:pt x="2" y="25"/>
                  </a:cubicBezTo>
                  <a:cubicBezTo>
                    <a:pt x="4" y="28"/>
                    <a:pt x="8" y="28"/>
                    <a:pt x="11" y="28"/>
                  </a:cubicBezTo>
                  <a:cubicBezTo>
                    <a:pt x="11" y="28"/>
                    <a:pt x="12" y="28"/>
                    <a:pt x="12" y="28"/>
                  </a:cubicBezTo>
                  <a:cubicBezTo>
                    <a:pt x="13" y="28"/>
                    <a:pt x="14" y="28"/>
                    <a:pt x="14" y="28"/>
                  </a:cubicBezTo>
                  <a:cubicBezTo>
                    <a:pt x="18" y="28"/>
                    <a:pt x="21" y="28"/>
                    <a:pt x="23" y="26"/>
                  </a:cubicBezTo>
                  <a:cubicBezTo>
                    <a:pt x="25" y="24"/>
                    <a:pt x="25" y="23"/>
                    <a:pt x="26" y="21"/>
                  </a:cubicBezTo>
                  <a:cubicBezTo>
                    <a:pt x="26" y="17"/>
                    <a:pt x="26" y="14"/>
                    <a:pt x="26" y="10"/>
                  </a:cubicBezTo>
                  <a:cubicBezTo>
                    <a:pt x="26" y="9"/>
                    <a:pt x="26" y="9"/>
                    <a:pt x="26" y="9"/>
                  </a:cubicBezTo>
                  <a:cubicBezTo>
                    <a:pt x="26" y="8"/>
                    <a:pt x="26" y="7"/>
                    <a:pt x="25" y="7"/>
                  </a:cubicBezTo>
                  <a:cubicBezTo>
                    <a:pt x="26" y="6"/>
                    <a:pt x="27" y="5"/>
                    <a:pt x="28" y="4"/>
                  </a:cubicBezTo>
                  <a:cubicBezTo>
                    <a:pt x="28" y="4"/>
                    <a:pt x="28" y="4"/>
                    <a:pt x="28" y="4"/>
                  </a:cubicBezTo>
                  <a:cubicBezTo>
                    <a:pt x="27" y="3"/>
                    <a:pt x="27" y="3"/>
                    <a:pt x="27" y="3"/>
                  </a:cubicBezTo>
                  <a:cubicBezTo>
                    <a:pt x="26" y="3"/>
                    <a:pt x="26" y="2"/>
                    <a:pt x="26" y="1"/>
                  </a:cubicBezTo>
                  <a:cubicBezTo>
                    <a:pt x="25" y="0"/>
                    <a:pt x="25" y="0"/>
                    <a:pt x="25"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grpSp>
        <p:nvGrpSpPr>
          <p:cNvPr id="218" name="组合 217"/>
          <p:cNvGrpSpPr/>
          <p:nvPr/>
        </p:nvGrpSpPr>
        <p:grpSpPr>
          <a:xfrm>
            <a:off x="5092773" y="1663594"/>
            <a:ext cx="2204075" cy="4583479"/>
            <a:chOff x="5276822" y="2263193"/>
            <a:chExt cx="2022845" cy="4206605"/>
          </a:xfrm>
          <a:effectLst>
            <a:outerShdw algn="t" blurRad="266700" dir="5400000" dist="38100" rotWithShape="0">
              <a:prstClr val="black">
                <a:alpha val="40000"/>
              </a:prstClr>
            </a:outerShdw>
          </a:effectLst>
        </p:grpSpPr>
        <p:sp>
          <p:nvSpPr>
            <p:cNvPr id="219" name="任意多边形 218"/>
            <p:cNvSpPr/>
            <p:nvPr/>
          </p:nvSpPr>
          <p:spPr>
            <a:xfrm rot="5400000">
              <a:off x="6251085" y="6144437"/>
              <a:ext cx="273185" cy="377538"/>
            </a:xfrm>
            <a:custGeom>
              <a:gdLst>
                <a:gd fmla="*/ 10788 w 273185" name="connsiteX0"/>
                <a:gd fmla="*/ 0 h 377538" name="connsiteY0"/>
                <a:gd fmla="*/ 10788 w 273185" name="connsiteX1"/>
                <a:gd fmla="*/ 377538 h 377538" name="connsiteY1"/>
                <a:gd fmla="*/ 256115 w 273185" name="connsiteX2"/>
                <a:gd fmla="*/ 218564 h 377538" name="connsiteY2"/>
                <a:gd fmla="*/ 256115 w 273185" name="connsiteX3"/>
                <a:gd fmla="*/ 169499 h 377538" name="connsiteY3"/>
                <a:gd fmla="*/ 10788 w 273185" name="connsiteX4"/>
                <a:gd fmla="*/ 0 h 3775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7538" w="273185">
                  <a:moveTo>
                    <a:pt x="10788" y="0"/>
                  </a:moveTo>
                  <a:cubicBezTo>
                    <a:pt x="-5880" y="122512"/>
                    <a:pt x="-1118" y="250263"/>
                    <a:pt x="10788" y="377538"/>
                  </a:cubicBezTo>
                  <a:lnTo>
                    <a:pt x="256115" y="218564"/>
                  </a:lnTo>
                  <a:cubicBezTo>
                    <a:pt x="282309" y="202209"/>
                    <a:pt x="275165" y="188236"/>
                    <a:pt x="256115" y="169499"/>
                  </a:cubicBezTo>
                  <a:lnTo>
                    <a:pt x="10788" y="0"/>
                  </a:lnTo>
                  <a:close/>
                </a:path>
              </a:pathLst>
            </a:custGeom>
            <a:gradFill>
              <a:gsLst>
                <a:gs pos="2000">
                  <a:srgbClr val="2E2E2E"/>
                </a:gs>
                <a:gs pos="42000">
                  <a:srgbClr val="727272"/>
                </a:gs>
                <a:gs pos="12000">
                  <a:srgbClr val="555555"/>
                </a:gs>
                <a:gs pos="63000">
                  <a:srgbClr val="363636"/>
                </a:gs>
                <a:gs pos="100000">
                  <a:srgbClr val="414143"/>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20" name="Freeform 212"/>
            <p:cNvSpPr/>
            <p:nvPr/>
          </p:nvSpPr>
          <p:spPr bwMode="auto">
            <a:xfrm>
              <a:off x="5816447" y="4542587"/>
              <a:ext cx="492408" cy="1113726"/>
            </a:xfrm>
            <a:custGeom>
              <a:gdLst>
                <a:gd fmla="*/ 0 w 277" name="T0"/>
                <a:gd fmla="*/ 0 h 628" name="T1"/>
                <a:gd fmla="*/ 0 w 277" name="T2"/>
                <a:gd fmla="*/ 580 h 628" name="T3"/>
                <a:gd fmla="*/ 57 w 277" name="T4"/>
                <a:gd fmla="*/ 628 h 628" name="T5"/>
                <a:gd fmla="*/ 277 w 277" name="T6"/>
                <a:gd fmla="*/ 628 h 628" name="T7"/>
                <a:gd fmla="*/ 277 w 277" name="T8"/>
                <a:gd fmla="*/ 73 h 628" name="T9"/>
                <a:gd fmla="*/ 0 w 277" name="T10"/>
                <a:gd fmla="*/ 0 h 628" name="T11"/>
              </a:gdLst>
              <a:cxnLst>
                <a:cxn ang="0">
                  <a:pos x="T0" y="T1"/>
                </a:cxn>
                <a:cxn ang="0">
                  <a:pos x="T2" y="T3"/>
                </a:cxn>
                <a:cxn ang="0">
                  <a:pos x="T4" y="T5"/>
                </a:cxn>
                <a:cxn ang="0">
                  <a:pos x="T6" y="T7"/>
                </a:cxn>
                <a:cxn ang="0">
                  <a:pos x="T8" y="T9"/>
                </a:cxn>
                <a:cxn ang="0">
                  <a:pos x="T10" y="T11"/>
                </a:cxn>
              </a:cxnLst>
              <a:rect b="b" l="0" r="r" t="0"/>
              <a:pathLst>
                <a:path h="628" w="277">
                  <a:moveTo>
                    <a:pt x="0" y="0"/>
                  </a:moveTo>
                  <a:cubicBezTo>
                    <a:pt x="0" y="580"/>
                    <a:pt x="0" y="580"/>
                    <a:pt x="0" y="580"/>
                  </a:cubicBezTo>
                  <a:cubicBezTo>
                    <a:pt x="57" y="628"/>
                    <a:pt x="57" y="628"/>
                    <a:pt x="57" y="628"/>
                  </a:cubicBezTo>
                  <a:cubicBezTo>
                    <a:pt x="277" y="628"/>
                    <a:pt x="277" y="628"/>
                    <a:pt x="277" y="628"/>
                  </a:cubicBezTo>
                  <a:cubicBezTo>
                    <a:pt x="277" y="73"/>
                    <a:pt x="277" y="73"/>
                    <a:pt x="277" y="73"/>
                  </a:cubicBezTo>
                  <a:cubicBezTo>
                    <a:pt x="185" y="51"/>
                    <a:pt x="92" y="25"/>
                    <a:pt x="0" y="0"/>
                  </a:cubicBezTo>
                </a:path>
              </a:pathLst>
            </a:custGeom>
            <a:gradFill>
              <a:gsLst>
                <a:gs pos="0">
                  <a:srgbClr val="2C344B"/>
                </a:gs>
                <a:gs pos="100000">
                  <a:srgbClr val="21273E"/>
                </a:gs>
              </a:gsLst>
            </a:gra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21" name="Freeform 213"/>
            <p:cNvSpPr/>
            <p:nvPr/>
          </p:nvSpPr>
          <p:spPr bwMode="auto">
            <a:xfrm>
              <a:off x="6384249" y="4720690"/>
              <a:ext cx="541874" cy="963080"/>
            </a:xfrm>
            <a:custGeom>
              <a:gdLst>
                <a:gd fmla="*/ 0 w 305" name="T0"/>
                <a:gd fmla="*/ 0 h 543" name="T1"/>
                <a:gd fmla="*/ 0 w 305" name="T2"/>
                <a:gd fmla="*/ 543 h 543" name="T3"/>
                <a:gd fmla="*/ 263 w 305" name="T4"/>
                <a:gd fmla="*/ 543 h 543" name="T5"/>
                <a:gd fmla="*/ 305 w 305" name="T6"/>
                <a:gd fmla="*/ 495 h 543" name="T7"/>
                <a:gd fmla="*/ 305 w 305" name="T8"/>
                <a:gd fmla="*/ 41 h 543" name="T9"/>
                <a:gd fmla="*/ 0 w 305" name="T10"/>
                <a:gd fmla="*/ 0 h 543" name="T11"/>
              </a:gdLst>
              <a:cxnLst>
                <a:cxn ang="0">
                  <a:pos x="T0" y="T1"/>
                </a:cxn>
                <a:cxn ang="0">
                  <a:pos x="T2" y="T3"/>
                </a:cxn>
                <a:cxn ang="0">
                  <a:pos x="T4" y="T5"/>
                </a:cxn>
                <a:cxn ang="0">
                  <a:pos x="T6" y="T7"/>
                </a:cxn>
                <a:cxn ang="0">
                  <a:pos x="T8" y="T9"/>
                </a:cxn>
                <a:cxn ang="0">
                  <a:pos x="T10" y="T11"/>
                </a:cxn>
              </a:cxnLst>
              <a:rect b="b" l="0" r="r" t="0"/>
              <a:pathLst>
                <a:path h="543" w="305">
                  <a:moveTo>
                    <a:pt x="0" y="0"/>
                  </a:moveTo>
                  <a:cubicBezTo>
                    <a:pt x="0" y="543"/>
                    <a:pt x="0" y="543"/>
                    <a:pt x="0" y="543"/>
                  </a:cubicBezTo>
                  <a:cubicBezTo>
                    <a:pt x="263" y="543"/>
                    <a:pt x="263" y="543"/>
                    <a:pt x="263" y="543"/>
                  </a:cubicBezTo>
                  <a:cubicBezTo>
                    <a:pt x="305" y="495"/>
                    <a:pt x="305" y="495"/>
                    <a:pt x="305" y="495"/>
                  </a:cubicBezTo>
                  <a:cubicBezTo>
                    <a:pt x="305" y="41"/>
                    <a:pt x="305" y="41"/>
                    <a:pt x="305" y="41"/>
                  </a:cubicBezTo>
                  <a:cubicBezTo>
                    <a:pt x="201" y="38"/>
                    <a:pt x="100" y="22"/>
                    <a:pt x="0" y="0"/>
                  </a:cubicBezTo>
                </a:path>
              </a:pathLst>
            </a:custGeom>
            <a:gradFill>
              <a:gsLst>
                <a:gs pos="0">
                  <a:srgbClr val="2C344B"/>
                </a:gs>
                <a:gs pos="100000">
                  <a:srgbClr val="21273E"/>
                </a:gs>
              </a:gsLst>
            </a:gra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22" name="Freeform 214"/>
            <p:cNvSpPr/>
            <p:nvPr/>
          </p:nvSpPr>
          <p:spPr bwMode="auto">
            <a:xfrm>
              <a:off x="6093755" y="4617535"/>
              <a:ext cx="280305" cy="1066509"/>
            </a:xfrm>
            <a:custGeom>
              <a:gdLst>
                <a:gd fmla="*/ 0 w 158" name="T0"/>
                <a:gd fmla="*/ 0 h 602" name="T1"/>
                <a:gd fmla="*/ 0 w 158" name="T2"/>
                <a:gd fmla="*/ 602 h 602" name="T3"/>
                <a:gd fmla="*/ 158 w 158" name="T4"/>
                <a:gd fmla="*/ 602 h 602" name="T5"/>
                <a:gd fmla="*/ 158 w 158" name="T6"/>
                <a:gd fmla="*/ 40 h 602" name="T7"/>
                <a:gd fmla="*/ 0 w 158" name="T8"/>
                <a:gd fmla="*/ 0 h 602" name="T9"/>
              </a:gdLst>
              <a:cxnLst>
                <a:cxn ang="0">
                  <a:pos x="T0" y="T1"/>
                </a:cxn>
                <a:cxn ang="0">
                  <a:pos x="T2" y="T3"/>
                </a:cxn>
                <a:cxn ang="0">
                  <a:pos x="T4" y="T5"/>
                </a:cxn>
                <a:cxn ang="0">
                  <a:pos x="T6" y="T7"/>
                </a:cxn>
                <a:cxn ang="0">
                  <a:pos x="T8" y="T9"/>
                </a:cxn>
              </a:cxnLst>
              <a:rect b="b" l="0" r="r" t="0"/>
              <a:pathLst>
                <a:path h="602" w="158">
                  <a:moveTo>
                    <a:pt x="0" y="0"/>
                  </a:moveTo>
                  <a:cubicBezTo>
                    <a:pt x="0" y="602"/>
                    <a:pt x="0" y="602"/>
                    <a:pt x="0" y="602"/>
                  </a:cubicBezTo>
                  <a:cubicBezTo>
                    <a:pt x="158" y="602"/>
                    <a:pt x="158" y="602"/>
                    <a:pt x="158" y="602"/>
                  </a:cubicBezTo>
                  <a:cubicBezTo>
                    <a:pt x="158" y="40"/>
                    <a:pt x="158" y="40"/>
                    <a:pt x="158" y="40"/>
                  </a:cubicBezTo>
                  <a:cubicBezTo>
                    <a:pt x="105" y="28"/>
                    <a:pt x="52" y="14"/>
                    <a:pt x="0" y="0"/>
                  </a:cubicBezTo>
                </a:path>
              </a:pathLst>
            </a:custGeom>
            <a:gradFill>
              <a:gsLst>
                <a:gs pos="0">
                  <a:srgbClr val="2C344B"/>
                </a:gs>
                <a:gs pos="100000">
                  <a:srgbClr val="21273E"/>
                </a:gs>
              </a:gsLst>
            </a:gra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23" name="Freeform 215"/>
            <p:cNvSpPr/>
            <p:nvPr/>
          </p:nvSpPr>
          <p:spPr bwMode="auto">
            <a:xfrm>
              <a:off x="6368814" y="4686487"/>
              <a:ext cx="282554" cy="997557"/>
            </a:xfrm>
            <a:custGeom>
              <a:gdLst>
                <a:gd fmla="*/ 0 w 159" name="T0"/>
                <a:gd fmla="*/ 0 h 563" name="T1"/>
                <a:gd fmla="*/ 0 w 159" name="T2"/>
                <a:gd fmla="*/ 563 h 563" name="T3"/>
                <a:gd fmla="*/ 159 w 159" name="T4"/>
                <a:gd fmla="*/ 563 h 563" name="T5"/>
                <a:gd fmla="*/ 159 w 159" name="T6"/>
                <a:gd fmla="*/ 30 h 563" name="T7"/>
                <a:gd fmla="*/ 0 w 159" name="T8"/>
                <a:gd fmla="*/ 0 h 563" name="T9"/>
              </a:gdLst>
              <a:cxnLst>
                <a:cxn ang="0">
                  <a:pos x="T0" y="T1"/>
                </a:cxn>
                <a:cxn ang="0">
                  <a:pos x="T2" y="T3"/>
                </a:cxn>
                <a:cxn ang="0">
                  <a:pos x="T4" y="T5"/>
                </a:cxn>
                <a:cxn ang="0">
                  <a:pos x="T6" y="T7"/>
                </a:cxn>
                <a:cxn ang="0">
                  <a:pos x="T8" y="T9"/>
                </a:cxn>
              </a:cxnLst>
              <a:rect b="b" l="0" r="r" t="0"/>
              <a:pathLst>
                <a:path h="563" w="159">
                  <a:moveTo>
                    <a:pt x="0" y="0"/>
                  </a:moveTo>
                  <a:cubicBezTo>
                    <a:pt x="0" y="563"/>
                    <a:pt x="0" y="563"/>
                    <a:pt x="0" y="563"/>
                  </a:cubicBezTo>
                  <a:cubicBezTo>
                    <a:pt x="159" y="563"/>
                    <a:pt x="159" y="563"/>
                    <a:pt x="159" y="563"/>
                  </a:cubicBezTo>
                  <a:cubicBezTo>
                    <a:pt x="159" y="30"/>
                    <a:pt x="159" y="30"/>
                    <a:pt x="159" y="30"/>
                  </a:cubicBezTo>
                  <a:cubicBezTo>
                    <a:pt x="106" y="22"/>
                    <a:pt x="53" y="12"/>
                    <a:pt x="0" y="0"/>
                  </a:cubicBezTo>
                </a:path>
              </a:pathLst>
            </a:custGeom>
            <a:gradFill>
              <a:gsLst>
                <a:gs pos="0">
                  <a:srgbClr val="2C344B"/>
                </a:gs>
                <a:gs pos="100000">
                  <a:srgbClr val="21273E"/>
                </a:gs>
              </a:gsLst>
            </a:gra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24" name="Rectangle 217"/>
            <p:cNvSpPr>
              <a:spLocks noChangeArrowheads="1"/>
            </p:cNvSpPr>
            <p:nvPr/>
          </p:nvSpPr>
          <p:spPr bwMode="auto">
            <a:xfrm>
              <a:off x="6088508" y="4711220"/>
              <a:ext cx="10493" cy="9001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25" name="Freeform 219"/>
            <p:cNvSpPr/>
            <p:nvPr/>
          </p:nvSpPr>
          <p:spPr bwMode="auto">
            <a:xfrm flipH="1">
              <a:off x="5816447" y="5570872"/>
              <a:ext cx="0" cy="8994"/>
            </a:xfrm>
            <a:custGeom>
              <a:gdLst>
                <a:gd fmla="*/ 0 h 5" name="T0"/>
                <a:gd fmla="*/ 5 h 5" name="T1"/>
                <a:gd fmla="*/ 5 h 5" name="T2"/>
                <a:gd fmla="*/ 0 h 5" name="T3"/>
                <a:gd fmla="*/ 0 h 5" name="T4"/>
              </a:gdLst>
              <a:cxnLst>
                <a:cxn ang="0">
                  <a:pos x="0" y="T0"/>
                </a:cxn>
                <a:cxn ang="0">
                  <a:pos x="0" y="T1"/>
                </a:cxn>
                <a:cxn ang="0">
                  <a:pos x="0" y="T2"/>
                </a:cxn>
                <a:cxn ang="0">
                  <a:pos x="0" y="T3"/>
                </a:cxn>
                <a:cxn ang="0">
                  <a:pos x="0" y="T4"/>
                </a:cxn>
              </a:cxnLst>
              <a:rect b="b" l="0" r="r" t="0"/>
              <a:pathLst>
                <a:path h="5">
                  <a:moveTo>
                    <a:pt x="0" y="0"/>
                  </a:moveTo>
                  <a:cubicBezTo>
                    <a:pt x="0" y="5"/>
                    <a:pt x="0" y="5"/>
                    <a:pt x="0" y="5"/>
                  </a:cubicBezTo>
                  <a:cubicBezTo>
                    <a:pt x="0" y="5"/>
                    <a:pt x="0" y="5"/>
                    <a:pt x="0" y="5"/>
                  </a:cubicBezTo>
                  <a:cubicBezTo>
                    <a:pt x="0" y="4"/>
                    <a:pt x="0" y="2"/>
                    <a:pt x="0" y="0"/>
                  </a:cubicBezTo>
                  <a:cubicBezTo>
                    <a:pt x="0" y="0"/>
                    <a:pt x="0" y="0"/>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26" name="Freeform 220"/>
            <p:cNvSpPr/>
            <p:nvPr/>
          </p:nvSpPr>
          <p:spPr bwMode="auto">
            <a:xfrm>
              <a:off x="5816447" y="5528152"/>
              <a:ext cx="2248" cy="42720"/>
            </a:xfrm>
            <a:custGeom>
              <a:gdLst>
                <a:gd fmla="*/ 0 w 1" name="T0"/>
                <a:gd fmla="*/ 0 h 24" name="T1"/>
                <a:gd fmla="*/ 0 w 1" name="T2"/>
                <a:gd fmla="*/ 24 h 24" name="T3"/>
                <a:gd fmla="*/ 0 w 1" name="T4"/>
                <a:gd fmla="*/ 24 h 24" name="T5"/>
                <a:gd fmla="*/ 1 w 1" name="T6"/>
                <a:gd fmla="*/ 16 h 24" name="T7"/>
                <a:gd fmla="*/ 0 w 1" name="T8"/>
                <a:gd fmla="*/ 8 h 24" name="T9"/>
                <a:gd fmla="*/ 0 w 1" name="T10"/>
                <a:gd fmla="*/ 8 h 24" name="T11"/>
                <a:gd fmla="*/ 0 w 1" name="T12"/>
                <a:gd fmla="*/ 0 h 24" name="T13"/>
              </a:gdLst>
              <a:cxnLst>
                <a:cxn ang="0">
                  <a:pos x="T0" y="T1"/>
                </a:cxn>
                <a:cxn ang="0">
                  <a:pos x="T2" y="T3"/>
                </a:cxn>
                <a:cxn ang="0">
                  <a:pos x="T4" y="T5"/>
                </a:cxn>
                <a:cxn ang="0">
                  <a:pos x="T6" y="T7"/>
                </a:cxn>
                <a:cxn ang="0">
                  <a:pos x="T8" y="T9"/>
                </a:cxn>
                <a:cxn ang="0">
                  <a:pos x="T10" y="T11"/>
                </a:cxn>
                <a:cxn ang="0">
                  <a:pos x="T12" y="T13"/>
                </a:cxn>
              </a:cxnLst>
              <a:rect b="b" l="0" r="r" t="0"/>
              <a:pathLst>
                <a:path h="24" w="1">
                  <a:moveTo>
                    <a:pt x="0" y="0"/>
                  </a:moveTo>
                  <a:cubicBezTo>
                    <a:pt x="0" y="24"/>
                    <a:pt x="0" y="24"/>
                    <a:pt x="0" y="24"/>
                  </a:cubicBezTo>
                  <a:cubicBezTo>
                    <a:pt x="0" y="24"/>
                    <a:pt x="0" y="24"/>
                    <a:pt x="0" y="24"/>
                  </a:cubicBezTo>
                  <a:cubicBezTo>
                    <a:pt x="1" y="22"/>
                    <a:pt x="1" y="19"/>
                    <a:pt x="1" y="16"/>
                  </a:cubicBezTo>
                  <a:cubicBezTo>
                    <a:pt x="1" y="13"/>
                    <a:pt x="1" y="11"/>
                    <a:pt x="0" y="8"/>
                  </a:cubicBezTo>
                  <a:cubicBezTo>
                    <a:pt x="0" y="8"/>
                    <a:pt x="0" y="8"/>
                    <a:pt x="0" y="8"/>
                  </a:cubicBezTo>
                  <a:cubicBezTo>
                    <a:pt x="0" y="5"/>
                    <a:pt x="0" y="3"/>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27" name="Freeform 221"/>
            <p:cNvSpPr/>
            <p:nvPr/>
          </p:nvSpPr>
          <p:spPr bwMode="auto">
            <a:xfrm>
              <a:off x="6642374" y="4711220"/>
              <a:ext cx="10493" cy="28480"/>
            </a:xfrm>
            <a:custGeom>
              <a:gdLst>
                <a:gd fmla="*/ 6 w 6" name="T0"/>
                <a:gd fmla="*/ 0 h 16" name="T1"/>
                <a:gd fmla="*/ 0 w 6" name="T2"/>
                <a:gd fmla="*/ 0 h 16" name="T3"/>
                <a:gd fmla="*/ 0 w 6" name="T4"/>
                <a:gd fmla="*/ 15 h 16" name="T5"/>
                <a:gd fmla="*/ 6 w 6" name="T6"/>
                <a:gd fmla="*/ 16 h 16" name="T7"/>
                <a:gd fmla="*/ 6 w 6" name="T8"/>
                <a:gd fmla="*/ 0 h 16" name="T9"/>
              </a:gdLst>
              <a:cxnLst>
                <a:cxn ang="0">
                  <a:pos x="T0" y="T1"/>
                </a:cxn>
                <a:cxn ang="0">
                  <a:pos x="T2" y="T3"/>
                </a:cxn>
                <a:cxn ang="0">
                  <a:pos x="T4" y="T5"/>
                </a:cxn>
                <a:cxn ang="0">
                  <a:pos x="T6" y="T7"/>
                </a:cxn>
                <a:cxn ang="0">
                  <a:pos x="T8" y="T9"/>
                </a:cxn>
              </a:cxnLst>
              <a:rect b="b" l="0" r="r" t="0"/>
              <a:pathLst>
                <a:path h="16" w="6">
                  <a:moveTo>
                    <a:pt x="6" y="0"/>
                  </a:moveTo>
                  <a:cubicBezTo>
                    <a:pt x="0" y="0"/>
                    <a:pt x="0" y="0"/>
                    <a:pt x="0" y="0"/>
                  </a:cubicBezTo>
                  <a:cubicBezTo>
                    <a:pt x="0" y="15"/>
                    <a:pt x="0" y="15"/>
                    <a:pt x="0" y="15"/>
                  </a:cubicBezTo>
                  <a:cubicBezTo>
                    <a:pt x="2" y="16"/>
                    <a:pt x="4" y="16"/>
                    <a:pt x="6" y="16"/>
                  </a:cubicBezTo>
                  <a:cubicBezTo>
                    <a:pt x="6" y="0"/>
                    <a:pt x="6" y="0"/>
                    <a:pt x="6"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28" name="Freeform 222"/>
            <p:cNvSpPr/>
            <p:nvPr/>
          </p:nvSpPr>
          <p:spPr bwMode="auto">
            <a:xfrm>
              <a:off x="6642374" y="4738201"/>
              <a:ext cx="10493" cy="759972"/>
            </a:xfrm>
            <a:custGeom>
              <a:gdLst>
                <a:gd fmla="*/ 0 w 6" name="T0"/>
                <a:gd fmla="*/ 0 h 429" name="T1"/>
                <a:gd fmla="*/ 0 w 6" name="T2"/>
                <a:gd fmla="*/ 0 h 429" name="T3"/>
                <a:gd fmla="*/ 5 w 6" name="T4"/>
                <a:gd fmla="*/ 1 h 429" name="T5"/>
                <a:gd fmla="*/ 5 w 6" name="T6"/>
                <a:gd fmla="*/ 428 h 429" name="T7"/>
                <a:gd fmla="*/ 6 w 6" name="T8"/>
                <a:gd fmla="*/ 429 h 429" name="T9"/>
                <a:gd fmla="*/ 6 w 6" name="T10"/>
                <a:gd fmla="*/ 1 h 429" name="T11"/>
                <a:gd fmla="*/ 0 w 6" name="T12"/>
                <a:gd fmla="*/ 0 h 429" name="T13"/>
              </a:gdLst>
              <a:cxnLst>
                <a:cxn ang="0">
                  <a:pos x="T0" y="T1"/>
                </a:cxn>
                <a:cxn ang="0">
                  <a:pos x="T2" y="T3"/>
                </a:cxn>
                <a:cxn ang="0">
                  <a:pos x="T4" y="T5"/>
                </a:cxn>
                <a:cxn ang="0">
                  <a:pos x="T6" y="T7"/>
                </a:cxn>
                <a:cxn ang="0">
                  <a:pos x="T8" y="T9"/>
                </a:cxn>
                <a:cxn ang="0">
                  <a:pos x="T10" y="T11"/>
                </a:cxn>
                <a:cxn ang="0">
                  <a:pos x="T12" y="T13"/>
                </a:cxn>
              </a:cxnLst>
              <a:rect b="b" l="0" r="r" t="0"/>
              <a:pathLst>
                <a:path h="429" w="6">
                  <a:moveTo>
                    <a:pt x="0" y="0"/>
                  </a:moveTo>
                  <a:cubicBezTo>
                    <a:pt x="0" y="0"/>
                    <a:pt x="0" y="0"/>
                    <a:pt x="0" y="0"/>
                  </a:cubicBezTo>
                  <a:cubicBezTo>
                    <a:pt x="2" y="1"/>
                    <a:pt x="3" y="1"/>
                    <a:pt x="5" y="1"/>
                  </a:cubicBezTo>
                  <a:cubicBezTo>
                    <a:pt x="5" y="428"/>
                    <a:pt x="5" y="428"/>
                    <a:pt x="5" y="428"/>
                  </a:cubicBezTo>
                  <a:cubicBezTo>
                    <a:pt x="5" y="428"/>
                    <a:pt x="6" y="429"/>
                    <a:pt x="6" y="429"/>
                  </a:cubicBezTo>
                  <a:cubicBezTo>
                    <a:pt x="6" y="1"/>
                    <a:pt x="6" y="1"/>
                    <a:pt x="6" y="1"/>
                  </a:cubicBezTo>
                  <a:cubicBezTo>
                    <a:pt x="4" y="1"/>
                    <a:pt x="2" y="1"/>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29" name="Freeform 224"/>
            <p:cNvSpPr/>
            <p:nvPr/>
          </p:nvSpPr>
          <p:spPr bwMode="auto">
            <a:xfrm>
              <a:off x="6367315" y="4711220"/>
              <a:ext cx="1499" cy="783206"/>
            </a:xfrm>
            <a:custGeom>
              <a:gdLst>
                <a:gd fmla="*/ 1 w 1" name="T0"/>
                <a:gd fmla="*/ 0 h 442" name="T1"/>
                <a:gd fmla="*/ 0 w 1" name="T2"/>
                <a:gd fmla="*/ 0 h 442" name="T3"/>
                <a:gd fmla="*/ 0 w 1" name="T4"/>
                <a:gd fmla="*/ 442 h 442" name="T5"/>
                <a:gd fmla="*/ 1 w 1" name="T6"/>
                <a:gd fmla="*/ 438 h 442" name="T7"/>
                <a:gd fmla="*/ 1 w 1" name="T8"/>
                <a:gd fmla="*/ 441 h 442" name="T9"/>
                <a:gd fmla="*/ 1 w 1" name="T10"/>
                <a:gd fmla="*/ 0 h 442" name="T11"/>
              </a:gdLst>
              <a:cxnLst>
                <a:cxn ang="0">
                  <a:pos x="T0" y="T1"/>
                </a:cxn>
                <a:cxn ang="0">
                  <a:pos x="T2" y="T3"/>
                </a:cxn>
                <a:cxn ang="0">
                  <a:pos x="T4" y="T5"/>
                </a:cxn>
                <a:cxn ang="0">
                  <a:pos x="T6" y="T7"/>
                </a:cxn>
                <a:cxn ang="0">
                  <a:pos x="T8" y="T9"/>
                </a:cxn>
                <a:cxn ang="0">
                  <a:pos x="T10" y="T11"/>
                </a:cxn>
              </a:cxnLst>
              <a:rect b="b" l="0" r="r" t="0"/>
              <a:pathLst>
                <a:path h="442" w="1">
                  <a:moveTo>
                    <a:pt x="1" y="0"/>
                  </a:moveTo>
                  <a:cubicBezTo>
                    <a:pt x="0" y="0"/>
                    <a:pt x="0" y="0"/>
                    <a:pt x="0" y="0"/>
                  </a:cubicBezTo>
                  <a:cubicBezTo>
                    <a:pt x="0" y="442"/>
                    <a:pt x="0" y="442"/>
                    <a:pt x="0" y="442"/>
                  </a:cubicBezTo>
                  <a:cubicBezTo>
                    <a:pt x="1" y="440"/>
                    <a:pt x="1" y="438"/>
                    <a:pt x="1" y="438"/>
                  </a:cubicBezTo>
                  <a:cubicBezTo>
                    <a:pt x="1" y="438"/>
                    <a:pt x="1" y="439"/>
                    <a:pt x="1" y="441"/>
                  </a:cubicBezTo>
                  <a:cubicBezTo>
                    <a:pt x="1" y="0"/>
                    <a:pt x="1" y="0"/>
                    <a:pt x="1"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30" name="Freeform 226"/>
            <p:cNvSpPr/>
            <p:nvPr/>
          </p:nvSpPr>
          <p:spPr bwMode="auto">
            <a:xfrm>
              <a:off x="5816447" y="5499672"/>
              <a:ext cx="1127967" cy="803441"/>
            </a:xfrm>
            <a:custGeom>
              <a:gdLst>
                <a:gd fmla="*/ 76 w 635" name="T0"/>
                <a:gd fmla="*/ 55 h 453" name="T1"/>
                <a:gd fmla="*/ 156 w 635" name="T2"/>
                <a:gd fmla="*/ 1 h 453" name="T3"/>
                <a:gd fmla="*/ 230 w 635" name="T4"/>
                <a:gd fmla="*/ 60 h 453" name="T5"/>
                <a:gd fmla="*/ 311 w 635" name="T6"/>
                <a:gd fmla="*/ 0 h 453" name="T7"/>
                <a:gd fmla="*/ 390 w 635" name="T8"/>
                <a:gd fmla="*/ 59 h 453" name="T9"/>
                <a:gd fmla="*/ 469 w 635" name="T10"/>
                <a:gd fmla="*/ 1 h 453" name="T11"/>
                <a:gd fmla="*/ 557 w 635" name="T12"/>
                <a:gd fmla="*/ 53 h 453" name="T13"/>
                <a:gd fmla="*/ 635 w 635" name="T14"/>
                <a:gd fmla="*/ 19 h 453" name="T15"/>
                <a:gd fmla="*/ 635 w 635" name="T16"/>
                <a:gd fmla="*/ 44 h 453" name="T17"/>
                <a:gd fmla="*/ 432 w 635" name="T18"/>
                <a:gd fmla="*/ 394 h 453" name="T19"/>
                <a:gd fmla="*/ 317 w 635" name="T20"/>
                <a:gd fmla="*/ 453 h 453" name="T21"/>
                <a:gd fmla="*/ 208 w 635" name="T22"/>
                <a:gd fmla="*/ 408 h 453" name="T23"/>
                <a:gd fmla="*/ 0 w 635" name="T24"/>
                <a:gd fmla="*/ 47 h 453" name="T25"/>
                <a:gd fmla="*/ 0 w 635" name="T26"/>
                <a:gd fmla="*/ 16 h 453" name="T27"/>
                <a:gd fmla="*/ 76 w 635" name="T28"/>
                <a:gd fmla="*/ 55 h 45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52" w="635">
                  <a:moveTo>
                    <a:pt x="76" y="55"/>
                  </a:moveTo>
                  <a:cubicBezTo>
                    <a:pt x="146" y="51"/>
                    <a:pt x="156" y="1"/>
                    <a:pt x="156" y="1"/>
                  </a:cubicBezTo>
                  <a:cubicBezTo>
                    <a:pt x="156" y="1"/>
                    <a:pt x="167" y="60"/>
                    <a:pt x="230" y="60"/>
                  </a:cubicBezTo>
                  <a:cubicBezTo>
                    <a:pt x="296" y="60"/>
                    <a:pt x="311" y="0"/>
                    <a:pt x="311" y="0"/>
                  </a:cubicBezTo>
                  <a:cubicBezTo>
                    <a:pt x="311" y="0"/>
                    <a:pt x="320" y="59"/>
                    <a:pt x="390" y="59"/>
                  </a:cubicBezTo>
                  <a:cubicBezTo>
                    <a:pt x="453" y="59"/>
                    <a:pt x="469" y="1"/>
                    <a:pt x="469" y="1"/>
                  </a:cubicBezTo>
                  <a:cubicBezTo>
                    <a:pt x="469" y="1"/>
                    <a:pt x="489" y="53"/>
                    <a:pt x="557" y="53"/>
                  </a:cubicBezTo>
                  <a:cubicBezTo>
                    <a:pt x="588" y="53"/>
                    <a:pt x="622" y="47"/>
                    <a:pt x="635" y="19"/>
                  </a:cubicBezTo>
                  <a:cubicBezTo>
                    <a:pt x="634" y="36"/>
                    <a:pt x="635" y="44"/>
                    <a:pt x="635" y="44"/>
                  </a:cubicBezTo>
                  <a:cubicBezTo>
                    <a:pt x="432" y="394"/>
                    <a:pt x="432" y="394"/>
                    <a:pt x="432" y="394"/>
                  </a:cubicBezTo>
                  <a:cubicBezTo>
                    <a:pt x="317" y="453"/>
                    <a:pt x="317" y="453"/>
                    <a:pt x="317" y="453"/>
                  </a:cubicBezTo>
                  <a:cubicBezTo>
                    <a:pt x="208" y="408"/>
                    <a:pt x="208" y="408"/>
                    <a:pt x="208" y="408"/>
                  </a:cubicBezTo>
                  <a:cubicBezTo>
                    <a:pt x="0" y="47"/>
                    <a:pt x="0" y="47"/>
                    <a:pt x="0" y="47"/>
                  </a:cubicBezTo>
                  <a:cubicBezTo>
                    <a:pt x="0" y="47"/>
                    <a:pt x="1" y="34"/>
                    <a:pt x="0" y="16"/>
                  </a:cubicBezTo>
                  <a:cubicBezTo>
                    <a:pt x="4" y="47"/>
                    <a:pt x="40" y="57"/>
                    <a:pt x="76" y="55"/>
                  </a:cubicBezTo>
                </a:path>
              </a:pathLst>
            </a:custGeom>
            <a:gradFill>
              <a:gsLst>
                <a:gs pos="0">
                  <a:srgbClr val="ADA795"/>
                </a:gs>
                <a:gs pos="78000">
                  <a:srgbClr val="DCDAD3"/>
                </a:gs>
                <a:gs pos="50000">
                  <a:srgbClr val="F1F0EF"/>
                </a:gs>
                <a:gs pos="17000">
                  <a:srgbClr val="F2F2F2"/>
                </a:gs>
                <a:gs pos="31000">
                  <a:srgbClr val="C1BCAF"/>
                </a:gs>
                <a:gs pos="100000">
                  <a:srgbClr val="ADA79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31" name="Freeform 228"/>
            <p:cNvSpPr/>
            <p:nvPr/>
          </p:nvSpPr>
          <p:spPr bwMode="auto">
            <a:xfrm>
              <a:off x="6272880" y="3931762"/>
              <a:ext cx="334268" cy="65205"/>
            </a:xfrm>
            <a:custGeom>
              <a:gdLst>
                <a:gd fmla="*/ 0 w 188" name="T0"/>
                <a:gd fmla="*/ 0 h 37" name="T1"/>
                <a:gd fmla="*/ 188 w 188" name="T2"/>
                <a:gd fmla="*/ 4 h 37" name="T3"/>
                <a:gd fmla="*/ 50 w 188" name="T4"/>
                <a:gd fmla="*/ 37 h 37" name="T5"/>
                <a:gd fmla="*/ 0 w 188" name="T6"/>
                <a:gd fmla="*/ 36 h 37" name="T7"/>
                <a:gd fmla="*/ 0 w 188" name="T8"/>
                <a:gd fmla="*/ 0 h 37" name="T9"/>
              </a:gdLst>
              <a:cxnLst>
                <a:cxn ang="0">
                  <a:pos x="T0" y="T1"/>
                </a:cxn>
                <a:cxn ang="0">
                  <a:pos x="T2" y="T3"/>
                </a:cxn>
                <a:cxn ang="0">
                  <a:pos x="T4" y="T5"/>
                </a:cxn>
                <a:cxn ang="0">
                  <a:pos x="T6" y="T7"/>
                </a:cxn>
                <a:cxn ang="0">
                  <a:pos x="T8" y="T9"/>
                </a:cxn>
              </a:cxnLst>
              <a:rect b="b" l="0" r="r" t="0"/>
              <a:pathLst>
                <a:path h="37" w="188">
                  <a:moveTo>
                    <a:pt x="0" y="0"/>
                  </a:moveTo>
                  <a:cubicBezTo>
                    <a:pt x="67" y="0"/>
                    <a:pt x="130" y="1"/>
                    <a:pt x="188" y="4"/>
                  </a:cubicBezTo>
                  <a:cubicBezTo>
                    <a:pt x="50" y="37"/>
                    <a:pt x="50" y="37"/>
                    <a:pt x="50" y="37"/>
                  </a:cubicBezTo>
                  <a:cubicBezTo>
                    <a:pt x="34" y="36"/>
                    <a:pt x="18" y="36"/>
                    <a:pt x="0" y="36"/>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32" name="Freeform 229"/>
            <p:cNvSpPr/>
            <p:nvPr/>
          </p:nvSpPr>
          <p:spPr bwMode="auto">
            <a:xfrm>
              <a:off x="6362068" y="3878549"/>
              <a:ext cx="534379" cy="63706"/>
            </a:xfrm>
            <a:custGeom>
              <a:gdLst>
                <a:gd fmla="*/ 138 w 301" name="T0"/>
                <a:gd fmla="*/ 0 h 36" name="T1"/>
                <a:gd fmla="*/ 301 w 301" name="T2"/>
                <a:gd fmla="*/ 11 h 36" name="T3"/>
                <a:gd fmla="*/ 42 w 301" name="T4"/>
                <a:gd fmla="*/ 36 h 36" name="T5"/>
                <a:gd fmla="*/ 0 w 301" name="T6"/>
                <a:gd fmla="*/ 34 h 36" name="T7"/>
                <a:gd fmla="*/ 138 w 301" name="T8"/>
                <a:gd fmla="*/ 0 h 36" name="T9"/>
              </a:gdLst>
              <a:cxnLst>
                <a:cxn ang="0">
                  <a:pos x="T0" y="T1"/>
                </a:cxn>
                <a:cxn ang="0">
                  <a:pos x="T2" y="T3"/>
                </a:cxn>
                <a:cxn ang="0">
                  <a:pos x="T4" y="T5"/>
                </a:cxn>
                <a:cxn ang="0">
                  <a:pos x="T6" y="T7"/>
                </a:cxn>
                <a:cxn ang="0">
                  <a:pos x="T8" y="T9"/>
                </a:cxn>
              </a:cxnLst>
              <a:rect b="b" l="0" r="r" t="0"/>
              <a:pathLst>
                <a:path h="36" w="301">
                  <a:moveTo>
                    <a:pt x="138" y="0"/>
                  </a:moveTo>
                  <a:cubicBezTo>
                    <a:pt x="199" y="3"/>
                    <a:pt x="254" y="6"/>
                    <a:pt x="301" y="11"/>
                  </a:cubicBezTo>
                  <a:cubicBezTo>
                    <a:pt x="42" y="36"/>
                    <a:pt x="42" y="36"/>
                    <a:pt x="42" y="36"/>
                  </a:cubicBezTo>
                  <a:cubicBezTo>
                    <a:pt x="30" y="35"/>
                    <a:pt x="16" y="34"/>
                    <a:pt x="0" y="34"/>
                  </a:cubicBezTo>
                  <a:lnTo>
                    <a:pt x="13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33" name="Freeform 230"/>
            <p:cNvSpPr/>
            <p:nvPr/>
          </p:nvSpPr>
          <p:spPr bwMode="auto">
            <a:xfrm>
              <a:off x="6436267" y="3839576"/>
              <a:ext cx="646801" cy="50965"/>
            </a:xfrm>
            <a:custGeom>
              <a:gdLst>
                <a:gd fmla="*/ 258 w 364" name="T0"/>
                <a:gd fmla="*/ 0 h 29" name="T1"/>
                <a:gd fmla="*/ 364 w 364" name="T2"/>
                <a:gd fmla="*/ 15 h 29" name="T3"/>
                <a:gd fmla="*/ 28 w 364" name="T4"/>
                <a:gd fmla="*/ 29 h 29" name="T5"/>
                <a:gd fmla="*/ 0 w 364" name="T6"/>
                <a:gd fmla="*/ 25 h 29" name="T7"/>
                <a:gd fmla="*/ 258 w 364" name="T8"/>
                <a:gd fmla="*/ 0 h 29" name="T9"/>
              </a:gdLst>
              <a:cxnLst>
                <a:cxn ang="0">
                  <a:pos x="T0" y="T1"/>
                </a:cxn>
                <a:cxn ang="0">
                  <a:pos x="T2" y="T3"/>
                </a:cxn>
                <a:cxn ang="0">
                  <a:pos x="T4" y="T5"/>
                </a:cxn>
                <a:cxn ang="0">
                  <a:pos x="T6" y="T7"/>
                </a:cxn>
                <a:cxn ang="0">
                  <a:pos x="T8" y="T9"/>
                </a:cxn>
              </a:cxnLst>
              <a:rect b="b" l="0" r="r" t="0"/>
              <a:pathLst>
                <a:path h="28" w="364">
                  <a:moveTo>
                    <a:pt x="258" y="0"/>
                  </a:moveTo>
                  <a:cubicBezTo>
                    <a:pt x="303" y="4"/>
                    <a:pt x="339" y="9"/>
                    <a:pt x="364" y="15"/>
                  </a:cubicBezTo>
                  <a:cubicBezTo>
                    <a:pt x="28" y="29"/>
                    <a:pt x="28" y="29"/>
                    <a:pt x="28" y="29"/>
                  </a:cubicBezTo>
                  <a:cubicBezTo>
                    <a:pt x="21" y="28"/>
                    <a:pt x="12" y="26"/>
                    <a:pt x="0" y="25"/>
                  </a:cubicBezTo>
                  <a:lnTo>
                    <a:pt x="25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34" name="Freeform 231"/>
            <p:cNvSpPr/>
            <p:nvPr/>
          </p:nvSpPr>
          <p:spPr bwMode="auto">
            <a:xfrm>
              <a:off x="5934115" y="3990221"/>
              <a:ext cx="338765" cy="65205"/>
            </a:xfrm>
            <a:custGeom>
              <a:gdLst>
                <a:gd fmla="*/ 0 w 191" name="T0"/>
                <a:gd fmla="*/ 4 h 37" name="T1"/>
                <a:gd fmla="*/ 141 w 191" name="T2"/>
                <a:gd fmla="*/ 37 h 37" name="T3"/>
                <a:gd fmla="*/ 191 w 191" name="T4"/>
                <a:gd fmla="*/ 36 h 37" name="T5"/>
                <a:gd fmla="*/ 191 w 191" name="T6"/>
                <a:gd fmla="*/ 0 h 37" name="T7"/>
                <a:gd fmla="*/ 0 w 191" name="T8"/>
                <a:gd fmla="*/ 4 h 37" name="T9"/>
              </a:gdLst>
              <a:cxnLst>
                <a:cxn ang="0">
                  <a:pos x="T0" y="T1"/>
                </a:cxn>
                <a:cxn ang="0">
                  <a:pos x="T2" y="T3"/>
                </a:cxn>
                <a:cxn ang="0">
                  <a:pos x="T4" y="T5"/>
                </a:cxn>
                <a:cxn ang="0">
                  <a:pos x="T6" y="T7"/>
                </a:cxn>
                <a:cxn ang="0">
                  <a:pos x="T8" y="T9"/>
                </a:cxn>
              </a:cxnLst>
              <a:rect b="b" l="0" r="r" t="0"/>
              <a:pathLst>
                <a:path h="37" w="191">
                  <a:moveTo>
                    <a:pt x="0" y="4"/>
                  </a:moveTo>
                  <a:cubicBezTo>
                    <a:pt x="141" y="37"/>
                    <a:pt x="141" y="37"/>
                    <a:pt x="141" y="37"/>
                  </a:cubicBezTo>
                  <a:cubicBezTo>
                    <a:pt x="157" y="37"/>
                    <a:pt x="173" y="36"/>
                    <a:pt x="191" y="36"/>
                  </a:cubicBezTo>
                  <a:cubicBezTo>
                    <a:pt x="191" y="0"/>
                    <a:pt x="191" y="0"/>
                    <a:pt x="191" y="0"/>
                  </a:cubicBezTo>
                  <a:cubicBezTo>
                    <a:pt x="123" y="0"/>
                    <a:pt x="59" y="2"/>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35" name="Freeform 232"/>
            <p:cNvSpPr/>
            <p:nvPr/>
          </p:nvSpPr>
          <p:spPr bwMode="auto">
            <a:xfrm>
              <a:off x="5651562" y="4055426"/>
              <a:ext cx="532880" cy="63706"/>
            </a:xfrm>
            <a:custGeom>
              <a:gdLst>
                <a:gd fmla="*/ 159 w 300" name="T0"/>
                <a:gd fmla="*/ 0 h 36" name="T1"/>
                <a:gd fmla="*/ 300 w 300" name="T2"/>
                <a:gd fmla="*/ 33 h 36" name="T3"/>
                <a:gd fmla="*/ 258 w 300" name="T4"/>
                <a:gd fmla="*/ 36 h 36" name="T5"/>
                <a:gd fmla="*/ 0 w 300" name="T6"/>
                <a:gd fmla="*/ 11 h 36" name="T7"/>
                <a:gd fmla="*/ 159 w 300" name="T8"/>
                <a:gd fmla="*/ 0 h 36" name="T9"/>
              </a:gdLst>
              <a:cxnLst>
                <a:cxn ang="0">
                  <a:pos x="T0" y="T1"/>
                </a:cxn>
                <a:cxn ang="0">
                  <a:pos x="T2" y="T3"/>
                </a:cxn>
                <a:cxn ang="0">
                  <a:pos x="T4" y="T5"/>
                </a:cxn>
                <a:cxn ang="0">
                  <a:pos x="T6" y="T7"/>
                </a:cxn>
                <a:cxn ang="0">
                  <a:pos x="T8" y="T9"/>
                </a:cxn>
              </a:cxnLst>
              <a:rect b="b" l="0" r="r" t="0"/>
              <a:pathLst>
                <a:path h="36" w="300">
                  <a:moveTo>
                    <a:pt x="159" y="0"/>
                  </a:moveTo>
                  <a:cubicBezTo>
                    <a:pt x="300" y="33"/>
                    <a:pt x="300" y="33"/>
                    <a:pt x="300" y="33"/>
                  </a:cubicBezTo>
                  <a:cubicBezTo>
                    <a:pt x="284" y="34"/>
                    <a:pt x="270" y="35"/>
                    <a:pt x="258" y="36"/>
                  </a:cubicBezTo>
                  <a:cubicBezTo>
                    <a:pt x="0" y="11"/>
                    <a:pt x="0" y="11"/>
                    <a:pt x="0" y="11"/>
                  </a:cubicBezTo>
                  <a:cubicBezTo>
                    <a:pt x="45" y="6"/>
                    <a:pt x="99" y="3"/>
                    <a:pt x="159"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36" name="Freeform 233"/>
            <p:cNvSpPr/>
            <p:nvPr/>
          </p:nvSpPr>
          <p:spPr bwMode="auto">
            <a:xfrm>
              <a:off x="5459695" y="4133371"/>
              <a:ext cx="649799" cy="51714"/>
            </a:xfrm>
            <a:custGeom>
              <a:gdLst>
                <a:gd fmla="*/ 108 w 366" name="T0"/>
                <a:gd fmla="*/ 0 h 29" name="T1"/>
                <a:gd fmla="*/ 366 w 366" name="T2"/>
                <a:gd fmla="*/ 25 h 29" name="T3"/>
                <a:gd fmla="*/ 338 w 366" name="T4"/>
                <a:gd fmla="*/ 29 h 29" name="T5"/>
                <a:gd fmla="*/ 0 w 366" name="T6"/>
                <a:gd fmla="*/ 16 h 29" name="T7"/>
                <a:gd fmla="*/ 108 w 366" name="T8"/>
                <a:gd fmla="*/ 0 h 29" name="T9"/>
              </a:gdLst>
              <a:cxnLst>
                <a:cxn ang="0">
                  <a:pos x="T0" y="T1"/>
                </a:cxn>
                <a:cxn ang="0">
                  <a:pos x="T2" y="T3"/>
                </a:cxn>
                <a:cxn ang="0">
                  <a:pos x="T4" y="T5"/>
                </a:cxn>
                <a:cxn ang="0">
                  <a:pos x="T6" y="T7"/>
                </a:cxn>
                <a:cxn ang="0">
                  <a:pos x="T8" y="T9"/>
                </a:cxn>
              </a:cxnLst>
              <a:rect b="b" l="0" r="r" t="0"/>
              <a:pathLst>
                <a:path h="28" w="366">
                  <a:moveTo>
                    <a:pt x="108" y="0"/>
                  </a:moveTo>
                  <a:cubicBezTo>
                    <a:pt x="366" y="25"/>
                    <a:pt x="366" y="25"/>
                    <a:pt x="366" y="25"/>
                  </a:cubicBezTo>
                  <a:cubicBezTo>
                    <a:pt x="354" y="26"/>
                    <a:pt x="345" y="28"/>
                    <a:pt x="338" y="29"/>
                  </a:cubicBezTo>
                  <a:cubicBezTo>
                    <a:pt x="0" y="16"/>
                    <a:pt x="0" y="16"/>
                    <a:pt x="0" y="16"/>
                  </a:cubicBezTo>
                  <a:cubicBezTo>
                    <a:pt x="25" y="9"/>
                    <a:pt x="62" y="4"/>
                    <a:pt x="108"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37" name="Freeform 234"/>
            <p:cNvSpPr/>
            <p:nvPr/>
          </p:nvSpPr>
          <p:spPr bwMode="auto">
            <a:xfrm>
              <a:off x="5394490" y="4220311"/>
              <a:ext cx="665538" cy="33727"/>
            </a:xfrm>
            <a:custGeom>
              <a:gdLst>
                <a:gd fmla="*/ 37 w 375" name="T0"/>
                <a:gd fmla="*/ 0 h 19" name="T1"/>
                <a:gd fmla="*/ 375 w 375" name="T2"/>
                <a:gd fmla="*/ 14 h 19" name="T3"/>
                <a:gd fmla="*/ 365 w 375" name="T4"/>
                <a:gd fmla="*/ 19 h 19" name="T5"/>
                <a:gd fmla="*/ 0 w 375" name="T6"/>
                <a:gd fmla="*/ 19 h 19" name="T7"/>
                <a:gd fmla="*/ 37 w 375" name="T8"/>
                <a:gd fmla="*/ 0 h 19" name="T9"/>
              </a:gdLst>
              <a:cxnLst>
                <a:cxn ang="0">
                  <a:pos x="T0" y="T1"/>
                </a:cxn>
                <a:cxn ang="0">
                  <a:pos x="T2" y="T3"/>
                </a:cxn>
                <a:cxn ang="0">
                  <a:pos x="T4" y="T5"/>
                </a:cxn>
                <a:cxn ang="0">
                  <a:pos x="T6" y="T7"/>
                </a:cxn>
                <a:cxn ang="0">
                  <a:pos x="T8" y="T9"/>
                </a:cxn>
              </a:cxnLst>
              <a:rect b="b" l="0" r="r" t="0"/>
              <a:pathLst>
                <a:path h="19" w="375">
                  <a:moveTo>
                    <a:pt x="37" y="0"/>
                  </a:moveTo>
                  <a:cubicBezTo>
                    <a:pt x="375" y="14"/>
                    <a:pt x="375" y="14"/>
                    <a:pt x="375" y="14"/>
                  </a:cubicBezTo>
                  <a:cubicBezTo>
                    <a:pt x="369" y="15"/>
                    <a:pt x="365" y="17"/>
                    <a:pt x="365" y="19"/>
                  </a:cubicBezTo>
                  <a:cubicBezTo>
                    <a:pt x="0" y="19"/>
                    <a:pt x="0" y="19"/>
                    <a:pt x="0" y="19"/>
                  </a:cubicBezTo>
                  <a:cubicBezTo>
                    <a:pt x="0" y="12"/>
                    <a:pt x="13" y="6"/>
                    <a:pt x="3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38" name="Rectangle 235"/>
            <p:cNvSpPr>
              <a:spLocks noChangeArrowheads="1"/>
            </p:cNvSpPr>
            <p:nvPr/>
          </p:nvSpPr>
          <p:spPr bwMode="auto">
            <a:xfrm>
              <a:off x="5394490" y="4254037"/>
              <a:ext cx="647550" cy="58459"/>
            </a:xfrm>
            <a:prstGeom prst="rect">
              <a:avLst/>
            </a:pr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39" name="Freeform 236"/>
            <p:cNvSpPr/>
            <p:nvPr/>
          </p:nvSpPr>
          <p:spPr bwMode="auto">
            <a:xfrm>
              <a:off x="5459695" y="4161852"/>
              <a:ext cx="600333" cy="81693"/>
            </a:xfrm>
            <a:custGeom>
              <a:gdLst>
                <a:gd fmla="*/ 801 w 801" name="T0"/>
                <a:gd fmla="*/ 109 h 109" name="T1"/>
                <a:gd fmla="*/ 0 w 801" name="T2"/>
                <a:gd fmla="*/ 78 h 109" name="T3"/>
                <a:gd fmla="*/ 0 w 801" name="T4"/>
                <a:gd fmla="*/ 0 h 109" name="T5"/>
                <a:gd fmla="*/ 801 w 801" name="T6"/>
                <a:gd fmla="*/ 31 h 109" name="T7"/>
                <a:gd fmla="*/ 801 w 801" name="T8"/>
                <a:gd fmla="*/ 109 h 109" name="T9"/>
              </a:gdLst>
              <a:cxnLst>
                <a:cxn ang="0">
                  <a:pos x="T0" y="T1"/>
                </a:cxn>
                <a:cxn ang="0">
                  <a:pos x="T2" y="T3"/>
                </a:cxn>
                <a:cxn ang="0">
                  <a:pos x="T4" y="T5"/>
                </a:cxn>
                <a:cxn ang="0">
                  <a:pos x="T6" y="T7"/>
                </a:cxn>
                <a:cxn ang="0">
                  <a:pos x="T8" y="T9"/>
                </a:cxn>
              </a:cxnLst>
              <a:rect b="b" l="0" r="r" t="0"/>
              <a:pathLst>
                <a:path h="109" w="801">
                  <a:moveTo>
                    <a:pt x="801" y="109"/>
                  </a:moveTo>
                  <a:lnTo>
                    <a:pt x="0" y="78"/>
                  </a:lnTo>
                  <a:lnTo>
                    <a:pt x="0" y="0"/>
                  </a:lnTo>
                  <a:lnTo>
                    <a:pt x="801" y="31"/>
                  </a:lnTo>
                  <a:lnTo>
                    <a:pt x="801" y="109"/>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40" name="Freeform 237"/>
            <p:cNvSpPr/>
            <p:nvPr/>
          </p:nvSpPr>
          <p:spPr bwMode="auto">
            <a:xfrm>
              <a:off x="5651562" y="4074912"/>
              <a:ext cx="457932" cy="104927"/>
            </a:xfrm>
            <a:custGeom>
              <a:gdLst>
                <a:gd fmla="*/ 611 w 611" name="T0"/>
                <a:gd fmla="*/ 140 h 140" name="T1"/>
                <a:gd fmla="*/ 0 w 611" name="T2"/>
                <a:gd fmla="*/ 78 h 140" name="T3"/>
                <a:gd fmla="*/ 0 w 611" name="T4"/>
                <a:gd fmla="*/ 0 h 140" name="T5"/>
                <a:gd fmla="*/ 611 w 611" name="T6"/>
                <a:gd fmla="*/ 59 h 140" name="T7"/>
                <a:gd fmla="*/ 611 w 611" name="T8"/>
                <a:gd fmla="*/ 140 h 140" name="T9"/>
              </a:gdLst>
              <a:cxnLst>
                <a:cxn ang="0">
                  <a:pos x="T0" y="T1"/>
                </a:cxn>
                <a:cxn ang="0">
                  <a:pos x="T2" y="T3"/>
                </a:cxn>
                <a:cxn ang="0">
                  <a:pos x="T4" y="T5"/>
                </a:cxn>
                <a:cxn ang="0">
                  <a:pos x="T6" y="T7"/>
                </a:cxn>
                <a:cxn ang="0">
                  <a:pos x="T8" y="T9"/>
                </a:cxn>
              </a:cxnLst>
              <a:rect b="b" l="0" r="r" t="0"/>
              <a:pathLst>
                <a:path h="140" w="611">
                  <a:moveTo>
                    <a:pt x="611" y="140"/>
                  </a:moveTo>
                  <a:lnTo>
                    <a:pt x="0" y="78"/>
                  </a:lnTo>
                  <a:lnTo>
                    <a:pt x="0" y="0"/>
                  </a:lnTo>
                  <a:lnTo>
                    <a:pt x="611" y="59"/>
                  </a:lnTo>
                  <a:lnTo>
                    <a:pt x="611" y="140"/>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41" name="Freeform 238"/>
            <p:cNvSpPr/>
            <p:nvPr/>
          </p:nvSpPr>
          <p:spPr bwMode="auto">
            <a:xfrm>
              <a:off x="5934115" y="3996966"/>
              <a:ext cx="250326" cy="118418"/>
            </a:xfrm>
            <a:custGeom>
              <a:gdLst>
                <a:gd fmla="*/ 334 w 334" name="T0"/>
                <a:gd fmla="*/ 158 h 158" name="T1"/>
                <a:gd fmla="*/ 0 w 334" name="T2"/>
                <a:gd fmla="*/ 78 h 158" name="T3"/>
                <a:gd fmla="*/ 0 w 334" name="T4"/>
                <a:gd fmla="*/ 0 h 158" name="T5"/>
                <a:gd fmla="*/ 334 w 334" name="T6"/>
                <a:gd fmla="*/ 78 h 158" name="T7"/>
                <a:gd fmla="*/ 334 w 334" name="T8"/>
                <a:gd fmla="*/ 158 h 158" name="T9"/>
              </a:gdLst>
              <a:cxnLst>
                <a:cxn ang="0">
                  <a:pos x="T0" y="T1"/>
                </a:cxn>
                <a:cxn ang="0">
                  <a:pos x="T2" y="T3"/>
                </a:cxn>
                <a:cxn ang="0">
                  <a:pos x="T4" y="T5"/>
                </a:cxn>
                <a:cxn ang="0">
                  <a:pos x="T6" y="T7"/>
                </a:cxn>
                <a:cxn ang="0">
                  <a:pos x="T8" y="T9"/>
                </a:cxn>
              </a:cxnLst>
              <a:rect b="b" l="0" r="r" t="0"/>
              <a:pathLst>
                <a:path h="158" w="334">
                  <a:moveTo>
                    <a:pt x="334" y="158"/>
                  </a:moveTo>
                  <a:lnTo>
                    <a:pt x="0" y="78"/>
                  </a:lnTo>
                  <a:lnTo>
                    <a:pt x="0" y="0"/>
                  </a:lnTo>
                  <a:lnTo>
                    <a:pt x="334" y="78"/>
                  </a:lnTo>
                  <a:lnTo>
                    <a:pt x="334" y="158"/>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42" name="Freeform 239"/>
            <p:cNvSpPr/>
            <p:nvPr/>
          </p:nvSpPr>
          <p:spPr bwMode="auto">
            <a:xfrm>
              <a:off x="5650063" y="4386695"/>
              <a:ext cx="459431" cy="101180"/>
            </a:xfrm>
            <a:custGeom>
              <a:gdLst>
                <a:gd fmla="*/ 613 w 613" name="T0"/>
                <a:gd fmla="*/ 76 h 135" name="T1"/>
                <a:gd fmla="*/ 0 w 613" name="T2"/>
                <a:gd fmla="*/ 135 h 135" name="T3"/>
                <a:gd fmla="*/ 0 w 613" name="T4"/>
                <a:gd fmla="*/ 57 h 135" name="T5"/>
                <a:gd fmla="*/ 613 w 613" name="T6"/>
                <a:gd fmla="*/ 0 h 135" name="T7"/>
                <a:gd fmla="*/ 613 w 613" name="T8"/>
                <a:gd fmla="*/ 76 h 135" name="T9"/>
              </a:gdLst>
              <a:cxnLst>
                <a:cxn ang="0">
                  <a:pos x="T0" y="T1"/>
                </a:cxn>
                <a:cxn ang="0">
                  <a:pos x="T2" y="T3"/>
                </a:cxn>
                <a:cxn ang="0">
                  <a:pos x="T4" y="T5"/>
                </a:cxn>
                <a:cxn ang="0">
                  <a:pos x="T6" y="T7"/>
                </a:cxn>
                <a:cxn ang="0">
                  <a:pos x="T8" y="T9"/>
                </a:cxn>
              </a:cxnLst>
              <a:rect b="b" l="0" r="r" t="0"/>
              <a:pathLst>
                <a:path h="135" w="613">
                  <a:moveTo>
                    <a:pt x="613" y="76"/>
                  </a:moveTo>
                  <a:lnTo>
                    <a:pt x="0" y="135"/>
                  </a:lnTo>
                  <a:lnTo>
                    <a:pt x="0" y="57"/>
                  </a:lnTo>
                  <a:lnTo>
                    <a:pt x="613" y="0"/>
                  </a:lnTo>
                  <a:lnTo>
                    <a:pt x="613" y="76"/>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43" name="Freeform 240"/>
            <p:cNvSpPr/>
            <p:nvPr/>
          </p:nvSpPr>
          <p:spPr bwMode="auto">
            <a:xfrm>
              <a:off x="5939362" y="4448902"/>
              <a:ext cx="245080" cy="116919"/>
            </a:xfrm>
            <a:custGeom>
              <a:gdLst>
                <a:gd fmla="*/ 327 w 327" name="T0"/>
                <a:gd fmla="*/ 80 h 156" name="T1"/>
                <a:gd fmla="*/ 0 w 327" name="T2"/>
                <a:gd fmla="*/ 156 h 156" name="T3"/>
                <a:gd fmla="*/ 0 w 327" name="T4"/>
                <a:gd fmla="*/ 78 h 156" name="T5"/>
                <a:gd fmla="*/ 327 w 327" name="T6"/>
                <a:gd fmla="*/ 0 h 156" name="T7"/>
                <a:gd fmla="*/ 327 w 327" name="T8"/>
                <a:gd fmla="*/ 80 h 156" name="T9"/>
              </a:gdLst>
              <a:cxnLst>
                <a:cxn ang="0">
                  <a:pos x="T0" y="T1"/>
                </a:cxn>
                <a:cxn ang="0">
                  <a:pos x="T2" y="T3"/>
                </a:cxn>
                <a:cxn ang="0">
                  <a:pos x="T4" y="T5"/>
                </a:cxn>
                <a:cxn ang="0">
                  <a:pos x="T6" y="T7"/>
                </a:cxn>
                <a:cxn ang="0">
                  <a:pos x="T8" y="T9"/>
                </a:cxn>
              </a:cxnLst>
              <a:rect b="b" l="0" r="r" t="0"/>
              <a:pathLst>
                <a:path h="156" w="327">
                  <a:moveTo>
                    <a:pt x="327" y="80"/>
                  </a:moveTo>
                  <a:lnTo>
                    <a:pt x="0" y="156"/>
                  </a:lnTo>
                  <a:lnTo>
                    <a:pt x="0" y="78"/>
                  </a:lnTo>
                  <a:lnTo>
                    <a:pt x="327" y="0"/>
                  </a:lnTo>
                  <a:lnTo>
                    <a:pt x="327" y="80"/>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44" name="Freeform 241"/>
            <p:cNvSpPr/>
            <p:nvPr/>
          </p:nvSpPr>
          <p:spPr bwMode="auto">
            <a:xfrm>
              <a:off x="5463442" y="4379950"/>
              <a:ext cx="646051" cy="49466"/>
            </a:xfrm>
            <a:custGeom>
              <a:gdLst>
                <a:gd fmla="*/ 336 w 364" name="T0"/>
                <a:gd fmla="*/ 0 h 28" name="T1"/>
                <a:gd fmla="*/ 364 w 364" name="T2"/>
                <a:gd fmla="*/ 4 h 28" name="T3"/>
                <a:gd fmla="*/ 105 w 364" name="T4"/>
                <a:gd fmla="*/ 28 h 28" name="T5"/>
                <a:gd fmla="*/ 0 w 364" name="T6"/>
                <a:gd fmla="*/ 14 h 28" name="T7"/>
                <a:gd fmla="*/ 336 w 364" name="T8"/>
                <a:gd fmla="*/ 0 h 28" name="T9"/>
              </a:gdLst>
              <a:cxnLst>
                <a:cxn ang="0">
                  <a:pos x="T0" y="T1"/>
                </a:cxn>
                <a:cxn ang="0">
                  <a:pos x="T2" y="T3"/>
                </a:cxn>
                <a:cxn ang="0">
                  <a:pos x="T4" y="T5"/>
                </a:cxn>
                <a:cxn ang="0">
                  <a:pos x="T6" y="T7"/>
                </a:cxn>
                <a:cxn ang="0">
                  <a:pos x="T8" y="T9"/>
                </a:cxn>
              </a:cxnLst>
              <a:rect b="b" l="0" r="r" t="0"/>
              <a:pathLst>
                <a:path h="28" w="364">
                  <a:moveTo>
                    <a:pt x="336" y="0"/>
                  </a:moveTo>
                  <a:cubicBezTo>
                    <a:pt x="343" y="2"/>
                    <a:pt x="353" y="3"/>
                    <a:pt x="364" y="4"/>
                  </a:cubicBezTo>
                  <a:cubicBezTo>
                    <a:pt x="105" y="28"/>
                    <a:pt x="105" y="28"/>
                    <a:pt x="105" y="28"/>
                  </a:cubicBezTo>
                  <a:cubicBezTo>
                    <a:pt x="60" y="24"/>
                    <a:pt x="25" y="20"/>
                    <a:pt x="0" y="14"/>
                  </a:cubicBezTo>
                  <a:lnTo>
                    <a:pt x="336"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45" name="Freeform 242"/>
            <p:cNvSpPr/>
            <p:nvPr/>
          </p:nvSpPr>
          <p:spPr bwMode="auto">
            <a:xfrm>
              <a:off x="5650063" y="4443656"/>
              <a:ext cx="534379" cy="63706"/>
            </a:xfrm>
            <a:custGeom>
              <a:gdLst>
                <a:gd fmla="*/ 258 w 301" name="T0"/>
                <a:gd fmla="*/ 0 h 36" name="T1"/>
                <a:gd fmla="*/ 301 w 301" name="T2"/>
                <a:gd fmla="*/ 3 h 36" name="T3"/>
                <a:gd fmla="*/ 163 w 301" name="T4"/>
                <a:gd fmla="*/ 36 h 36" name="T5"/>
                <a:gd fmla="*/ 0 w 301" name="T6"/>
                <a:gd fmla="*/ 25 h 36" name="T7"/>
                <a:gd fmla="*/ 258 w 301" name="T8"/>
                <a:gd fmla="*/ 0 h 36" name="T9"/>
              </a:gdLst>
              <a:cxnLst>
                <a:cxn ang="0">
                  <a:pos x="T0" y="T1"/>
                </a:cxn>
                <a:cxn ang="0">
                  <a:pos x="T2" y="T3"/>
                </a:cxn>
                <a:cxn ang="0">
                  <a:pos x="T4" y="T5"/>
                </a:cxn>
                <a:cxn ang="0">
                  <a:pos x="T6" y="T7"/>
                </a:cxn>
                <a:cxn ang="0">
                  <a:pos x="T8" y="T9"/>
                </a:cxn>
              </a:cxnLst>
              <a:rect b="b" l="0" r="r" t="0"/>
              <a:pathLst>
                <a:path h="36" w="301">
                  <a:moveTo>
                    <a:pt x="258" y="0"/>
                  </a:moveTo>
                  <a:cubicBezTo>
                    <a:pt x="270" y="1"/>
                    <a:pt x="285" y="2"/>
                    <a:pt x="301" y="3"/>
                  </a:cubicBezTo>
                  <a:cubicBezTo>
                    <a:pt x="163" y="36"/>
                    <a:pt x="163" y="36"/>
                    <a:pt x="163" y="36"/>
                  </a:cubicBezTo>
                  <a:cubicBezTo>
                    <a:pt x="101" y="34"/>
                    <a:pt x="46" y="30"/>
                    <a:pt x="0" y="25"/>
                  </a:cubicBezTo>
                  <a:lnTo>
                    <a:pt x="25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46" name="Freeform 243"/>
            <p:cNvSpPr/>
            <p:nvPr/>
          </p:nvSpPr>
          <p:spPr bwMode="auto">
            <a:xfrm>
              <a:off x="5937863" y="4508860"/>
              <a:ext cx="333518" cy="65954"/>
            </a:xfrm>
            <a:custGeom>
              <a:gdLst>
                <a:gd fmla="*/ 139 w 188" name="T0"/>
                <a:gd fmla="*/ 0 h 37" name="T1"/>
                <a:gd fmla="*/ 188 w 188" name="T2"/>
                <a:gd fmla="*/ 1 h 37" name="T3"/>
                <a:gd fmla="*/ 188 w 188" name="T4"/>
                <a:gd fmla="*/ 37 h 37" name="T5"/>
                <a:gd fmla="*/ 0 w 188" name="T6"/>
                <a:gd fmla="*/ 32 h 37" name="T7"/>
                <a:gd fmla="*/ 139 w 188" name="T8"/>
                <a:gd fmla="*/ 0 h 37" name="T9"/>
              </a:gdLst>
              <a:cxnLst>
                <a:cxn ang="0">
                  <a:pos x="T0" y="T1"/>
                </a:cxn>
                <a:cxn ang="0">
                  <a:pos x="T2" y="T3"/>
                </a:cxn>
                <a:cxn ang="0">
                  <a:pos x="T4" y="T5"/>
                </a:cxn>
                <a:cxn ang="0">
                  <a:pos x="T6" y="T7"/>
                </a:cxn>
                <a:cxn ang="0">
                  <a:pos x="T8" y="T9"/>
                </a:cxn>
              </a:cxnLst>
              <a:rect b="b" l="0" r="r" t="0"/>
              <a:pathLst>
                <a:path h="37" w="188">
                  <a:moveTo>
                    <a:pt x="139" y="0"/>
                  </a:moveTo>
                  <a:cubicBezTo>
                    <a:pt x="154" y="1"/>
                    <a:pt x="171" y="1"/>
                    <a:pt x="188" y="1"/>
                  </a:cubicBezTo>
                  <a:cubicBezTo>
                    <a:pt x="188" y="37"/>
                    <a:pt x="188" y="37"/>
                    <a:pt x="188" y="37"/>
                  </a:cubicBezTo>
                  <a:cubicBezTo>
                    <a:pt x="122" y="37"/>
                    <a:pt x="58" y="35"/>
                    <a:pt x="0" y="32"/>
                  </a:cubicBezTo>
                  <a:lnTo>
                    <a:pt x="139"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47" name="Freeform 244"/>
            <p:cNvSpPr/>
            <p:nvPr/>
          </p:nvSpPr>
          <p:spPr bwMode="auto">
            <a:xfrm>
              <a:off x="6484233" y="4725460"/>
              <a:ext cx="667786" cy="32228"/>
            </a:xfrm>
            <a:custGeom>
              <a:gdLst>
                <a:gd fmla="*/ 10 w 376" name="T0"/>
                <a:gd fmla="*/ 0 h 18" name="T1"/>
                <a:gd fmla="*/ 376 w 376" name="T2"/>
                <a:gd fmla="*/ 0 h 18" name="T3"/>
                <a:gd fmla="*/ 338 w 376" name="T4"/>
                <a:gd fmla="*/ 18 h 18" name="T5"/>
                <a:gd fmla="*/ 0 w 376" name="T6"/>
                <a:gd fmla="*/ 5 h 18" name="T7"/>
                <a:gd fmla="*/ 10 w 376" name="T8"/>
                <a:gd fmla="*/ 0 h 18" name="T9"/>
              </a:gdLst>
              <a:cxnLst>
                <a:cxn ang="0">
                  <a:pos x="T0" y="T1"/>
                </a:cxn>
                <a:cxn ang="0">
                  <a:pos x="T2" y="T3"/>
                </a:cxn>
                <a:cxn ang="0">
                  <a:pos x="T4" y="T5"/>
                </a:cxn>
                <a:cxn ang="0">
                  <a:pos x="T6" y="T7"/>
                </a:cxn>
                <a:cxn ang="0">
                  <a:pos x="T8" y="T9"/>
                </a:cxn>
              </a:cxnLst>
              <a:rect b="b" l="0" r="r" t="0"/>
              <a:pathLst>
                <a:path h="18" w="376">
                  <a:moveTo>
                    <a:pt x="10" y="0"/>
                  </a:moveTo>
                  <a:cubicBezTo>
                    <a:pt x="376" y="0"/>
                    <a:pt x="376" y="0"/>
                    <a:pt x="376" y="0"/>
                  </a:cubicBezTo>
                  <a:cubicBezTo>
                    <a:pt x="376" y="6"/>
                    <a:pt x="362" y="13"/>
                    <a:pt x="338" y="18"/>
                  </a:cubicBezTo>
                  <a:cubicBezTo>
                    <a:pt x="0" y="5"/>
                    <a:pt x="0" y="5"/>
                    <a:pt x="0" y="5"/>
                  </a:cubicBezTo>
                  <a:cubicBezTo>
                    <a:pt x="7" y="3"/>
                    <a:pt x="10" y="2"/>
                    <a:pt x="1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48" name="Freeform 245"/>
            <p:cNvSpPr/>
            <p:nvPr/>
          </p:nvSpPr>
          <p:spPr bwMode="auto">
            <a:xfrm>
              <a:off x="6434768" y="4673746"/>
              <a:ext cx="649799" cy="53213"/>
            </a:xfrm>
            <a:custGeom>
              <a:gdLst>
                <a:gd fmla="*/ 28 w 366" name="T0"/>
                <a:gd fmla="*/ 0 h 30" name="T1"/>
                <a:gd fmla="*/ 366 w 366" name="T2"/>
                <a:gd fmla="*/ 14 h 30" name="T3"/>
                <a:gd fmla="*/ 258 w 366" name="T4"/>
                <a:gd fmla="*/ 30 h 30" name="T5"/>
                <a:gd fmla="*/ 0 w 366" name="T6"/>
                <a:gd fmla="*/ 5 h 30" name="T7"/>
                <a:gd fmla="*/ 28 w 366" name="T8"/>
                <a:gd fmla="*/ 0 h 30" name="T9"/>
              </a:gdLst>
              <a:cxnLst>
                <a:cxn ang="0">
                  <a:pos x="T0" y="T1"/>
                </a:cxn>
                <a:cxn ang="0">
                  <a:pos x="T2" y="T3"/>
                </a:cxn>
                <a:cxn ang="0">
                  <a:pos x="T4" y="T5"/>
                </a:cxn>
                <a:cxn ang="0">
                  <a:pos x="T6" y="T7"/>
                </a:cxn>
                <a:cxn ang="0">
                  <a:pos x="T8" y="T9"/>
                </a:cxn>
              </a:cxnLst>
              <a:rect b="b" l="0" r="r" t="0"/>
              <a:pathLst>
                <a:path h="30" w="366">
                  <a:moveTo>
                    <a:pt x="28" y="0"/>
                  </a:moveTo>
                  <a:cubicBezTo>
                    <a:pt x="366" y="14"/>
                    <a:pt x="366" y="14"/>
                    <a:pt x="366" y="14"/>
                  </a:cubicBezTo>
                  <a:cubicBezTo>
                    <a:pt x="341" y="20"/>
                    <a:pt x="304" y="25"/>
                    <a:pt x="258" y="30"/>
                  </a:cubicBezTo>
                  <a:cubicBezTo>
                    <a:pt x="0" y="5"/>
                    <a:pt x="0" y="5"/>
                    <a:pt x="0" y="5"/>
                  </a:cubicBezTo>
                  <a:cubicBezTo>
                    <a:pt x="12" y="3"/>
                    <a:pt x="22" y="2"/>
                    <a:pt x="28"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49" name="Freeform 246"/>
            <p:cNvSpPr/>
            <p:nvPr/>
          </p:nvSpPr>
          <p:spPr bwMode="auto">
            <a:xfrm>
              <a:off x="6359820" y="4622781"/>
              <a:ext cx="532880" cy="63706"/>
            </a:xfrm>
            <a:custGeom>
              <a:gdLst>
                <a:gd fmla="*/ 42 w 300" name="T0"/>
                <a:gd fmla="*/ 0 h 36" name="T1"/>
                <a:gd fmla="*/ 300 w 300" name="T2"/>
                <a:gd fmla="*/ 26 h 36" name="T3"/>
                <a:gd fmla="*/ 142 w 300" name="T4"/>
                <a:gd fmla="*/ 36 h 36" name="T5"/>
                <a:gd fmla="*/ 0 w 300" name="T6"/>
                <a:gd fmla="*/ 3 h 36" name="T7"/>
                <a:gd fmla="*/ 42 w 300" name="T8"/>
                <a:gd fmla="*/ 0 h 36" name="T9"/>
              </a:gdLst>
              <a:cxnLst>
                <a:cxn ang="0">
                  <a:pos x="T0" y="T1"/>
                </a:cxn>
                <a:cxn ang="0">
                  <a:pos x="T2" y="T3"/>
                </a:cxn>
                <a:cxn ang="0">
                  <a:pos x="T4" y="T5"/>
                </a:cxn>
                <a:cxn ang="0">
                  <a:pos x="T6" y="T7"/>
                </a:cxn>
                <a:cxn ang="0">
                  <a:pos x="T8" y="T9"/>
                </a:cxn>
              </a:cxnLst>
              <a:rect b="b" l="0" r="r" t="0"/>
              <a:pathLst>
                <a:path h="36" w="300">
                  <a:moveTo>
                    <a:pt x="42" y="0"/>
                  </a:moveTo>
                  <a:cubicBezTo>
                    <a:pt x="300" y="26"/>
                    <a:pt x="300" y="26"/>
                    <a:pt x="300" y="26"/>
                  </a:cubicBezTo>
                  <a:cubicBezTo>
                    <a:pt x="255" y="30"/>
                    <a:pt x="201" y="34"/>
                    <a:pt x="142" y="36"/>
                  </a:cubicBezTo>
                  <a:cubicBezTo>
                    <a:pt x="0" y="3"/>
                    <a:pt x="0" y="3"/>
                    <a:pt x="0" y="3"/>
                  </a:cubicBezTo>
                  <a:cubicBezTo>
                    <a:pt x="16" y="2"/>
                    <a:pt x="30" y="2"/>
                    <a:pt x="4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50" name="Freeform 247"/>
            <p:cNvSpPr/>
            <p:nvPr/>
          </p:nvSpPr>
          <p:spPr bwMode="auto">
            <a:xfrm>
              <a:off x="6271381" y="4569568"/>
              <a:ext cx="341013" cy="63706"/>
            </a:xfrm>
            <a:custGeom>
              <a:gdLst>
                <a:gd fmla="*/ 50 w 192" name="T0"/>
                <a:gd fmla="*/ 0 h 36" name="T1"/>
                <a:gd fmla="*/ 192 w 192" name="T2"/>
                <a:gd fmla="*/ 33 h 36" name="T3"/>
                <a:gd fmla="*/ 0 w 192" name="T4"/>
                <a:gd fmla="*/ 36 h 36" name="T5"/>
                <a:gd fmla="*/ 0 w 192" name="T6"/>
                <a:gd fmla="*/ 1 h 36" name="T7"/>
                <a:gd fmla="*/ 50 w 192" name="T8"/>
                <a:gd fmla="*/ 0 h 36" name="T9"/>
              </a:gdLst>
              <a:cxnLst>
                <a:cxn ang="0">
                  <a:pos x="T0" y="T1"/>
                </a:cxn>
                <a:cxn ang="0">
                  <a:pos x="T2" y="T3"/>
                </a:cxn>
                <a:cxn ang="0">
                  <a:pos x="T4" y="T5"/>
                </a:cxn>
                <a:cxn ang="0">
                  <a:pos x="T6" y="T7"/>
                </a:cxn>
                <a:cxn ang="0">
                  <a:pos x="T8" y="T9"/>
                </a:cxn>
              </a:cxnLst>
              <a:rect b="b" l="0" r="r" t="0"/>
              <a:pathLst>
                <a:path h="36" w="192">
                  <a:moveTo>
                    <a:pt x="50" y="0"/>
                  </a:moveTo>
                  <a:cubicBezTo>
                    <a:pt x="192" y="33"/>
                    <a:pt x="192" y="33"/>
                    <a:pt x="192" y="33"/>
                  </a:cubicBezTo>
                  <a:cubicBezTo>
                    <a:pt x="133" y="35"/>
                    <a:pt x="68" y="36"/>
                    <a:pt x="0" y="36"/>
                  </a:cubicBezTo>
                  <a:cubicBezTo>
                    <a:pt x="0" y="1"/>
                    <a:pt x="0" y="1"/>
                    <a:pt x="0" y="1"/>
                  </a:cubicBezTo>
                  <a:cubicBezTo>
                    <a:pt x="18" y="1"/>
                    <a:pt x="35" y="0"/>
                    <a:pt x="5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51" name="Freeform 248"/>
            <p:cNvSpPr/>
            <p:nvPr/>
          </p:nvSpPr>
          <p:spPr bwMode="auto">
            <a:xfrm>
              <a:off x="6039043" y="3883795"/>
              <a:ext cx="463178" cy="478168"/>
            </a:xfrm>
            <a:custGeom>
              <a:gdLst>
                <a:gd fmla="*/ 251 w 261" name="T0"/>
                <a:gd fmla="*/ 4 h 270" name="T1"/>
                <a:gd fmla="*/ 224 w 261" name="T2"/>
                <a:gd fmla="*/ 0 h 270" name="T3"/>
                <a:gd fmla="*/ 224 w 261" name="T4"/>
                <a:gd fmla="*/ 33 h 270" name="T5"/>
                <a:gd fmla="*/ 214 w 261" name="T6"/>
                <a:gd fmla="*/ 32 h 270" name="T7"/>
                <a:gd fmla="*/ 205 w 261" name="T8"/>
                <a:gd fmla="*/ 32 h 270" name="T9"/>
                <a:gd fmla="*/ 196 w 261" name="T10"/>
                <a:gd fmla="*/ 31 h 270" name="T11"/>
                <a:gd fmla="*/ 188 w 261" name="T12"/>
                <a:gd fmla="*/ 31 h 270" name="T13"/>
                <a:gd fmla="*/ 182 w 261" name="T14"/>
                <a:gd fmla="*/ 31 h 270" name="T15"/>
                <a:gd fmla="*/ 182 w 261" name="T16"/>
                <a:gd fmla="*/ 64 h 270" name="T17"/>
                <a:gd fmla="*/ 180 w 261" name="T18"/>
                <a:gd fmla="*/ 64 h 270" name="T19"/>
                <a:gd fmla="*/ 172 w 261" name="T20"/>
                <a:gd fmla="*/ 63 h 270" name="T21"/>
                <a:gd fmla="*/ 164 w 261" name="T22"/>
                <a:gd fmla="*/ 63 h 270" name="T23"/>
                <a:gd fmla="*/ 156 w 261" name="T24"/>
                <a:gd fmla="*/ 63 h 270" name="T25"/>
                <a:gd fmla="*/ 147 w 261" name="T26"/>
                <a:gd fmla="*/ 63 h 270" name="T27"/>
                <a:gd fmla="*/ 139 w 261" name="T28"/>
                <a:gd fmla="*/ 63 h 270" name="T29"/>
                <a:gd fmla="*/ 132 w 261" name="T30"/>
                <a:gd fmla="*/ 63 h 270" name="T31"/>
                <a:gd fmla="*/ 132 w 261" name="T32"/>
                <a:gd fmla="*/ 96 h 270" name="T33"/>
                <a:gd fmla="*/ 129 w 261" name="T34"/>
                <a:gd fmla="*/ 96 h 270" name="T35"/>
                <a:gd fmla="*/ 120 w 261" name="T36"/>
                <a:gd fmla="*/ 96 h 270" name="T37"/>
                <a:gd fmla="*/ 109 w 261" name="T38"/>
                <a:gd fmla="*/ 96 h 270" name="T39"/>
                <a:gd fmla="*/ 94 w 261" name="T40"/>
                <a:gd fmla="*/ 97 h 270" name="T41"/>
                <a:gd fmla="*/ 82 w 261" name="T42"/>
                <a:gd fmla="*/ 97 h 270" name="T43"/>
                <a:gd fmla="*/ 82 w 261" name="T44"/>
                <a:gd fmla="*/ 130 h 270" name="T45"/>
                <a:gd fmla="*/ 49 w 261" name="T46"/>
                <a:gd fmla="*/ 132 h 270" name="T47"/>
                <a:gd fmla="*/ 40 w 261" name="T48"/>
                <a:gd fmla="*/ 133 h 270" name="T49"/>
                <a:gd fmla="*/ 40 w 261" name="T50"/>
                <a:gd fmla="*/ 166 h 270" name="T51"/>
                <a:gd fmla="*/ 36 w 261" name="T52"/>
                <a:gd fmla="*/ 166 h 270" name="T53"/>
                <a:gd fmla="*/ 28 w 261" name="T54"/>
                <a:gd fmla="*/ 167 h 270" name="T55"/>
                <a:gd fmla="*/ 22 w 261" name="T56"/>
                <a:gd fmla="*/ 168 h 270" name="T57"/>
                <a:gd fmla="*/ 17 w 261" name="T58"/>
                <a:gd fmla="*/ 169 h 270" name="T59"/>
                <a:gd fmla="*/ 13 w 261" name="T60"/>
                <a:gd fmla="*/ 170 h 270" name="T61"/>
                <a:gd fmla="*/ 12 w 261" name="T62"/>
                <a:gd fmla="*/ 170 h 270" name="T63"/>
                <a:gd fmla="*/ 12 w 261" name="T64"/>
                <a:gd fmla="*/ 203 h 270" name="T65"/>
                <a:gd fmla="*/ 12 w 261" name="T66"/>
                <a:gd fmla="*/ 204 h 270" name="T67"/>
                <a:gd fmla="*/ 10 w 261" name="T68"/>
                <a:gd fmla="*/ 204 h 270" name="T69"/>
                <a:gd fmla="*/ 7 w 261" name="T70"/>
                <a:gd fmla="*/ 205 h 270" name="T71"/>
                <a:gd fmla="*/ 5 w 261" name="T72"/>
                <a:gd fmla="*/ 206 h 270" name="T73"/>
                <a:gd fmla="*/ 4 w 261" name="T74"/>
                <a:gd fmla="*/ 207 h 270" name="T75"/>
                <a:gd fmla="*/ 3 w 261" name="T76"/>
                <a:gd fmla="*/ 208 h 270" name="T77"/>
                <a:gd fmla="*/ 2 w 261" name="T78"/>
                <a:gd fmla="*/ 208 h 270" name="T79"/>
                <a:gd fmla="*/ 2 w 261" name="T80"/>
                <a:gd fmla="*/ 242 h 270" name="T81"/>
                <a:gd fmla="*/ 12 w 261" name="T82"/>
                <a:gd fmla="*/ 270 h 270" name="T83"/>
                <a:gd fmla="*/ 112 w 261" name="T84"/>
                <a:gd fmla="*/ 155 h 270" name="T85"/>
                <a:gd fmla="*/ 112 w 261" name="T86"/>
                <a:gd fmla="*/ 155 h 270" name="T87"/>
                <a:gd fmla="*/ 251 w 261" name="T88"/>
                <a:gd fmla="*/ 4 h 27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70" w="261">
                  <a:moveTo>
                    <a:pt x="251" y="4"/>
                  </a:moveTo>
                  <a:cubicBezTo>
                    <a:pt x="244" y="2"/>
                    <a:pt x="235" y="1"/>
                    <a:pt x="224" y="0"/>
                  </a:cubicBezTo>
                  <a:cubicBezTo>
                    <a:pt x="224" y="33"/>
                    <a:pt x="224" y="33"/>
                    <a:pt x="224" y="33"/>
                  </a:cubicBezTo>
                  <a:cubicBezTo>
                    <a:pt x="221" y="33"/>
                    <a:pt x="218" y="33"/>
                    <a:pt x="214" y="32"/>
                  </a:cubicBezTo>
                  <a:cubicBezTo>
                    <a:pt x="211" y="32"/>
                    <a:pt x="208" y="32"/>
                    <a:pt x="205" y="32"/>
                  </a:cubicBezTo>
                  <a:cubicBezTo>
                    <a:pt x="202" y="32"/>
                    <a:pt x="199" y="31"/>
                    <a:pt x="196" y="31"/>
                  </a:cubicBezTo>
                  <a:cubicBezTo>
                    <a:pt x="194" y="31"/>
                    <a:pt x="191" y="31"/>
                    <a:pt x="188" y="31"/>
                  </a:cubicBezTo>
                  <a:cubicBezTo>
                    <a:pt x="186" y="31"/>
                    <a:pt x="184" y="31"/>
                    <a:pt x="182" y="31"/>
                  </a:cubicBezTo>
                  <a:cubicBezTo>
                    <a:pt x="182" y="64"/>
                    <a:pt x="182" y="64"/>
                    <a:pt x="182" y="64"/>
                  </a:cubicBezTo>
                  <a:cubicBezTo>
                    <a:pt x="181" y="64"/>
                    <a:pt x="180" y="64"/>
                    <a:pt x="180" y="64"/>
                  </a:cubicBezTo>
                  <a:cubicBezTo>
                    <a:pt x="177" y="64"/>
                    <a:pt x="174" y="64"/>
                    <a:pt x="172" y="63"/>
                  </a:cubicBezTo>
                  <a:cubicBezTo>
                    <a:pt x="169" y="63"/>
                    <a:pt x="166" y="63"/>
                    <a:pt x="164" y="63"/>
                  </a:cubicBezTo>
                  <a:cubicBezTo>
                    <a:pt x="161" y="63"/>
                    <a:pt x="158" y="63"/>
                    <a:pt x="156" y="63"/>
                  </a:cubicBezTo>
                  <a:cubicBezTo>
                    <a:pt x="153" y="63"/>
                    <a:pt x="150" y="63"/>
                    <a:pt x="147" y="63"/>
                  </a:cubicBezTo>
                  <a:cubicBezTo>
                    <a:pt x="144" y="63"/>
                    <a:pt x="142" y="63"/>
                    <a:pt x="139" y="63"/>
                  </a:cubicBezTo>
                  <a:cubicBezTo>
                    <a:pt x="137" y="63"/>
                    <a:pt x="134" y="63"/>
                    <a:pt x="132" y="63"/>
                  </a:cubicBezTo>
                  <a:cubicBezTo>
                    <a:pt x="132" y="96"/>
                    <a:pt x="132" y="96"/>
                    <a:pt x="132" y="96"/>
                  </a:cubicBezTo>
                  <a:cubicBezTo>
                    <a:pt x="131" y="96"/>
                    <a:pt x="130" y="96"/>
                    <a:pt x="129" y="96"/>
                  </a:cubicBezTo>
                  <a:cubicBezTo>
                    <a:pt x="126" y="96"/>
                    <a:pt x="123" y="96"/>
                    <a:pt x="120" y="96"/>
                  </a:cubicBezTo>
                  <a:cubicBezTo>
                    <a:pt x="116" y="96"/>
                    <a:pt x="112" y="96"/>
                    <a:pt x="109" y="96"/>
                  </a:cubicBezTo>
                  <a:cubicBezTo>
                    <a:pt x="104" y="96"/>
                    <a:pt x="99" y="97"/>
                    <a:pt x="94" y="97"/>
                  </a:cubicBezTo>
                  <a:cubicBezTo>
                    <a:pt x="90" y="97"/>
                    <a:pt x="86" y="97"/>
                    <a:pt x="82" y="97"/>
                  </a:cubicBezTo>
                  <a:cubicBezTo>
                    <a:pt x="82" y="130"/>
                    <a:pt x="82" y="130"/>
                    <a:pt x="82" y="130"/>
                  </a:cubicBezTo>
                  <a:cubicBezTo>
                    <a:pt x="70" y="131"/>
                    <a:pt x="58" y="132"/>
                    <a:pt x="49" y="132"/>
                  </a:cubicBezTo>
                  <a:cubicBezTo>
                    <a:pt x="46" y="133"/>
                    <a:pt x="43" y="133"/>
                    <a:pt x="40" y="133"/>
                  </a:cubicBezTo>
                  <a:cubicBezTo>
                    <a:pt x="40" y="166"/>
                    <a:pt x="40" y="166"/>
                    <a:pt x="40" y="166"/>
                  </a:cubicBezTo>
                  <a:cubicBezTo>
                    <a:pt x="39" y="166"/>
                    <a:pt x="37" y="166"/>
                    <a:pt x="36" y="166"/>
                  </a:cubicBezTo>
                  <a:cubicBezTo>
                    <a:pt x="33" y="167"/>
                    <a:pt x="30" y="167"/>
                    <a:pt x="28" y="167"/>
                  </a:cubicBezTo>
                  <a:cubicBezTo>
                    <a:pt x="26" y="168"/>
                    <a:pt x="24" y="168"/>
                    <a:pt x="22" y="168"/>
                  </a:cubicBezTo>
                  <a:cubicBezTo>
                    <a:pt x="20" y="168"/>
                    <a:pt x="19" y="169"/>
                    <a:pt x="17" y="169"/>
                  </a:cubicBezTo>
                  <a:cubicBezTo>
                    <a:pt x="16" y="169"/>
                    <a:pt x="14" y="170"/>
                    <a:pt x="13" y="170"/>
                  </a:cubicBezTo>
                  <a:cubicBezTo>
                    <a:pt x="12" y="170"/>
                    <a:pt x="12" y="170"/>
                    <a:pt x="12" y="170"/>
                  </a:cubicBezTo>
                  <a:cubicBezTo>
                    <a:pt x="12" y="203"/>
                    <a:pt x="12" y="203"/>
                    <a:pt x="12" y="203"/>
                  </a:cubicBezTo>
                  <a:cubicBezTo>
                    <a:pt x="12" y="204"/>
                    <a:pt x="12" y="204"/>
                    <a:pt x="12" y="204"/>
                  </a:cubicBezTo>
                  <a:cubicBezTo>
                    <a:pt x="11" y="204"/>
                    <a:pt x="11" y="204"/>
                    <a:pt x="10" y="204"/>
                  </a:cubicBezTo>
                  <a:cubicBezTo>
                    <a:pt x="9" y="205"/>
                    <a:pt x="8" y="205"/>
                    <a:pt x="7" y="205"/>
                  </a:cubicBezTo>
                  <a:cubicBezTo>
                    <a:pt x="7" y="205"/>
                    <a:pt x="6" y="206"/>
                    <a:pt x="5" y="206"/>
                  </a:cubicBezTo>
                  <a:cubicBezTo>
                    <a:pt x="5" y="206"/>
                    <a:pt x="4" y="206"/>
                    <a:pt x="4" y="207"/>
                  </a:cubicBezTo>
                  <a:cubicBezTo>
                    <a:pt x="3" y="207"/>
                    <a:pt x="3" y="207"/>
                    <a:pt x="3" y="208"/>
                  </a:cubicBezTo>
                  <a:cubicBezTo>
                    <a:pt x="2" y="208"/>
                    <a:pt x="2" y="208"/>
                    <a:pt x="2" y="208"/>
                  </a:cubicBezTo>
                  <a:cubicBezTo>
                    <a:pt x="2" y="242"/>
                    <a:pt x="2" y="242"/>
                    <a:pt x="2" y="242"/>
                  </a:cubicBezTo>
                  <a:cubicBezTo>
                    <a:pt x="12" y="270"/>
                    <a:pt x="12" y="270"/>
                    <a:pt x="12" y="270"/>
                  </a:cubicBezTo>
                  <a:cubicBezTo>
                    <a:pt x="12" y="270"/>
                    <a:pt x="0" y="206"/>
                    <a:pt x="112" y="155"/>
                  </a:cubicBezTo>
                  <a:cubicBezTo>
                    <a:pt x="112" y="155"/>
                    <a:pt x="112" y="155"/>
                    <a:pt x="112" y="155"/>
                  </a:cubicBezTo>
                  <a:cubicBezTo>
                    <a:pt x="233" y="82"/>
                    <a:pt x="261" y="34"/>
                    <a:pt x="251"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52" name="Freeform 249"/>
            <p:cNvSpPr/>
            <p:nvPr/>
          </p:nvSpPr>
          <p:spPr bwMode="auto">
            <a:xfrm>
              <a:off x="6237655" y="3773621"/>
              <a:ext cx="1026037" cy="384483"/>
            </a:xfrm>
            <a:custGeom>
              <a:gdLst>
                <a:gd fmla="*/ 272 w 578" name="T0"/>
                <a:gd fmla="*/ 38 h 217" name="T1"/>
                <a:gd fmla="*/ 274 w 578" name="T2"/>
                <a:gd fmla="*/ 32 h 217" name="T3"/>
                <a:gd fmla="*/ 145 w 578" name="T4"/>
                <a:gd fmla="*/ 0 h 217" name="T5"/>
                <a:gd fmla="*/ 14 w 578" name="T6"/>
                <a:gd fmla="*/ 13 h 217" name="T7"/>
                <a:gd fmla="*/ 139 w 578" name="T8"/>
                <a:gd fmla="*/ 66 h 217" name="T9"/>
                <a:gd fmla="*/ 140 w 578" name="T10"/>
                <a:gd fmla="*/ 69 h 217" name="T11"/>
                <a:gd fmla="*/ 140 w 578" name="T12"/>
                <a:gd fmla="*/ 70 h 217" name="T13"/>
                <a:gd fmla="*/ 140 w 578" name="T14"/>
                <a:gd fmla="*/ 73 h 217" name="T15"/>
                <a:gd fmla="*/ 141 w 578" name="T16"/>
                <a:gd fmla="*/ 74 h 217" name="T17"/>
                <a:gd fmla="*/ 141 w 578" name="T18"/>
                <a:gd fmla="*/ 77 h 217" name="T19"/>
                <a:gd fmla="*/ 141 w 578" name="T20"/>
                <a:gd fmla="*/ 78 h 217" name="T21"/>
                <a:gd fmla="*/ 141 w 578" name="T22"/>
                <a:gd fmla="*/ 81 h 217" name="T23"/>
                <a:gd fmla="*/ 140 w 578" name="T24"/>
                <a:gd fmla="*/ 82 h 217" name="T25"/>
                <a:gd fmla="*/ 140 w 578" name="T26"/>
                <a:gd fmla="*/ 85 h 217" name="T27"/>
                <a:gd fmla="*/ 140 w 578" name="T28"/>
                <a:gd fmla="*/ 87 h 217" name="T29"/>
                <a:gd fmla="*/ 139 w 578" name="T30"/>
                <a:gd fmla="*/ 90 h 217" name="T31"/>
                <a:gd fmla="*/ 139 w 578" name="T32"/>
                <a:gd fmla="*/ 91 h 217" name="T33"/>
                <a:gd fmla="*/ 137 w 578" name="T34"/>
                <a:gd fmla="*/ 95 h 217" name="T35"/>
                <a:gd fmla="*/ 137 w 578" name="T36"/>
                <a:gd fmla="*/ 96 h 217" name="T37"/>
                <a:gd fmla="*/ 135 w 578" name="T38"/>
                <a:gd fmla="*/ 100 h 217" name="T39"/>
                <a:gd fmla="*/ 134 w 578" name="T40"/>
                <a:gd fmla="*/ 101 h 217" name="T41"/>
                <a:gd fmla="*/ 133 w 578" name="T42"/>
                <a:gd fmla="*/ 105 h 217" name="T43"/>
                <a:gd fmla="*/ 132 w 578" name="T44"/>
                <a:gd fmla="*/ 106 h 217" name="T45"/>
                <a:gd fmla="*/ 130 w 578" name="T46"/>
                <a:gd fmla="*/ 110 h 217" name="T47"/>
                <a:gd fmla="*/ 129 w 578" name="T48"/>
                <a:gd fmla="*/ 111 h 217" name="T49"/>
                <a:gd fmla="*/ 125 w 578" name="T50"/>
                <a:gd fmla="*/ 116 h 217" name="T51"/>
                <a:gd fmla="*/ 125 w 578" name="T52"/>
                <a:gd fmla="*/ 117 h 217" name="T53"/>
                <a:gd fmla="*/ 121 w 578" name="T54"/>
                <a:gd fmla="*/ 122 h 217" name="T55"/>
                <a:gd fmla="*/ 120 w 578" name="T56"/>
                <a:gd fmla="*/ 123 h 217" name="T57"/>
                <a:gd fmla="*/ 117 w 578" name="T58"/>
                <a:gd fmla="*/ 127 h 217" name="T59"/>
                <a:gd fmla="*/ 115 w 578" name="T60"/>
                <a:gd fmla="*/ 129 h 217" name="T61"/>
                <a:gd fmla="*/ 111 w 578" name="T62"/>
                <a:gd fmla="*/ 133 h 217" name="T63"/>
                <a:gd fmla="*/ 110 w 578" name="T64"/>
                <a:gd fmla="*/ 135 h 217" name="T65"/>
                <a:gd fmla="*/ 104 w 578" name="T66"/>
                <a:gd fmla="*/ 140 h 217" name="T67"/>
                <a:gd fmla="*/ 103 w 578" name="T68"/>
                <a:gd fmla="*/ 142 h 217" name="T69"/>
                <a:gd fmla="*/ 98 w 578" name="T70"/>
                <a:gd fmla="*/ 146 h 217" name="T71"/>
                <a:gd fmla="*/ 96 w 578" name="T72"/>
                <a:gd fmla="*/ 149 h 217" name="T73"/>
                <a:gd fmla="*/ 91 w 578" name="T74"/>
                <a:gd fmla="*/ 153 h 217" name="T75"/>
                <a:gd fmla="*/ 89 w 578" name="T76"/>
                <a:gd fmla="*/ 155 h 217" name="T77"/>
                <a:gd fmla="*/ 81 w 578" name="T78"/>
                <a:gd fmla="*/ 161 h 217" name="T79"/>
                <a:gd fmla="*/ 80 w 578" name="T80"/>
                <a:gd fmla="*/ 162 h 217" name="T81"/>
                <a:gd fmla="*/ 73 w 578" name="T82"/>
                <a:gd fmla="*/ 168 h 217" name="T83"/>
                <a:gd fmla="*/ 70 w 578" name="T84"/>
                <a:gd fmla="*/ 170 h 217" name="T85"/>
                <a:gd fmla="*/ 64 w 578" name="T86"/>
                <a:gd fmla="*/ 175 h 217" name="T87"/>
                <a:gd fmla="*/ 61 w 578" name="T88"/>
                <a:gd fmla="*/ 177 h 217" name="T89"/>
                <a:gd fmla="*/ 53 w 578" name="T90"/>
                <a:gd fmla="*/ 183 h 217" name="T91"/>
                <a:gd fmla="*/ 51 w 578" name="T92"/>
                <a:gd fmla="*/ 184 h 217" name="T93"/>
                <a:gd fmla="*/ 40 w 578" name="T94"/>
                <a:gd fmla="*/ 191 h 217" name="T95"/>
                <a:gd fmla="*/ 38 w 578" name="T96"/>
                <a:gd fmla="*/ 193 h 217" name="T97"/>
                <a:gd fmla="*/ 29 w 578" name="T98"/>
                <a:gd fmla="*/ 199 h 217" name="T99"/>
                <a:gd fmla="*/ 25 w 578" name="T100"/>
                <a:gd fmla="*/ 202 h 217" name="T101"/>
                <a:gd fmla="*/ 17 w 578" name="T102"/>
                <a:gd fmla="*/ 207 h 217" name="T103"/>
                <a:gd fmla="*/ 13 w 578" name="T104"/>
                <a:gd fmla="*/ 209 h 217" name="T105"/>
                <a:gd fmla="*/ 0 w 578" name="T106"/>
                <a:gd fmla="*/ 217 h 217" name="T107"/>
                <a:gd fmla="*/ 578 w 578" name="T108"/>
                <a:gd fmla="*/ 151 h 217" name="T109"/>
                <a:gd fmla="*/ 514 w 578" name="T110"/>
                <a:gd fmla="*/ 38 h 217" name="T111"/>
                <a:gd fmla="*/ 272 w 578" name="T112"/>
                <a:gd fmla="*/ 38 h 21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16" w="578">
                  <a:moveTo>
                    <a:pt x="272" y="38"/>
                  </a:moveTo>
                  <a:cubicBezTo>
                    <a:pt x="274" y="32"/>
                    <a:pt x="274" y="32"/>
                    <a:pt x="274" y="32"/>
                  </a:cubicBezTo>
                  <a:cubicBezTo>
                    <a:pt x="145" y="0"/>
                    <a:pt x="145" y="0"/>
                    <a:pt x="145" y="0"/>
                  </a:cubicBezTo>
                  <a:cubicBezTo>
                    <a:pt x="14" y="13"/>
                    <a:pt x="14" y="13"/>
                    <a:pt x="14" y="13"/>
                  </a:cubicBezTo>
                  <a:cubicBezTo>
                    <a:pt x="14" y="13"/>
                    <a:pt x="123" y="19"/>
                    <a:pt x="139" y="66"/>
                  </a:cubicBezTo>
                  <a:cubicBezTo>
                    <a:pt x="139" y="67"/>
                    <a:pt x="140" y="68"/>
                    <a:pt x="140" y="69"/>
                  </a:cubicBezTo>
                  <a:cubicBezTo>
                    <a:pt x="140" y="70"/>
                    <a:pt x="140" y="70"/>
                    <a:pt x="140" y="70"/>
                  </a:cubicBezTo>
                  <a:cubicBezTo>
                    <a:pt x="140" y="71"/>
                    <a:pt x="140" y="72"/>
                    <a:pt x="140" y="73"/>
                  </a:cubicBezTo>
                  <a:cubicBezTo>
                    <a:pt x="140" y="73"/>
                    <a:pt x="140" y="74"/>
                    <a:pt x="141" y="74"/>
                  </a:cubicBezTo>
                  <a:cubicBezTo>
                    <a:pt x="141" y="75"/>
                    <a:pt x="141" y="76"/>
                    <a:pt x="141" y="77"/>
                  </a:cubicBezTo>
                  <a:cubicBezTo>
                    <a:pt x="141" y="77"/>
                    <a:pt x="141" y="77"/>
                    <a:pt x="141" y="78"/>
                  </a:cubicBezTo>
                  <a:cubicBezTo>
                    <a:pt x="141" y="79"/>
                    <a:pt x="141" y="80"/>
                    <a:pt x="141" y="81"/>
                  </a:cubicBezTo>
                  <a:cubicBezTo>
                    <a:pt x="140" y="82"/>
                    <a:pt x="140" y="82"/>
                    <a:pt x="140" y="82"/>
                  </a:cubicBezTo>
                  <a:cubicBezTo>
                    <a:pt x="140" y="83"/>
                    <a:pt x="140" y="84"/>
                    <a:pt x="140" y="85"/>
                  </a:cubicBezTo>
                  <a:cubicBezTo>
                    <a:pt x="140" y="86"/>
                    <a:pt x="140" y="86"/>
                    <a:pt x="140" y="87"/>
                  </a:cubicBezTo>
                  <a:cubicBezTo>
                    <a:pt x="139" y="88"/>
                    <a:pt x="139" y="89"/>
                    <a:pt x="139" y="90"/>
                  </a:cubicBezTo>
                  <a:cubicBezTo>
                    <a:pt x="139" y="90"/>
                    <a:pt x="139" y="91"/>
                    <a:pt x="139" y="91"/>
                  </a:cubicBezTo>
                  <a:cubicBezTo>
                    <a:pt x="138" y="92"/>
                    <a:pt x="138" y="94"/>
                    <a:pt x="137" y="95"/>
                  </a:cubicBezTo>
                  <a:cubicBezTo>
                    <a:pt x="137" y="96"/>
                    <a:pt x="137" y="96"/>
                    <a:pt x="137" y="96"/>
                  </a:cubicBezTo>
                  <a:cubicBezTo>
                    <a:pt x="136" y="97"/>
                    <a:pt x="136" y="99"/>
                    <a:pt x="135" y="100"/>
                  </a:cubicBezTo>
                  <a:cubicBezTo>
                    <a:pt x="135" y="100"/>
                    <a:pt x="135" y="101"/>
                    <a:pt x="134" y="101"/>
                  </a:cubicBezTo>
                  <a:cubicBezTo>
                    <a:pt x="134" y="103"/>
                    <a:pt x="133" y="104"/>
                    <a:pt x="133" y="105"/>
                  </a:cubicBezTo>
                  <a:cubicBezTo>
                    <a:pt x="132" y="105"/>
                    <a:pt x="132" y="106"/>
                    <a:pt x="132" y="106"/>
                  </a:cubicBezTo>
                  <a:cubicBezTo>
                    <a:pt x="131" y="108"/>
                    <a:pt x="130" y="109"/>
                    <a:pt x="130" y="110"/>
                  </a:cubicBezTo>
                  <a:cubicBezTo>
                    <a:pt x="129" y="110"/>
                    <a:pt x="129" y="111"/>
                    <a:pt x="129" y="111"/>
                  </a:cubicBezTo>
                  <a:cubicBezTo>
                    <a:pt x="128" y="113"/>
                    <a:pt x="127" y="115"/>
                    <a:pt x="125" y="116"/>
                  </a:cubicBezTo>
                  <a:cubicBezTo>
                    <a:pt x="125" y="117"/>
                    <a:pt x="125" y="117"/>
                    <a:pt x="125" y="117"/>
                  </a:cubicBezTo>
                  <a:cubicBezTo>
                    <a:pt x="124" y="119"/>
                    <a:pt x="123" y="120"/>
                    <a:pt x="121" y="122"/>
                  </a:cubicBezTo>
                  <a:cubicBezTo>
                    <a:pt x="121" y="122"/>
                    <a:pt x="120" y="123"/>
                    <a:pt x="120" y="123"/>
                  </a:cubicBezTo>
                  <a:cubicBezTo>
                    <a:pt x="119" y="125"/>
                    <a:pt x="118" y="126"/>
                    <a:pt x="117" y="127"/>
                  </a:cubicBezTo>
                  <a:cubicBezTo>
                    <a:pt x="116" y="128"/>
                    <a:pt x="116" y="128"/>
                    <a:pt x="115" y="129"/>
                  </a:cubicBezTo>
                  <a:cubicBezTo>
                    <a:pt x="114" y="130"/>
                    <a:pt x="113" y="132"/>
                    <a:pt x="111" y="133"/>
                  </a:cubicBezTo>
                  <a:cubicBezTo>
                    <a:pt x="111" y="134"/>
                    <a:pt x="110" y="134"/>
                    <a:pt x="110" y="135"/>
                  </a:cubicBezTo>
                  <a:cubicBezTo>
                    <a:pt x="108" y="137"/>
                    <a:pt x="106" y="138"/>
                    <a:pt x="104" y="140"/>
                  </a:cubicBezTo>
                  <a:cubicBezTo>
                    <a:pt x="104" y="141"/>
                    <a:pt x="103" y="141"/>
                    <a:pt x="103" y="142"/>
                  </a:cubicBezTo>
                  <a:cubicBezTo>
                    <a:pt x="101" y="143"/>
                    <a:pt x="100" y="145"/>
                    <a:pt x="98" y="146"/>
                  </a:cubicBezTo>
                  <a:cubicBezTo>
                    <a:pt x="97" y="147"/>
                    <a:pt x="97" y="148"/>
                    <a:pt x="96" y="149"/>
                  </a:cubicBezTo>
                  <a:cubicBezTo>
                    <a:pt x="94" y="150"/>
                    <a:pt x="92" y="151"/>
                    <a:pt x="91" y="153"/>
                  </a:cubicBezTo>
                  <a:cubicBezTo>
                    <a:pt x="90" y="154"/>
                    <a:pt x="89" y="154"/>
                    <a:pt x="89" y="155"/>
                  </a:cubicBezTo>
                  <a:cubicBezTo>
                    <a:pt x="86" y="157"/>
                    <a:pt x="84" y="159"/>
                    <a:pt x="81" y="161"/>
                  </a:cubicBezTo>
                  <a:cubicBezTo>
                    <a:pt x="80" y="162"/>
                    <a:pt x="80" y="162"/>
                    <a:pt x="80" y="162"/>
                  </a:cubicBezTo>
                  <a:cubicBezTo>
                    <a:pt x="78" y="164"/>
                    <a:pt x="75" y="166"/>
                    <a:pt x="73" y="168"/>
                  </a:cubicBezTo>
                  <a:cubicBezTo>
                    <a:pt x="72" y="169"/>
                    <a:pt x="71" y="169"/>
                    <a:pt x="70" y="170"/>
                  </a:cubicBezTo>
                  <a:cubicBezTo>
                    <a:pt x="68" y="172"/>
                    <a:pt x="66" y="173"/>
                    <a:pt x="64" y="175"/>
                  </a:cubicBezTo>
                  <a:cubicBezTo>
                    <a:pt x="63" y="176"/>
                    <a:pt x="62" y="176"/>
                    <a:pt x="61" y="177"/>
                  </a:cubicBezTo>
                  <a:cubicBezTo>
                    <a:pt x="58" y="179"/>
                    <a:pt x="56" y="181"/>
                    <a:pt x="53" y="183"/>
                  </a:cubicBezTo>
                  <a:cubicBezTo>
                    <a:pt x="52" y="183"/>
                    <a:pt x="52" y="184"/>
                    <a:pt x="51" y="184"/>
                  </a:cubicBezTo>
                  <a:cubicBezTo>
                    <a:pt x="47" y="187"/>
                    <a:pt x="44" y="189"/>
                    <a:pt x="40" y="191"/>
                  </a:cubicBezTo>
                  <a:cubicBezTo>
                    <a:pt x="39" y="192"/>
                    <a:pt x="39" y="193"/>
                    <a:pt x="38" y="193"/>
                  </a:cubicBezTo>
                  <a:cubicBezTo>
                    <a:pt x="35" y="195"/>
                    <a:pt x="32" y="197"/>
                    <a:pt x="29" y="199"/>
                  </a:cubicBezTo>
                  <a:cubicBezTo>
                    <a:pt x="28" y="200"/>
                    <a:pt x="27" y="201"/>
                    <a:pt x="25" y="202"/>
                  </a:cubicBezTo>
                  <a:cubicBezTo>
                    <a:pt x="23" y="203"/>
                    <a:pt x="20" y="205"/>
                    <a:pt x="17" y="207"/>
                  </a:cubicBezTo>
                  <a:cubicBezTo>
                    <a:pt x="16" y="208"/>
                    <a:pt x="14" y="209"/>
                    <a:pt x="13" y="209"/>
                  </a:cubicBezTo>
                  <a:cubicBezTo>
                    <a:pt x="9" y="212"/>
                    <a:pt x="5" y="215"/>
                    <a:pt x="0" y="217"/>
                  </a:cubicBezTo>
                  <a:cubicBezTo>
                    <a:pt x="35" y="202"/>
                    <a:pt x="578" y="176"/>
                    <a:pt x="578" y="151"/>
                  </a:cubicBezTo>
                  <a:cubicBezTo>
                    <a:pt x="514" y="38"/>
                    <a:pt x="514" y="38"/>
                    <a:pt x="514" y="38"/>
                  </a:cubicBezTo>
                  <a:lnTo>
                    <a:pt x="272" y="3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53" name="Freeform 250"/>
            <p:cNvSpPr/>
            <p:nvPr/>
          </p:nvSpPr>
          <p:spPr bwMode="auto">
            <a:xfrm>
              <a:off x="5394490" y="4310998"/>
              <a:ext cx="1784511" cy="623567"/>
            </a:xfrm>
            <a:custGeom>
              <a:gdLst>
                <a:gd fmla="*/ 990 w 1005" name="T0"/>
                <a:gd fmla="*/ 352 h 352" name="T1"/>
                <a:gd fmla="*/ 990 w 1005" name="T2"/>
                <a:gd fmla="*/ 233 h 352" name="T3"/>
                <a:gd fmla="*/ 990 w 1005" name="T4"/>
                <a:gd fmla="*/ 233 h 352" name="T5"/>
                <a:gd fmla="*/ 988 w 1005" name="T6"/>
                <a:gd fmla="*/ 237 h 352" name="T7"/>
                <a:gd fmla="*/ 984 w 1005" name="T8"/>
                <a:gd fmla="*/ 240 h 352" name="T9"/>
                <a:gd fmla="*/ 978 w 1005" name="T10"/>
                <a:gd fmla="*/ 243 h 352" name="T11"/>
                <a:gd fmla="*/ 970 w 1005" name="T12"/>
                <a:gd fmla="*/ 246 h 352" name="T13"/>
                <a:gd fmla="*/ 960 w 1005" name="T14"/>
                <a:gd fmla="*/ 249 h 352" name="T15"/>
                <a:gd fmla="*/ 952 w 1005" name="T16"/>
                <a:gd fmla="*/ 251 h 352" name="T17"/>
                <a:gd fmla="*/ 952 w 1005" name="T18"/>
                <a:gd fmla="*/ 218 h 352" name="T19"/>
                <a:gd fmla="*/ 948 w 1005" name="T20"/>
                <a:gd fmla="*/ 219 h 352" name="T21"/>
                <a:gd fmla="*/ 933 w 1005" name="T22"/>
                <a:gd fmla="*/ 222 h 352" name="T23"/>
                <a:gd fmla="*/ 915 w 1005" name="T24"/>
                <a:gd fmla="*/ 225 h 352" name="T25"/>
                <a:gd fmla="*/ 892 w 1005" name="T26"/>
                <a:gd fmla="*/ 228 h 352" name="T27"/>
                <a:gd fmla="*/ 861 w 1005" name="T28"/>
                <a:gd fmla="*/ 232 h 352" name="T29"/>
                <a:gd fmla="*/ 844 w 1005" name="T30"/>
                <a:gd fmla="*/ 234 h 352" name="T31"/>
                <a:gd fmla="*/ 844 w 1005" name="T32"/>
                <a:gd fmla="*/ 200 h 352" name="T33"/>
                <a:gd fmla="*/ 813 w 1005" name="T34"/>
                <a:gd fmla="*/ 203 h 352" name="T35"/>
                <a:gd fmla="*/ 687 w 1005" name="T36"/>
                <a:gd fmla="*/ 211 h 352" name="T37"/>
                <a:gd fmla="*/ 686 w 1005" name="T38"/>
                <a:gd fmla="*/ 211 h 352" name="T39"/>
                <a:gd fmla="*/ 686 w 1005" name="T40"/>
                <a:gd fmla="*/ 177 h 352" name="T41"/>
                <a:gd fmla="*/ 640 w 1005" name="T42"/>
                <a:gd fmla="*/ 179 h 352" name="T43"/>
                <a:gd fmla="*/ 584 w 1005" name="T44"/>
                <a:gd fmla="*/ 180 h 352" name="T45"/>
                <a:gd fmla="*/ 543 w 1005" name="T46"/>
                <a:gd fmla="*/ 181 h 352" name="T47"/>
                <a:gd fmla="*/ 505 w 1005" name="T48"/>
                <a:gd fmla="*/ 181 h 352" name="T49"/>
                <a:gd fmla="*/ 494 w 1005" name="T50"/>
                <a:gd fmla="*/ 181 h 352" name="T51"/>
                <a:gd fmla="*/ 494 w 1005" name="T52"/>
                <a:gd fmla="*/ 148 h 352" name="T53"/>
                <a:gd fmla="*/ 470 w 1005" name="T54"/>
                <a:gd fmla="*/ 148 h 352" name="T55"/>
                <a:gd fmla="*/ 437 w 1005" name="T56"/>
                <a:gd fmla="*/ 148 h 352" name="T57"/>
                <a:gd fmla="*/ 405 w 1005" name="T58"/>
                <a:gd fmla="*/ 147 h 352" name="T59"/>
                <a:gd fmla="*/ 374 w 1005" name="T60"/>
                <a:gd fmla="*/ 146 h 352" name="T61"/>
                <a:gd fmla="*/ 344 w 1005" name="T62"/>
                <a:gd fmla="*/ 146 h 352" name="T63"/>
                <a:gd fmla="*/ 313 w 1005" name="T64"/>
                <a:gd fmla="*/ 145 h 352" name="T65"/>
                <a:gd fmla="*/ 307 w 1005" name="T66"/>
                <a:gd fmla="*/ 144 h 352" name="T67"/>
                <a:gd fmla="*/ 307 w 1005" name="T68"/>
                <a:gd fmla="*/ 111 h 352" name="T69"/>
                <a:gd fmla="*/ 282 w 1005" name="T70"/>
                <a:gd fmla="*/ 110 h 352" name="T71"/>
                <a:gd fmla="*/ 251 w 1005" name="T72"/>
                <a:gd fmla="*/ 108 h 352" name="T73"/>
                <a:gd fmla="*/ 218 w 1005" name="T74"/>
                <a:gd fmla="*/ 106 h 352" name="T75"/>
                <a:gd fmla="*/ 183 w 1005" name="T76"/>
                <a:gd fmla="*/ 104 h 352" name="T77"/>
                <a:gd fmla="*/ 144 w 1005" name="T78"/>
                <a:gd fmla="*/ 100 h 352" name="T79"/>
                <a:gd fmla="*/ 144 w 1005" name="T80"/>
                <a:gd fmla="*/ 67 h 352" name="T81"/>
                <a:gd fmla="*/ 39 w 1005" name="T82"/>
                <a:gd fmla="*/ 52 h 352" name="T83"/>
                <a:gd fmla="*/ 39 w 1005" name="T84"/>
                <a:gd fmla="*/ 18 h 352" name="T85"/>
                <a:gd fmla="*/ 0 w 1005" name="T86"/>
                <a:gd fmla="*/ 0 h 352" name="T87"/>
                <a:gd fmla="*/ 0 w 1005" name="T88"/>
                <a:gd fmla="*/ 87 h 352" name="T89"/>
                <a:gd fmla="*/ 640 w 1005" name="T90"/>
                <a:gd fmla="*/ 293 h 352" name="T91"/>
                <a:gd fmla="*/ 990 w 1005" name="T92"/>
                <a:gd fmla="*/ 352 h 35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52" w="1004">
                  <a:moveTo>
                    <a:pt x="990" y="352"/>
                  </a:moveTo>
                  <a:cubicBezTo>
                    <a:pt x="990" y="233"/>
                    <a:pt x="990" y="233"/>
                    <a:pt x="990" y="233"/>
                  </a:cubicBezTo>
                  <a:cubicBezTo>
                    <a:pt x="990" y="233"/>
                    <a:pt x="990" y="233"/>
                    <a:pt x="990" y="233"/>
                  </a:cubicBezTo>
                  <a:cubicBezTo>
                    <a:pt x="990" y="234"/>
                    <a:pt x="988" y="235"/>
                    <a:pt x="988" y="237"/>
                  </a:cubicBezTo>
                  <a:cubicBezTo>
                    <a:pt x="987" y="238"/>
                    <a:pt x="985" y="239"/>
                    <a:pt x="984" y="240"/>
                  </a:cubicBezTo>
                  <a:cubicBezTo>
                    <a:pt x="982" y="241"/>
                    <a:pt x="980" y="242"/>
                    <a:pt x="978" y="243"/>
                  </a:cubicBezTo>
                  <a:cubicBezTo>
                    <a:pt x="976" y="244"/>
                    <a:pt x="973" y="245"/>
                    <a:pt x="970" y="246"/>
                  </a:cubicBezTo>
                  <a:cubicBezTo>
                    <a:pt x="967" y="247"/>
                    <a:pt x="964" y="248"/>
                    <a:pt x="960" y="249"/>
                  </a:cubicBezTo>
                  <a:cubicBezTo>
                    <a:pt x="958" y="250"/>
                    <a:pt x="955" y="250"/>
                    <a:pt x="952" y="251"/>
                  </a:cubicBezTo>
                  <a:cubicBezTo>
                    <a:pt x="952" y="218"/>
                    <a:pt x="952" y="218"/>
                    <a:pt x="952" y="218"/>
                  </a:cubicBezTo>
                  <a:cubicBezTo>
                    <a:pt x="951" y="218"/>
                    <a:pt x="950" y="218"/>
                    <a:pt x="948" y="219"/>
                  </a:cubicBezTo>
                  <a:cubicBezTo>
                    <a:pt x="944" y="220"/>
                    <a:pt x="939" y="221"/>
                    <a:pt x="933" y="222"/>
                  </a:cubicBezTo>
                  <a:cubicBezTo>
                    <a:pt x="928" y="223"/>
                    <a:pt x="922" y="224"/>
                    <a:pt x="915" y="225"/>
                  </a:cubicBezTo>
                  <a:cubicBezTo>
                    <a:pt x="908" y="226"/>
                    <a:pt x="900" y="227"/>
                    <a:pt x="892" y="228"/>
                  </a:cubicBezTo>
                  <a:cubicBezTo>
                    <a:pt x="882" y="229"/>
                    <a:pt x="872" y="231"/>
                    <a:pt x="861" y="232"/>
                  </a:cubicBezTo>
                  <a:cubicBezTo>
                    <a:pt x="856" y="233"/>
                    <a:pt x="850" y="233"/>
                    <a:pt x="844" y="234"/>
                  </a:cubicBezTo>
                  <a:cubicBezTo>
                    <a:pt x="844" y="200"/>
                    <a:pt x="844" y="200"/>
                    <a:pt x="844" y="200"/>
                  </a:cubicBezTo>
                  <a:cubicBezTo>
                    <a:pt x="834" y="201"/>
                    <a:pt x="824" y="202"/>
                    <a:pt x="813" y="203"/>
                  </a:cubicBezTo>
                  <a:cubicBezTo>
                    <a:pt x="775" y="206"/>
                    <a:pt x="733" y="209"/>
                    <a:pt x="687" y="211"/>
                  </a:cubicBezTo>
                  <a:cubicBezTo>
                    <a:pt x="686" y="211"/>
                    <a:pt x="686" y="211"/>
                    <a:pt x="686" y="211"/>
                  </a:cubicBezTo>
                  <a:cubicBezTo>
                    <a:pt x="686" y="177"/>
                    <a:pt x="686" y="177"/>
                    <a:pt x="686" y="177"/>
                  </a:cubicBezTo>
                  <a:cubicBezTo>
                    <a:pt x="671" y="178"/>
                    <a:pt x="656" y="179"/>
                    <a:pt x="640" y="179"/>
                  </a:cubicBezTo>
                  <a:cubicBezTo>
                    <a:pt x="622" y="180"/>
                    <a:pt x="603" y="180"/>
                    <a:pt x="584" y="180"/>
                  </a:cubicBezTo>
                  <a:cubicBezTo>
                    <a:pt x="571" y="181"/>
                    <a:pt x="557" y="181"/>
                    <a:pt x="543" y="181"/>
                  </a:cubicBezTo>
                  <a:cubicBezTo>
                    <a:pt x="530" y="181"/>
                    <a:pt x="518" y="181"/>
                    <a:pt x="505" y="181"/>
                  </a:cubicBezTo>
                  <a:cubicBezTo>
                    <a:pt x="501" y="181"/>
                    <a:pt x="498" y="181"/>
                    <a:pt x="494" y="181"/>
                  </a:cubicBezTo>
                  <a:cubicBezTo>
                    <a:pt x="494" y="148"/>
                    <a:pt x="494" y="148"/>
                    <a:pt x="494" y="148"/>
                  </a:cubicBezTo>
                  <a:cubicBezTo>
                    <a:pt x="486" y="148"/>
                    <a:pt x="478" y="148"/>
                    <a:pt x="470" y="148"/>
                  </a:cubicBezTo>
                  <a:cubicBezTo>
                    <a:pt x="459" y="148"/>
                    <a:pt x="448" y="148"/>
                    <a:pt x="437" y="148"/>
                  </a:cubicBezTo>
                  <a:cubicBezTo>
                    <a:pt x="426" y="147"/>
                    <a:pt x="416" y="147"/>
                    <a:pt x="405" y="147"/>
                  </a:cubicBezTo>
                  <a:cubicBezTo>
                    <a:pt x="395" y="147"/>
                    <a:pt x="385" y="147"/>
                    <a:pt x="374" y="146"/>
                  </a:cubicBezTo>
                  <a:cubicBezTo>
                    <a:pt x="364" y="146"/>
                    <a:pt x="354" y="146"/>
                    <a:pt x="344" y="146"/>
                  </a:cubicBezTo>
                  <a:cubicBezTo>
                    <a:pt x="333" y="145"/>
                    <a:pt x="323" y="145"/>
                    <a:pt x="313" y="145"/>
                  </a:cubicBezTo>
                  <a:cubicBezTo>
                    <a:pt x="311" y="144"/>
                    <a:pt x="309" y="144"/>
                    <a:pt x="307" y="144"/>
                  </a:cubicBezTo>
                  <a:cubicBezTo>
                    <a:pt x="307" y="111"/>
                    <a:pt x="307" y="111"/>
                    <a:pt x="307" y="111"/>
                  </a:cubicBezTo>
                  <a:cubicBezTo>
                    <a:pt x="298" y="111"/>
                    <a:pt x="290" y="110"/>
                    <a:pt x="282" y="110"/>
                  </a:cubicBezTo>
                  <a:cubicBezTo>
                    <a:pt x="272" y="109"/>
                    <a:pt x="261" y="109"/>
                    <a:pt x="251" y="108"/>
                  </a:cubicBezTo>
                  <a:cubicBezTo>
                    <a:pt x="240" y="108"/>
                    <a:pt x="229" y="107"/>
                    <a:pt x="218" y="106"/>
                  </a:cubicBezTo>
                  <a:cubicBezTo>
                    <a:pt x="206" y="106"/>
                    <a:pt x="194" y="105"/>
                    <a:pt x="183" y="104"/>
                  </a:cubicBezTo>
                  <a:cubicBezTo>
                    <a:pt x="169" y="103"/>
                    <a:pt x="156" y="102"/>
                    <a:pt x="144" y="100"/>
                  </a:cubicBezTo>
                  <a:cubicBezTo>
                    <a:pt x="144" y="67"/>
                    <a:pt x="144" y="67"/>
                    <a:pt x="144" y="67"/>
                  </a:cubicBezTo>
                  <a:cubicBezTo>
                    <a:pt x="100" y="63"/>
                    <a:pt x="64" y="57"/>
                    <a:pt x="39" y="52"/>
                  </a:cubicBezTo>
                  <a:cubicBezTo>
                    <a:pt x="39" y="18"/>
                    <a:pt x="39" y="18"/>
                    <a:pt x="39" y="18"/>
                  </a:cubicBezTo>
                  <a:cubicBezTo>
                    <a:pt x="14" y="13"/>
                    <a:pt x="0" y="6"/>
                    <a:pt x="0" y="0"/>
                  </a:cubicBezTo>
                  <a:cubicBezTo>
                    <a:pt x="0" y="87"/>
                    <a:pt x="0" y="87"/>
                    <a:pt x="0" y="87"/>
                  </a:cubicBezTo>
                  <a:cubicBezTo>
                    <a:pt x="0" y="201"/>
                    <a:pt x="289" y="258"/>
                    <a:pt x="640" y="293"/>
                  </a:cubicBezTo>
                  <a:cubicBezTo>
                    <a:pt x="1005" y="330"/>
                    <a:pt x="986" y="339"/>
                    <a:pt x="990" y="352"/>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 blurRad="139700" dir="5400000" dist="38100" rotWithShape="0">
                <a:prstClr val="black">
                  <a:alpha val="30000"/>
                </a:prstClr>
              </a:outerShdw>
              <a:softEdge rad="0"/>
            </a:effectLst>
          </p:spPr>
          <p:txBody>
            <a:bodyPr anchor="t" anchorCtr="0" bIns="45720" compatLnSpc="1" lIns="91440" numCol="1" rIns="91440" tIns="45720" vert="horz" wrap="square">
              <a:prstTxWarp prst="textNoShape">
                <a:avLst/>
              </a:prstTxWarp>
              <a:noAutofit/>
            </a:bodyPr>
            <a:lstStyle/>
            <a:p>
              <a:endParaRPr altLang="en-US" lang="zh-CN" sz="2400">
                <a:solidFill>
                  <a:prstClr val="black"/>
                </a:solidFill>
                <a:latin charset="0" panose="020b0604020202020204" pitchFamily="34" typeface="Arial"/>
                <a:ea charset="-122" panose="020b0503020204020204" pitchFamily="34" typeface="微软雅黑"/>
              </a:endParaRPr>
            </a:p>
          </p:txBody>
        </p:sp>
        <p:sp>
          <p:nvSpPr>
            <p:cNvPr id="254" name="Freeform 251"/>
            <p:cNvSpPr/>
            <p:nvPr/>
          </p:nvSpPr>
          <p:spPr bwMode="auto">
            <a:xfrm>
              <a:off x="5394490" y="4312497"/>
              <a:ext cx="665538" cy="33727"/>
            </a:xfrm>
            <a:custGeom>
              <a:gdLst>
                <a:gd fmla="*/ 365 w 375" name="T0"/>
                <a:gd fmla="*/ 0 h 19" name="T1"/>
                <a:gd fmla="*/ 375 w 375" name="T2"/>
                <a:gd fmla="*/ 5 h 19" name="T3"/>
                <a:gd fmla="*/ 39 w 375" name="T4"/>
                <a:gd fmla="*/ 19 h 19" name="T5"/>
                <a:gd fmla="*/ 0 w 375" name="T6"/>
                <a:gd fmla="*/ 0 h 19" name="T7"/>
                <a:gd fmla="*/ 365 w 375" name="T8"/>
                <a:gd fmla="*/ 0 h 19" name="T9"/>
              </a:gdLst>
              <a:cxnLst>
                <a:cxn ang="0">
                  <a:pos x="T0" y="T1"/>
                </a:cxn>
                <a:cxn ang="0">
                  <a:pos x="T2" y="T3"/>
                </a:cxn>
                <a:cxn ang="0">
                  <a:pos x="T4" y="T5"/>
                </a:cxn>
                <a:cxn ang="0">
                  <a:pos x="T6" y="T7"/>
                </a:cxn>
                <a:cxn ang="0">
                  <a:pos x="T8" y="T9"/>
                </a:cxn>
              </a:cxnLst>
              <a:rect b="b" l="0" r="r" t="0"/>
              <a:pathLst>
                <a:path h="19" w="375">
                  <a:moveTo>
                    <a:pt x="365" y="0"/>
                  </a:moveTo>
                  <a:cubicBezTo>
                    <a:pt x="365" y="2"/>
                    <a:pt x="369" y="3"/>
                    <a:pt x="375" y="5"/>
                  </a:cubicBezTo>
                  <a:cubicBezTo>
                    <a:pt x="39" y="19"/>
                    <a:pt x="39" y="19"/>
                    <a:pt x="39" y="19"/>
                  </a:cubicBezTo>
                  <a:cubicBezTo>
                    <a:pt x="14" y="13"/>
                    <a:pt x="0" y="7"/>
                    <a:pt x="0" y="0"/>
                  </a:cubicBezTo>
                  <a:lnTo>
                    <a:pt x="365"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55" name="Freeform 252"/>
            <p:cNvSpPr/>
            <p:nvPr/>
          </p:nvSpPr>
          <p:spPr bwMode="auto">
            <a:xfrm>
              <a:off x="5463442" y="4321491"/>
              <a:ext cx="596586" cy="83192"/>
            </a:xfrm>
            <a:custGeom>
              <a:gdLst>
                <a:gd fmla="*/ 796 w 796" name="T0"/>
                <a:gd fmla="*/ 78 h 111" name="T1"/>
                <a:gd fmla="*/ 0 w 796" name="T2"/>
                <a:gd fmla="*/ 111 h 111" name="T3"/>
                <a:gd fmla="*/ 0 w 796" name="T4"/>
                <a:gd fmla="*/ 33 h 111" name="T5"/>
                <a:gd fmla="*/ 796 w 796" name="T6"/>
                <a:gd fmla="*/ 0 h 111" name="T7"/>
                <a:gd fmla="*/ 796 w 796" name="T8"/>
                <a:gd fmla="*/ 78 h 111" name="T9"/>
              </a:gdLst>
              <a:cxnLst>
                <a:cxn ang="0">
                  <a:pos x="T0" y="T1"/>
                </a:cxn>
                <a:cxn ang="0">
                  <a:pos x="T2" y="T3"/>
                </a:cxn>
                <a:cxn ang="0">
                  <a:pos x="T4" y="T5"/>
                </a:cxn>
                <a:cxn ang="0">
                  <a:pos x="T6" y="T7"/>
                </a:cxn>
                <a:cxn ang="0">
                  <a:pos x="T8" y="T9"/>
                </a:cxn>
              </a:cxnLst>
              <a:rect b="b" l="0" r="r" t="0"/>
              <a:pathLst>
                <a:path h="110" w="796">
                  <a:moveTo>
                    <a:pt x="796" y="78"/>
                  </a:moveTo>
                  <a:lnTo>
                    <a:pt x="0" y="111"/>
                  </a:lnTo>
                  <a:lnTo>
                    <a:pt x="0" y="33"/>
                  </a:lnTo>
                  <a:lnTo>
                    <a:pt x="796" y="0"/>
                  </a:lnTo>
                  <a:lnTo>
                    <a:pt x="796" y="78"/>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56" name="Freeform 253"/>
            <p:cNvSpPr/>
            <p:nvPr/>
          </p:nvSpPr>
          <p:spPr bwMode="auto">
            <a:xfrm>
              <a:off x="6272880" y="2917716"/>
              <a:ext cx="378487" cy="74198"/>
            </a:xfrm>
            <a:custGeom>
              <a:gdLst>
                <a:gd fmla="*/ 0 w 213" name="T0"/>
                <a:gd fmla="*/ 0 h 42" name="T1"/>
                <a:gd fmla="*/ 213 w 213" name="T2"/>
                <a:gd fmla="*/ 5 h 42" name="T3"/>
                <a:gd fmla="*/ 56 w 213" name="T4"/>
                <a:gd fmla="*/ 42 h 42" name="T5"/>
                <a:gd fmla="*/ 0 w 213" name="T6"/>
                <a:gd fmla="*/ 41 h 42" name="T7"/>
                <a:gd fmla="*/ 0 w 213" name="T8"/>
                <a:gd fmla="*/ 0 h 42" name="T9"/>
              </a:gdLst>
              <a:cxnLst>
                <a:cxn ang="0">
                  <a:pos x="T0" y="T1"/>
                </a:cxn>
                <a:cxn ang="0">
                  <a:pos x="T2" y="T3"/>
                </a:cxn>
                <a:cxn ang="0">
                  <a:pos x="T4" y="T5"/>
                </a:cxn>
                <a:cxn ang="0">
                  <a:pos x="T6" y="T7"/>
                </a:cxn>
                <a:cxn ang="0">
                  <a:pos x="T8" y="T9"/>
                </a:cxn>
              </a:cxnLst>
              <a:rect b="b" l="0" r="r" t="0"/>
              <a:pathLst>
                <a:path h="42" w="213">
                  <a:moveTo>
                    <a:pt x="0" y="0"/>
                  </a:moveTo>
                  <a:cubicBezTo>
                    <a:pt x="76" y="0"/>
                    <a:pt x="147" y="2"/>
                    <a:pt x="213" y="5"/>
                  </a:cubicBezTo>
                  <a:cubicBezTo>
                    <a:pt x="56" y="42"/>
                    <a:pt x="56" y="42"/>
                    <a:pt x="56" y="42"/>
                  </a:cubicBezTo>
                  <a:cubicBezTo>
                    <a:pt x="39" y="42"/>
                    <a:pt x="20" y="41"/>
                    <a:pt x="0" y="41"/>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57" name="Freeform 254"/>
            <p:cNvSpPr/>
            <p:nvPr/>
          </p:nvSpPr>
          <p:spPr bwMode="auto">
            <a:xfrm>
              <a:off x="6372561" y="2859257"/>
              <a:ext cx="605579" cy="72699"/>
            </a:xfrm>
            <a:custGeom>
              <a:gdLst>
                <a:gd fmla="*/ 157 w 341" name="T0"/>
                <a:gd fmla="*/ 0 h 41" name="T1"/>
                <a:gd fmla="*/ 341 w 341" name="T2"/>
                <a:gd fmla="*/ 12 h 41" name="T3"/>
                <a:gd fmla="*/ 49 w 341" name="T4"/>
                <a:gd fmla="*/ 41 h 41" name="T5"/>
                <a:gd fmla="*/ 0 w 341" name="T6"/>
                <a:gd fmla="*/ 38 h 41" name="T7"/>
                <a:gd fmla="*/ 157 w 341" name="T8"/>
                <a:gd fmla="*/ 0 h 41" name="T9"/>
              </a:gdLst>
              <a:cxnLst>
                <a:cxn ang="0">
                  <a:pos x="T0" y="T1"/>
                </a:cxn>
                <a:cxn ang="0">
                  <a:pos x="T2" y="T3"/>
                </a:cxn>
                <a:cxn ang="0">
                  <a:pos x="T4" y="T5"/>
                </a:cxn>
                <a:cxn ang="0">
                  <a:pos x="T6" y="T7"/>
                </a:cxn>
                <a:cxn ang="0">
                  <a:pos x="T8" y="T9"/>
                </a:cxn>
              </a:cxnLst>
              <a:rect b="b" l="0" r="r" t="0"/>
              <a:pathLst>
                <a:path h="41" w="341">
                  <a:moveTo>
                    <a:pt x="157" y="0"/>
                  </a:moveTo>
                  <a:cubicBezTo>
                    <a:pt x="226" y="3"/>
                    <a:pt x="289" y="7"/>
                    <a:pt x="341" y="12"/>
                  </a:cubicBezTo>
                  <a:cubicBezTo>
                    <a:pt x="49" y="41"/>
                    <a:pt x="49" y="41"/>
                    <a:pt x="49" y="41"/>
                  </a:cubicBezTo>
                  <a:cubicBezTo>
                    <a:pt x="35" y="39"/>
                    <a:pt x="18" y="38"/>
                    <a:pt x="0" y="38"/>
                  </a:cubicBezTo>
                  <a:lnTo>
                    <a:pt x="157"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58" name="Freeform 255"/>
            <p:cNvSpPr/>
            <p:nvPr/>
          </p:nvSpPr>
          <p:spPr bwMode="auto">
            <a:xfrm>
              <a:off x="6458002" y="2812789"/>
              <a:ext cx="732991" cy="60708"/>
            </a:xfrm>
            <a:custGeom>
              <a:gdLst>
                <a:gd fmla="*/ 293 w 413" name="T0"/>
                <a:gd fmla="*/ 0 h 34" name="T1"/>
                <a:gd fmla="*/ 413 w 413" name="T2"/>
                <a:gd fmla="*/ 18 h 34" name="T3"/>
                <a:gd fmla="*/ 32 w 413" name="T4"/>
                <a:gd fmla="*/ 34 h 34" name="T5"/>
                <a:gd fmla="*/ 0 w 413" name="T6"/>
                <a:gd fmla="*/ 29 h 34" name="T7"/>
                <a:gd fmla="*/ 293 w 413" name="T8"/>
                <a:gd fmla="*/ 0 h 34" name="T9"/>
              </a:gdLst>
              <a:cxnLst>
                <a:cxn ang="0">
                  <a:pos x="T0" y="T1"/>
                </a:cxn>
                <a:cxn ang="0">
                  <a:pos x="T2" y="T3"/>
                </a:cxn>
                <a:cxn ang="0">
                  <a:pos x="T4" y="T5"/>
                </a:cxn>
                <a:cxn ang="0">
                  <a:pos x="T6" y="T7"/>
                </a:cxn>
                <a:cxn ang="0">
                  <a:pos x="T8" y="T9"/>
                </a:cxn>
              </a:cxnLst>
              <a:rect b="b" l="0" r="r" t="0"/>
              <a:pathLst>
                <a:path h="34" w="412">
                  <a:moveTo>
                    <a:pt x="293" y="0"/>
                  </a:moveTo>
                  <a:cubicBezTo>
                    <a:pt x="344" y="5"/>
                    <a:pt x="385" y="11"/>
                    <a:pt x="413" y="18"/>
                  </a:cubicBezTo>
                  <a:cubicBezTo>
                    <a:pt x="32" y="34"/>
                    <a:pt x="32" y="34"/>
                    <a:pt x="32" y="34"/>
                  </a:cubicBezTo>
                  <a:cubicBezTo>
                    <a:pt x="24" y="32"/>
                    <a:pt x="13" y="30"/>
                    <a:pt x="0" y="29"/>
                  </a:cubicBezTo>
                  <a:lnTo>
                    <a:pt x="29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59" name="Freeform 256"/>
            <p:cNvSpPr/>
            <p:nvPr/>
          </p:nvSpPr>
          <p:spPr bwMode="auto">
            <a:xfrm>
              <a:off x="6514962" y="2777564"/>
              <a:ext cx="753976" cy="37474"/>
            </a:xfrm>
            <a:custGeom>
              <a:gdLst>
                <a:gd fmla="*/ 381 w 425" name="T0"/>
                <a:gd fmla="*/ 0 h 21" name="T1"/>
                <a:gd fmla="*/ 425 w 425" name="T2"/>
                <a:gd fmla="*/ 21 h 21" name="T3"/>
                <a:gd fmla="*/ 11 w 425" name="T4"/>
                <a:gd fmla="*/ 21 h 21" name="T5"/>
                <a:gd fmla="*/ 0 w 425" name="T6"/>
                <a:gd fmla="*/ 16 h 21" name="T7"/>
                <a:gd fmla="*/ 381 w 425" name="T8"/>
                <a:gd fmla="*/ 0 h 21" name="T9"/>
              </a:gdLst>
              <a:cxnLst>
                <a:cxn ang="0">
                  <a:pos x="T0" y="T1"/>
                </a:cxn>
                <a:cxn ang="0">
                  <a:pos x="T2" y="T3"/>
                </a:cxn>
                <a:cxn ang="0">
                  <a:pos x="T4" y="T5"/>
                </a:cxn>
                <a:cxn ang="0">
                  <a:pos x="T6" y="T7"/>
                </a:cxn>
                <a:cxn ang="0">
                  <a:pos x="T8" y="T9"/>
                </a:cxn>
              </a:cxnLst>
              <a:rect b="b" l="0" r="r" t="0"/>
              <a:pathLst>
                <a:path h="21" w="425">
                  <a:moveTo>
                    <a:pt x="381" y="0"/>
                  </a:moveTo>
                  <a:cubicBezTo>
                    <a:pt x="409" y="7"/>
                    <a:pt x="425" y="14"/>
                    <a:pt x="425" y="21"/>
                  </a:cubicBezTo>
                  <a:cubicBezTo>
                    <a:pt x="11" y="21"/>
                    <a:pt x="11" y="21"/>
                    <a:pt x="11" y="21"/>
                  </a:cubicBezTo>
                  <a:cubicBezTo>
                    <a:pt x="11" y="19"/>
                    <a:pt x="7" y="17"/>
                    <a:pt x="0" y="16"/>
                  </a:cubicBezTo>
                  <a:lnTo>
                    <a:pt x="38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60" name="Freeform 257"/>
            <p:cNvSpPr/>
            <p:nvPr/>
          </p:nvSpPr>
          <p:spPr bwMode="auto">
            <a:xfrm>
              <a:off x="5887648" y="2985170"/>
              <a:ext cx="385232" cy="74198"/>
            </a:xfrm>
            <a:custGeom>
              <a:gdLst>
                <a:gd fmla="*/ 217 w 217" name="T0"/>
                <a:gd fmla="*/ 0 h 42" name="T1"/>
                <a:gd fmla="*/ 217 w 217" name="T2"/>
                <a:gd fmla="*/ 41 h 42" name="T3"/>
                <a:gd fmla="*/ 160 w 217" name="T4"/>
                <a:gd fmla="*/ 42 h 42" name="T5"/>
                <a:gd fmla="*/ 0 w 217" name="T6"/>
                <a:gd fmla="*/ 5 h 42" name="T7"/>
                <a:gd fmla="*/ 217 w 217" name="T8"/>
                <a:gd fmla="*/ 0 h 42" name="T9"/>
              </a:gdLst>
              <a:cxnLst>
                <a:cxn ang="0">
                  <a:pos x="T0" y="T1"/>
                </a:cxn>
                <a:cxn ang="0">
                  <a:pos x="T2" y="T3"/>
                </a:cxn>
                <a:cxn ang="0">
                  <a:pos x="T4" y="T5"/>
                </a:cxn>
                <a:cxn ang="0">
                  <a:pos x="T6" y="T7"/>
                </a:cxn>
                <a:cxn ang="0">
                  <a:pos x="T8" y="T9"/>
                </a:cxn>
              </a:cxnLst>
              <a:rect b="b" l="0" r="r" t="0"/>
              <a:pathLst>
                <a:path h="42" w="216">
                  <a:moveTo>
                    <a:pt x="217" y="0"/>
                  </a:moveTo>
                  <a:cubicBezTo>
                    <a:pt x="217" y="41"/>
                    <a:pt x="217" y="41"/>
                    <a:pt x="217" y="41"/>
                  </a:cubicBezTo>
                  <a:cubicBezTo>
                    <a:pt x="197" y="41"/>
                    <a:pt x="178" y="41"/>
                    <a:pt x="160" y="42"/>
                  </a:cubicBezTo>
                  <a:cubicBezTo>
                    <a:pt x="0" y="5"/>
                    <a:pt x="0" y="5"/>
                    <a:pt x="0" y="5"/>
                  </a:cubicBezTo>
                  <a:cubicBezTo>
                    <a:pt x="67" y="2"/>
                    <a:pt x="140" y="0"/>
                    <a:pt x="21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61" name="Freeform 258"/>
            <p:cNvSpPr/>
            <p:nvPr/>
          </p:nvSpPr>
          <p:spPr bwMode="auto">
            <a:xfrm>
              <a:off x="5569868" y="3059368"/>
              <a:ext cx="601832" cy="72699"/>
            </a:xfrm>
            <a:custGeom>
              <a:gdLst>
                <a:gd fmla="*/ 179 w 339" name="T0"/>
                <a:gd fmla="*/ 0 h 41" name="T1"/>
                <a:gd fmla="*/ 339 w 339" name="T2"/>
                <a:gd fmla="*/ 38 h 41" name="T3"/>
                <a:gd fmla="*/ 292 w 339" name="T4"/>
                <a:gd fmla="*/ 41 h 41" name="T5"/>
                <a:gd fmla="*/ 0 w 339" name="T6"/>
                <a:gd fmla="*/ 12 h 41" name="T7"/>
                <a:gd fmla="*/ 179 w 339" name="T8"/>
                <a:gd fmla="*/ 0 h 41" name="T9"/>
              </a:gdLst>
              <a:cxnLst>
                <a:cxn ang="0">
                  <a:pos x="T0" y="T1"/>
                </a:cxn>
                <a:cxn ang="0">
                  <a:pos x="T2" y="T3"/>
                </a:cxn>
                <a:cxn ang="0">
                  <a:pos x="T4" y="T5"/>
                </a:cxn>
                <a:cxn ang="0">
                  <a:pos x="T6" y="T7"/>
                </a:cxn>
                <a:cxn ang="0">
                  <a:pos x="T8" y="T9"/>
                </a:cxn>
              </a:cxnLst>
              <a:rect b="b" l="0" r="r" t="0"/>
              <a:pathLst>
                <a:path h="41" w="339">
                  <a:moveTo>
                    <a:pt x="179" y="0"/>
                  </a:moveTo>
                  <a:cubicBezTo>
                    <a:pt x="339" y="38"/>
                    <a:pt x="339" y="38"/>
                    <a:pt x="339" y="38"/>
                  </a:cubicBezTo>
                  <a:cubicBezTo>
                    <a:pt x="322" y="38"/>
                    <a:pt x="306" y="40"/>
                    <a:pt x="292" y="41"/>
                  </a:cubicBezTo>
                  <a:cubicBezTo>
                    <a:pt x="0" y="12"/>
                    <a:pt x="0" y="12"/>
                    <a:pt x="0" y="12"/>
                  </a:cubicBezTo>
                  <a:cubicBezTo>
                    <a:pt x="51" y="7"/>
                    <a:pt x="112" y="3"/>
                    <a:pt x="179"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62" name="Freeform 259"/>
            <p:cNvSpPr/>
            <p:nvPr/>
          </p:nvSpPr>
          <p:spPr bwMode="auto">
            <a:xfrm>
              <a:off x="5351770" y="3146308"/>
              <a:ext cx="736738" cy="59958"/>
            </a:xfrm>
            <a:custGeom>
              <a:gdLst>
                <a:gd fmla="*/ 123 w 415" name="T0"/>
                <a:gd fmla="*/ 0 h 34" name="T1"/>
                <a:gd fmla="*/ 415 w 415" name="T2"/>
                <a:gd fmla="*/ 29 h 34" name="T3"/>
                <a:gd fmla="*/ 383 w 415" name="T4"/>
                <a:gd fmla="*/ 34 h 34" name="T5"/>
                <a:gd fmla="*/ 0 w 415" name="T6"/>
                <a:gd fmla="*/ 18 h 34" name="T7"/>
                <a:gd fmla="*/ 123 w 415" name="T8"/>
                <a:gd fmla="*/ 0 h 34" name="T9"/>
              </a:gdLst>
              <a:cxnLst>
                <a:cxn ang="0">
                  <a:pos x="T0" y="T1"/>
                </a:cxn>
                <a:cxn ang="0">
                  <a:pos x="T2" y="T3"/>
                </a:cxn>
                <a:cxn ang="0">
                  <a:pos x="T4" y="T5"/>
                </a:cxn>
                <a:cxn ang="0">
                  <a:pos x="T6" y="T7"/>
                </a:cxn>
                <a:cxn ang="0">
                  <a:pos x="T8" y="T9"/>
                </a:cxn>
              </a:cxnLst>
              <a:rect b="b" l="0" r="r" t="0"/>
              <a:pathLst>
                <a:path h="34" w="415">
                  <a:moveTo>
                    <a:pt x="123" y="0"/>
                  </a:moveTo>
                  <a:cubicBezTo>
                    <a:pt x="415" y="29"/>
                    <a:pt x="415" y="29"/>
                    <a:pt x="415" y="29"/>
                  </a:cubicBezTo>
                  <a:cubicBezTo>
                    <a:pt x="401" y="30"/>
                    <a:pt x="391" y="32"/>
                    <a:pt x="383" y="34"/>
                  </a:cubicBezTo>
                  <a:cubicBezTo>
                    <a:pt x="0" y="18"/>
                    <a:pt x="0" y="18"/>
                    <a:pt x="0" y="18"/>
                  </a:cubicBezTo>
                  <a:cubicBezTo>
                    <a:pt x="28" y="11"/>
                    <a:pt x="70" y="5"/>
                    <a:pt x="12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63" name="Freeform 260"/>
            <p:cNvSpPr/>
            <p:nvPr/>
          </p:nvSpPr>
          <p:spPr bwMode="auto">
            <a:xfrm>
              <a:off x="5276822" y="3245239"/>
              <a:ext cx="754726" cy="37474"/>
            </a:xfrm>
            <a:custGeom>
              <a:gdLst>
                <a:gd fmla="*/ 42 w 425" name="T0"/>
                <a:gd fmla="*/ 0 h 21" name="T1"/>
                <a:gd fmla="*/ 0 w 425" name="T2"/>
                <a:gd fmla="*/ 21 h 21" name="T3"/>
                <a:gd fmla="*/ 414 w 425" name="T4"/>
                <a:gd fmla="*/ 21 h 21" name="T5"/>
                <a:gd fmla="*/ 425 w 425" name="T6"/>
                <a:gd fmla="*/ 16 h 21" name="T7"/>
                <a:gd fmla="*/ 42 w 425" name="T8"/>
                <a:gd fmla="*/ 0 h 21" name="T9"/>
              </a:gdLst>
              <a:cxnLst>
                <a:cxn ang="0">
                  <a:pos x="T0" y="T1"/>
                </a:cxn>
                <a:cxn ang="0">
                  <a:pos x="T2" y="T3"/>
                </a:cxn>
                <a:cxn ang="0">
                  <a:pos x="T4" y="T5"/>
                </a:cxn>
                <a:cxn ang="0">
                  <a:pos x="T6" y="T7"/>
                </a:cxn>
                <a:cxn ang="0">
                  <a:pos x="T8" y="T9"/>
                </a:cxn>
              </a:cxnLst>
              <a:rect b="b" l="0" r="r" t="0"/>
              <a:pathLst>
                <a:path h="21" w="425">
                  <a:moveTo>
                    <a:pt x="42" y="0"/>
                  </a:moveTo>
                  <a:cubicBezTo>
                    <a:pt x="15" y="7"/>
                    <a:pt x="0" y="14"/>
                    <a:pt x="0" y="21"/>
                  </a:cubicBezTo>
                  <a:cubicBezTo>
                    <a:pt x="414" y="21"/>
                    <a:pt x="414" y="21"/>
                    <a:pt x="414" y="21"/>
                  </a:cubicBezTo>
                  <a:cubicBezTo>
                    <a:pt x="414" y="19"/>
                    <a:pt x="418" y="18"/>
                    <a:pt x="425" y="16"/>
                  </a:cubicBezTo>
                  <a:lnTo>
                    <a:pt x="4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64" name="Rectangle 261"/>
            <p:cNvSpPr>
              <a:spLocks noChangeArrowheads="1"/>
            </p:cNvSpPr>
            <p:nvPr/>
          </p:nvSpPr>
          <p:spPr bwMode="auto">
            <a:xfrm>
              <a:off x="5276822" y="3282713"/>
              <a:ext cx="735239" cy="67453"/>
            </a:xfrm>
            <a:prstGeom prst="rect">
              <a:avLst/>
            </a:pr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65" name="Freeform 262"/>
            <p:cNvSpPr/>
            <p:nvPr/>
          </p:nvSpPr>
          <p:spPr bwMode="auto">
            <a:xfrm>
              <a:off x="5351770" y="3180034"/>
              <a:ext cx="679778" cy="93685"/>
            </a:xfrm>
            <a:custGeom>
              <a:gdLst>
                <a:gd fmla="*/ 907 w 907" name="T0"/>
                <a:gd fmla="*/ 125 h 125" name="T1"/>
                <a:gd fmla="*/ 0 w 907" name="T2"/>
                <a:gd fmla="*/ 87 h 125" name="T3"/>
                <a:gd fmla="*/ 0 w 907" name="T4"/>
                <a:gd fmla="*/ 0 h 125" name="T5"/>
                <a:gd fmla="*/ 907 w 907" name="T6"/>
                <a:gd fmla="*/ 35 h 125" name="T7"/>
                <a:gd fmla="*/ 907 w 907" name="T8"/>
                <a:gd fmla="*/ 125 h 125" name="T9"/>
              </a:gdLst>
              <a:cxnLst>
                <a:cxn ang="0">
                  <a:pos x="T0" y="T1"/>
                </a:cxn>
                <a:cxn ang="0">
                  <a:pos x="T2" y="T3"/>
                </a:cxn>
                <a:cxn ang="0">
                  <a:pos x="T4" y="T5"/>
                </a:cxn>
                <a:cxn ang="0">
                  <a:pos x="T6" y="T7"/>
                </a:cxn>
                <a:cxn ang="0">
                  <a:pos x="T8" y="T9"/>
                </a:cxn>
              </a:cxnLst>
              <a:rect b="b" l="0" r="r" t="0"/>
              <a:pathLst>
                <a:path h="125" w="906">
                  <a:moveTo>
                    <a:pt x="907" y="125"/>
                  </a:moveTo>
                  <a:lnTo>
                    <a:pt x="0" y="87"/>
                  </a:lnTo>
                  <a:lnTo>
                    <a:pt x="0" y="0"/>
                  </a:lnTo>
                  <a:lnTo>
                    <a:pt x="907" y="35"/>
                  </a:lnTo>
                  <a:lnTo>
                    <a:pt x="907" y="125"/>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66" name="Freeform 263"/>
            <p:cNvSpPr/>
            <p:nvPr/>
          </p:nvSpPr>
          <p:spPr bwMode="auto">
            <a:xfrm>
              <a:off x="5569868" y="3080353"/>
              <a:ext cx="518640" cy="119167"/>
            </a:xfrm>
            <a:custGeom>
              <a:gdLst>
                <a:gd fmla="*/ 692 w 692" name="T0"/>
                <a:gd fmla="*/ 159 h 159" name="T1"/>
                <a:gd fmla="*/ 0 w 692" name="T2"/>
                <a:gd fmla="*/ 88 h 159" name="T3"/>
                <a:gd fmla="*/ 0 w 692" name="T4"/>
                <a:gd fmla="*/ 0 h 159" name="T5"/>
                <a:gd fmla="*/ 692 w 692" name="T6"/>
                <a:gd fmla="*/ 69 h 159" name="T7"/>
                <a:gd fmla="*/ 692 w 692" name="T8"/>
                <a:gd fmla="*/ 159 h 159" name="T9"/>
              </a:gdLst>
              <a:cxnLst>
                <a:cxn ang="0">
                  <a:pos x="T0" y="T1"/>
                </a:cxn>
                <a:cxn ang="0">
                  <a:pos x="T2" y="T3"/>
                </a:cxn>
                <a:cxn ang="0">
                  <a:pos x="T4" y="T5"/>
                </a:cxn>
                <a:cxn ang="0">
                  <a:pos x="T6" y="T7"/>
                </a:cxn>
                <a:cxn ang="0">
                  <a:pos x="T8" y="T9"/>
                </a:cxn>
              </a:cxnLst>
              <a:rect b="b" l="0" r="r" t="0"/>
              <a:pathLst>
                <a:path h="159" w="692">
                  <a:moveTo>
                    <a:pt x="692" y="159"/>
                  </a:moveTo>
                  <a:lnTo>
                    <a:pt x="0" y="88"/>
                  </a:lnTo>
                  <a:lnTo>
                    <a:pt x="0" y="0"/>
                  </a:lnTo>
                  <a:lnTo>
                    <a:pt x="692" y="69"/>
                  </a:lnTo>
                  <a:lnTo>
                    <a:pt x="692" y="159"/>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67" name="Freeform 264"/>
            <p:cNvSpPr/>
            <p:nvPr/>
          </p:nvSpPr>
          <p:spPr bwMode="auto">
            <a:xfrm>
              <a:off x="5887648" y="2991915"/>
              <a:ext cx="284053" cy="134906"/>
            </a:xfrm>
            <a:custGeom>
              <a:gdLst>
                <a:gd fmla="*/ 379 w 379" name="T0"/>
                <a:gd fmla="*/ 180 h 180" name="T1"/>
                <a:gd fmla="*/ 0 w 379" name="T2"/>
                <a:gd fmla="*/ 90 h 180" name="T3"/>
                <a:gd fmla="*/ 0 w 379" name="T4"/>
                <a:gd fmla="*/ 0 h 180" name="T5"/>
                <a:gd fmla="*/ 379 w 379" name="T6"/>
                <a:gd fmla="*/ 90 h 180" name="T7"/>
                <a:gd fmla="*/ 379 w 379" name="T8"/>
                <a:gd fmla="*/ 180 h 180" name="T9"/>
              </a:gdLst>
              <a:cxnLst>
                <a:cxn ang="0">
                  <a:pos x="T0" y="T1"/>
                </a:cxn>
                <a:cxn ang="0">
                  <a:pos x="T2" y="T3"/>
                </a:cxn>
                <a:cxn ang="0">
                  <a:pos x="T4" y="T5"/>
                </a:cxn>
                <a:cxn ang="0">
                  <a:pos x="T6" y="T7"/>
                </a:cxn>
                <a:cxn ang="0">
                  <a:pos x="T8" y="T9"/>
                </a:cxn>
              </a:cxnLst>
              <a:rect b="b" l="0" r="r" t="0"/>
              <a:pathLst>
                <a:path h="180" w="379">
                  <a:moveTo>
                    <a:pt x="379" y="180"/>
                  </a:moveTo>
                  <a:lnTo>
                    <a:pt x="0" y="90"/>
                  </a:lnTo>
                  <a:lnTo>
                    <a:pt x="0" y="0"/>
                  </a:lnTo>
                  <a:lnTo>
                    <a:pt x="379" y="90"/>
                  </a:lnTo>
                  <a:lnTo>
                    <a:pt x="379" y="180"/>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68" name="Freeform 265"/>
            <p:cNvSpPr/>
            <p:nvPr/>
          </p:nvSpPr>
          <p:spPr bwMode="auto">
            <a:xfrm>
              <a:off x="5566121" y="3434857"/>
              <a:ext cx="522387" cy="116919"/>
            </a:xfrm>
            <a:custGeom>
              <a:gdLst>
                <a:gd fmla="*/ 697 w 697" name="T0"/>
                <a:gd fmla="*/ 88 h 156" name="T1"/>
                <a:gd fmla="*/ 0 w 697" name="T2"/>
                <a:gd fmla="*/ 156 h 156" name="T3"/>
                <a:gd fmla="*/ 0 w 697" name="T4"/>
                <a:gd fmla="*/ 69 h 156" name="T5"/>
                <a:gd fmla="*/ 697 w 697" name="T6"/>
                <a:gd fmla="*/ 0 h 156" name="T7"/>
                <a:gd fmla="*/ 697 w 697" name="T8"/>
                <a:gd fmla="*/ 88 h 156" name="T9"/>
              </a:gdLst>
              <a:cxnLst>
                <a:cxn ang="0">
                  <a:pos x="T0" y="T1"/>
                </a:cxn>
                <a:cxn ang="0">
                  <a:pos x="T2" y="T3"/>
                </a:cxn>
                <a:cxn ang="0">
                  <a:pos x="T4" y="T5"/>
                </a:cxn>
                <a:cxn ang="0">
                  <a:pos x="T6" y="T7"/>
                </a:cxn>
                <a:cxn ang="0">
                  <a:pos x="T8" y="T9"/>
                </a:cxn>
              </a:cxnLst>
              <a:rect b="b" l="0" r="r" t="0"/>
              <a:pathLst>
                <a:path h="156" w="697">
                  <a:moveTo>
                    <a:pt x="697" y="88"/>
                  </a:moveTo>
                  <a:lnTo>
                    <a:pt x="0" y="156"/>
                  </a:lnTo>
                  <a:lnTo>
                    <a:pt x="0" y="69"/>
                  </a:lnTo>
                  <a:lnTo>
                    <a:pt x="697" y="0"/>
                  </a:lnTo>
                  <a:lnTo>
                    <a:pt x="697" y="88"/>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69" name="Freeform 266"/>
            <p:cNvSpPr/>
            <p:nvPr/>
          </p:nvSpPr>
          <p:spPr bwMode="auto">
            <a:xfrm>
              <a:off x="5895143" y="3507556"/>
              <a:ext cx="276558" cy="133407"/>
            </a:xfrm>
            <a:custGeom>
              <a:gdLst>
                <a:gd fmla="*/ 369 w 369" name="T0"/>
                <a:gd fmla="*/ 88 h 178" name="T1"/>
                <a:gd fmla="*/ 0 w 369" name="T2"/>
                <a:gd fmla="*/ 178 h 178" name="T3"/>
                <a:gd fmla="*/ 0 w 369" name="T4"/>
                <a:gd fmla="*/ 88 h 178" name="T5"/>
                <a:gd fmla="*/ 369 w 369" name="T6"/>
                <a:gd fmla="*/ 0 h 178" name="T7"/>
                <a:gd fmla="*/ 369 w 369" name="T8"/>
                <a:gd fmla="*/ 88 h 178" name="T9"/>
              </a:gdLst>
              <a:cxnLst>
                <a:cxn ang="0">
                  <a:pos x="T0" y="T1"/>
                </a:cxn>
                <a:cxn ang="0">
                  <a:pos x="T2" y="T3"/>
                </a:cxn>
                <a:cxn ang="0">
                  <a:pos x="T4" y="T5"/>
                </a:cxn>
                <a:cxn ang="0">
                  <a:pos x="T6" y="T7"/>
                </a:cxn>
                <a:cxn ang="0">
                  <a:pos x="T8" y="T9"/>
                </a:cxn>
              </a:cxnLst>
              <a:rect b="b" l="0" r="r" t="0"/>
              <a:pathLst>
                <a:path h="178" w="369">
                  <a:moveTo>
                    <a:pt x="369" y="88"/>
                  </a:moveTo>
                  <a:lnTo>
                    <a:pt x="0" y="178"/>
                  </a:lnTo>
                  <a:lnTo>
                    <a:pt x="0" y="88"/>
                  </a:lnTo>
                  <a:lnTo>
                    <a:pt x="369" y="0"/>
                  </a:lnTo>
                  <a:lnTo>
                    <a:pt x="369" y="88"/>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70" name="Freeform 267"/>
            <p:cNvSpPr/>
            <p:nvPr/>
          </p:nvSpPr>
          <p:spPr bwMode="auto">
            <a:xfrm>
              <a:off x="5354768" y="3426613"/>
              <a:ext cx="733740" cy="59958"/>
            </a:xfrm>
            <a:custGeom>
              <a:gdLst>
                <a:gd fmla="*/ 382 w 413" name="T0"/>
                <a:gd fmla="*/ 0 h 34" name="T1"/>
                <a:gd fmla="*/ 413 w 413" name="T2"/>
                <a:gd fmla="*/ 5 h 34" name="T3"/>
                <a:gd fmla="*/ 121 w 413" name="T4"/>
                <a:gd fmla="*/ 34 h 34" name="T5"/>
                <a:gd fmla="*/ 0 w 413" name="T6"/>
                <a:gd fmla="*/ 16 h 34" name="T7"/>
                <a:gd fmla="*/ 382 w 413" name="T8"/>
                <a:gd fmla="*/ 0 h 34" name="T9"/>
              </a:gdLst>
              <a:cxnLst>
                <a:cxn ang="0">
                  <a:pos x="T0" y="T1"/>
                </a:cxn>
                <a:cxn ang="0">
                  <a:pos x="T2" y="T3"/>
                </a:cxn>
                <a:cxn ang="0">
                  <a:pos x="T4" y="T5"/>
                </a:cxn>
                <a:cxn ang="0">
                  <a:pos x="T6" y="T7"/>
                </a:cxn>
                <a:cxn ang="0">
                  <a:pos x="T8" y="T9"/>
                </a:cxn>
              </a:cxnLst>
              <a:rect b="b" l="0" r="r" t="0"/>
              <a:pathLst>
                <a:path h="34" w="412">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71" name="Freeform 268"/>
            <p:cNvSpPr/>
            <p:nvPr/>
          </p:nvSpPr>
          <p:spPr bwMode="auto">
            <a:xfrm>
              <a:off x="5566121" y="3500811"/>
              <a:ext cx="605579" cy="72699"/>
            </a:xfrm>
            <a:custGeom>
              <a:gdLst>
                <a:gd fmla="*/ 293 w 341" name="T0"/>
                <a:gd fmla="*/ 0 h 41" name="T1"/>
                <a:gd fmla="*/ 341 w 341" name="T2"/>
                <a:gd fmla="*/ 4 h 41" name="T3"/>
                <a:gd fmla="*/ 185 w 341" name="T4"/>
                <a:gd fmla="*/ 41 h 41" name="T5"/>
                <a:gd fmla="*/ 0 w 341" name="T6"/>
                <a:gd fmla="*/ 29 h 41" name="T7"/>
                <a:gd fmla="*/ 293 w 341" name="T8"/>
                <a:gd fmla="*/ 0 h 41" name="T9"/>
              </a:gdLst>
              <a:cxnLst>
                <a:cxn ang="0">
                  <a:pos x="T0" y="T1"/>
                </a:cxn>
                <a:cxn ang="0">
                  <a:pos x="T2" y="T3"/>
                </a:cxn>
                <a:cxn ang="0">
                  <a:pos x="T4" y="T5"/>
                </a:cxn>
                <a:cxn ang="0">
                  <a:pos x="T6" y="T7"/>
                </a:cxn>
                <a:cxn ang="0">
                  <a:pos x="T8" y="T9"/>
                </a:cxn>
              </a:cxnLst>
              <a:rect b="b" l="0" r="r" t="0"/>
              <a:pathLst>
                <a:path h="41" w="341">
                  <a:moveTo>
                    <a:pt x="293" y="0"/>
                  </a:moveTo>
                  <a:cubicBezTo>
                    <a:pt x="306" y="2"/>
                    <a:pt x="323" y="3"/>
                    <a:pt x="341" y="4"/>
                  </a:cubicBezTo>
                  <a:cubicBezTo>
                    <a:pt x="185" y="41"/>
                    <a:pt x="185" y="41"/>
                    <a:pt x="185" y="41"/>
                  </a:cubicBezTo>
                  <a:cubicBezTo>
                    <a:pt x="115" y="39"/>
                    <a:pt x="52" y="34"/>
                    <a:pt x="0" y="29"/>
                  </a:cubicBezTo>
                  <a:lnTo>
                    <a:pt x="29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72" name="Freeform 269"/>
            <p:cNvSpPr/>
            <p:nvPr/>
          </p:nvSpPr>
          <p:spPr bwMode="auto">
            <a:xfrm>
              <a:off x="5895143" y="3573511"/>
              <a:ext cx="376239" cy="74198"/>
            </a:xfrm>
            <a:custGeom>
              <a:gdLst>
                <a:gd fmla="*/ 156 w 212" name="T0"/>
                <a:gd fmla="*/ 0 h 42" name="T1"/>
                <a:gd fmla="*/ 212 w 212" name="T2"/>
                <a:gd fmla="*/ 1 h 42" name="T3"/>
                <a:gd fmla="*/ 212 w 212" name="T4"/>
                <a:gd fmla="*/ 42 h 42" name="T5"/>
                <a:gd fmla="*/ 0 w 212" name="T6"/>
                <a:gd fmla="*/ 38 h 42" name="T7"/>
                <a:gd fmla="*/ 156 w 212" name="T8"/>
                <a:gd fmla="*/ 0 h 42" name="T9"/>
              </a:gdLst>
              <a:cxnLst>
                <a:cxn ang="0">
                  <a:pos x="T0" y="T1"/>
                </a:cxn>
                <a:cxn ang="0">
                  <a:pos x="T2" y="T3"/>
                </a:cxn>
                <a:cxn ang="0">
                  <a:pos x="T4" y="T5"/>
                </a:cxn>
                <a:cxn ang="0">
                  <a:pos x="T6" y="T7"/>
                </a:cxn>
                <a:cxn ang="0">
                  <a:pos x="T8" y="T9"/>
                </a:cxn>
              </a:cxnLst>
              <a:rect b="b" l="0" r="r" t="0"/>
              <a:pathLst>
                <a:path h="42" w="211">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73" name="Freeform 270"/>
            <p:cNvSpPr/>
            <p:nvPr/>
          </p:nvSpPr>
          <p:spPr bwMode="auto">
            <a:xfrm>
              <a:off x="6512714" y="3817841"/>
              <a:ext cx="756225" cy="37474"/>
            </a:xfrm>
            <a:custGeom>
              <a:gdLst>
                <a:gd fmla="*/ 11 w 426" name="T0"/>
                <a:gd fmla="*/ 0 h 21" name="T1"/>
                <a:gd fmla="*/ 426 w 426" name="T2"/>
                <a:gd fmla="*/ 0 h 21" name="T3"/>
                <a:gd fmla="*/ 383 w 426" name="T4"/>
                <a:gd fmla="*/ 21 h 21" name="T5"/>
                <a:gd fmla="*/ 0 w 426" name="T6"/>
                <a:gd fmla="*/ 6 h 21" name="T7"/>
                <a:gd fmla="*/ 11 w 426" name="T8"/>
                <a:gd fmla="*/ 0 h 21" name="T9"/>
              </a:gdLst>
              <a:cxnLst>
                <a:cxn ang="0">
                  <a:pos x="T0" y="T1"/>
                </a:cxn>
                <a:cxn ang="0">
                  <a:pos x="T2" y="T3"/>
                </a:cxn>
                <a:cxn ang="0">
                  <a:pos x="T4" y="T5"/>
                </a:cxn>
                <a:cxn ang="0">
                  <a:pos x="T6" y="T7"/>
                </a:cxn>
                <a:cxn ang="0">
                  <a:pos x="T8" y="T9"/>
                </a:cxn>
              </a:cxnLst>
              <a:rect b="b" l="0" r="r" t="0"/>
              <a:pathLst>
                <a:path h="21" w="426">
                  <a:moveTo>
                    <a:pt x="11" y="0"/>
                  </a:moveTo>
                  <a:cubicBezTo>
                    <a:pt x="426" y="0"/>
                    <a:pt x="426" y="0"/>
                    <a:pt x="426" y="0"/>
                  </a:cubicBezTo>
                  <a:cubicBezTo>
                    <a:pt x="426" y="8"/>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74" name="Freeform 271"/>
            <p:cNvSpPr/>
            <p:nvPr/>
          </p:nvSpPr>
          <p:spPr bwMode="auto">
            <a:xfrm>
              <a:off x="6455753" y="3761630"/>
              <a:ext cx="736738" cy="58459"/>
            </a:xfrm>
            <a:custGeom>
              <a:gdLst>
                <a:gd fmla="*/ 32 w 415" name="T0"/>
                <a:gd fmla="*/ 0 h 33" name="T1"/>
                <a:gd fmla="*/ 415 w 415" name="T2"/>
                <a:gd fmla="*/ 15 h 33" name="T3"/>
                <a:gd fmla="*/ 293 w 415" name="T4"/>
                <a:gd fmla="*/ 33 h 33" name="T5"/>
                <a:gd fmla="*/ 0 w 415" name="T6"/>
                <a:gd fmla="*/ 5 h 33" name="T7"/>
                <a:gd fmla="*/ 32 w 415" name="T8"/>
                <a:gd fmla="*/ 0 h 33" name="T9"/>
              </a:gdLst>
              <a:cxnLst>
                <a:cxn ang="0">
                  <a:pos x="T0" y="T1"/>
                </a:cxn>
                <a:cxn ang="0">
                  <a:pos x="T2" y="T3"/>
                </a:cxn>
                <a:cxn ang="0">
                  <a:pos x="T4" y="T5"/>
                </a:cxn>
                <a:cxn ang="0">
                  <a:pos x="T6" y="T7"/>
                </a:cxn>
                <a:cxn ang="0">
                  <a:pos x="T8" y="T9"/>
                </a:cxn>
              </a:cxnLst>
              <a:rect b="b" l="0" r="r" t="0"/>
              <a:pathLst>
                <a:path h="33" w="415">
                  <a:moveTo>
                    <a:pt x="32" y="0"/>
                  </a:moveTo>
                  <a:cubicBezTo>
                    <a:pt x="415" y="15"/>
                    <a:pt x="415" y="15"/>
                    <a:pt x="415" y="15"/>
                  </a:cubicBezTo>
                  <a:cubicBezTo>
                    <a:pt x="387" y="22"/>
                    <a:pt x="345" y="28"/>
                    <a:pt x="293" y="33"/>
                  </a:cubicBezTo>
                  <a:cubicBezTo>
                    <a:pt x="0" y="5"/>
                    <a:pt x="0" y="5"/>
                    <a:pt x="0" y="5"/>
                  </a:cubicBezTo>
                  <a:cubicBezTo>
                    <a:pt x="14" y="3"/>
                    <a:pt x="25" y="2"/>
                    <a:pt x="3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75" name="Freeform 272"/>
            <p:cNvSpPr/>
            <p:nvPr/>
          </p:nvSpPr>
          <p:spPr bwMode="auto">
            <a:xfrm>
              <a:off x="6372561" y="3702421"/>
              <a:ext cx="603331" cy="72699"/>
            </a:xfrm>
            <a:custGeom>
              <a:gdLst>
                <a:gd fmla="*/ 47 w 340" name="T0"/>
                <a:gd fmla="*/ 0 h 41" name="T1"/>
                <a:gd fmla="*/ 340 w 340" name="T2"/>
                <a:gd fmla="*/ 29 h 41" name="T3"/>
                <a:gd fmla="*/ 160 w 340" name="T4"/>
                <a:gd fmla="*/ 41 h 41" name="T5"/>
                <a:gd fmla="*/ 0 w 340" name="T6"/>
                <a:gd fmla="*/ 3 h 41" name="T7"/>
                <a:gd fmla="*/ 47 w 340" name="T8"/>
                <a:gd fmla="*/ 0 h 41" name="T9"/>
              </a:gdLst>
              <a:cxnLst>
                <a:cxn ang="0">
                  <a:pos x="T0" y="T1"/>
                </a:cxn>
                <a:cxn ang="0">
                  <a:pos x="T2" y="T3"/>
                </a:cxn>
                <a:cxn ang="0">
                  <a:pos x="T4" y="T5"/>
                </a:cxn>
                <a:cxn ang="0">
                  <a:pos x="T6" y="T7"/>
                </a:cxn>
                <a:cxn ang="0">
                  <a:pos x="T8" y="T9"/>
                </a:cxn>
              </a:cxnLst>
              <a:rect b="b" l="0" r="r" t="0"/>
              <a:pathLst>
                <a:path h="41" w="340">
                  <a:moveTo>
                    <a:pt x="47" y="0"/>
                  </a:moveTo>
                  <a:cubicBezTo>
                    <a:pt x="340" y="29"/>
                    <a:pt x="340" y="29"/>
                    <a:pt x="340" y="29"/>
                  </a:cubicBezTo>
                  <a:cubicBezTo>
                    <a:pt x="289" y="34"/>
                    <a:pt x="228" y="38"/>
                    <a:pt x="160" y="41"/>
                  </a:cubicBezTo>
                  <a:cubicBezTo>
                    <a:pt x="0" y="3"/>
                    <a:pt x="0" y="3"/>
                    <a:pt x="0" y="3"/>
                  </a:cubicBezTo>
                  <a:cubicBezTo>
                    <a:pt x="18" y="2"/>
                    <a:pt x="34" y="1"/>
                    <a:pt x="4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76" name="Freeform 273"/>
            <p:cNvSpPr/>
            <p:nvPr/>
          </p:nvSpPr>
          <p:spPr bwMode="auto">
            <a:xfrm>
              <a:off x="6271381" y="3640964"/>
              <a:ext cx="385232" cy="74198"/>
            </a:xfrm>
            <a:custGeom>
              <a:gdLst>
                <a:gd fmla="*/ 57 w 217" name="T0"/>
                <a:gd fmla="*/ 0 h 42" name="T1"/>
                <a:gd fmla="*/ 217 w 217" name="T2"/>
                <a:gd fmla="*/ 38 h 42" name="T3"/>
                <a:gd fmla="*/ 0 w 217" name="T4"/>
                <a:gd fmla="*/ 42 h 42" name="T5"/>
                <a:gd fmla="*/ 0 w 217" name="T6"/>
                <a:gd fmla="*/ 1 h 42" name="T7"/>
                <a:gd fmla="*/ 57 w 217" name="T8"/>
                <a:gd fmla="*/ 0 h 42" name="T9"/>
              </a:gdLst>
              <a:cxnLst>
                <a:cxn ang="0">
                  <a:pos x="T0" y="T1"/>
                </a:cxn>
                <a:cxn ang="0">
                  <a:pos x="T2" y="T3"/>
                </a:cxn>
                <a:cxn ang="0">
                  <a:pos x="T4" y="T5"/>
                </a:cxn>
                <a:cxn ang="0">
                  <a:pos x="T6" y="T7"/>
                </a:cxn>
                <a:cxn ang="0">
                  <a:pos x="T8" y="T9"/>
                </a:cxn>
              </a:cxnLst>
              <a:rect b="b" l="0" r="r" t="0"/>
              <a:pathLst>
                <a:path h="42" w="216">
                  <a:moveTo>
                    <a:pt x="57" y="0"/>
                  </a:moveTo>
                  <a:cubicBezTo>
                    <a:pt x="217" y="38"/>
                    <a:pt x="217" y="38"/>
                    <a:pt x="217" y="38"/>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77" name="Freeform 274"/>
            <p:cNvSpPr/>
            <p:nvPr/>
          </p:nvSpPr>
          <p:spPr bwMode="auto">
            <a:xfrm>
              <a:off x="5566121" y="2357856"/>
              <a:ext cx="522387" cy="116919"/>
            </a:xfrm>
            <a:custGeom>
              <a:gdLst>
                <a:gd fmla="*/ 697 w 697" name="T0"/>
                <a:gd fmla="*/ 87 h 156" name="T1"/>
                <a:gd fmla="*/ 0 w 697" name="T2"/>
                <a:gd fmla="*/ 156 h 156" name="T3"/>
                <a:gd fmla="*/ 0 w 697" name="T4"/>
                <a:gd fmla="*/ 68 h 156" name="T5"/>
                <a:gd fmla="*/ 697 w 697" name="T6"/>
                <a:gd fmla="*/ 0 h 156" name="T7"/>
                <a:gd fmla="*/ 697 w 697" name="T8"/>
                <a:gd fmla="*/ 87 h 156" name="T9"/>
              </a:gdLst>
              <a:cxnLst>
                <a:cxn ang="0">
                  <a:pos x="T0" y="T1"/>
                </a:cxn>
                <a:cxn ang="0">
                  <a:pos x="T2" y="T3"/>
                </a:cxn>
                <a:cxn ang="0">
                  <a:pos x="T4" y="T5"/>
                </a:cxn>
                <a:cxn ang="0">
                  <a:pos x="T6" y="T7"/>
                </a:cxn>
                <a:cxn ang="0">
                  <a:pos x="T8" y="T9"/>
                </a:cxn>
              </a:cxnLst>
              <a:rect b="b" l="0" r="r" t="0"/>
              <a:pathLst>
                <a:path h="156" w="697">
                  <a:moveTo>
                    <a:pt x="697" y="87"/>
                  </a:moveTo>
                  <a:lnTo>
                    <a:pt x="0" y="156"/>
                  </a:lnTo>
                  <a:lnTo>
                    <a:pt x="0" y="68"/>
                  </a:lnTo>
                  <a:lnTo>
                    <a:pt x="697" y="0"/>
                  </a:lnTo>
                  <a:lnTo>
                    <a:pt x="697" y="87"/>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78" name="Freeform 275"/>
            <p:cNvSpPr/>
            <p:nvPr/>
          </p:nvSpPr>
          <p:spPr bwMode="auto">
            <a:xfrm>
              <a:off x="5895143" y="2428307"/>
              <a:ext cx="276558" cy="134906"/>
            </a:xfrm>
            <a:custGeom>
              <a:gdLst>
                <a:gd fmla="*/ 369 w 369" name="T0"/>
                <a:gd fmla="*/ 90 h 180" name="T1"/>
                <a:gd fmla="*/ 0 w 369" name="T2"/>
                <a:gd fmla="*/ 180 h 180" name="T3"/>
                <a:gd fmla="*/ 0 w 369" name="T4"/>
                <a:gd fmla="*/ 90 h 180" name="T5"/>
                <a:gd fmla="*/ 369 w 369" name="T6"/>
                <a:gd fmla="*/ 0 h 180" name="T7"/>
                <a:gd fmla="*/ 369 w 369" name="T8"/>
                <a:gd fmla="*/ 90 h 180" name="T9"/>
              </a:gdLst>
              <a:cxnLst>
                <a:cxn ang="0">
                  <a:pos x="T0" y="T1"/>
                </a:cxn>
                <a:cxn ang="0">
                  <a:pos x="T2" y="T3"/>
                </a:cxn>
                <a:cxn ang="0">
                  <a:pos x="T4" y="T5"/>
                </a:cxn>
                <a:cxn ang="0">
                  <a:pos x="T6" y="T7"/>
                </a:cxn>
                <a:cxn ang="0">
                  <a:pos x="T8" y="T9"/>
                </a:cxn>
              </a:cxnLst>
              <a:rect b="b" l="0" r="r" t="0"/>
              <a:pathLst>
                <a:path h="180" w="369">
                  <a:moveTo>
                    <a:pt x="369" y="90"/>
                  </a:moveTo>
                  <a:lnTo>
                    <a:pt x="0" y="180"/>
                  </a:lnTo>
                  <a:lnTo>
                    <a:pt x="0" y="90"/>
                  </a:lnTo>
                  <a:lnTo>
                    <a:pt x="369" y="0"/>
                  </a:lnTo>
                  <a:lnTo>
                    <a:pt x="369" y="90"/>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79" name="Freeform 276"/>
            <p:cNvSpPr/>
            <p:nvPr/>
          </p:nvSpPr>
          <p:spPr bwMode="auto">
            <a:xfrm>
              <a:off x="5354768" y="2348862"/>
              <a:ext cx="733740" cy="59958"/>
            </a:xfrm>
            <a:custGeom>
              <a:gdLst>
                <a:gd fmla="*/ 382 w 413" name="T0"/>
                <a:gd fmla="*/ 0 h 34" name="T1"/>
                <a:gd fmla="*/ 413 w 413" name="T2"/>
                <a:gd fmla="*/ 5 h 34" name="T3"/>
                <a:gd fmla="*/ 121 w 413" name="T4"/>
                <a:gd fmla="*/ 34 h 34" name="T5"/>
                <a:gd fmla="*/ 0 w 413" name="T6"/>
                <a:gd fmla="*/ 16 h 34" name="T7"/>
                <a:gd fmla="*/ 382 w 413" name="T8"/>
                <a:gd fmla="*/ 0 h 34" name="T9"/>
              </a:gdLst>
              <a:cxnLst>
                <a:cxn ang="0">
                  <a:pos x="T0" y="T1"/>
                </a:cxn>
                <a:cxn ang="0">
                  <a:pos x="T2" y="T3"/>
                </a:cxn>
                <a:cxn ang="0">
                  <a:pos x="T4" y="T5"/>
                </a:cxn>
                <a:cxn ang="0">
                  <a:pos x="T6" y="T7"/>
                </a:cxn>
                <a:cxn ang="0">
                  <a:pos x="T8" y="T9"/>
                </a:cxn>
              </a:cxnLst>
              <a:rect b="b" l="0" r="r" t="0"/>
              <a:pathLst>
                <a:path h="34" w="412">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80" name="Freeform 277"/>
            <p:cNvSpPr/>
            <p:nvPr/>
          </p:nvSpPr>
          <p:spPr bwMode="auto">
            <a:xfrm>
              <a:off x="5566121" y="2423060"/>
              <a:ext cx="605579" cy="72699"/>
            </a:xfrm>
            <a:custGeom>
              <a:gdLst>
                <a:gd fmla="*/ 293 w 341" name="T0"/>
                <a:gd fmla="*/ 0 h 41" name="T1"/>
                <a:gd fmla="*/ 341 w 341" name="T2"/>
                <a:gd fmla="*/ 4 h 41" name="T3"/>
                <a:gd fmla="*/ 185 w 341" name="T4"/>
                <a:gd fmla="*/ 41 h 41" name="T5"/>
                <a:gd fmla="*/ 0 w 341" name="T6"/>
                <a:gd fmla="*/ 29 h 41" name="T7"/>
                <a:gd fmla="*/ 293 w 341" name="T8"/>
                <a:gd fmla="*/ 0 h 41" name="T9"/>
              </a:gdLst>
              <a:cxnLst>
                <a:cxn ang="0">
                  <a:pos x="T0" y="T1"/>
                </a:cxn>
                <a:cxn ang="0">
                  <a:pos x="T2" y="T3"/>
                </a:cxn>
                <a:cxn ang="0">
                  <a:pos x="T4" y="T5"/>
                </a:cxn>
                <a:cxn ang="0">
                  <a:pos x="T6" y="T7"/>
                </a:cxn>
                <a:cxn ang="0">
                  <a:pos x="T8" y="T9"/>
                </a:cxn>
              </a:cxnLst>
              <a:rect b="b" l="0" r="r" t="0"/>
              <a:pathLst>
                <a:path h="41" w="341">
                  <a:moveTo>
                    <a:pt x="293" y="0"/>
                  </a:moveTo>
                  <a:cubicBezTo>
                    <a:pt x="306" y="2"/>
                    <a:pt x="323" y="3"/>
                    <a:pt x="341" y="4"/>
                  </a:cubicBezTo>
                  <a:cubicBezTo>
                    <a:pt x="185" y="41"/>
                    <a:pt x="185" y="41"/>
                    <a:pt x="185" y="41"/>
                  </a:cubicBezTo>
                  <a:cubicBezTo>
                    <a:pt x="115" y="38"/>
                    <a:pt x="52" y="34"/>
                    <a:pt x="0" y="29"/>
                  </a:cubicBezTo>
                  <a:lnTo>
                    <a:pt x="29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81" name="Freeform 278"/>
            <p:cNvSpPr/>
            <p:nvPr/>
          </p:nvSpPr>
          <p:spPr bwMode="auto">
            <a:xfrm>
              <a:off x="5895143" y="2495760"/>
              <a:ext cx="376239" cy="74198"/>
            </a:xfrm>
            <a:custGeom>
              <a:gdLst>
                <a:gd fmla="*/ 156 w 212" name="T0"/>
                <a:gd fmla="*/ 0 h 42" name="T1"/>
                <a:gd fmla="*/ 212 w 212" name="T2"/>
                <a:gd fmla="*/ 1 h 42" name="T3"/>
                <a:gd fmla="*/ 212 w 212" name="T4"/>
                <a:gd fmla="*/ 42 h 42" name="T5"/>
                <a:gd fmla="*/ 0 w 212" name="T6"/>
                <a:gd fmla="*/ 38 h 42" name="T7"/>
                <a:gd fmla="*/ 156 w 212" name="T8"/>
                <a:gd fmla="*/ 0 h 42" name="T9"/>
              </a:gdLst>
              <a:cxnLst>
                <a:cxn ang="0">
                  <a:pos x="T0" y="T1"/>
                </a:cxn>
                <a:cxn ang="0">
                  <a:pos x="T2" y="T3"/>
                </a:cxn>
                <a:cxn ang="0">
                  <a:pos x="T4" y="T5"/>
                </a:cxn>
                <a:cxn ang="0">
                  <a:pos x="T6" y="T7"/>
                </a:cxn>
                <a:cxn ang="0">
                  <a:pos x="T8" y="T9"/>
                </a:cxn>
              </a:cxnLst>
              <a:rect b="b" l="0" r="r" t="0"/>
              <a:pathLst>
                <a:path h="42" w="211">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82" name="Freeform 279"/>
            <p:cNvSpPr/>
            <p:nvPr/>
          </p:nvSpPr>
          <p:spPr bwMode="auto">
            <a:xfrm>
              <a:off x="6512714" y="2740090"/>
              <a:ext cx="756225" cy="37474"/>
            </a:xfrm>
            <a:custGeom>
              <a:gdLst>
                <a:gd fmla="*/ 11 w 426" name="T0"/>
                <a:gd fmla="*/ 0 h 21" name="T1"/>
                <a:gd fmla="*/ 426 w 426" name="T2"/>
                <a:gd fmla="*/ 0 h 21" name="T3"/>
                <a:gd fmla="*/ 383 w 426" name="T4"/>
                <a:gd fmla="*/ 21 h 21" name="T5"/>
                <a:gd fmla="*/ 0 w 426" name="T6"/>
                <a:gd fmla="*/ 6 h 21" name="T7"/>
                <a:gd fmla="*/ 11 w 426" name="T8"/>
                <a:gd fmla="*/ 0 h 21" name="T9"/>
              </a:gdLst>
              <a:cxnLst>
                <a:cxn ang="0">
                  <a:pos x="T0" y="T1"/>
                </a:cxn>
                <a:cxn ang="0">
                  <a:pos x="T2" y="T3"/>
                </a:cxn>
                <a:cxn ang="0">
                  <a:pos x="T4" y="T5"/>
                </a:cxn>
                <a:cxn ang="0">
                  <a:pos x="T6" y="T7"/>
                </a:cxn>
                <a:cxn ang="0">
                  <a:pos x="T8" y="T9"/>
                </a:cxn>
              </a:cxnLst>
              <a:rect b="b" l="0" r="r" t="0"/>
              <a:pathLst>
                <a:path h="21" w="426">
                  <a:moveTo>
                    <a:pt x="11" y="0"/>
                  </a:moveTo>
                  <a:cubicBezTo>
                    <a:pt x="426" y="0"/>
                    <a:pt x="426" y="0"/>
                    <a:pt x="426" y="0"/>
                  </a:cubicBezTo>
                  <a:cubicBezTo>
                    <a:pt x="426" y="7"/>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83" name="Freeform 280"/>
            <p:cNvSpPr/>
            <p:nvPr/>
          </p:nvSpPr>
          <p:spPr bwMode="auto">
            <a:xfrm>
              <a:off x="6455753" y="2683879"/>
              <a:ext cx="736738" cy="58459"/>
            </a:xfrm>
            <a:custGeom>
              <a:gdLst>
                <a:gd fmla="*/ 32 w 415" name="T0"/>
                <a:gd fmla="*/ 0 h 33" name="T1"/>
                <a:gd fmla="*/ 415 w 415" name="T2"/>
                <a:gd fmla="*/ 15 h 33" name="T3"/>
                <a:gd fmla="*/ 293 w 415" name="T4"/>
                <a:gd fmla="*/ 33 h 33" name="T5"/>
                <a:gd fmla="*/ 0 w 415" name="T6"/>
                <a:gd fmla="*/ 4 h 33" name="T7"/>
                <a:gd fmla="*/ 32 w 415" name="T8"/>
                <a:gd fmla="*/ 0 h 33" name="T9"/>
              </a:gdLst>
              <a:cxnLst>
                <a:cxn ang="0">
                  <a:pos x="T0" y="T1"/>
                </a:cxn>
                <a:cxn ang="0">
                  <a:pos x="T2" y="T3"/>
                </a:cxn>
                <a:cxn ang="0">
                  <a:pos x="T4" y="T5"/>
                </a:cxn>
                <a:cxn ang="0">
                  <a:pos x="T6" y="T7"/>
                </a:cxn>
                <a:cxn ang="0">
                  <a:pos x="T8" y="T9"/>
                </a:cxn>
              </a:cxnLst>
              <a:rect b="b" l="0" r="r" t="0"/>
              <a:pathLst>
                <a:path h="33" w="415">
                  <a:moveTo>
                    <a:pt x="32" y="0"/>
                  </a:moveTo>
                  <a:cubicBezTo>
                    <a:pt x="415" y="15"/>
                    <a:pt x="415" y="15"/>
                    <a:pt x="415" y="15"/>
                  </a:cubicBezTo>
                  <a:cubicBezTo>
                    <a:pt x="387" y="22"/>
                    <a:pt x="345" y="28"/>
                    <a:pt x="293" y="33"/>
                  </a:cubicBezTo>
                  <a:cubicBezTo>
                    <a:pt x="0" y="4"/>
                    <a:pt x="0" y="4"/>
                    <a:pt x="0" y="4"/>
                  </a:cubicBezTo>
                  <a:cubicBezTo>
                    <a:pt x="14" y="3"/>
                    <a:pt x="25" y="2"/>
                    <a:pt x="3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84" name="Freeform 281"/>
            <p:cNvSpPr/>
            <p:nvPr/>
          </p:nvSpPr>
          <p:spPr bwMode="auto">
            <a:xfrm>
              <a:off x="6372561" y="2625420"/>
              <a:ext cx="603331" cy="70451"/>
            </a:xfrm>
            <a:custGeom>
              <a:gdLst>
                <a:gd fmla="*/ 47 w 340" name="T0"/>
                <a:gd fmla="*/ 0 h 40" name="T1"/>
                <a:gd fmla="*/ 340 w 340" name="T2"/>
                <a:gd fmla="*/ 29 h 40" name="T3"/>
                <a:gd fmla="*/ 160 w 340" name="T4"/>
                <a:gd fmla="*/ 40 h 40" name="T5"/>
                <a:gd fmla="*/ 0 w 340" name="T6"/>
                <a:gd fmla="*/ 3 h 40" name="T7"/>
                <a:gd fmla="*/ 47 w 340" name="T8"/>
                <a:gd fmla="*/ 0 h 40" name="T9"/>
              </a:gdLst>
              <a:cxnLst>
                <a:cxn ang="0">
                  <a:pos x="T0" y="T1"/>
                </a:cxn>
                <a:cxn ang="0">
                  <a:pos x="T2" y="T3"/>
                </a:cxn>
                <a:cxn ang="0">
                  <a:pos x="T4" y="T5"/>
                </a:cxn>
                <a:cxn ang="0">
                  <a:pos x="T6" y="T7"/>
                </a:cxn>
                <a:cxn ang="0">
                  <a:pos x="T8" y="T9"/>
                </a:cxn>
              </a:cxnLst>
              <a:rect b="b" l="0" r="r" t="0"/>
              <a:pathLst>
                <a:path h="40" w="340">
                  <a:moveTo>
                    <a:pt x="47" y="0"/>
                  </a:moveTo>
                  <a:cubicBezTo>
                    <a:pt x="340" y="29"/>
                    <a:pt x="340" y="29"/>
                    <a:pt x="340" y="29"/>
                  </a:cubicBezTo>
                  <a:cubicBezTo>
                    <a:pt x="289" y="34"/>
                    <a:pt x="228" y="38"/>
                    <a:pt x="160" y="40"/>
                  </a:cubicBezTo>
                  <a:cubicBezTo>
                    <a:pt x="0" y="3"/>
                    <a:pt x="0" y="3"/>
                    <a:pt x="0" y="3"/>
                  </a:cubicBezTo>
                  <a:cubicBezTo>
                    <a:pt x="18" y="2"/>
                    <a:pt x="34" y="1"/>
                    <a:pt x="4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85" name="Freeform 282"/>
            <p:cNvSpPr/>
            <p:nvPr/>
          </p:nvSpPr>
          <p:spPr bwMode="auto">
            <a:xfrm>
              <a:off x="6271381" y="2563213"/>
              <a:ext cx="385232" cy="74198"/>
            </a:xfrm>
            <a:custGeom>
              <a:gdLst>
                <a:gd fmla="*/ 57 w 217" name="T0"/>
                <a:gd fmla="*/ 0 h 42" name="T1"/>
                <a:gd fmla="*/ 217 w 217" name="T2"/>
                <a:gd fmla="*/ 37 h 42" name="T3"/>
                <a:gd fmla="*/ 0 w 217" name="T4"/>
                <a:gd fmla="*/ 42 h 42" name="T5"/>
                <a:gd fmla="*/ 0 w 217" name="T6"/>
                <a:gd fmla="*/ 1 h 42" name="T7"/>
                <a:gd fmla="*/ 57 w 217" name="T8"/>
                <a:gd fmla="*/ 0 h 42" name="T9"/>
              </a:gdLst>
              <a:cxnLst>
                <a:cxn ang="0">
                  <a:pos x="T0" y="T1"/>
                </a:cxn>
                <a:cxn ang="0">
                  <a:pos x="T2" y="T3"/>
                </a:cxn>
                <a:cxn ang="0">
                  <a:pos x="T4" y="T5"/>
                </a:cxn>
                <a:cxn ang="0">
                  <a:pos x="T6" y="T7"/>
                </a:cxn>
                <a:cxn ang="0">
                  <a:pos x="T8" y="T9"/>
                </a:cxn>
              </a:cxnLst>
              <a:rect b="b" l="0" r="r" t="0"/>
              <a:pathLst>
                <a:path h="42" w="216">
                  <a:moveTo>
                    <a:pt x="57" y="0"/>
                  </a:moveTo>
                  <a:cubicBezTo>
                    <a:pt x="217" y="37"/>
                    <a:pt x="217" y="37"/>
                    <a:pt x="217" y="37"/>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86" name="Freeform 283"/>
            <p:cNvSpPr/>
            <p:nvPr/>
          </p:nvSpPr>
          <p:spPr bwMode="auto">
            <a:xfrm>
              <a:off x="6008314" y="2864503"/>
              <a:ext cx="523886" cy="542623"/>
            </a:xfrm>
            <a:custGeom>
              <a:gdLst>
                <a:gd fmla="*/ 284 w 295" name="T0"/>
                <a:gd fmla="*/ 4 h 306" name="T1"/>
                <a:gd fmla="*/ 253 w 295" name="T2"/>
                <a:gd fmla="*/ 0 h 306" name="T3"/>
                <a:gd fmla="*/ 253 w 295" name="T4"/>
                <a:gd fmla="*/ 38 h 306" name="T5"/>
                <a:gd fmla="*/ 242 w 295" name="T6"/>
                <a:gd fmla="*/ 37 h 306" name="T7"/>
                <a:gd fmla="*/ 232 w 295" name="T8"/>
                <a:gd fmla="*/ 36 h 306" name="T9"/>
                <a:gd fmla="*/ 222 w 295" name="T10"/>
                <a:gd fmla="*/ 35 h 306" name="T11"/>
                <a:gd fmla="*/ 213 w 295" name="T12"/>
                <a:gd fmla="*/ 35 h 306" name="T13"/>
                <a:gd fmla="*/ 205 w 295" name="T14"/>
                <a:gd fmla="*/ 35 h 306" name="T15"/>
                <a:gd fmla="*/ 205 w 295" name="T16"/>
                <a:gd fmla="*/ 72 h 306" name="T17"/>
                <a:gd fmla="*/ 203 w 295" name="T18"/>
                <a:gd fmla="*/ 72 h 306" name="T19"/>
                <a:gd fmla="*/ 194 w 295" name="T20"/>
                <a:gd fmla="*/ 72 h 306" name="T21"/>
                <a:gd fmla="*/ 185 w 295" name="T22"/>
                <a:gd fmla="*/ 72 h 306" name="T23"/>
                <a:gd fmla="*/ 176 w 295" name="T24"/>
                <a:gd fmla="*/ 71 h 306" name="T25"/>
                <a:gd fmla="*/ 166 w 295" name="T26"/>
                <a:gd fmla="*/ 71 h 306" name="T27"/>
                <a:gd fmla="*/ 156 w 295" name="T28"/>
                <a:gd fmla="*/ 71 h 306" name="T29"/>
                <a:gd fmla="*/ 149 w 295" name="T30"/>
                <a:gd fmla="*/ 71 h 306" name="T31"/>
                <a:gd fmla="*/ 149 w 295" name="T32"/>
                <a:gd fmla="*/ 109 h 306" name="T33"/>
                <a:gd fmla="*/ 146 w 295" name="T34"/>
                <a:gd fmla="*/ 109 h 306" name="T35"/>
                <a:gd fmla="*/ 135 w 295" name="T36"/>
                <a:gd fmla="*/ 109 h 306" name="T37"/>
                <a:gd fmla="*/ 122 w 295" name="T38"/>
                <a:gd fmla="*/ 109 h 306" name="T39"/>
                <a:gd fmla="*/ 106 w 295" name="T40"/>
                <a:gd fmla="*/ 110 h 306" name="T41"/>
                <a:gd fmla="*/ 92 w 295" name="T42"/>
                <a:gd fmla="*/ 110 h 306" name="T43"/>
                <a:gd fmla="*/ 92 w 295" name="T44"/>
                <a:gd fmla="*/ 148 h 306" name="T45"/>
                <a:gd fmla="*/ 54 w 295" name="T46"/>
                <a:gd fmla="*/ 150 h 306" name="T47"/>
                <a:gd fmla="*/ 45 w 295" name="T48"/>
                <a:gd fmla="*/ 151 h 306" name="T49"/>
                <a:gd fmla="*/ 45 w 295" name="T50"/>
                <a:gd fmla="*/ 188 h 306" name="T51"/>
                <a:gd fmla="*/ 40 w 295" name="T52"/>
                <a:gd fmla="*/ 188 h 306" name="T53"/>
                <a:gd fmla="*/ 31 w 295" name="T54"/>
                <a:gd fmla="*/ 190 h 306" name="T55"/>
                <a:gd fmla="*/ 24 w 295" name="T56"/>
                <a:gd fmla="*/ 191 h 306" name="T57"/>
                <a:gd fmla="*/ 19 w 295" name="T58"/>
                <a:gd fmla="*/ 192 h 306" name="T59"/>
                <a:gd fmla="*/ 14 w 295" name="T60"/>
                <a:gd fmla="*/ 192 h 306" name="T61"/>
                <a:gd fmla="*/ 13 w 295" name="T62"/>
                <a:gd fmla="*/ 193 h 306" name="T63"/>
                <a:gd fmla="*/ 13 w 295" name="T64"/>
                <a:gd fmla="*/ 231 h 306" name="T65"/>
                <a:gd fmla="*/ 13 w 295" name="T66"/>
                <a:gd fmla="*/ 231 h 306" name="T67"/>
                <a:gd fmla="*/ 11 w 295" name="T68"/>
                <a:gd fmla="*/ 231 h 306" name="T69"/>
                <a:gd fmla="*/ 8 w 295" name="T70"/>
                <a:gd fmla="*/ 232 h 306" name="T71"/>
                <a:gd fmla="*/ 5 w 295" name="T72"/>
                <a:gd fmla="*/ 233 h 306" name="T73"/>
                <a:gd fmla="*/ 4 w 295" name="T74"/>
                <a:gd fmla="*/ 234 h 306" name="T75"/>
                <a:gd fmla="*/ 2 w 295" name="T76"/>
                <a:gd fmla="*/ 235 h 306" name="T77"/>
                <a:gd fmla="*/ 2 w 295" name="T78"/>
                <a:gd fmla="*/ 236 h 306" name="T79"/>
                <a:gd fmla="*/ 2 w 295" name="T80"/>
                <a:gd fmla="*/ 274 h 306" name="T81"/>
                <a:gd fmla="*/ 13 w 295" name="T82"/>
                <a:gd fmla="*/ 306 h 306" name="T83"/>
                <a:gd fmla="*/ 127 w 295" name="T84"/>
                <a:gd fmla="*/ 176 h 306" name="T85"/>
                <a:gd fmla="*/ 127 w 295" name="T86"/>
                <a:gd fmla="*/ 176 h 306" name="T87"/>
                <a:gd fmla="*/ 284 w 295" name="T88"/>
                <a:gd fmla="*/ 4 h 30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06" w="295">
                  <a:moveTo>
                    <a:pt x="284" y="4"/>
                  </a:moveTo>
                  <a:cubicBezTo>
                    <a:pt x="276" y="3"/>
                    <a:pt x="266" y="1"/>
                    <a:pt x="253" y="0"/>
                  </a:cubicBezTo>
                  <a:cubicBezTo>
                    <a:pt x="253" y="38"/>
                    <a:pt x="253" y="38"/>
                    <a:pt x="253" y="38"/>
                  </a:cubicBezTo>
                  <a:cubicBezTo>
                    <a:pt x="250" y="37"/>
                    <a:pt x="246" y="37"/>
                    <a:pt x="242" y="37"/>
                  </a:cubicBezTo>
                  <a:cubicBezTo>
                    <a:pt x="239" y="36"/>
                    <a:pt x="235" y="36"/>
                    <a:pt x="232" y="36"/>
                  </a:cubicBezTo>
                  <a:cubicBezTo>
                    <a:pt x="228" y="36"/>
                    <a:pt x="225" y="36"/>
                    <a:pt x="222" y="35"/>
                  </a:cubicBezTo>
                  <a:cubicBezTo>
                    <a:pt x="219" y="35"/>
                    <a:pt x="216" y="35"/>
                    <a:pt x="213" y="35"/>
                  </a:cubicBezTo>
                  <a:cubicBezTo>
                    <a:pt x="210" y="35"/>
                    <a:pt x="208" y="35"/>
                    <a:pt x="205" y="35"/>
                  </a:cubicBezTo>
                  <a:cubicBezTo>
                    <a:pt x="205" y="72"/>
                    <a:pt x="205" y="72"/>
                    <a:pt x="205" y="72"/>
                  </a:cubicBezTo>
                  <a:cubicBezTo>
                    <a:pt x="204" y="72"/>
                    <a:pt x="204" y="72"/>
                    <a:pt x="203" y="72"/>
                  </a:cubicBezTo>
                  <a:cubicBezTo>
                    <a:pt x="200" y="72"/>
                    <a:pt x="197" y="72"/>
                    <a:pt x="194" y="72"/>
                  </a:cubicBezTo>
                  <a:cubicBezTo>
                    <a:pt x="191" y="72"/>
                    <a:pt x="188" y="72"/>
                    <a:pt x="185" y="72"/>
                  </a:cubicBezTo>
                  <a:cubicBezTo>
                    <a:pt x="182" y="72"/>
                    <a:pt x="179" y="71"/>
                    <a:pt x="176" y="71"/>
                  </a:cubicBezTo>
                  <a:cubicBezTo>
                    <a:pt x="173" y="71"/>
                    <a:pt x="169" y="71"/>
                    <a:pt x="166" y="71"/>
                  </a:cubicBezTo>
                  <a:cubicBezTo>
                    <a:pt x="163" y="71"/>
                    <a:pt x="160" y="71"/>
                    <a:pt x="156" y="71"/>
                  </a:cubicBezTo>
                  <a:cubicBezTo>
                    <a:pt x="154" y="71"/>
                    <a:pt x="152" y="71"/>
                    <a:pt x="149" y="71"/>
                  </a:cubicBezTo>
                  <a:cubicBezTo>
                    <a:pt x="149" y="109"/>
                    <a:pt x="149" y="109"/>
                    <a:pt x="149" y="109"/>
                  </a:cubicBezTo>
                  <a:cubicBezTo>
                    <a:pt x="148" y="109"/>
                    <a:pt x="147" y="109"/>
                    <a:pt x="146" y="109"/>
                  </a:cubicBezTo>
                  <a:cubicBezTo>
                    <a:pt x="142" y="109"/>
                    <a:pt x="139" y="109"/>
                    <a:pt x="135" y="109"/>
                  </a:cubicBezTo>
                  <a:cubicBezTo>
                    <a:pt x="131" y="109"/>
                    <a:pt x="126" y="109"/>
                    <a:pt x="122" y="109"/>
                  </a:cubicBezTo>
                  <a:cubicBezTo>
                    <a:pt x="117" y="109"/>
                    <a:pt x="111" y="109"/>
                    <a:pt x="106" y="110"/>
                  </a:cubicBezTo>
                  <a:cubicBezTo>
                    <a:pt x="101" y="110"/>
                    <a:pt x="97" y="110"/>
                    <a:pt x="92" y="110"/>
                  </a:cubicBezTo>
                  <a:cubicBezTo>
                    <a:pt x="92" y="148"/>
                    <a:pt x="92" y="148"/>
                    <a:pt x="92" y="148"/>
                  </a:cubicBezTo>
                  <a:cubicBezTo>
                    <a:pt x="78" y="148"/>
                    <a:pt x="66" y="149"/>
                    <a:pt x="54" y="150"/>
                  </a:cubicBezTo>
                  <a:cubicBezTo>
                    <a:pt x="51" y="150"/>
                    <a:pt x="48" y="151"/>
                    <a:pt x="45" y="151"/>
                  </a:cubicBezTo>
                  <a:cubicBezTo>
                    <a:pt x="45" y="188"/>
                    <a:pt x="45" y="188"/>
                    <a:pt x="45" y="188"/>
                  </a:cubicBezTo>
                  <a:cubicBezTo>
                    <a:pt x="43" y="188"/>
                    <a:pt x="42" y="188"/>
                    <a:pt x="40" y="188"/>
                  </a:cubicBezTo>
                  <a:cubicBezTo>
                    <a:pt x="37" y="189"/>
                    <a:pt x="34" y="189"/>
                    <a:pt x="31" y="190"/>
                  </a:cubicBezTo>
                  <a:cubicBezTo>
                    <a:pt x="29" y="190"/>
                    <a:pt x="26" y="190"/>
                    <a:pt x="24" y="191"/>
                  </a:cubicBezTo>
                  <a:cubicBezTo>
                    <a:pt x="22" y="191"/>
                    <a:pt x="20" y="191"/>
                    <a:pt x="19" y="192"/>
                  </a:cubicBezTo>
                  <a:cubicBezTo>
                    <a:pt x="17" y="192"/>
                    <a:pt x="16" y="192"/>
                    <a:pt x="14" y="192"/>
                  </a:cubicBezTo>
                  <a:cubicBezTo>
                    <a:pt x="14" y="193"/>
                    <a:pt x="13" y="193"/>
                    <a:pt x="13" y="193"/>
                  </a:cubicBezTo>
                  <a:cubicBezTo>
                    <a:pt x="13" y="231"/>
                    <a:pt x="13" y="231"/>
                    <a:pt x="13" y="231"/>
                  </a:cubicBezTo>
                  <a:cubicBezTo>
                    <a:pt x="13" y="231"/>
                    <a:pt x="13" y="231"/>
                    <a:pt x="13" y="231"/>
                  </a:cubicBezTo>
                  <a:cubicBezTo>
                    <a:pt x="12" y="231"/>
                    <a:pt x="11" y="231"/>
                    <a:pt x="11" y="231"/>
                  </a:cubicBezTo>
                  <a:cubicBezTo>
                    <a:pt x="10" y="232"/>
                    <a:pt x="9" y="232"/>
                    <a:pt x="8" y="232"/>
                  </a:cubicBezTo>
                  <a:cubicBezTo>
                    <a:pt x="7" y="233"/>
                    <a:pt x="6" y="233"/>
                    <a:pt x="5" y="233"/>
                  </a:cubicBezTo>
                  <a:cubicBezTo>
                    <a:pt x="5" y="234"/>
                    <a:pt x="4" y="234"/>
                    <a:pt x="4" y="234"/>
                  </a:cubicBezTo>
                  <a:cubicBezTo>
                    <a:pt x="3" y="234"/>
                    <a:pt x="3" y="235"/>
                    <a:pt x="2" y="235"/>
                  </a:cubicBezTo>
                  <a:cubicBezTo>
                    <a:pt x="2" y="236"/>
                    <a:pt x="2" y="236"/>
                    <a:pt x="2" y="236"/>
                  </a:cubicBezTo>
                  <a:cubicBezTo>
                    <a:pt x="2" y="274"/>
                    <a:pt x="2" y="274"/>
                    <a:pt x="2" y="274"/>
                  </a:cubicBezTo>
                  <a:cubicBezTo>
                    <a:pt x="13" y="306"/>
                    <a:pt x="13" y="306"/>
                    <a:pt x="13" y="306"/>
                  </a:cubicBezTo>
                  <a:cubicBezTo>
                    <a:pt x="13" y="306"/>
                    <a:pt x="0" y="233"/>
                    <a:pt x="127" y="176"/>
                  </a:cubicBezTo>
                  <a:cubicBezTo>
                    <a:pt x="127" y="176"/>
                    <a:pt x="127" y="176"/>
                    <a:pt x="127" y="176"/>
                  </a:cubicBezTo>
                  <a:cubicBezTo>
                    <a:pt x="263" y="92"/>
                    <a:pt x="295" y="39"/>
                    <a:pt x="284" y="4"/>
                  </a:cubicBezTo>
                  <a:close/>
                </a:path>
              </a:pathLst>
            </a:custGeom>
            <a:gradFill>
              <a:gsLst>
                <a:gs pos="100000">
                  <a:schemeClr val="bg1"/>
                </a:gs>
                <a:gs pos="0">
                  <a:schemeClr val="bg1">
                    <a:lumMod val="95000"/>
                  </a:schemeClr>
                </a:gs>
              </a:gsLst>
              <a:lin ang="2700000" scaled="1"/>
            </a:gradFill>
            <a:ln w="19050">
              <a:noFill/>
            </a:ln>
            <a:effectLst>
              <a:outerShdw algn="t" blurRad="139700" dir="5400000" dist="38100" rotWithShape="0">
                <a:prstClr val="black">
                  <a:alpha val="30000"/>
                </a:prstClr>
              </a:outerShdw>
              <a:softEdge rad="0"/>
            </a:effectLst>
          </p:spPr>
          <p:txBody>
            <a:bodyPr anchor="t" anchorCtr="0" bIns="45720" compatLnSpc="1" lIns="91440" numCol="1" rIns="91440" tIns="45720" vert="horz" wrap="square">
              <a:prstTxWarp prst="textNoShape">
                <a:avLst/>
              </a:prstTxWarp>
              <a:noAutofit/>
            </a:bodyPr>
            <a:lstStyle/>
            <a:p>
              <a:endParaRPr altLang="en-US" lang="zh-CN" sz="2400">
                <a:solidFill>
                  <a:prstClr val="black"/>
                </a:solidFill>
                <a:latin charset="0" panose="020b0604020202020204" pitchFamily="34" typeface="Arial"/>
                <a:ea charset="-122" panose="020b0503020204020204" pitchFamily="34" typeface="微软雅黑"/>
              </a:endParaRPr>
            </a:p>
          </p:txBody>
        </p:sp>
        <p:sp>
          <p:nvSpPr>
            <p:cNvPr id="287" name="Freeform 284"/>
            <p:cNvSpPr/>
            <p:nvPr/>
          </p:nvSpPr>
          <p:spPr bwMode="auto">
            <a:xfrm>
              <a:off x="5276822" y="2272415"/>
              <a:ext cx="756225" cy="37474"/>
            </a:xfrm>
            <a:custGeom>
              <a:gdLst>
                <a:gd fmla="*/ 414 w 426" name="T0"/>
                <a:gd fmla="*/ 0 h 21" name="T1"/>
                <a:gd fmla="*/ 426 w 426" name="T2"/>
                <a:gd fmla="*/ 6 h 21" name="T3"/>
                <a:gd fmla="*/ 44 w 426" name="T4"/>
                <a:gd fmla="*/ 21 h 21" name="T5"/>
                <a:gd fmla="*/ 0 w 426" name="T6"/>
                <a:gd fmla="*/ 0 h 21" name="T7"/>
                <a:gd fmla="*/ 414 w 426" name="T8"/>
                <a:gd fmla="*/ 0 h 21" name="T9"/>
              </a:gdLst>
              <a:cxnLst>
                <a:cxn ang="0">
                  <a:pos x="T0" y="T1"/>
                </a:cxn>
                <a:cxn ang="0">
                  <a:pos x="T2" y="T3"/>
                </a:cxn>
                <a:cxn ang="0">
                  <a:pos x="T4" y="T5"/>
                </a:cxn>
                <a:cxn ang="0">
                  <a:pos x="T6" y="T7"/>
                </a:cxn>
                <a:cxn ang="0">
                  <a:pos x="T8" y="T9"/>
                </a:cxn>
              </a:cxnLst>
              <a:rect b="b" l="0" r="r" t="0"/>
              <a:pathLst>
                <a:path h="21" w="426">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88" name="Freeform 285"/>
            <p:cNvSpPr/>
            <p:nvPr/>
          </p:nvSpPr>
          <p:spPr bwMode="auto">
            <a:xfrm>
              <a:off x="5354768" y="2281409"/>
              <a:ext cx="678279" cy="95933"/>
            </a:xfrm>
            <a:custGeom>
              <a:gdLst>
                <a:gd fmla="*/ 905 w 905" name="T0"/>
                <a:gd fmla="*/ 90 h 128" name="T1"/>
                <a:gd fmla="*/ 0 w 905" name="T2"/>
                <a:gd fmla="*/ 128 h 128" name="T3"/>
                <a:gd fmla="*/ 0 w 905" name="T4"/>
                <a:gd fmla="*/ 38 h 128" name="T5"/>
                <a:gd fmla="*/ 905 w 905" name="T6"/>
                <a:gd fmla="*/ 0 h 128" name="T7"/>
                <a:gd fmla="*/ 905 w 905" name="T8"/>
                <a:gd fmla="*/ 90 h 128" name="T9"/>
              </a:gdLst>
              <a:cxnLst>
                <a:cxn ang="0">
                  <a:pos x="T0" y="T1"/>
                </a:cxn>
                <a:cxn ang="0">
                  <a:pos x="T2" y="T3"/>
                </a:cxn>
                <a:cxn ang="0">
                  <a:pos x="T4" y="T5"/>
                </a:cxn>
                <a:cxn ang="0">
                  <a:pos x="T6" y="T7"/>
                </a:cxn>
                <a:cxn ang="0">
                  <a:pos x="T8" y="T9"/>
                </a:cxn>
              </a:cxnLst>
              <a:rect b="b" l="0" r="r" t="0"/>
              <a:pathLst>
                <a:path h="128" w="905">
                  <a:moveTo>
                    <a:pt x="905" y="90"/>
                  </a:moveTo>
                  <a:lnTo>
                    <a:pt x="0" y="128"/>
                  </a:lnTo>
                  <a:lnTo>
                    <a:pt x="0" y="38"/>
                  </a:lnTo>
                  <a:lnTo>
                    <a:pt x="905" y="0"/>
                  </a:lnTo>
                  <a:lnTo>
                    <a:pt x="905" y="90"/>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89" name="Freeform 286"/>
            <p:cNvSpPr/>
            <p:nvPr/>
          </p:nvSpPr>
          <p:spPr bwMode="auto">
            <a:xfrm>
              <a:off x="5276822" y="3350166"/>
              <a:ext cx="756225" cy="37474"/>
            </a:xfrm>
            <a:custGeom>
              <a:gdLst>
                <a:gd fmla="*/ 414 w 426" name="T0"/>
                <a:gd fmla="*/ 0 h 21" name="T1"/>
                <a:gd fmla="*/ 426 w 426" name="T2"/>
                <a:gd fmla="*/ 6 h 21" name="T3"/>
                <a:gd fmla="*/ 44 w 426" name="T4"/>
                <a:gd fmla="*/ 21 h 21" name="T5"/>
                <a:gd fmla="*/ 0 w 426" name="T6"/>
                <a:gd fmla="*/ 0 h 21" name="T7"/>
                <a:gd fmla="*/ 414 w 426" name="T8"/>
                <a:gd fmla="*/ 0 h 21" name="T9"/>
              </a:gdLst>
              <a:cxnLst>
                <a:cxn ang="0">
                  <a:pos x="T0" y="T1"/>
                </a:cxn>
                <a:cxn ang="0">
                  <a:pos x="T2" y="T3"/>
                </a:cxn>
                <a:cxn ang="0">
                  <a:pos x="T4" y="T5"/>
                </a:cxn>
                <a:cxn ang="0">
                  <a:pos x="T6" y="T7"/>
                </a:cxn>
                <a:cxn ang="0">
                  <a:pos x="T8" y="T9"/>
                </a:cxn>
              </a:cxnLst>
              <a:rect b="b" l="0" r="r" t="0"/>
              <a:pathLst>
                <a:path h="21" w="426">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90" name="Freeform 287"/>
            <p:cNvSpPr/>
            <p:nvPr/>
          </p:nvSpPr>
          <p:spPr bwMode="auto">
            <a:xfrm>
              <a:off x="5354768" y="3358998"/>
              <a:ext cx="678279" cy="93685"/>
            </a:xfrm>
            <a:custGeom>
              <a:gdLst>
                <a:gd fmla="*/ 905 w 905" name="T0"/>
                <a:gd fmla="*/ 88 h 125" name="T1"/>
                <a:gd fmla="*/ 0 w 905" name="T2"/>
                <a:gd fmla="*/ 125 h 125" name="T3"/>
                <a:gd fmla="*/ 0 w 905" name="T4"/>
                <a:gd fmla="*/ 36 h 125" name="T5"/>
                <a:gd fmla="*/ 905 w 905" name="T6"/>
                <a:gd fmla="*/ 0 h 125" name="T7"/>
                <a:gd fmla="*/ 905 w 905" name="T8"/>
                <a:gd fmla="*/ 88 h 125" name="T9"/>
              </a:gdLst>
              <a:cxnLst>
                <a:cxn ang="0">
                  <a:pos x="T0" y="T1"/>
                </a:cxn>
                <a:cxn ang="0">
                  <a:pos x="T2" y="T3"/>
                </a:cxn>
                <a:cxn ang="0">
                  <a:pos x="T4" y="T5"/>
                </a:cxn>
                <a:cxn ang="0">
                  <a:pos x="T6" y="T7"/>
                </a:cxn>
                <a:cxn ang="0">
                  <a:pos x="T8" y="T9"/>
                </a:cxn>
              </a:cxnLst>
              <a:rect b="b" l="0" r="r" t="0"/>
              <a:pathLst>
                <a:path h="125" w="905">
                  <a:moveTo>
                    <a:pt x="905" y="88"/>
                  </a:moveTo>
                  <a:lnTo>
                    <a:pt x="0" y="125"/>
                  </a:lnTo>
                  <a:lnTo>
                    <a:pt x="0" y="36"/>
                  </a:lnTo>
                  <a:lnTo>
                    <a:pt x="905" y="0"/>
                  </a:lnTo>
                  <a:lnTo>
                    <a:pt x="905" y="88"/>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91" name="Freeform 288"/>
            <p:cNvSpPr/>
            <p:nvPr/>
          </p:nvSpPr>
          <p:spPr bwMode="auto">
            <a:xfrm>
              <a:off x="5276822" y="3339445"/>
              <a:ext cx="2022845" cy="706759"/>
            </a:xfrm>
            <a:custGeom>
              <a:gdLst>
                <a:gd fmla="*/ 1122 w 1139" name="T0"/>
                <a:gd fmla="*/ 399 h 399" name="T1"/>
                <a:gd fmla="*/ 1122 w 1139" name="T2"/>
                <a:gd fmla="*/ 265 h 399" name="T3"/>
                <a:gd fmla="*/ 1122 w 1139" name="T4"/>
                <a:gd fmla="*/ 265 h 399" name="T5"/>
                <a:gd fmla="*/ 1119 w 1139" name="T6"/>
                <a:gd fmla="*/ 269 h 399" name="T7"/>
                <a:gd fmla="*/ 1115 w 1139" name="T8"/>
                <a:gd fmla="*/ 273 h 399" name="T9"/>
                <a:gd fmla="*/ 1108 w 1139" name="T10"/>
                <a:gd fmla="*/ 276 h 399" name="T11"/>
                <a:gd fmla="*/ 1099 w 1139" name="T12"/>
                <a:gd fmla="*/ 280 h 399" name="T13"/>
                <a:gd fmla="*/ 1088 w 1139" name="T14"/>
                <a:gd fmla="*/ 283 h 399" name="T15"/>
                <a:gd fmla="*/ 1079 w 1139" name="T16"/>
                <a:gd fmla="*/ 285 h 399" name="T17"/>
                <a:gd fmla="*/ 1079 w 1139" name="T18"/>
                <a:gd fmla="*/ 248 h 399" name="T19"/>
                <a:gd fmla="*/ 1075 w 1139" name="T20"/>
                <a:gd fmla="*/ 249 h 399" name="T21"/>
                <a:gd fmla="*/ 1058 w 1139" name="T22"/>
                <a:gd fmla="*/ 252 h 399" name="T23"/>
                <a:gd fmla="*/ 1037 w 1139" name="T24"/>
                <a:gd fmla="*/ 256 h 399" name="T25"/>
                <a:gd fmla="*/ 1011 w 1139" name="T26"/>
                <a:gd fmla="*/ 259 h 399" name="T27"/>
                <a:gd fmla="*/ 976 w 1139" name="T28"/>
                <a:gd fmla="*/ 264 h 399" name="T29"/>
                <a:gd fmla="*/ 957 w 1139" name="T30"/>
                <a:gd fmla="*/ 266 h 399" name="T31"/>
                <a:gd fmla="*/ 957 w 1139" name="T32"/>
                <a:gd fmla="*/ 228 h 399" name="T33"/>
                <a:gd fmla="*/ 921 w 1139" name="T34"/>
                <a:gd fmla="*/ 231 h 399" name="T35"/>
                <a:gd fmla="*/ 778 w 1139" name="T36"/>
                <a:gd fmla="*/ 240 h 399" name="T37"/>
                <a:gd fmla="*/ 777 w 1139" name="T38"/>
                <a:gd fmla="*/ 240 h 399" name="T39"/>
                <a:gd fmla="*/ 777 w 1139" name="T40"/>
                <a:gd fmla="*/ 202 h 399" name="T41"/>
                <a:gd fmla="*/ 725 w 1139" name="T42"/>
                <a:gd fmla="*/ 204 h 399" name="T43"/>
                <a:gd fmla="*/ 662 w 1139" name="T44"/>
                <a:gd fmla="*/ 205 h 399" name="T45"/>
                <a:gd fmla="*/ 615 w 1139" name="T46"/>
                <a:gd fmla="*/ 206 h 399" name="T47"/>
                <a:gd fmla="*/ 573 w 1139" name="T48"/>
                <a:gd fmla="*/ 206 h 399" name="T49"/>
                <a:gd fmla="*/ 560 w 1139" name="T50"/>
                <a:gd fmla="*/ 206 h 399" name="T51"/>
                <a:gd fmla="*/ 560 w 1139" name="T52"/>
                <a:gd fmla="*/ 168 h 399" name="T53"/>
                <a:gd fmla="*/ 533 w 1139" name="T54"/>
                <a:gd fmla="*/ 168 h 399" name="T55"/>
                <a:gd fmla="*/ 495 w 1139" name="T56"/>
                <a:gd fmla="*/ 168 h 399" name="T57"/>
                <a:gd fmla="*/ 459 w 1139" name="T58"/>
                <a:gd fmla="*/ 168 h 399" name="T59"/>
                <a:gd fmla="*/ 424 w 1139" name="T60"/>
                <a:gd fmla="*/ 167 h 399" name="T61"/>
                <a:gd fmla="*/ 390 w 1139" name="T62"/>
                <a:gd fmla="*/ 166 h 399" name="T63"/>
                <a:gd fmla="*/ 355 w 1139" name="T64"/>
                <a:gd fmla="*/ 165 h 399" name="T65"/>
                <a:gd fmla="*/ 348 w 1139" name="T66"/>
                <a:gd fmla="*/ 164 h 399" name="T67"/>
                <a:gd fmla="*/ 348 w 1139" name="T68"/>
                <a:gd fmla="*/ 127 h 399" name="T69"/>
                <a:gd fmla="*/ 320 w 1139" name="T70"/>
                <a:gd fmla="*/ 125 h 399" name="T71"/>
                <a:gd fmla="*/ 284 w 1139" name="T72"/>
                <a:gd fmla="*/ 124 h 399" name="T73"/>
                <a:gd fmla="*/ 247 w 1139" name="T74"/>
                <a:gd fmla="*/ 121 h 399" name="T75"/>
                <a:gd fmla="*/ 207 w 1139" name="T76"/>
                <a:gd fmla="*/ 118 h 399" name="T77"/>
                <a:gd fmla="*/ 163 w 1139" name="T78"/>
                <a:gd fmla="*/ 115 h 399" name="T79"/>
                <a:gd fmla="*/ 163 w 1139" name="T80"/>
                <a:gd fmla="*/ 77 h 399" name="T81"/>
                <a:gd fmla="*/ 44 w 1139" name="T82"/>
                <a:gd fmla="*/ 59 h 399" name="T83"/>
                <a:gd fmla="*/ 44 w 1139" name="T84"/>
                <a:gd fmla="*/ 22 h 399" name="T85"/>
                <a:gd fmla="*/ 0 w 1139" name="T86"/>
                <a:gd fmla="*/ 0 h 399" name="T87"/>
                <a:gd fmla="*/ 0 w 1139" name="T88"/>
                <a:gd fmla="*/ 99 h 399" name="T89"/>
                <a:gd fmla="*/ 726 w 1139" name="T90"/>
                <a:gd fmla="*/ 333 h 399" name="T91"/>
                <a:gd fmla="*/ 1122 w 1139" name="T92"/>
                <a:gd fmla="*/ 399 h 39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99" w="1139">
                  <a:moveTo>
                    <a:pt x="1122" y="399"/>
                  </a:moveTo>
                  <a:cubicBezTo>
                    <a:pt x="1122" y="265"/>
                    <a:pt x="1122" y="265"/>
                    <a:pt x="1122" y="265"/>
                  </a:cubicBezTo>
                  <a:cubicBezTo>
                    <a:pt x="1122" y="265"/>
                    <a:pt x="1122" y="265"/>
                    <a:pt x="1122" y="265"/>
                  </a:cubicBezTo>
                  <a:cubicBezTo>
                    <a:pt x="1122" y="266"/>
                    <a:pt x="1120" y="268"/>
                    <a:pt x="1119" y="269"/>
                  </a:cubicBezTo>
                  <a:cubicBezTo>
                    <a:pt x="1118" y="270"/>
                    <a:pt x="1117" y="272"/>
                    <a:pt x="1115" y="273"/>
                  </a:cubicBezTo>
                  <a:cubicBezTo>
                    <a:pt x="1113" y="274"/>
                    <a:pt x="1111" y="275"/>
                    <a:pt x="1108" y="276"/>
                  </a:cubicBezTo>
                  <a:cubicBezTo>
                    <a:pt x="1106" y="277"/>
                    <a:pt x="1103" y="279"/>
                    <a:pt x="1099" y="280"/>
                  </a:cubicBezTo>
                  <a:cubicBezTo>
                    <a:pt x="1096" y="281"/>
                    <a:pt x="1092" y="282"/>
                    <a:pt x="1088" y="283"/>
                  </a:cubicBezTo>
                  <a:cubicBezTo>
                    <a:pt x="1085" y="284"/>
                    <a:pt x="1083" y="285"/>
                    <a:pt x="1079" y="285"/>
                  </a:cubicBezTo>
                  <a:cubicBezTo>
                    <a:pt x="1079" y="248"/>
                    <a:pt x="1079" y="248"/>
                    <a:pt x="1079" y="248"/>
                  </a:cubicBezTo>
                  <a:cubicBezTo>
                    <a:pt x="1078" y="248"/>
                    <a:pt x="1076" y="248"/>
                    <a:pt x="1075" y="249"/>
                  </a:cubicBezTo>
                  <a:cubicBezTo>
                    <a:pt x="1069" y="250"/>
                    <a:pt x="1064" y="251"/>
                    <a:pt x="1058" y="252"/>
                  </a:cubicBezTo>
                  <a:cubicBezTo>
                    <a:pt x="1051" y="253"/>
                    <a:pt x="1044" y="255"/>
                    <a:pt x="1037" y="256"/>
                  </a:cubicBezTo>
                  <a:cubicBezTo>
                    <a:pt x="1029" y="257"/>
                    <a:pt x="1020" y="258"/>
                    <a:pt x="1011" y="259"/>
                  </a:cubicBezTo>
                  <a:cubicBezTo>
                    <a:pt x="1000" y="261"/>
                    <a:pt x="988" y="262"/>
                    <a:pt x="976" y="264"/>
                  </a:cubicBezTo>
                  <a:cubicBezTo>
                    <a:pt x="970" y="264"/>
                    <a:pt x="963" y="265"/>
                    <a:pt x="957" y="266"/>
                  </a:cubicBezTo>
                  <a:cubicBezTo>
                    <a:pt x="957" y="228"/>
                    <a:pt x="957" y="228"/>
                    <a:pt x="957" y="228"/>
                  </a:cubicBezTo>
                  <a:cubicBezTo>
                    <a:pt x="945" y="229"/>
                    <a:pt x="934" y="230"/>
                    <a:pt x="921" y="231"/>
                  </a:cubicBezTo>
                  <a:cubicBezTo>
                    <a:pt x="879" y="235"/>
                    <a:pt x="830" y="238"/>
                    <a:pt x="778" y="240"/>
                  </a:cubicBezTo>
                  <a:cubicBezTo>
                    <a:pt x="777" y="240"/>
                    <a:pt x="777" y="240"/>
                    <a:pt x="777" y="240"/>
                  </a:cubicBezTo>
                  <a:cubicBezTo>
                    <a:pt x="777" y="202"/>
                    <a:pt x="777" y="202"/>
                    <a:pt x="777" y="202"/>
                  </a:cubicBezTo>
                  <a:cubicBezTo>
                    <a:pt x="760" y="203"/>
                    <a:pt x="743" y="203"/>
                    <a:pt x="725" y="204"/>
                  </a:cubicBezTo>
                  <a:cubicBezTo>
                    <a:pt x="705" y="204"/>
                    <a:pt x="684" y="205"/>
                    <a:pt x="662" y="205"/>
                  </a:cubicBezTo>
                  <a:cubicBezTo>
                    <a:pt x="647" y="206"/>
                    <a:pt x="631" y="206"/>
                    <a:pt x="615" y="206"/>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8"/>
                    <a:pt x="459" y="168"/>
                  </a:cubicBezTo>
                  <a:cubicBezTo>
                    <a:pt x="448" y="167"/>
                    <a:pt x="436" y="167"/>
                    <a:pt x="424" y="167"/>
                  </a:cubicBezTo>
                  <a:cubicBezTo>
                    <a:pt x="413" y="167"/>
                    <a:pt x="401" y="166"/>
                    <a:pt x="390" y="166"/>
                  </a:cubicBezTo>
                  <a:cubicBezTo>
                    <a:pt x="378" y="165"/>
                    <a:pt x="366" y="165"/>
                    <a:pt x="355" y="165"/>
                  </a:cubicBezTo>
                  <a:cubicBezTo>
                    <a:pt x="353" y="165"/>
                    <a:pt x="350" y="164"/>
                    <a:pt x="348" y="164"/>
                  </a:cubicBezTo>
                  <a:cubicBezTo>
                    <a:pt x="348" y="127"/>
                    <a:pt x="348" y="127"/>
                    <a:pt x="348" y="127"/>
                  </a:cubicBezTo>
                  <a:cubicBezTo>
                    <a:pt x="338" y="126"/>
                    <a:pt x="329" y="126"/>
                    <a:pt x="320" y="125"/>
                  </a:cubicBezTo>
                  <a:cubicBezTo>
                    <a:pt x="308" y="125"/>
                    <a:pt x="296" y="124"/>
                    <a:pt x="284" y="124"/>
                  </a:cubicBezTo>
                  <a:cubicBezTo>
                    <a:pt x="272" y="123"/>
                    <a:pt x="259" y="122"/>
                    <a:pt x="247" y="121"/>
                  </a:cubicBezTo>
                  <a:cubicBezTo>
                    <a:pt x="234" y="120"/>
                    <a:pt x="220" y="119"/>
                    <a:pt x="207" y="118"/>
                  </a:cubicBezTo>
                  <a:cubicBezTo>
                    <a:pt x="192" y="117"/>
                    <a:pt x="177" y="116"/>
                    <a:pt x="163" y="115"/>
                  </a:cubicBezTo>
                  <a:cubicBezTo>
                    <a:pt x="163" y="77"/>
                    <a:pt x="163" y="77"/>
                    <a:pt x="163" y="77"/>
                  </a:cubicBezTo>
                  <a:cubicBezTo>
                    <a:pt x="113" y="72"/>
                    <a:pt x="72" y="66"/>
                    <a:pt x="44" y="59"/>
                  </a:cubicBezTo>
                  <a:cubicBezTo>
                    <a:pt x="44" y="22"/>
                    <a:pt x="44" y="22"/>
                    <a:pt x="44" y="22"/>
                  </a:cubicBezTo>
                  <a:cubicBezTo>
                    <a:pt x="16" y="15"/>
                    <a:pt x="0" y="8"/>
                    <a:pt x="0" y="0"/>
                  </a:cubicBezTo>
                  <a:cubicBezTo>
                    <a:pt x="0" y="99"/>
                    <a:pt x="0" y="99"/>
                    <a:pt x="0" y="99"/>
                  </a:cubicBezTo>
                  <a:cubicBezTo>
                    <a:pt x="0" y="229"/>
                    <a:pt x="328" y="293"/>
                    <a:pt x="726" y="333"/>
                  </a:cubicBezTo>
                  <a:cubicBezTo>
                    <a:pt x="1139" y="375"/>
                    <a:pt x="1117" y="385"/>
                    <a:pt x="1122" y="399"/>
                  </a:cubicBezTo>
                  <a:close/>
                </a:path>
              </a:pathLst>
            </a:custGeom>
            <a:gradFill>
              <a:gsLst>
                <a:gs pos="100000">
                  <a:schemeClr val="bg1"/>
                </a:gs>
                <a:gs pos="0">
                  <a:schemeClr val="bg1">
                    <a:lumMod val="95000"/>
                  </a:schemeClr>
                </a:gs>
              </a:gsLst>
              <a:lin ang="2700000" scaled="1"/>
            </a:gradFill>
            <a:ln w="19050">
              <a:noFill/>
            </a:ln>
            <a:effectLst>
              <a:outerShdw algn="t" blurRad="139700" dir="5400000" dist="38100" rotWithShape="0">
                <a:prstClr val="black">
                  <a:alpha val="30000"/>
                </a:prstClr>
              </a:outerShdw>
              <a:softEdge rad="0"/>
            </a:effectLst>
          </p:spPr>
          <p:txBody>
            <a:bodyPr anchor="t" anchorCtr="0" bIns="45720" compatLnSpc="1" lIns="91440" numCol="1" rIns="91440" tIns="45720" vert="horz" wrap="square">
              <a:prstTxWarp prst="textNoShape">
                <a:avLst/>
              </a:prstTxWarp>
              <a:noAutofit/>
            </a:bodyPr>
            <a:lstStyle/>
            <a:p>
              <a:endParaRPr altLang="en-US" lang="zh-CN" sz="2400">
                <a:solidFill>
                  <a:prstClr val="black"/>
                </a:solidFill>
                <a:latin charset="0" panose="020b0604020202020204" pitchFamily="34" typeface="Arial"/>
                <a:ea charset="-122" panose="020b0503020204020204" pitchFamily="34" typeface="微软雅黑"/>
              </a:endParaRPr>
            </a:p>
          </p:txBody>
        </p:sp>
        <p:sp>
          <p:nvSpPr>
            <p:cNvPr id="292" name="Freeform 289"/>
            <p:cNvSpPr/>
            <p:nvPr/>
          </p:nvSpPr>
          <p:spPr bwMode="auto">
            <a:xfrm>
              <a:off x="6224685" y="2740090"/>
              <a:ext cx="1033532" cy="436197"/>
            </a:xfrm>
            <a:custGeom>
              <a:gdLst>
                <a:gd fmla="*/ 308 w 582" name="T0"/>
                <a:gd fmla="*/ 42 h 246" name="T1"/>
                <a:gd fmla="*/ 310 w 582" name="T2"/>
                <a:gd fmla="*/ 36 h 246" name="T3"/>
                <a:gd fmla="*/ 163 w 582" name="T4"/>
                <a:gd fmla="*/ 0 h 246" name="T5"/>
                <a:gd fmla="*/ 15 w 582" name="T6"/>
                <a:gd fmla="*/ 14 h 246" name="T7"/>
                <a:gd fmla="*/ 157 w 582" name="T8"/>
                <a:gd fmla="*/ 74 h 246" name="T9"/>
                <a:gd fmla="*/ 158 w 582" name="T10"/>
                <a:gd fmla="*/ 78 h 246" name="T11"/>
                <a:gd fmla="*/ 158 w 582" name="T12"/>
                <a:gd fmla="*/ 79 h 246" name="T13"/>
                <a:gd fmla="*/ 158 w 582" name="T14"/>
                <a:gd fmla="*/ 82 h 246" name="T15"/>
                <a:gd fmla="*/ 159 w 582" name="T16"/>
                <a:gd fmla="*/ 84 h 246" name="T17"/>
                <a:gd fmla="*/ 159 w 582" name="T18"/>
                <a:gd fmla="*/ 87 h 246" name="T19"/>
                <a:gd fmla="*/ 159 w 582" name="T20"/>
                <a:gd fmla="*/ 88 h 246" name="T21"/>
                <a:gd fmla="*/ 159 w 582" name="T22"/>
                <a:gd fmla="*/ 92 h 246" name="T23"/>
                <a:gd fmla="*/ 158 w 582" name="T24"/>
                <a:gd fmla="*/ 93 h 246" name="T25"/>
                <a:gd fmla="*/ 158 w 582" name="T26"/>
                <a:gd fmla="*/ 97 h 246" name="T27"/>
                <a:gd fmla="*/ 158 w 582" name="T28"/>
                <a:gd fmla="*/ 98 h 246" name="T29"/>
                <a:gd fmla="*/ 157 w 582" name="T30"/>
                <a:gd fmla="*/ 101 h 246" name="T31"/>
                <a:gd fmla="*/ 156 w 582" name="T32"/>
                <a:gd fmla="*/ 103 h 246" name="T33"/>
                <a:gd fmla="*/ 155 w 582" name="T34"/>
                <a:gd fmla="*/ 107 h 246" name="T35"/>
                <a:gd fmla="*/ 155 w 582" name="T36"/>
                <a:gd fmla="*/ 108 h 246" name="T37"/>
                <a:gd fmla="*/ 152 w 582" name="T38"/>
                <a:gd fmla="*/ 113 h 246" name="T39"/>
                <a:gd fmla="*/ 152 w 582" name="T40"/>
                <a:gd fmla="*/ 115 h 246" name="T41"/>
                <a:gd fmla="*/ 150 w 582" name="T42"/>
                <a:gd fmla="*/ 118 h 246" name="T43"/>
                <a:gd fmla="*/ 149 w 582" name="T44"/>
                <a:gd fmla="*/ 120 h 246" name="T45"/>
                <a:gd fmla="*/ 146 w 582" name="T46"/>
                <a:gd fmla="*/ 124 h 246" name="T47"/>
                <a:gd fmla="*/ 145 w 582" name="T48"/>
                <a:gd fmla="*/ 126 h 246" name="T49"/>
                <a:gd fmla="*/ 141 w 582" name="T50"/>
                <a:gd fmla="*/ 132 h 246" name="T51"/>
                <a:gd fmla="*/ 141 w 582" name="T52"/>
                <a:gd fmla="*/ 133 h 246" name="T53"/>
                <a:gd fmla="*/ 137 w 582" name="T54"/>
                <a:gd fmla="*/ 138 h 246" name="T55"/>
                <a:gd fmla="*/ 135 w 582" name="T56"/>
                <a:gd fmla="*/ 140 h 246" name="T57"/>
                <a:gd fmla="*/ 132 w 582" name="T58"/>
                <a:gd fmla="*/ 144 h 246" name="T59"/>
                <a:gd fmla="*/ 130 w 582" name="T60"/>
                <a:gd fmla="*/ 146 h 246" name="T61"/>
                <a:gd fmla="*/ 125 w 582" name="T62"/>
                <a:gd fmla="*/ 151 h 246" name="T63"/>
                <a:gd fmla="*/ 124 w 582" name="T64"/>
                <a:gd fmla="*/ 152 h 246" name="T65"/>
                <a:gd fmla="*/ 118 w 582" name="T66"/>
                <a:gd fmla="*/ 159 h 246" name="T67"/>
                <a:gd fmla="*/ 116 w 582" name="T68"/>
                <a:gd fmla="*/ 161 h 246" name="T69"/>
                <a:gd fmla="*/ 110 w 582" name="T70"/>
                <a:gd fmla="*/ 166 h 246" name="T71"/>
                <a:gd fmla="*/ 108 w 582" name="T72"/>
                <a:gd fmla="*/ 168 h 246" name="T73"/>
                <a:gd fmla="*/ 102 w 582" name="T74"/>
                <a:gd fmla="*/ 173 h 246" name="T75"/>
                <a:gd fmla="*/ 100 w 582" name="T76"/>
                <a:gd fmla="*/ 175 h 246" name="T77"/>
                <a:gd fmla="*/ 91 w 582" name="T78"/>
                <a:gd fmla="*/ 182 h 246" name="T79"/>
                <a:gd fmla="*/ 90 w 582" name="T80"/>
                <a:gd fmla="*/ 183 h 246" name="T81"/>
                <a:gd fmla="*/ 82 w 582" name="T82"/>
                <a:gd fmla="*/ 190 h 246" name="T83"/>
                <a:gd fmla="*/ 79 w 582" name="T84"/>
                <a:gd fmla="*/ 192 h 246" name="T85"/>
                <a:gd fmla="*/ 71 w 582" name="T86"/>
                <a:gd fmla="*/ 198 h 246" name="T87"/>
                <a:gd fmla="*/ 68 w 582" name="T88"/>
                <a:gd fmla="*/ 200 h 246" name="T89"/>
                <a:gd fmla="*/ 59 w 582" name="T90"/>
                <a:gd fmla="*/ 207 h 246" name="T91"/>
                <a:gd fmla="*/ 57 w 582" name="T92"/>
                <a:gd fmla="*/ 209 h 246" name="T93"/>
                <a:gd fmla="*/ 45 w 582" name="T94"/>
                <a:gd fmla="*/ 217 h 246" name="T95"/>
                <a:gd fmla="*/ 42 w 582" name="T96"/>
                <a:gd fmla="*/ 219 h 246" name="T97"/>
                <a:gd fmla="*/ 32 w 582" name="T98"/>
                <a:gd fmla="*/ 225 h 246" name="T99"/>
                <a:gd fmla="*/ 28 w 582" name="T100"/>
                <a:gd fmla="*/ 228 h 246" name="T101"/>
                <a:gd fmla="*/ 18 w 582" name="T102"/>
                <a:gd fmla="*/ 234 h 246" name="T103"/>
                <a:gd fmla="*/ 14 w 582" name="T104"/>
                <a:gd fmla="*/ 237 h 246" name="T105"/>
                <a:gd fmla="*/ 0 w 582" name="T106"/>
                <a:gd fmla="*/ 246 h 246" name="T107"/>
                <a:gd fmla="*/ 582 w 582" name="T108"/>
                <a:gd fmla="*/ 138 h 246" name="T109"/>
                <a:gd fmla="*/ 582 w 582" name="T110"/>
                <a:gd fmla="*/ 42 h 246" name="T111"/>
                <a:gd fmla="*/ 308 w 582" name="T112"/>
                <a:gd fmla="*/ 42 h 24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46" w="582">
                  <a:moveTo>
                    <a:pt x="308" y="42"/>
                  </a:moveTo>
                  <a:cubicBezTo>
                    <a:pt x="310" y="36"/>
                    <a:pt x="310" y="36"/>
                    <a:pt x="310" y="36"/>
                  </a:cubicBezTo>
                  <a:cubicBezTo>
                    <a:pt x="163" y="0"/>
                    <a:pt x="163" y="0"/>
                    <a:pt x="163" y="0"/>
                  </a:cubicBezTo>
                  <a:cubicBezTo>
                    <a:pt x="15" y="14"/>
                    <a:pt x="15" y="14"/>
                    <a:pt x="15" y="14"/>
                  </a:cubicBezTo>
                  <a:cubicBezTo>
                    <a:pt x="15" y="14"/>
                    <a:pt x="139" y="21"/>
                    <a:pt x="157" y="74"/>
                  </a:cubicBezTo>
                  <a:cubicBezTo>
                    <a:pt x="157" y="76"/>
                    <a:pt x="157" y="77"/>
                    <a:pt x="158" y="78"/>
                  </a:cubicBezTo>
                  <a:cubicBezTo>
                    <a:pt x="158" y="79"/>
                    <a:pt x="158" y="79"/>
                    <a:pt x="158" y="79"/>
                  </a:cubicBezTo>
                  <a:cubicBezTo>
                    <a:pt x="158" y="80"/>
                    <a:pt x="158" y="81"/>
                    <a:pt x="158" y="82"/>
                  </a:cubicBezTo>
                  <a:cubicBezTo>
                    <a:pt x="158" y="83"/>
                    <a:pt x="159" y="83"/>
                    <a:pt x="159" y="84"/>
                  </a:cubicBezTo>
                  <a:cubicBezTo>
                    <a:pt x="159" y="85"/>
                    <a:pt x="159" y="86"/>
                    <a:pt x="159" y="87"/>
                  </a:cubicBezTo>
                  <a:cubicBezTo>
                    <a:pt x="159" y="87"/>
                    <a:pt x="159" y="87"/>
                    <a:pt x="159" y="88"/>
                  </a:cubicBezTo>
                  <a:cubicBezTo>
                    <a:pt x="159" y="89"/>
                    <a:pt x="159" y="91"/>
                    <a:pt x="159" y="92"/>
                  </a:cubicBezTo>
                  <a:cubicBezTo>
                    <a:pt x="159" y="92"/>
                    <a:pt x="158" y="93"/>
                    <a:pt x="158" y="93"/>
                  </a:cubicBezTo>
                  <a:cubicBezTo>
                    <a:pt x="158" y="94"/>
                    <a:pt x="158" y="96"/>
                    <a:pt x="158" y="97"/>
                  </a:cubicBezTo>
                  <a:cubicBezTo>
                    <a:pt x="158" y="97"/>
                    <a:pt x="158" y="98"/>
                    <a:pt x="158" y="98"/>
                  </a:cubicBezTo>
                  <a:cubicBezTo>
                    <a:pt x="157" y="99"/>
                    <a:pt x="157" y="100"/>
                    <a:pt x="157" y="101"/>
                  </a:cubicBezTo>
                  <a:cubicBezTo>
                    <a:pt x="157" y="102"/>
                    <a:pt x="156" y="103"/>
                    <a:pt x="156" y="103"/>
                  </a:cubicBezTo>
                  <a:cubicBezTo>
                    <a:pt x="156" y="104"/>
                    <a:pt x="155" y="106"/>
                    <a:pt x="155" y="107"/>
                  </a:cubicBezTo>
                  <a:cubicBezTo>
                    <a:pt x="155" y="108"/>
                    <a:pt x="155" y="108"/>
                    <a:pt x="155" y="108"/>
                  </a:cubicBezTo>
                  <a:cubicBezTo>
                    <a:pt x="154" y="110"/>
                    <a:pt x="153" y="111"/>
                    <a:pt x="152" y="113"/>
                  </a:cubicBezTo>
                  <a:cubicBezTo>
                    <a:pt x="152" y="114"/>
                    <a:pt x="152" y="114"/>
                    <a:pt x="152" y="115"/>
                  </a:cubicBezTo>
                  <a:cubicBezTo>
                    <a:pt x="151" y="116"/>
                    <a:pt x="150" y="117"/>
                    <a:pt x="150" y="118"/>
                  </a:cubicBezTo>
                  <a:cubicBezTo>
                    <a:pt x="149" y="119"/>
                    <a:pt x="149" y="120"/>
                    <a:pt x="149" y="120"/>
                  </a:cubicBezTo>
                  <a:cubicBezTo>
                    <a:pt x="148" y="122"/>
                    <a:pt x="147" y="123"/>
                    <a:pt x="146" y="124"/>
                  </a:cubicBezTo>
                  <a:cubicBezTo>
                    <a:pt x="146" y="125"/>
                    <a:pt x="146" y="125"/>
                    <a:pt x="145" y="126"/>
                  </a:cubicBezTo>
                  <a:cubicBezTo>
                    <a:pt x="144" y="128"/>
                    <a:pt x="143" y="130"/>
                    <a:pt x="141" y="132"/>
                  </a:cubicBezTo>
                  <a:cubicBezTo>
                    <a:pt x="141" y="133"/>
                    <a:pt x="141" y="133"/>
                    <a:pt x="141" y="133"/>
                  </a:cubicBezTo>
                  <a:cubicBezTo>
                    <a:pt x="139" y="134"/>
                    <a:pt x="138" y="136"/>
                    <a:pt x="137" y="138"/>
                  </a:cubicBezTo>
                  <a:cubicBezTo>
                    <a:pt x="136" y="138"/>
                    <a:pt x="136" y="139"/>
                    <a:pt x="135" y="140"/>
                  </a:cubicBezTo>
                  <a:cubicBezTo>
                    <a:pt x="134" y="141"/>
                    <a:pt x="133" y="142"/>
                    <a:pt x="132" y="144"/>
                  </a:cubicBezTo>
                  <a:cubicBezTo>
                    <a:pt x="131" y="145"/>
                    <a:pt x="131" y="145"/>
                    <a:pt x="130" y="146"/>
                  </a:cubicBezTo>
                  <a:cubicBezTo>
                    <a:pt x="128" y="148"/>
                    <a:pt x="127" y="149"/>
                    <a:pt x="125" y="151"/>
                  </a:cubicBezTo>
                  <a:cubicBezTo>
                    <a:pt x="125" y="151"/>
                    <a:pt x="124" y="152"/>
                    <a:pt x="124" y="152"/>
                  </a:cubicBezTo>
                  <a:cubicBezTo>
                    <a:pt x="122" y="154"/>
                    <a:pt x="120" y="157"/>
                    <a:pt x="118" y="159"/>
                  </a:cubicBezTo>
                  <a:cubicBezTo>
                    <a:pt x="117" y="159"/>
                    <a:pt x="116" y="160"/>
                    <a:pt x="116" y="161"/>
                  </a:cubicBezTo>
                  <a:cubicBezTo>
                    <a:pt x="114" y="162"/>
                    <a:pt x="112" y="164"/>
                    <a:pt x="110" y="166"/>
                  </a:cubicBezTo>
                  <a:cubicBezTo>
                    <a:pt x="110" y="167"/>
                    <a:pt x="109" y="167"/>
                    <a:pt x="108" y="168"/>
                  </a:cubicBezTo>
                  <a:cubicBezTo>
                    <a:pt x="106" y="170"/>
                    <a:pt x="104" y="171"/>
                    <a:pt x="102" y="173"/>
                  </a:cubicBezTo>
                  <a:cubicBezTo>
                    <a:pt x="101" y="174"/>
                    <a:pt x="101" y="175"/>
                    <a:pt x="100" y="175"/>
                  </a:cubicBezTo>
                  <a:cubicBezTo>
                    <a:pt x="97" y="178"/>
                    <a:pt x="94" y="180"/>
                    <a:pt x="91" y="182"/>
                  </a:cubicBezTo>
                  <a:cubicBezTo>
                    <a:pt x="90" y="183"/>
                    <a:pt x="90" y="183"/>
                    <a:pt x="90" y="183"/>
                  </a:cubicBezTo>
                  <a:cubicBezTo>
                    <a:pt x="88" y="185"/>
                    <a:pt x="85" y="188"/>
                    <a:pt x="82" y="190"/>
                  </a:cubicBezTo>
                  <a:cubicBezTo>
                    <a:pt x="81" y="191"/>
                    <a:pt x="80" y="192"/>
                    <a:pt x="79" y="192"/>
                  </a:cubicBezTo>
                  <a:cubicBezTo>
                    <a:pt x="76" y="194"/>
                    <a:pt x="74" y="196"/>
                    <a:pt x="71" y="198"/>
                  </a:cubicBezTo>
                  <a:cubicBezTo>
                    <a:pt x="70" y="199"/>
                    <a:pt x="69" y="200"/>
                    <a:pt x="68" y="200"/>
                  </a:cubicBezTo>
                  <a:cubicBezTo>
                    <a:pt x="65" y="203"/>
                    <a:pt x="62" y="205"/>
                    <a:pt x="59" y="207"/>
                  </a:cubicBezTo>
                  <a:cubicBezTo>
                    <a:pt x="58" y="207"/>
                    <a:pt x="58" y="208"/>
                    <a:pt x="57" y="209"/>
                  </a:cubicBezTo>
                  <a:cubicBezTo>
                    <a:pt x="53" y="211"/>
                    <a:pt x="49" y="214"/>
                    <a:pt x="45" y="217"/>
                  </a:cubicBezTo>
                  <a:cubicBezTo>
                    <a:pt x="44" y="217"/>
                    <a:pt x="43" y="218"/>
                    <a:pt x="42" y="219"/>
                  </a:cubicBezTo>
                  <a:cubicBezTo>
                    <a:pt x="39" y="221"/>
                    <a:pt x="36" y="223"/>
                    <a:pt x="32" y="225"/>
                  </a:cubicBezTo>
                  <a:cubicBezTo>
                    <a:pt x="31" y="226"/>
                    <a:pt x="29" y="227"/>
                    <a:pt x="28" y="228"/>
                  </a:cubicBezTo>
                  <a:cubicBezTo>
                    <a:pt x="25" y="230"/>
                    <a:pt x="22" y="232"/>
                    <a:pt x="18" y="234"/>
                  </a:cubicBezTo>
                  <a:cubicBezTo>
                    <a:pt x="17" y="235"/>
                    <a:pt x="16" y="236"/>
                    <a:pt x="14" y="237"/>
                  </a:cubicBezTo>
                  <a:cubicBezTo>
                    <a:pt x="9" y="240"/>
                    <a:pt x="5" y="243"/>
                    <a:pt x="0" y="246"/>
                  </a:cubicBezTo>
                  <a:cubicBezTo>
                    <a:pt x="38" y="229"/>
                    <a:pt x="582" y="166"/>
                    <a:pt x="582" y="138"/>
                  </a:cubicBezTo>
                  <a:cubicBezTo>
                    <a:pt x="582" y="42"/>
                    <a:pt x="582" y="42"/>
                    <a:pt x="582" y="42"/>
                  </a:cubicBezTo>
                  <a:lnTo>
                    <a:pt x="308" y="42"/>
                  </a:lnTo>
                  <a:close/>
                </a:path>
              </a:pathLst>
            </a:custGeom>
            <a:gradFill>
              <a:gsLst>
                <a:gs pos="100000">
                  <a:schemeClr val="bg1"/>
                </a:gs>
                <a:gs pos="0">
                  <a:schemeClr val="bg1">
                    <a:lumMod val="95000"/>
                  </a:schemeClr>
                </a:gs>
              </a:gsLst>
              <a:lin ang="2700000" scaled="1"/>
            </a:gradFill>
            <a:ln w="19050">
              <a:noFill/>
            </a:ln>
            <a:effectLst>
              <a:outerShdw algn="t" blurRad="139700" dir="5400000" dist="38100" rotWithShape="0">
                <a:prstClr val="black">
                  <a:alpha val="30000"/>
                </a:prstClr>
              </a:outerShdw>
              <a:softEdge rad="0"/>
            </a:effectLst>
          </p:spPr>
          <p:txBody>
            <a:bodyPr anchor="t" anchorCtr="0" bIns="45720" compatLnSpc="1" lIns="91440" numCol="1" rIns="91440" tIns="45720" vert="horz" wrap="square">
              <a:prstTxWarp prst="textNoShape">
                <a:avLst/>
              </a:prstTxWarp>
              <a:noAutofit/>
            </a:bodyPr>
            <a:lstStyle/>
            <a:p>
              <a:endParaRPr altLang="en-US" lang="zh-CN" sz="2400">
                <a:solidFill>
                  <a:prstClr val="black"/>
                </a:solidFill>
                <a:latin charset="0" panose="020b0604020202020204" pitchFamily="34" typeface="Arial"/>
                <a:ea charset="-122" panose="020b0503020204020204" pitchFamily="34" typeface="微软雅黑"/>
              </a:endParaRPr>
            </a:p>
          </p:txBody>
        </p:sp>
        <p:sp>
          <p:nvSpPr>
            <p:cNvPr id="293" name="Freeform 290"/>
            <p:cNvSpPr/>
            <p:nvPr/>
          </p:nvSpPr>
          <p:spPr bwMode="auto">
            <a:xfrm>
              <a:off x="5276822" y="2263193"/>
              <a:ext cx="2022845" cy="707508"/>
            </a:xfrm>
            <a:custGeom>
              <a:gdLst>
                <a:gd fmla="*/ 1122 w 1139" name="T0"/>
                <a:gd fmla="*/ 399 h 399" name="T1"/>
                <a:gd fmla="*/ 1122 w 1139" name="T2"/>
                <a:gd fmla="*/ 264 h 399" name="T3"/>
                <a:gd fmla="*/ 1122 w 1139" name="T4"/>
                <a:gd fmla="*/ 265 h 399" name="T5"/>
                <a:gd fmla="*/ 1119 w 1139" name="T6"/>
                <a:gd fmla="*/ 269 h 399" name="T7"/>
                <a:gd fmla="*/ 1115 w 1139" name="T8"/>
                <a:gd fmla="*/ 272 h 399" name="T9"/>
                <a:gd fmla="*/ 1108 w 1139" name="T10"/>
                <a:gd fmla="*/ 276 h 399" name="T11"/>
                <a:gd fmla="*/ 1099 w 1139" name="T12"/>
                <a:gd fmla="*/ 279 h 399" name="T13"/>
                <a:gd fmla="*/ 1088 w 1139" name="T14"/>
                <a:gd fmla="*/ 283 h 399" name="T15"/>
                <a:gd fmla="*/ 1079 w 1139" name="T16"/>
                <a:gd fmla="*/ 285 h 399" name="T17"/>
                <a:gd fmla="*/ 1079 w 1139" name="T18"/>
                <a:gd fmla="*/ 247 h 399" name="T19"/>
                <a:gd fmla="*/ 1075 w 1139" name="T20"/>
                <a:gd fmla="*/ 248 h 399" name="T21"/>
                <a:gd fmla="*/ 1058 w 1139" name="T22"/>
                <a:gd fmla="*/ 252 h 399" name="T23"/>
                <a:gd fmla="*/ 1037 w 1139" name="T24"/>
                <a:gd fmla="*/ 255 h 399" name="T25"/>
                <a:gd fmla="*/ 1011 w 1139" name="T26"/>
                <a:gd fmla="*/ 259 h 399" name="T27"/>
                <a:gd fmla="*/ 976 w 1139" name="T28"/>
                <a:gd fmla="*/ 263 h 399" name="T29"/>
                <a:gd fmla="*/ 957 w 1139" name="T30"/>
                <a:gd fmla="*/ 265 h 399" name="T31"/>
                <a:gd fmla="*/ 957 w 1139" name="T32"/>
                <a:gd fmla="*/ 228 h 399" name="T33"/>
                <a:gd fmla="*/ 921 w 1139" name="T34"/>
                <a:gd fmla="*/ 231 h 399" name="T35"/>
                <a:gd fmla="*/ 778 w 1139" name="T36"/>
                <a:gd fmla="*/ 239 h 399" name="T37"/>
                <a:gd fmla="*/ 777 w 1139" name="T38"/>
                <a:gd fmla="*/ 239 h 399" name="T39"/>
                <a:gd fmla="*/ 777 w 1139" name="T40"/>
                <a:gd fmla="*/ 201 h 399" name="T41"/>
                <a:gd fmla="*/ 725 w 1139" name="T42"/>
                <a:gd fmla="*/ 203 h 399" name="T43"/>
                <a:gd fmla="*/ 662 w 1139" name="T44"/>
                <a:gd fmla="*/ 205 h 399" name="T45"/>
                <a:gd fmla="*/ 615 w 1139" name="T46"/>
                <a:gd fmla="*/ 205 h 399" name="T47"/>
                <a:gd fmla="*/ 573 w 1139" name="T48"/>
                <a:gd fmla="*/ 206 h 399" name="T49"/>
                <a:gd fmla="*/ 560 w 1139" name="T50"/>
                <a:gd fmla="*/ 206 h 399" name="T51"/>
                <a:gd fmla="*/ 560 w 1139" name="T52"/>
                <a:gd fmla="*/ 168 h 399" name="T53"/>
                <a:gd fmla="*/ 533 w 1139" name="T54"/>
                <a:gd fmla="*/ 168 h 399" name="T55"/>
                <a:gd fmla="*/ 495 w 1139" name="T56"/>
                <a:gd fmla="*/ 168 h 399" name="T57"/>
                <a:gd fmla="*/ 459 w 1139" name="T58"/>
                <a:gd fmla="*/ 167 h 399" name="T59"/>
                <a:gd fmla="*/ 424 w 1139" name="T60"/>
                <a:gd fmla="*/ 166 h 399" name="T61"/>
                <a:gd fmla="*/ 390 w 1139" name="T62"/>
                <a:gd fmla="*/ 165 h 399" name="T63"/>
                <a:gd fmla="*/ 355 w 1139" name="T64"/>
                <a:gd fmla="*/ 164 h 399" name="T65"/>
                <a:gd fmla="*/ 348 w 1139" name="T66"/>
                <a:gd fmla="*/ 164 h 399" name="T67"/>
                <a:gd fmla="*/ 348 w 1139" name="T68"/>
                <a:gd fmla="*/ 126 h 399" name="T69"/>
                <a:gd fmla="*/ 320 w 1139" name="T70"/>
                <a:gd fmla="*/ 125 h 399" name="T71"/>
                <a:gd fmla="*/ 284 w 1139" name="T72"/>
                <a:gd fmla="*/ 123 h 399" name="T73"/>
                <a:gd fmla="*/ 247 w 1139" name="T74"/>
                <a:gd fmla="*/ 121 h 399" name="T75"/>
                <a:gd fmla="*/ 207 w 1139" name="T76"/>
                <a:gd fmla="*/ 118 h 399" name="T77"/>
                <a:gd fmla="*/ 163 w 1139" name="T78"/>
                <a:gd fmla="*/ 114 h 399" name="T79"/>
                <a:gd fmla="*/ 163 w 1139" name="T80"/>
                <a:gd fmla="*/ 77 h 399" name="T81"/>
                <a:gd fmla="*/ 44 w 1139" name="T82"/>
                <a:gd fmla="*/ 59 h 399" name="T83"/>
                <a:gd fmla="*/ 44 w 1139" name="T84"/>
                <a:gd fmla="*/ 21 h 399" name="T85"/>
                <a:gd fmla="*/ 0 w 1139" name="T86"/>
                <a:gd fmla="*/ 0 h 399" name="T87"/>
                <a:gd fmla="*/ 0 w 1139" name="T88"/>
                <a:gd fmla="*/ 99 h 399" name="T89"/>
                <a:gd fmla="*/ 726 w 1139" name="T90"/>
                <a:gd fmla="*/ 333 h 399" name="T91"/>
                <a:gd fmla="*/ 1122 w 1139" name="T92"/>
                <a:gd fmla="*/ 399 h 39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99" w="1139">
                  <a:moveTo>
                    <a:pt x="1122" y="399"/>
                  </a:moveTo>
                  <a:cubicBezTo>
                    <a:pt x="1122" y="264"/>
                    <a:pt x="1122" y="264"/>
                    <a:pt x="1122" y="264"/>
                  </a:cubicBezTo>
                  <a:cubicBezTo>
                    <a:pt x="1122" y="265"/>
                    <a:pt x="1122" y="265"/>
                    <a:pt x="1122" y="265"/>
                  </a:cubicBezTo>
                  <a:cubicBezTo>
                    <a:pt x="1122" y="266"/>
                    <a:pt x="1120" y="267"/>
                    <a:pt x="1119" y="269"/>
                  </a:cubicBezTo>
                  <a:cubicBezTo>
                    <a:pt x="1118" y="270"/>
                    <a:pt x="1117" y="271"/>
                    <a:pt x="1115" y="272"/>
                  </a:cubicBezTo>
                  <a:cubicBezTo>
                    <a:pt x="1113" y="273"/>
                    <a:pt x="1111" y="275"/>
                    <a:pt x="1108" y="276"/>
                  </a:cubicBezTo>
                  <a:cubicBezTo>
                    <a:pt x="1106" y="277"/>
                    <a:pt x="1103" y="278"/>
                    <a:pt x="1099" y="279"/>
                  </a:cubicBezTo>
                  <a:cubicBezTo>
                    <a:pt x="1096" y="280"/>
                    <a:pt x="1092" y="282"/>
                    <a:pt x="1088" y="283"/>
                  </a:cubicBezTo>
                  <a:cubicBezTo>
                    <a:pt x="1085" y="283"/>
                    <a:pt x="1083" y="284"/>
                    <a:pt x="1079" y="285"/>
                  </a:cubicBezTo>
                  <a:cubicBezTo>
                    <a:pt x="1079" y="247"/>
                    <a:pt x="1079" y="247"/>
                    <a:pt x="1079" y="247"/>
                  </a:cubicBezTo>
                  <a:cubicBezTo>
                    <a:pt x="1078" y="247"/>
                    <a:pt x="1076" y="248"/>
                    <a:pt x="1075" y="248"/>
                  </a:cubicBezTo>
                  <a:cubicBezTo>
                    <a:pt x="1069" y="249"/>
                    <a:pt x="1064" y="251"/>
                    <a:pt x="1058" y="252"/>
                  </a:cubicBezTo>
                  <a:cubicBezTo>
                    <a:pt x="1051" y="253"/>
                    <a:pt x="1044" y="254"/>
                    <a:pt x="1037" y="255"/>
                  </a:cubicBezTo>
                  <a:cubicBezTo>
                    <a:pt x="1029" y="257"/>
                    <a:pt x="1020" y="258"/>
                    <a:pt x="1011" y="259"/>
                  </a:cubicBezTo>
                  <a:cubicBezTo>
                    <a:pt x="1000" y="261"/>
                    <a:pt x="988" y="262"/>
                    <a:pt x="976" y="263"/>
                  </a:cubicBezTo>
                  <a:cubicBezTo>
                    <a:pt x="970" y="264"/>
                    <a:pt x="963" y="265"/>
                    <a:pt x="957" y="265"/>
                  </a:cubicBezTo>
                  <a:cubicBezTo>
                    <a:pt x="957" y="228"/>
                    <a:pt x="957" y="228"/>
                    <a:pt x="957" y="228"/>
                  </a:cubicBezTo>
                  <a:cubicBezTo>
                    <a:pt x="945" y="229"/>
                    <a:pt x="934" y="230"/>
                    <a:pt x="921" y="231"/>
                  </a:cubicBezTo>
                  <a:cubicBezTo>
                    <a:pt x="879" y="234"/>
                    <a:pt x="830" y="237"/>
                    <a:pt x="778" y="239"/>
                  </a:cubicBezTo>
                  <a:cubicBezTo>
                    <a:pt x="777" y="239"/>
                    <a:pt x="777" y="239"/>
                    <a:pt x="777" y="239"/>
                  </a:cubicBezTo>
                  <a:cubicBezTo>
                    <a:pt x="777" y="201"/>
                    <a:pt x="777" y="201"/>
                    <a:pt x="777" y="201"/>
                  </a:cubicBezTo>
                  <a:cubicBezTo>
                    <a:pt x="760" y="202"/>
                    <a:pt x="743" y="203"/>
                    <a:pt x="725" y="203"/>
                  </a:cubicBezTo>
                  <a:cubicBezTo>
                    <a:pt x="705" y="204"/>
                    <a:pt x="684" y="204"/>
                    <a:pt x="662" y="205"/>
                  </a:cubicBezTo>
                  <a:cubicBezTo>
                    <a:pt x="647" y="205"/>
                    <a:pt x="631" y="205"/>
                    <a:pt x="615" y="205"/>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7"/>
                    <a:pt x="459" y="167"/>
                  </a:cubicBezTo>
                  <a:cubicBezTo>
                    <a:pt x="448" y="167"/>
                    <a:pt x="436" y="167"/>
                    <a:pt x="424" y="166"/>
                  </a:cubicBezTo>
                  <a:cubicBezTo>
                    <a:pt x="413" y="166"/>
                    <a:pt x="401" y="166"/>
                    <a:pt x="390" y="165"/>
                  </a:cubicBezTo>
                  <a:cubicBezTo>
                    <a:pt x="378" y="165"/>
                    <a:pt x="366" y="165"/>
                    <a:pt x="355" y="164"/>
                  </a:cubicBezTo>
                  <a:cubicBezTo>
                    <a:pt x="353" y="164"/>
                    <a:pt x="350" y="164"/>
                    <a:pt x="348" y="164"/>
                  </a:cubicBezTo>
                  <a:cubicBezTo>
                    <a:pt x="348" y="126"/>
                    <a:pt x="348" y="126"/>
                    <a:pt x="348" y="126"/>
                  </a:cubicBezTo>
                  <a:cubicBezTo>
                    <a:pt x="338" y="126"/>
                    <a:pt x="329" y="125"/>
                    <a:pt x="320" y="125"/>
                  </a:cubicBezTo>
                  <a:cubicBezTo>
                    <a:pt x="308" y="124"/>
                    <a:pt x="296" y="124"/>
                    <a:pt x="284" y="123"/>
                  </a:cubicBezTo>
                  <a:cubicBezTo>
                    <a:pt x="272" y="122"/>
                    <a:pt x="259" y="122"/>
                    <a:pt x="247" y="121"/>
                  </a:cubicBezTo>
                  <a:cubicBezTo>
                    <a:pt x="234" y="120"/>
                    <a:pt x="220" y="119"/>
                    <a:pt x="207" y="118"/>
                  </a:cubicBezTo>
                  <a:cubicBezTo>
                    <a:pt x="192" y="117"/>
                    <a:pt x="177" y="116"/>
                    <a:pt x="163" y="114"/>
                  </a:cubicBezTo>
                  <a:cubicBezTo>
                    <a:pt x="163" y="77"/>
                    <a:pt x="163" y="77"/>
                    <a:pt x="163" y="77"/>
                  </a:cubicBezTo>
                  <a:cubicBezTo>
                    <a:pt x="113" y="72"/>
                    <a:pt x="72" y="66"/>
                    <a:pt x="44" y="59"/>
                  </a:cubicBezTo>
                  <a:cubicBezTo>
                    <a:pt x="44" y="21"/>
                    <a:pt x="44" y="21"/>
                    <a:pt x="44" y="21"/>
                  </a:cubicBezTo>
                  <a:cubicBezTo>
                    <a:pt x="16" y="15"/>
                    <a:pt x="0" y="8"/>
                    <a:pt x="0" y="0"/>
                  </a:cubicBezTo>
                  <a:cubicBezTo>
                    <a:pt x="0" y="99"/>
                    <a:pt x="0" y="99"/>
                    <a:pt x="0" y="99"/>
                  </a:cubicBezTo>
                  <a:cubicBezTo>
                    <a:pt x="0" y="228"/>
                    <a:pt x="328" y="293"/>
                    <a:pt x="726" y="333"/>
                  </a:cubicBezTo>
                  <a:cubicBezTo>
                    <a:pt x="1139" y="374"/>
                    <a:pt x="1117" y="385"/>
                    <a:pt x="1122" y="399"/>
                  </a:cubicBezTo>
                  <a:close/>
                </a:path>
              </a:pathLst>
            </a:custGeom>
            <a:gradFill>
              <a:gsLst>
                <a:gs pos="100000">
                  <a:schemeClr val="bg1"/>
                </a:gs>
                <a:gs pos="0">
                  <a:schemeClr val="bg1">
                    <a:lumMod val="95000"/>
                  </a:schemeClr>
                </a:gs>
              </a:gsLst>
              <a:lin ang="2700000" scaled="1"/>
            </a:gradFill>
            <a:ln w="19050">
              <a:noFill/>
            </a:ln>
            <a:effectLst>
              <a:outerShdw algn="t" blurRad="139700" dir="5400000" dist="38100" rotWithShape="0">
                <a:prstClr val="black">
                  <a:alpha val="30000"/>
                </a:prstClr>
              </a:outerShdw>
              <a:softEdge rad="0"/>
            </a:effectLst>
          </p:spPr>
          <p:txBody>
            <a:bodyPr anchor="t" anchorCtr="0" bIns="45720" compatLnSpc="1" lIns="91440" numCol="1" rIns="91440" tIns="45720" vert="horz" wrap="square">
              <a:prstTxWarp prst="textNoShape">
                <a:avLst/>
              </a:prstTxWarp>
              <a:noAutofit/>
            </a:bodyPr>
            <a:lstStyle/>
            <a:p>
              <a:endParaRPr altLang="en-US" lang="zh-CN" sz="2400">
                <a:solidFill>
                  <a:prstClr val="black"/>
                </a:solidFill>
                <a:latin charset="0" panose="020b0604020202020204" pitchFamily="34" typeface="Arial"/>
                <a:ea charset="-122" panose="020b0503020204020204" pitchFamily="34" typeface="微软雅黑"/>
              </a:endParaRPr>
            </a:p>
          </p:txBody>
        </p:sp>
        <p:sp>
          <p:nvSpPr>
            <p:cNvPr id="294" name="Freeform 291"/>
            <p:cNvSpPr/>
            <p:nvPr/>
          </p:nvSpPr>
          <p:spPr bwMode="auto">
            <a:xfrm>
              <a:off x="5937863" y="5597104"/>
              <a:ext cx="5246" cy="0"/>
            </a:xfrm>
            <a:custGeom>
              <a:gdLst>
                <a:gd fmla="*/ 3 w 3" name="T0"/>
                <a:gd fmla="*/ 2 w 3" name="T1"/>
                <a:gd fmla="*/ 0 w 3" name="T2"/>
                <a:gd fmla="*/ 3 w 3" name="T3"/>
              </a:gdLst>
              <a:cxnLst>
                <a:cxn ang="0">
                  <a:pos x="T0" y="0"/>
                </a:cxn>
                <a:cxn ang="0">
                  <a:pos x="T1" y="0"/>
                </a:cxn>
                <a:cxn ang="0">
                  <a:pos x="T2" y="0"/>
                </a:cxn>
                <a:cxn ang="0">
                  <a:pos x="T3" y="0"/>
                </a:cxn>
              </a:cxnLst>
              <a:rect b="b" l="0" r="r" t="0"/>
              <a:pathLst>
                <a:path w="3">
                  <a:moveTo>
                    <a:pt x="3" y="0"/>
                  </a:moveTo>
                  <a:cubicBezTo>
                    <a:pt x="3" y="0"/>
                    <a:pt x="3" y="0"/>
                    <a:pt x="2" y="0"/>
                  </a:cubicBezTo>
                  <a:cubicBezTo>
                    <a:pt x="1" y="0"/>
                    <a:pt x="1" y="0"/>
                    <a:pt x="0" y="0"/>
                  </a:cubicBezTo>
                  <a:cubicBezTo>
                    <a:pt x="1" y="0"/>
                    <a:pt x="2" y="0"/>
                    <a:pt x="3"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95" name="Freeform 292"/>
            <p:cNvSpPr/>
            <p:nvPr/>
          </p:nvSpPr>
          <p:spPr bwMode="auto">
            <a:xfrm flipH="1">
              <a:off x="5816447" y="552815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96" name="Freeform 293"/>
            <p:cNvSpPr/>
            <p:nvPr/>
          </p:nvSpPr>
          <p:spPr bwMode="auto">
            <a:xfrm flipH="1">
              <a:off x="5816447" y="5528152"/>
              <a:ext cx="0" cy="14240"/>
            </a:xfrm>
            <a:custGeom>
              <a:gdLst>
                <a:gd fmla="*/ 0 h 8" name="T0"/>
                <a:gd fmla="*/ 0 h 8" name="T1"/>
                <a:gd fmla="*/ 8 h 8" name="T2"/>
                <a:gd fmla="*/ 8 h 8" name="T3"/>
                <a:gd fmla="*/ 0 h 8" name="T4"/>
              </a:gdLst>
              <a:cxnLst>
                <a:cxn ang="0">
                  <a:pos x="0" y="T0"/>
                </a:cxn>
                <a:cxn ang="0">
                  <a:pos x="0" y="T1"/>
                </a:cxn>
                <a:cxn ang="0">
                  <a:pos x="0" y="T2"/>
                </a:cxn>
                <a:cxn ang="0">
                  <a:pos x="0" y="T3"/>
                </a:cxn>
                <a:cxn ang="0">
                  <a:pos x="0" y="T4"/>
                </a:cxn>
              </a:cxnLst>
              <a:rect b="b" l="0" r="r" t="0"/>
              <a:pathLst>
                <a:path h="8">
                  <a:moveTo>
                    <a:pt x="0" y="0"/>
                  </a:moveTo>
                  <a:cubicBezTo>
                    <a:pt x="0" y="0"/>
                    <a:pt x="0" y="0"/>
                    <a:pt x="0" y="0"/>
                  </a:cubicBezTo>
                  <a:cubicBezTo>
                    <a:pt x="0" y="3"/>
                    <a:pt x="0" y="5"/>
                    <a:pt x="0" y="8"/>
                  </a:cubicBezTo>
                  <a:cubicBezTo>
                    <a:pt x="0" y="8"/>
                    <a:pt x="0" y="8"/>
                    <a:pt x="0" y="8"/>
                  </a:cubicBezTo>
                  <a:cubicBezTo>
                    <a:pt x="0" y="5"/>
                    <a:pt x="0" y="3"/>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97" name="Freeform 294"/>
            <p:cNvSpPr/>
            <p:nvPr/>
          </p:nvSpPr>
          <p:spPr bwMode="auto">
            <a:xfrm flipH="1">
              <a:off x="6942165" y="5535647"/>
              <a:ext cx="0" cy="8994"/>
            </a:xfrm>
            <a:custGeom>
              <a:gdLst>
                <a:gd fmla="*/ 0 h 5" name="T0"/>
                <a:gd fmla="*/ 5 h 5" name="T1"/>
                <a:gd fmla="*/ 5 h 5" name="T2"/>
                <a:gd fmla="*/ 0 h 5" name="T3"/>
              </a:gdLst>
              <a:cxnLst>
                <a:cxn ang="0">
                  <a:pos x="0" y="T0"/>
                </a:cxn>
                <a:cxn ang="0">
                  <a:pos x="0" y="T1"/>
                </a:cxn>
                <a:cxn ang="0">
                  <a:pos x="0" y="T2"/>
                </a:cxn>
                <a:cxn ang="0">
                  <a:pos x="0" y="T3"/>
                </a:cxn>
              </a:cxnLst>
              <a:rect b="b" l="0" r="r" t="0"/>
              <a:pathLst>
                <a:path h="5">
                  <a:moveTo>
                    <a:pt x="0" y="0"/>
                  </a:moveTo>
                  <a:cubicBezTo>
                    <a:pt x="0" y="2"/>
                    <a:pt x="0" y="4"/>
                    <a:pt x="0" y="5"/>
                  </a:cubicBezTo>
                  <a:cubicBezTo>
                    <a:pt x="0" y="5"/>
                    <a:pt x="0" y="5"/>
                    <a:pt x="0" y="5"/>
                  </a:cubicBezTo>
                  <a:cubicBezTo>
                    <a:pt x="0" y="4"/>
                    <a:pt x="0" y="2"/>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98" name="Freeform 296"/>
            <p:cNvSpPr/>
            <p:nvPr/>
          </p:nvSpPr>
          <p:spPr bwMode="auto">
            <a:xfrm flipH="1">
              <a:off x="5816447" y="5517659"/>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299" name="Freeform 303"/>
            <p:cNvSpPr/>
            <p:nvPr/>
          </p:nvSpPr>
          <p:spPr bwMode="auto">
            <a:xfrm>
              <a:off x="6651367" y="5496674"/>
              <a:ext cx="1499" cy="11992"/>
            </a:xfrm>
            <a:custGeom>
              <a:gdLst>
                <a:gd fmla="*/ 0 w 1" name="T0"/>
                <a:gd fmla="*/ 0 h 7" name="T1"/>
                <a:gd fmla="*/ 0 w 1" name="T2"/>
                <a:gd fmla="*/ 6 h 7" name="T3"/>
                <a:gd fmla="*/ 1 w 1" name="T4"/>
                <a:gd fmla="*/ 7 h 7" name="T5"/>
                <a:gd fmla="*/ 1 w 1" name="T6"/>
                <a:gd fmla="*/ 1 h 7" name="T7"/>
                <a:gd fmla="*/ 0 w 1" name="T8"/>
                <a:gd fmla="*/ 0 h 7" name="T9"/>
              </a:gdLst>
              <a:cxnLst>
                <a:cxn ang="0">
                  <a:pos x="T0" y="T1"/>
                </a:cxn>
                <a:cxn ang="0">
                  <a:pos x="T2" y="T3"/>
                </a:cxn>
                <a:cxn ang="0">
                  <a:pos x="T4" y="T5"/>
                </a:cxn>
                <a:cxn ang="0">
                  <a:pos x="T6" y="T7"/>
                </a:cxn>
                <a:cxn ang="0">
                  <a:pos x="T8" y="T9"/>
                </a:cxn>
              </a:cxnLst>
              <a:rect b="b" l="0" r="r" t="0"/>
              <a:pathLst>
                <a:path h="7" w="1">
                  <a:moveTo>
                    <a:pt x="0" y="0"/>
                  </a:moveTo>
                  <a:cubicBezTo>
                    <a:pt x="0" y="6"/>
                    <a:pt x="0" y="6"/>
                    <a:pt x="0" y="6"/>
                  </a:cubicBezTo>
                  <a:cubicBezTo>
                    <a:pt x="0" y="7"/>
                    <a:pt x="1" y="7"/>
                    <a:pt x="1" y="7"/>
                  </a:cubicBezTo>
                  <a:cubicBezTo>
                    <a:pt x="1" y="1"/>
                    <a:pt x="1" y="1"/>
                    <a:pt x="1" y="1"/>
                  </a:cubicBezTo>
                  <a:cubicBezTo>
                    <a:pt x="1" y="1"/>
                    <a:pt x="0" y="0"/>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00" name="Freeform 304"/>
            <p:cNvSpPr/>
            <p:nvPr/>
          </p:nvSpPr>
          <p:spPr bwMode="auto">
            <a:xfrm>
              <a:off x="6642374" y="5489179"/>
              <a:ext cx="8994" cy="28480"/>
            </a:xfrm>
            <a:custGeom>
              <a:gdLst>
                <a:gd fmla="*/ 4 w 5" name="T0"/>
                <a:gd fmla="*/ 0 h 16" name="T1"/>
                <a:gd fmla="*/ 0 w 5" name="T2"/>
                <a:gd fmla="*/ 10 h 16" name="T3"/>
                <a:gd fmla="*/ 0 w 5" name="T4"/>
                <a:gd fmla="*/ 16 h 16" name="T5"/>
                <a:gd fmla="*/ 4 w 5" name="T6"/>
                <a:gd fmla="*/ 7 h 16" name="T7"/>
                <a:gd fmla="*/ 5 w 5" name="T8"/>
                <a:gd fmla="*/ 10 h 16" name="T9"/>
                <a:gd fmla="*/ 5 w 5" name="T10"/>
                <a:gd fmla="*/ 4 h 16" name="T11"/>
                <a:gd fmla="*/ 4 w 5" name="T12"/>
                <a:gd fmla="*/ 0 h 16" name="T13"/>
              </a:gdLst>
              <a:cxnLst>
                <a:cxn ang="0">
                  <a:pos x="T0" y="T1"/>
                </a:cxn>
                <a:cxn ang="0">
                  <a:pos x="T2" y="T3"/>
                </a:cxn>
                <a:cxn ang="0">
                  <a:pos x="T4" y="T5"/>
                </a:cxn>
                <a:cxn ang="0">
                  <a:pos x="T6" y="T7"/>
                </a:cxn>
                <a:cxn ang="0">
                  <a:pos x="T8" y="T9"/>
                </a:cxn>
                <a:cxn ang="0">
                  <a:pos x="T10" y="T11"/>
                </a:cxn>
                <a:cxn ang="0">
                  <a:pos x="T12" y="T13"/>
                </a:cxn>
              </a:cxnLst>
              <a:rect b="b" l="0" r="r" t="0"/>
              <a:pathLst>
                <a:path h="16" w="5">
                  <a:moveTo>
                    <a:pt x="4" y="0"/>
                  </a:moveTo>
                  <a:cubicBezTo>
                    <a:pt x="4" y="0"/>
                    <a:pt x="2" y="4"/>
                    <a:pt x="0" y="10"/>
                  </a:cubicBezTo>
                  <a:cubicBezTo>
                    <a:pt x="0" y="16"/>
                    <a:pt x="0" y="16"/>
                    <a:pt x="0" y="16"/>
                  </a:cubicBezTo>
                  <a:cubicBezTo>
                    <a:pt x="2" y="10"/>
                    <a:pt x="4" y="7"/>
                    <a:pt x="4" y="7"/>
                  </a:cubicBezTo>
                  <a:cubicBezTo>
                    <a:pt x="4" y="7"/>
                    <a:pt x="4" y="8"/>
                    <a:pt x="5" y="10"/>
                  </a:cubicBezTo>
                  <a:cubicBezTo>
                    <a:pt x="5" y="4"/>
                    <a:pt x="5" y="4"/>
                    <a:pt x="5" y="4"/>
                  </a:cubicBezTo>
                  <a:cubicBezTo>
                    <a:pt x="4" y="2"/>
                    <a:pt x="4" y="0"/>
                    <a:pt x="4"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01" name="Freeform 305"/>
            <p:cNvSpPr/>
            <p:nvPr/>
          </p:nvSpPr>
          <p:spPr bwMode="auto">
            <a:xfrm>
              <a:off x="6367315" y="5487680"/>
              <a:ext cx="1499" cy="19486"/>
            </a:xfrm>
            <a:custGeom>
              <a:gdLst>
                <a:gd fmla="*/ 1 w 1" name="T0"/>
                <a:gd fmla="*/ 0 h 11" name="T1"/>
                <a:gd fmla="*/ 0 w 1" name="T2"/>
                <a:gd fmla="*/ 4 h 11" name="T3"/>
                <a:gd fmla="*/ 0 w 1" name="T4"/>
                <a:gd fmla="*/ 11 h 11" name="T5"/>
                <a:gd fmla="*/ 1 w 1" name="T6"/>
                <a:gd fmla="*/ 7 h 11" name="T7"/>
                <a:gd fmla="*/ 1 w 1" name="T8"/>
                <a:gd fmla="*/ 9 h 11" name="T9"/>
                <a:gd fmla="*/ 1 w 1" name="T10"/>
                <a:gd fmla="*/ 3 h 11" name="T11"/>
                <a:gd fmla="*/ 1 w 1" name="T12"/>
                <a:gd fmla="*/ 0 h 11" name="T13"/>
              </a:gdLst>
              <a:cxnLst>
                <a:cxn ang="0">
                  <a:pos x="T0" y="T1"/>
                </a:cxn>
                <a:cxn ang="0">
                  <a:pos x="T2" y="T3"/>
                </a:cxn>
                <a:cxn ang="0">
                  <a:pos x="T4" y="T5"/>
                </a:cxn>
                <a:cxn ang="0">
                  <a:pos x="T6" y="T7"/>
                </a:cxn>
                <a:cxn ang="0">
                  <a:pos x="T8" y="T9"/>
                </a:cxn>
                <a:cxn ang="0">
                  <a:pos x="T10" y="T11"/>
                </a:cxn>
                <a:cxn ang="0">
                  <a:pos x="T12" y="T13"/>
                </a:cxn>
              </a:cxnLst>
              <a:rect b="b" l="0" r="r" t="0"/>
              <a:pathLst>
                <a:path h="11" w="1">
                  <a:moveTo>
                    <a:pt x="1" y="0"/>
                  </a:moveTo>
                  <a:cubicBezTo>
                    <a:pt x="1" y="0"/>
                    <a:pt x="1" y="2"/>
                    <a:pt x="0" y="4"/>
                  </a:cubicBezTo>
                  <a:cubicBezTo>
                    <a:pt x="0" y="11"/>
                    <a:pt x="0" y="11"/>
                    <a:pt x="0" y="11"/>
                  </a:cubicBezTo>
                  <a:cubicBezTo>
                    <a:pt x="1" y="8"/>
                    <a:pt x="1" y="7"/>
                    <a:pt x="1" y="7"/>
                  </a:cubicBezTo>
                  <a:cubicBezTo>
                    <a:pt x="1" y="7"/>
                    <a:pt x="1" y="8"/>
                    <a:pt x="1" y="9"/>
                  </a:cubicBezTo>
                  <a:cubicBezTo>
                    <a:pt x="1" y="3"/>
                    <a:pt x="1" y="3"/>
                    <a:pt x="1" y="3"/>
                  </a:cubicBezTo>
                  <a:cubicBezTo>
                    <a:pt x="1" y="1"/>
                    <a:pt x="1" y="0"/>
                    <a:pt x="1"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302" name="Freeform 307"/>
            <p:cNvSpPr/>
            <p:nvPr/>
          </p:nvSpPr>
          <p:spPr bwMode="auto">
            <a:xfrm>
              <a:off x="5940861" y="5597104"/>
              <a:ext cx="11242" cy="0"/>
            </a:xfrm>
            <a:custGeom>
              <a:gdLst>
                <a:gd fmla="*/ 6 w 6" name="T0"/>
                <a:gd fmla="*/ 0 w 6" name="T1"/>
                <a:gd fmla="*/ 1 w 6" name="T2"/>
                <a:gd fmla="*/ 6 w 6" name="T3"/>
                <a:gd fmla="*/ 6 w 6" name="T4"/>
              </a:gdLst>
              <a:cxnLst>
                <a:cxn ang="0">
                  <a:pos x="T0" y="0"/>
                </a:cxn>
                <a:cxn ang="0">
                  <a:pos x="T1" y="0"/>
                </a:cxn>
                <a:cxn ang="0">
                  <a:pos x="T2" y="0"/>
                </a:cxn>
                <a:cxn ang="0">
                  <a:pos x="T3" y="0"/>
                </a:cxn>
                <a:cxn ang="0">
                  <a:pos x="T4" y="0"/>
                </a:cxn>
              </a:cxnLst>
              <a:rect b="b" l="0" r="r" t="0"/>
              <a:pathLst>
                <a:path w="6">
                  <a:moveTo>
                    <a:pt x="6" y="0"/>
                  </a:moveTo>
                  <a:cubicBezTo>
                    <a:pt x="4" y="0"/>
                    <a:pt x="2" y="0"/>
                    <a:pt x="0" y="0"/>
                  </a:cubicBezTo>
                  <a:cubicBezTo>
                    <a:pt x="1" y="0"/>
                    <a:pt x="1" y="0"/>
                    <a:pt x="1" y="0"/>
                  </a:cubicBezTo>
                  <a:cubicBezTo>
                    <a:pt x="2" y="0"/>
                    <a:pt x="4" y="0"/>
                    <a:pt x="6" y="0"/>
                  </a:cubicBezTo>
                  <a:cubicBezTo>
                    <a:pt x="6" y="0"/>
                    <a:pt x="6" y="0"/>
                    <a:pt x="6"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sp>
        <p:nvSpPr>
          <p:cNvPr id="303" name="椭圆 302"/>
          <p:cNvSpPr/>
          <p:nvPr/>
        </p:nvSpPr>
        <p:spPr>
          <a:xfrm>
            <a:off x="5612270" y="6173013"/>
            <a:ext cx="1400881" cy="378675"/>
          </a:xfrm>
          <a:prstGeom prst="ellipse">
            <a:avLst/>
          </a:prstGeom>
          <a:gradFill flip="none" rotWithShape="1">
            <a:gsLst>
              <a:gs pos="100000">
                <a:schemeClr val="tx1">
                  <a:alpha val="69000"/>
                </a:schemeClr>
              </a:gs>
              <a:gs pos="0">
                <a:schemeClr val="tx1">
                  <a:lumMod val="95000"/>
                  <a:lumOff val="5000"/>
                  <a:alpha val="0"/>
                </a:schemeClr>
              </a:gs>
            </a:gsLst>
            <a:lin ang="480000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ea charset="-122" panose="020b0400000000000000" pitchFamily="34" typeface="Adobe 黑体 Std R"/>
            </a:endParaRPr>
          </a:p>
        </p:txBody>
      </p:sp>
      <p:grpSp>
        <p:nvGrpSpPr>
          <p:cNvPr id="4" name="组合 3"/>
          <p:cNvGrpSpPr/>
          <p:nvPr/>
        </p:nvGrpSpPr>
        <p:grpSpPr>
          <a:xfrm>
            <a:off x="4060437" y="1913473"/>
            <a:ext cx="491319" cy="491319"/>
            <a:chOff x="4060435" y="1913471"/>
            <a:chExt cx="491319" cy="491319"/>
          </a:xfrm>
        </p:grpSpPr>
        <p:sp>
          <p:nvSpPr>
            <p:cNvPr id="308" name="椭圆 307"/>
            <p:cNvSpPr/>
            <p:nvPr/>
          </p:nvSpPr>
          <p:spPr>
            <a:xfrm>
              <a:off x="4060435" y="1913471"/>
              <a:ext cx="491319" cy="491319"/>
            </a:xfrm>
            <a:prstGeom prst="ellipse">
              <a:avLst/>
            </a:prstGeom>
            <a:gradFill>
              <a:gsLst>
                <a:gs pos="0">
                  <a:srgbClr val="2C344B"/>
                </a:gs>
                <a:gs pos="100000">
                  <a:srgbClr val="21273E"/>
                </a:gs>
              </a:gsLst>
            </a:gradFill>
            <a:ln w="25400">
              <a:noFill/>
            </a:ln>
            <a:effectLst>
              <a:outerShdw algn="tl" blurRad="1651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309" name="加号 308"/>
            <p:cNvSpPr/>
            <p:nvPr/>
          </p:nvSpPr>
          <p:spPr>
            <a:xfrm>
              <a:off x="4190378" y="2036324"/>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grpSp>
        <p:nvGrpSpPr>
          <p:cNvPr id="2" name="组合 1"/>
          <p:cNvGrpSpPr/>
          <p:nvPr/>
        </p:nvGrpSpPr>
        <p:grpSpPr>
          <a:xfrm>
            <a:off x="7790958" y="1526587"/>
            <a:ext cx="491319" cy="491319"/>
            <a:chOff x="7790956" y="1526586"/>
            <a:chExt cx="491319" cy="491319"/>
          </a:xfrm>
        </p:grpSpPr>
        <p:sp>
          <p:nvSpPr>
            <p:cNvPr id="311" name="椭圆 310"/>
            <p:cNvSpPr/>
            <p:nvPr/>
          </p:nvSpPr>
          <p:spPr>
            <a:xfrm>
              <a:off x="7790956" y="1526586"/>
              <a:ext cx="491319" cy="491319"/>
            </a:xfrm>
            <a:prstGeom prst="ellipse">
              <a:avLst/>
            </a:prstGeom>
            <a:gradFill>
              <a:gsLst>
                <a:gs pos="0">
                  <a:srgbClr val="2C344B"/>
                </a:gs>
                <a:gs pos="100000">
                  <a:srgbClr val="21273E"/>
                </a:gs>
              </a:gsLst>
            </a:gradFill>
            <a:ln w="25400">
              <a:noFill/>
            </a:ln>
            <a:effectLst>
              <a:outerShdw algn="tr" blurRad="203200" dir="81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312" name="加号 311"/>
            <p:cNvSpPr/>
            <p:nvPr/>
          </p:nvSpPr>
          <p:spPr>
            <a:xfrm>
              <a:off x="7916575" y="1633687"/>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grpSp>
        <p:nvGrpSpPr>
          <p:cNvPr id="3" name="组合 2"/>
          <p:cNvGrpSpPr/>
          <p:nvPr/>
        </p:nvGrpSpPr>
        <p:grpSpPr>
          <a:xfrm>
            <a:off x="7752570" y="4290582"/>
            <a:ext cx="491319" cy="491319"/>
            <a:chOff x="7752568" y="4290581"/>
            <a:chExt cx="491319" cy="491319"/>
          </a:xfrm>
        </p:grpSpPr>
        <p:sp>
          <p:nvSpPr>
            <p:cNvPr id="314" name="椭圆 313"/>
            <p:cNvSpPr/>
            <p:nvPr/>
          </p:nvSpPr>
          <p:spPr>
            <a:xfrm>
              <a:off x="7752568" y="4290581"/>
              <a:ext cx="491319" cy="491319"/>
            </a:xfrm>
            <a:prstGeom prst="ellipse">
              <a:avLst/>
            </a:prstGeom>
            <a:gradFill>
              <a:gsLst>
                <a:gs pos="0">
                  <a:srgbClr val="2C344B"/>
                </a:gs>
                <a:gs pos="100000">
                  <a:srgbClr val="21273E"/>
                </a:gs>
              </a:gsLst>
            </a:gradFill>
            <a:ln w="25400">
              <a:noFill/>
            </a:ln>
            <a:effectLst>
              <a:outerShdw algn="tl" blurRad="1651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315" name="加号 314"/>
            <p:cNvSpPr/>
            <p:nvPr/>
          </p:nvSpPr>
          <p:spPr>
            <a:xfrm>
              <a:off x="7860201" y="4424588"/>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grpSp>
        <p:nvGrpSpPr>
          <p:cNvPr id="5" name="组合 4"/>
          <p:cNvGrpSpPr/>
          <p:nvPr/>
        </p:nvGrpSpPr>
        <p:grpSpPr>
          <a:xfrm>
            <a:off x="4230862" y="5233339"/>
            <a:ext cx="491319" cy="491319"/>
            <a:chOff x="4230861" y="5233338"/>
            <a:chExt cx="491319" cy="491319"/>
          </a:xfrm>
        </p:grpSpPr>
        <p:sp>
          <p:nvSpPr>
            <p:cNvPr id="317" name="椭圆 316"/>
            <p:cNvSpPr/>
            <p:nvPr/>
          </p:nvSpPr>
          <p:spPr>
            <a:xfrm>
              <a:off x="4230861" y="5233338"/>
              <a:ext cx="491319" cy="491319"/>
            </a:xfrm>
            <a:prstGeom prst="ellipse">
              <a:avLst/>
            </a:prstGeom>
            <a:gradFill>
              <a:gsLst>
                <a:gs pos="0">
                  <a:srgbClr val="2C344B"/>
                </a:gs>
                <a:gs pos="100000">
                  <a:srgbClr val="21273E"/>
                </a:gs>
              </a:gsLst>
            </a:gradFill>
            <a:ln w="25400">
              <a:noFill/>
            </a:ln>
            <a:effectLst>
              <a:outerShdw algn="tl" blurRad="1651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318" name="加号 317"/>
            <p:cNvSpPr/>
            <p:nvPr/>
          </p:nvSpPr>
          <p:spPr>
            <a:xfrm>
              <a:off x="4341294" y="5370262"/>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19" name="Rectangle 89"/>
          <p:cNvSpPr/>
          <p:nvPr/>
        </p:nvSpPr>
        <p:spPr>
          <a:xfrm>
            <a:off x="8622894" y="1533994"/>
            <a:ext cx="2664033"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20" name="Rectangle 89"/>
          <p:cNvSpPr/>
          <p:nvPr/>
        </p:nvSpPr>
        <p:spPr>
          <a:xfrm>
            <a:off x="754670" y="1530160"/>
            <a:ext cx="2751063" cy="222504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21" name="Rectangle 89"/>
          <p:cNvSpPr/>
          <p:nvPr/>
        </p:nvSpPr>
        <p:spPr>
          <a:xfrm>
            <a:off x="8622894" y="4712892"/>
            <a:ext cx="2664033"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22" name="Rectangle 89"/>
          <p:cNvSpPr/>
          <p:nvPr/>
        </p:nvSpPr>
        <p:spPr>
          <a:xfrm>
            <a:off x="754670" y="4714692"/>
            <a:ext cx="2751063" cy="222504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grpSp>
        <p:nvGrpSpPr>
          <p:cNvPr id="307" name="组合 306"/>
          <p:cNvGrpSpPr/>
          <p:nvPr/>
        </p:nvGrpSpPr>
        <p:grpSpPr>
          <a:xfrm>
            <a:off x="1097509" y="429276"/>
            <a:ext cx="3615975" cy="632543"/>
            <a:chOff x="349800" y="307048"/>
            <a:chExt cx="2711981" cy="474407"/>
          </a:xfrm>
        </p:grpSpPr>
        <p:sp>
          <p:nvSpPr>
            <p:cNvPr id="323"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发展现状</a:t>
              </a:r>
            </a:p>
          </p:txBody>
        </p:sp>
        <p:sp>
          <p:nvSpPr>
            <p:cNvPr id="324"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1993017978"/>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2000"/>
                                  </p:stCondLst>
                                  <p:childTnLst>
                                    <p:set>
                                      <p:cBhvr>
                                        <p:cTn dur="1" fill="hold" id="6">
                                          <p:stCondLst>
                                            <p:cond delay="0"/>
                                          </p:stCondLst>
                                        </p:cTn>
                                        <p:tgtEl>
                                          <p:spTgt spid="10"/>
                                        </p:tgtEl>
                                        <p:attrNameLst>
                                          <p:attrName>style.visibility</p:attrName>
                                        </p:attrNameLst>
                                      </p:cBhvr>
                                      <p:to>
                                        <p:strVal val="visible"/>
                                      </p:to>
                                    </p:set>
                                    <p:animEffect filter="fade" transition="in">
                                      <p:cBhvr>
                                        <p:cTn dur="500" id="7"/>
                                        <p:tgtEl>
                                          <p:spTgt spid="10"/>
                                        </p:tgtEl>
                                      </p:cBhvr>
                                    </p:animEffect>
                                  </p:childTnLst>
                                </p:cTn>
                              </p:par>
                              <p:par>
                                <p:cTn fill="hold" id="8" nodeType="withEffect" presetClass="entr" presetID="2" presetSubtype="1">
                                  <p:stCondLst>
                                    <p:cond delay="2000"/>
                                  </p:stCondLst>
                                  <p:childTnLst>
                                    <p:set>
                                      <p:cBhvr>
                                        <p:cTn dur="1" fill="hold" id="9">
                                          <p:stCondLst>
                                            <p:cond delay="0"/>
                                          </p:stCondLst>
                                        </p:cTn>
                                        <p:tgtEl>
                                          <p:spTgt spid="218"/>
                                        </p:tgtEl>
                                        <p:attrNameLst>
                                          <p:attrName>style.visibility</p:attrName>
                                        </p:attrNameLst>
                                      </p:cBhvr>
                                      <p:to>
                                        <p:strVal val="visible"/>
                                      </p:to>
                                    </p:set>
                                    <p:anim calcmode="lin" valueType="num">
                                      <p:cBhvr additive="base">
                                        <p:cTn dur="500" fill="hold" id="10"/>
                                        <p:tgtEl>
                                          <p:spTgt spid="218"/>
                                        </p:tgtEl>
                                        <p:attrNameLst>
                                          <p:attrName>ppt_x</p:attrName>
                                        </p:attrNameLst>
                                      </p:cBhvr>
                                      <p:tavLst>
                                        <p:tav tm="0">
                                          <p:val>
                                            <p:strVal val="#ppt_x"/>
                                          </p:val>
                                        </p:tav>
                                        <p:tav tm="100000">
                                          <p:val>
                                            <p:strVal val="#ppt_x"/>
                                          </p:val>
                                        </p:tav>
                                      </p:tavLst>
                                    </p:anim>
                                    <p:anim calcmode="lin" valueType="num">
                                      <p:cBhvr additive="base">
                                        <p:cTn dur="500" fill="hold" id="11"/>
                                        <p:tgtEl>
                                          <p:spTgt spid="218"/>
                                        </p:tgtEl>
                                        <p:attrNameLst>
                                          <p:attrName>ppt_y</p:attrName>
                                        </p:attrNameLst>
                                      </p:cBhvr>
                                      <p:tavLst>
                                        <p:tav tm="0">
                                          <p:val>
                                            <p:strVal val="0-#ppt_h/2"/>
                                          </p:val>
                                        </p:tav>
                                        <p:tav tm="100000">
                                          <p:val>
                                            <p:strVal val="#ppt_y"/>
                                          </p:val>
                                        </p:tav>
                                      </p:tavLst>
                                    </p:anim>
                                  </p:childTnLst>
                                </p:cTn>
                              </p:par>
                              <p:par>
                                <p:cTn fill="hold" grpId="0" id="12" nodeType="withEffect" presetClass="entr" presetID="10" presetSubtype="0">
                                  <p:stCondLst>
                                    <p:cond delay="2500"/>
                                  </p:stCondLst>
                                  <p:childTnLst>
                                    <p:set>
                                      <p:cBhvr>
                                        <p:cTn dur="1" fill="hold" id="13">
                                          <p:stCondLst>
                                            <p:cond delay="0"/>
                                          </p:stCondLst>
                                        </p:cTn>
                                        <p:tgtEl>
                                          <p:spTgt spid="303"/>
                                        </p:tgtEl>
                                        <p:attrNameLst>
                                          <p:attrName>style.visibility</p:attrName>
                                        </p:attrNameLst>
                                      </p:cBhvr>
                                      <p:to>
                                        <p:strVal val="visible"/>
                                      </p:to>
                                    </p:set>
                                    <p:animEffect filter="fade" transition="in">
                                      <p:cBhvr>
                                        <p:cTn dur="500" id="14"/>
                                        <p:tgtEl>
                                          <p:spTgt spid="303"/>
                                        </p:tgtEl>
                                      </p:cBhvr>
                                    </p:animEffect>
                                  </p:childTnLst>
                                </p:cTn>
                              </p:par>
                              <p:par>
                                <p:cTn fill="hold" id="15" nodeType="withEffect" presetClass="entr" presetID="53" presetSubtype="0">
                                  <p:stCondLst>
                                    <p:cond delay="300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par>
                                <p:cTn fill="hold" id="20" nodeType="withEffect" presetClass="entr" presetID="53" presetSubtype="0">
                                  <p:stCondLst>
                                    <p:cond delay="3000"/>
                                  </p:stCondLst>
                                  <p:childTnLst>
                                    <p:set>
                                      <p:cBhvr>
                                        <p:cTn dur="1" fill="hold" id="21">
                                          <p:stCondLst>
                                            <p:cond delay="0"/>
                                          </p:stCondLst>
                                        </p:cTn>
                                        <p:tgtEl>
                                          <p:spTgt spid="5"/>
                                        </p:tgtEl>
                                        <p:attrNameLst>
                                          <p:attrName>style.visibility</p:attrName>
                                        </p:attrNameLst>
                                      </p:cBhvr>
                                      <p:to>
                                        <p:strVal val="visible"/>
                                      </p:to>
                                    </p:set>
                                    <p:anim calcmode="lin" valueType="num">
                                      <p:cBhvr>
                                        <p:cTn dur="500" fill="hold" id="22"/>
                                        <p:tgtEl>
                                          <p:spTgt spid="5"/>
                                        </p:tgtEl>
                                        <p:attrNameLst>
                                          <p:attrName>ppt_w</p:attrName>
                                        </p:attrNameLst>
                                      </p:cBhvr>
                                      <p:tavLst>
                                        <p:tav tm="0">
                                          <p:val>
                                            <p:fltVal val="0"/>
                                          </p:val>
                                        </p:tav>
                                        <p:tav tm="100000">
                                          <p:val>
                                            <p:strVal val="#ppt_w"/>
                                          </p:val>
                                        </p:tav>
                                      </p:tavLst>
                                    </p:anim>
                                    <p:anim calcmode="lin" valueType="num">
                                      <p:cBhvr>
                                        <p:cTn dur="500" fill="hold" id="23"/>
                                        <p:tgtEl>
                                          <p:spTgt spid="5"/>
                                        </p:tgtEl>
                                        <p:attrNameLst>
                                          <p:attrName>ppt_h</p:attrName>
                                        </p:attrNameLst>
                                      </p:cBhvr>
                                      <p:tavLst>
                                        <p:tav tm="0">
                                          <p:val>
                                            <p:fltVal val="0"/>
                                          </p:val>
                                        </p:tav>
                                        <p:tav tm="100000">
                                          <p:val>
                                            <p:strVal val="#ppt_h"/>
                                          </p:val>
                                        </p:tav>
                                      </p:tavLst>
                                    </p:anim>
                                    <p:animEffect filter="fade" transition="in">
                                      <p:cBhvr>
                                        <p:cTn dur="500" id="24"/>
                                        <p:tgtEl>
                                          <p:spTgt spid="5"/>
                                        </p:tgtEl>
                                      </p:cBhvr>
                                    </p:animEffect>
                                  </p:childTnLst>
                                </p:cTn>
                              </p:par>
                              <p:par>
                                <p:cTn fill="hold" id="25" nodeType="withEffect" presetClass="entr" presetID="53" presetSubtype="0">
                                  <p:stCondLst>
                                    <p:cond delay="3000"/>
                                  </p:stCondLst>
                                  <p:childTnLst>
                                    <p:set>
                                      <p:cBhvr>
                                        <p:cTn dur="1" fill="hold" id="26">
                                          <p:stCondLst>
                                            <p:cond delay="0"/>
                                          </p:stCondLst>
                                        </p:cTn>
                                        <p:tgtEl>
                                          <p:spTgt spid="2"/>
                                        </p:tgtEl>
                                        <p:attrNameLst>
                                          <p:attrName>style.visibility</p:attrName>
                                        </p:attrNameLst>
                                      </p:cBhvr>
                                      <p:to>
                                        <p:strVal val="visible"/>
                                      </p:to>
                                    </p:set>
                                    <p:anim calcmode="lin" valueType="num">
                                      <p:cBhvr>
                                        <p:cTn dur="500" fill="hold" id="27"/>
                                        <p:tgtEl>
                                          <p:spTgt spid="2"/>
                                        </p:tgtEl>
                                        <p:attrNameLst>
                                          <p:attrName>ppt_w</p:attrName>
                                        </p:attrNameLst>
                                      </p:cBhvr>
                                      <p:tavLst>
                                        <p:tav tm="0">
                                          <p:val>
                                            <p:fltVal val="0"/>
                                          </p:val>
                                        </p:tav>
                                        <p:tav tm="100000">
                                          <p:val>
                                            <p:strVal val="#ppt_w"/>
                                          </p:val>
                                        </p:tav>
                                      </p:tavLst>
                                    </p:anim>
                                    <p:anim calcmode="lin" valueType="num">
                                      <p:cBhvr>
                                        <p:cTn dur="500" fill="hold" id="28"/>
                                        <p:tgtEl>
                                          <p:spTgt spid="2"/>
                                        </p:tgtEl>
                                        <p:attrNameLst>
                                          <p:attrName>ppt_h</p:attrName>
                                        </p:attrNameLst>
                                      </p:cBhvr>
                                      <p:tavLst>
                                        <p:tav tm="0">
                                          <p:val>
                                            <p:fltVal val="0"/>
                                          </p:val>
                                        </p:tav>
                                        <p:tav tm="100000">
                                          <p:val>
                                            <p:strVal val="#ppt_h"/>
                                          </p:val>
                                        </p:tav>
                                      </p:tavLst>
                                    </p:anim>
                                    <p:animEffect filter="fade" transition="in">
                                      <p:cBhvr>
                                        <p:cTn dur="500" id="29"/>
                                        <p:tgtEl>
                                          <p:spTgt spid="2"/>
                                        </p:tgtEl>
                                      </p:cBhvr>
                                    </p:animEffect>
                                  </p:childTnLst>
                                </p:cTn>
                              </p:par>
                              <p:par>
                                <p:cTn fill="hold" id="30" nodeType="withEffect" presetClass="entr" presetID="53" presetSubtype="0">
                                  <p:stCondLst>
                                    <p:cond delay="3000"/>
                                  </p:stCondLst>
                                  <p:childTnLst>
                                    <p:set>
                                      <p:cBhvr>
                                        <p:cTn dur="1" fill="hold" id="31">
                                          <p:stCondLst>
                                            <p:cond delay="0"/>
                                          </p:stCondLst>
                                        </p:cTn>
                                        <p:tgtEl>
                                          <p:spTgt spid="3"/>
                                        </p:tgtEl>
                                        <p:attrNameLst>
                                          <p:attrName>style.visibility</p:attrName>
                                        </p:attrNameLst>
                                      </p:cBhvr>
                                      <p:to>
                                        <p:strVal val="visible"/>
                                      </p:to>
                                    </p:set>
                                    <p:anim calcmode="lin" valueType="num">
                                      <p:cBhvr>
                                        <p:cTn dur="500" fill="hold" id="32"/>
                                        <p:tgtEl>
                                          <p:spTgt spid="3"/>
                                        </p:tgtEl>
                                        <p:attrNameLst>
                                          <p:attrName>ppt_w</p:attrName>
                                        </p:attrNameLst>
                                      </p:cBhvr>
                                      <p:tavLst>
                                        <p:tav tm="0">
                                          <p:val>
                                            <p:fltVal val="0"/>
                                          </p:val>
                                        </p:tav>
                                        <p:tav tm="100000">
                                          <p:val>
                                            <p:strVal val="#ppt_w"/>
                                          </p:val>
                                        </p:tav>
                                      </p:tavLst>
                                    </p:anim>
                                    <p:anim calcmode="lin" valueType="num">
                                      <p:cBhvr>
                                        <p:cTn dur="500" fill="hold" id="33"/>
                                        <p:tgtEl>
                                          <p:spTgt spid="3"/>
                                        </p:tgtEl>
                                        <p:attrNameLst>
                                          <p:attrName>ppt_h</p:attrName>
                                        </p:attrNameLst>
                                      </p:cBhvr>
                                      <p:tavLst>
                                        <p:tav tm="0">
                                          <p:val>
                                            <p:fltVal val="0"/>
                                          </p:val>
                                        </p:tav>
                                        <p:tav tm="100000">
                                          <p:val>
                                            <p:strVal val="#ppt_h"/>
                                          </p:val>
                                        </p:tav>
                                      </p:tavLst>
                                    </p:anim>
                                    <p:animEffect filter="fade" transition="in">
                                      <p:cBhvr>
                                        <p:cTn dur="500" id="34"/>
                                        <p:tgtEl>
                                          <p:spTgt spid="3"/>
                                        </p:tgtEl>
                                      </p:cBhvr>
                                    </p:animEffect>
                                  </p:childTnLst>
                                </p:cTn>
                              </p:par>
                              <p:par>
                                <p:cTn fill="hold" grpId="0" id="35" nodeType="withEffect" presetClass="entr" presetID="22" presetSubtype="2">
                                  <p:stCondLst>
                                    <p:cond delay="3000"/>
                                  </p:stCondLst>
                                  <p:childTnLst>
                                    <p:set>
                                      <p:cBhvr>
                                        <p:cTn dur="1" fill="hold" id="36">
                                          <p:stCondLst>
                                            <p:cond delay="0"/>
                                          </p:stCondLst>
                                        </p:cTn>
                                        <p:tgtEl>
                                          <p:spTgt spid="320"/>
                                        </p:tgtEl>
                                        <p:attrNameLst>
                                          <p:attrName>style.visibility</p:attrName>
                                        </p:attrNameLst>
                                      </p:cBhvr>
                                      <p:to>
                                        <p:strVal val="visible"/>
                                      </p:to>
                                    </p:set>
                                    <p:animEffect filter="wipe(right)" transition="in">
                                      <p:cBhvr>
                                        <p:cTn dur="1000" id="37"/>
                                        <p:tgtEl>
                                          <p:spTgt spid="320"/>
                                        </p:tgtEl>
                                      </p:cBhvr>
                                    </p:animEffect>
                                  </p:childTnLst>
                                </p:cTn>
                              </p:par>
                              <p:par>
                                <p:cTn fill="hold" grpId="0" id="38" nodeType="withEffect" presetClass="entr" presetID="22" presetSubtype="2">
                                  <p:stCondLst>
                                    <p:cond delay="3000"/>
                                  </p:stCondLst>
                                  <p:childTnLst>
                                    <p:set>
                                      <p:cBhvr>
                                        <p:cTn dur="1" fill="hold" id="39">
                                          <p:stCondLst>
                                            <p:cond delay="0"/>
                                          </p:stCondLst>
                                        </p:cTn>
                                        <p:tgtEl>
                                          <p:spTgt spid="322"/>
                                        </p:tgtEl>
                                        <p:attrNameLst>
                                          <p:attrName>style.visibility</p:attrName>
                                        </p:attrNameLst>
                                      </p:cBhvr>
                                      <p:to>
                                        <p:strVal val="visible"/>
                                      </p:to>
                                    </p:set>
                                    <p:animEffect filter="wipe(right)" transition="in">
                                      <p:cBhvr>
                                        <p:cTn dur="1000" id="40"/>
                                        <p:tgtEl>
                                          <p:spTgt spid="322"/>
                                        </p:tgtEl>
                                      </p:cBhvr>
                                    </p:animEffect>
                                  </p:childTnLst>
                                </p:cTn>
                              </p:par>
                              <p:par>
                                <p:cTn fill="hold" grpId="0" id="41" nodeType="withEffect" presetClass="entr" presetID="22" presetSubtype="8">
                                  <p:stCondLst>
                                    <p:cond delay="3000"/>
                                  </p:stCondLst>
                                  <p:childTnLst>
                                    <p:set>
                                      <p:cBhvr>
                                        <p:cTn dur="1" fill="hold" id="42">
                                          <p:stCondLst>
                                            <p:cond delay="0"/>
                                          </p:stCondLst>
                                        </p:cTn>
                                        <p:tgtEl>
                                          <p:spTgt spid="319"/>
                                        </p:tgtEl>
                                        <p:attrNameLst>
                                          <p:attrName>style.visibility</p:attrName>
                                        </p:attrNameLst>
                                      </p:cBhvr>
                                      <p:to>
                                        <p:strVal val="visible"/>
                                      </p:to>
                                    </p:set>
                                    <p:animEffect filter="wipe(left)" transition="in">
                                      <p:cBhvr>
                                        <p:cTn dur="1000" id="43"/>
                                        <p:tgtEl>
                                          <p:spTgt spid="319"/>
                                        </p:tgtEl>
                                      </p:cBhvr>
                                    </p:animEffect>
                                  </p:childTnLst>
                                </p:cTn>
                              </p:par>
                              <p:par>
                                <p:cTn fill="hold" grpId="0" id="44" nodeType="withEffect" presetClass="entr" presetID="22" presetSubtype="8">
                                  <p:stCondLst>
                                    <p:cond delay="3000"/>
                                  </p:stCondLst>
                                  <p:childTnLst>
                                    <p:set>
                                      <p:cBhvr>
                                        <p:cTn dur="1" fill="hold" id="45">
                                          <p:stCondLst>
                                            <p:cond delay="0"/>
                                          </p:stCondLst>
                                        </p:cTn>
                                        <p:tgtEl>
                                          <p:spTgt spid="321"/>
                                        </p:tgtEl>
                                        <p:attrNameLst>
                                          <p:attrName>style.visibility</p:attrName>
                                        </p:attrNameLst>
                                      </p:cBhvr>
                                      <p:to>
                                        <p:strVal val="visible"/>
                                      </p:to>
                                    </p:set>
                                    <p:animEffect filter="wipe(left)" transition="in">
                                      <p:cBhvr>
                                        <p:cTn dur="1000" id="46"/>
                                        <p:tgtEl>
                                          <p:spTgt spid="3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3"/>
      <p:bldP grpId="0" spid="319"/>
      <p:bldP grpId="0" spid="320"/>
      <p:bldP grpId="0" spid="321"/>
      <p:bldP grpId="0" spid="322"/>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flipV="1" rot="12717549">
            <a:off x="9618575" y="440869"/>
            <a:ext cx="5572132" cy="5941338"/>
          </a:xfrm>
          <a:prstGeom prst="rect">
            <a:avLst/>
          </a:prstGeom>
        </p:spPr>
      </p:pic>
      <p:pic>
        <p:nvPicPr>
          <p:cNvPr id="6" name="图片 5"/>
          <p:cNvPicPr>
            <a:picLocks noChangeAspect="1"/>
          </p:cNvPicPr>
          <p:nvPr/>
        </p:nvPicPr>
        <p:blipFill>
          <a:blip r:embed="rId2">
            <a:extLst>
              <a:ext uri="{28A0092B-C50C-407E-A947-70E740481C1C}">
                <a14:useLocalDpi val="0"/>
              </a:ext>
            </a:extLst>
          </a:blip>
          <a:stretch>
            <a:fillRect/>
          </a:stretch>
        </p:blipFill>
        <p:spPr>
          <a:xfrm flipH="1" flipV="1" rot="8846288">
            <a:off x="-2720753" y="440869"/>
            <a:ext cx="5572134" cy="5941338"/>
          </a:xfrm>
          <a:prstGeom prst="rect">
            <a:avLst/>
          </a:prstGeom>
        </p:spPr>
      </p:pic>
      <p:sp>
        <p:nvSpPr>
          <p:cNvPr id="7" name="PA-文本框 50">
            <a:extLst>
              <a:ext uri="{FF2B5EF4-FFF2-40B4-BE49-F238E27FC236}">
                <a16:creationId xmlns:a16="http://schemas.microsoft.com/office/drawing/2014/main" id="{46630D7B-4BA5-4989-8F72-A67D800FFF51}"/>
              </a:ext>
            </a:extLst>
          </p:cNvPr>
          <p:cNvSpPr txBox="1"/>
          <p:nvPr>
            <p:custDataLst>
              <p:tags r:id="rId3"/>
            </p:custDataLst>
          </p:nvPr>
        </p:nvSpPr>
        <p:spPr>
          <a:xfrm>
            <a:off x="3400346" y="4293534"/>
            <a:ext cx="5391308" cy="777240"/>
          </a:xfrm>
          <a:prstGeom prst="rect">
            <a:avLst/>
          </a:prstGeom>
          <a:noFill/>
        </p:spPr>
        <p:txBody>
          <a:bodyPr rtlCol="0" wrap="square">
            <a:spAutoFit/>
          </a:bodyPr>
          <a:lstStyle/>
          <a:p>
            <a:pPr algn="ctr">
              <a:lnSpc>
                <a:spcPct val="150000"/>
              </a:lnSpc>
            </a:pPr>
            <a:r>
              <a:rPr altLang="zh-CN" lang="en-US" sz="1000">
                <a:solidFill>
                  <a:schemeClr val="tx1">
                    <a:lumMod val="85000"/>
                    <a:lumOff val="15000"/>
                    <a:alpha val="70000"/>
                  </a:schemeClr>
                </a:solidFill>
                <a:latin charset="-122" panose="02010601030101010101" pitchFamily="2" typeface="方正黑体简体"/>
                <a:ea charset="-122" panose="02010601030101010101" pitchFamily="2" typeface="方正黑体简体"/>
              </a:rPr>
              <a:t>Introduction of atmospheric business stable company publicity</a:t>
            </a:r>
          </a:p>
          <a:p>
            <a:pPr algn="ctr">
              <a:lnSpc>
                <a:spcPct val="150000"/>
              </a:lnSpc>
            </a:pPr>
            <a:r>
              <a:rPr altLang="zh-CN" lang="en-US" sz="1000">
                <a:solidFill>
                  <a:schemeClr val="tx1">
                    <a:lumMod val="85000"/>
                    <a:lumOff val="15000"/>
                    <a:alpha val="70000"/>
                  </a:schemeClr>
                </a:solidFill>
                <a:latin charset="-122" panose="02010601030101010101" pitchFamily="2" typeface="方正黑体简体"/>
                <a:ea charset="-122" panose="02010601030101010101" pitchFamily="2" typeface="方正黑体简体"/>
              </a:rPr>
              <a:t>product promotionIntroduction of atmospheric business stable company publicity</a:t>
            </a:r>
          </a:p>
          <a:p>
            <a:pPr algn="ctr">
              <a:lnSpc>
                <a:spcPct val="150000"/>
              </a:lnSpc>
            </a:pPr>
            <a:r>
              <a:rPr altLang="zh-CN" lang="en-US" sz="1000">
                <a:solidFill>
                  <a:schemeClr val="tx1">
                    <a:lumMod val="85000"/>
                    <a:lumOff val="15000"/>
                    <a:alpha val="70000"/>
                  </a:schemeClr>
                </a:solidFill>
                <a:latin charset="-122" panose="02010601030101010101" pitchFamily="2" typeface="方正黑体简体"/>
                <a:ea charset="-122" panose="02010601030101010101" pitchFamily="2" typeface="方正黑体简体"/>
              </a:rPr>
              <a:t>product promotion</a:t>
            </a:r>
          </a:p>
        </p:txBody>
      </p:sp>
      <p:sp>
        <p:nvSpPr>
          <p:cNvPr id="8" name="TextBox 30">
            <a:extLst>
              <a:ext uri="{FF2B5EF4-FFF2-40B4-BE49-F238E27FC236}">
                <a16:creationId xmlns:a16="http://schemas.microsoft.com/office/drawing/2014/main" id="{BA8EA202-F87D-45AF-91DB-F2B3A7B8F57B}"/>
              </a:ext>
            </a:extLst>
          </p:cNvPr>
          <p:cNvSpPr txBox="1"/>
          <p:nvPr/>
        </p:nvSpPr>
        <p:spPr>
          <a:xfrm>
            <a:off x="3019865" y="2582519"/>
            <a:ext cx="6152270" cy="1554480"/>
          </a:xfrm>
          <a:prstGeom prst="rect">
            <a:avLst/>
          </a:prstGeom>
          <a:noFill/>
        </p:spPr>
        <p:txBody>
          <a:bodyPr rtlCol="0" wrap="square">
            <a:spAutoFit/>
          </a:bodyPr>
          <a:lstStyle/>
          <a:p>
            <a:pPr algn="ctr" defTabSz="228600"/>
            <a:r>
              <a:rPr altLang="zh-CN" b="1" lang="en-US" smtClean="0" sz="9600">
                <a:solidFill>
                  <a:schemeClr val="bg1">
                    <a:lumMod val="65000"/>
                    <a:alpha val="20000"/>
                  </a:schemeClr>
                </a:solidFill>
                <a:latin charset="0" panose="020b0604020202020204" pitchFamily="34" typeface="Aparajita"/>
                <a:ea charset="-122" panose="020b0502040204020203" pitchFamily="34" typeface="微软雅黑 Light"/>
                <a:cs charset="0" panose="020b0604020202020204" pitchFamily="34" typeface="Aparajita"/>
              </a:rPr>
              <a:t>PART FOUR</a:t>
            </a:r>
          </a:p>
        </p:txBody>
      </p:sp>
      <p:sp>
        <p:nvSpPr>
          <p:cNvPr id="9" name="文本框 8"/>
          <p:cNvSpPr txBox="1"/>
          <p:nvPr/>
        </p:nvSpPr>
        <p:spPr>
          <a:xfrm>
            <a:off x="4259185" y="2979878"/>
            <a:ext cx="3673630" cy="1042416"/>
          </a:xfrm>
          <a:prstGeom prst="rect">
            <a:avLst/>
          </a:prstGeom>
          <a:noFill/>
          <a:scene3d>
            <a:camera prst="perspectiveRight"/>
            <a:lightRig dir="t" rig="threePt"/>
          </a:scene3d>
        </p:spPr>
        <p:txBody>
          <a:bodyPr rtlCol="0" wrap="square">
            <a:spAutoFit/>
          </a:bodyPr>
          <a:lstStyle/>
          <a:p>
            <a:pPr algn="ctr">
              <a:lnSpc>
                <a:spcPct val="130000"/>
              </a:lnSpc>
            </a:pPr>
            <a:r>
              <a:rPr altLang="en-US" b="1" lang="zh-CN" smtClean="0" sz="4800">
                <a:solidFill>
                  <a:schemeClr val="tx1">
                    <a:lumMod val="85000"/>
                    <a:lumOff val="15000"/>
                  </a:schemeClr>
                </a:solidFill>
                <a:latin charset="-122" panose="020b0503020204020204" pitchFamily="34" typeface="微软雅黑"/>
                <a:ea charset="-122" panose="020b0503020204020204" pitchFamily="34" typeface="微软雅黑"/>
              </a:rPr>
              <a:t>产品展示</a:t>
            </a:r>
          </a:p>
        </p:txBody>
      </p:sp>
      <p:sp>
        <p:nvSpPr>
          <p:cNvPr id="10" name="矩形 9"/>
          <p:cNvSpPr/>
          <p:nvPr/>
        </p:nvSpPr>
        <p:spPr>
          <a:xfrm>
            <a:off x="5902012" y="4149418"/>
            <a:ext cx="387976" cy="79048"/>
          </a:xfrm>
          <a:prstGeom prst="rect">
            <a:avLst/>
          </a:prstGeom>
          <a:gradFill>
            <a:gsLst>
              <a:gs pos="100000">
                <a:srgbClr val="21273E"/>
              </a:gs>
              <a:gs pos="0">
                <a:srgbClr val="2C344B"/>
              </a:gs>
            </a:gsLst>
            <a:lin ang="5400000" scaled="0"/>
          </a:gradFill>
          <a:ln>
            <a:noFill/>
          </a:ln>
          <a:effectLst>
            <a:outerShdw algn="tl" blurRad="1270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400000000000000" pitchFamily="34" typeface="Adobe 黑体 Std R"/>
            </a:endParaRPr>
          </a:p>
        </p:txBody>
      </p:sp>
      <p:grpSp>
        <p:nvGrpSpPr>
          <p:cNvPr id="13" name="组合 12"/>
          <p:cNvGrpSpPr/>
          <p:nvPr/>
        </p:nvGrpSpPr>
        <p:grpSpPr>
          <a:xfrm>
            <a:off x="5677177" y="1563946"/>
            <a:ext cx="837646" cy="953379"/>
            <a:chOff x="5568043" y="1174090"/>
            <a:chExt cx="1383041" cy="1574132"/>
          </a:xfrm>
        </p:grpSpPr>
        <p:sp>
          <p:nvSpPr>
            <p:cNvPr id="12" name="圆角矩形 11"/>
            <p:cNvSpPr/>
            <p:nvPr/>
          </p:nvSpPr>
          <p:spPr>
            <a:xfrm rot="2700000">
              <a:off x="5568043" y="1174090"/>
              <a:ext cx="1383041" cy="1383041"/>
            </a:xfrm>
            <a:prstGeom prst="roundRect">
              <a:avLst>
                <a:gd fmla="val 4861" name="adj"/>
              </a:avLst>
            </a:prstGeom>
            <a:gradFill>
              <a:gsLst>
                <a:gs pos="0">
                  <a:srgbClr val="2C344B"/>
                </a:gs>
                <a:gs pos="100000">
                  <a:srgbClr val="2127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400000000000000" pitchFamily="34" typeface="Adobe 黑体 Std R"/>
              </a:endParaRPr>
            </a:p>
          </p:txBody>
        </p:sp>
        <p:sp>
          <p:nvSpPr>
            <p:cNvPr id="11" name="文本框 10"/>
            <p:cNvSpPr txBox="1"/>
            <p:nvPr/>
          </p:nvSpPr>
          <p:spPr>
            <a:xfrm>
              <a:off x="5633972" y="1223704"/>
              <a:ext cx="1256627" cy="2868570"/>
            </a:xfrm>
            <a:prstGeom prst="rect">
              <a:avLst/>
            </a:prstGeom>
            <a:noFill/>
          </p:spPr>
          <p:txBody>
            <a:bodyPr rtlCol="0" wrap="square">
              <a:spAutoFit/>
            </a:bodyPr>
            <a:lstStyle/>
            <a:p>
              <a:pPr algn="ctr"/>
              <a:r>
                <a:rPr altLang="zh-CN" lang="en-US" smtClean="0" sz="5400">
                  <a:solidFill>
                    <a:schemeClr val="bg1"/>
                  </a:solidFill>
                  <a:effectLst>
                    <a:outerShdw algn="tl" blurRad="38100" dir="2700000" dist="38100">
                      <a:srgbClr val="000000">
                        <a:alpha val="30000"/>
                      </a:srgbClr>
                    </a:outerShdw>
                  </a:effectLst>
                  <a:latin charset="0" panose="020b0604020202020204" pitchFamily="34" typeface="Aparajita"/>
                  <a:ea charset="-122" panose="020b0400000000000000" pitchFamily="34" typeface="Adobe 黑体 Std R"/>
                  <a:cs charset="0" panose="020b0604020202020204" pitchFamily="34" typeface="Aparajita"/>
                </a:rPr>
                <a:t>04</a:t>
              </a:r>
            </a:p>
          </p:txBody>
        </p:sp>
      </p:grpSp>
      <p:cxnSp>
        <p:nvCxnSpPr>
          <p:cNvPr id="15" name="直接连接符 14"/>
          <p:cNvCxnSpPr/>
          <p:nvPr/>
        </p:nvCxnSpPr>
        <p:spPr>
          <a:xfrm>
            <a:off x="2345977" y="3526972"/>
            <a:ext cx="2108737" cy="0"/>
          </a:xfrm>
          <a:prstGeom prst="line">
            <a:avLst/>
          </a:prstGeom>
          <a:ln w="19050">
            <a:gradFill>
              <a:gsLst>
                <a:gs pos="15000">
                  <a:srgbClr val="21273E">
                    <a:alpha val="0"/>
                  </a:srgbClr>
                </a:gs>
                <a:gs pos="100000">
                  <a:srgbClr val="21273E"/>
                </a:gs>
              </a:gsLst>
              <a:lin ang="0" scaled="0"/>
            </a:gradFil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737285" y="3526972"/>
            <a:ext cx="2108737" cy="0"/>
          </a:xfrm>
          <a:prstGeom prst="line">
            <a:avLst/>
          </a:prstGeom>
          <a:ln w="19050">
            <a:gradFill>
              <a:gsLst>
                <a:gs pos="15000">
                  <a:srgbClr val="21273E">
                    <a:alpha val="0"/>
                  </a:srgbClr>
                </a:gs>
                <a:gs pos="100000">
                  <a:srgbClr val="21273E"/>
                </a:gs>
              </a:gsLst>
              <a:lin ang="0" scaled="0"/>
            </a:gra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583184322"/>
      </p:ext>
    </p:extLst>
  </p:cSld>
  <p:clrMapOvr>
    <a:masterClrMapping/>
  </p:clrMapOvr>
  <mc:AlternateContent>
    <mc:Choice Requires="p14">
      <p:transition advClick="0" p14:dur="1250" spd="slow">
        <p14:flip dir="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750" fill="hold" id="7"/>
                                        <p:tgtEl>
                                          <p:spTgt spid="6"/>
                                        </p:tgtEl>
                                        <p:attrNameLst>
                                          <p:attrName>ppt_x</p:attrName>
                                        </p:attrNameLst>
                                      </p:cBhvr>
                                      <p:tavLst>
                                        <p:tav tm="0">
                                          <p:val>
                                            <p:strVal val="0-#ppt_w/2"/>
                                          </p:val>
                                        </p:tav>
                                        <p:tav tm="100000">
                                          <p:val>
                                            <p:strVal val="#ppt_x"/>
                                          </p:val>
                                        </p:tav>
                                      </p:tavLst>
                                    </p:anim>
                                    <p:anim calcmode="lin" valueType="num">
                                      <p:cBhvr additive="base">
                                        <p:cTn dur="750" fill="hold" id="8"/>
                                        <p:tgtEl>
                                          <p:spTgt spid="6"/>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2">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750" fill="hold" id="11"/>
                                        <p:tgtEl>
                                          <p:spTgt spid="5"/>
                                        </p:tgtEl>
                                        <p:attrNameLst>
                                          <p:attrName>ppt_x</p:attrName>
                                        </p:attrNameLst>
                                      </p:cBhvr>
                                      <p:tavLst>
                                        <p:tav tm="0">
                                          <p:val>
                                            <p:strVal val="1+#ppt_w/2"/>
                                          </p:val>
                                        </p:tav>
                                        <p:tav tm="100000">
                                          <p:val>
                                            <p:strVal val="#ppt_x"/>
                                          </p:val>
                                        </p:tav>
                                      </p:tavLst>
                                    </p:anim>
                                    <p:anim calcmode="lin" valueType="num">
                                      <p:cBhvr additive="base">
                                        <p:cTn dur="750" fill="hold" id="12"/>
                                        <p:tgtEl>
                                          <p:spTgt spid="5"/>
                                        </p:tgtEl>
                                        <p:attrNameLst>
                                          <p:attrName>ppt_y</p:attrName>
                                        </p:attrNameLst>
                                      </p:cBhvr>
                                      <p:tavLst>
                                        <p:tav tm="0">
                                          <p:val>
                                            <p:strVal val="#ppt_y"/>
                                          </p:val>
                                        </p:tav>
                                        <p:tav tm="100000">
                                          <p:val>
                                            <p:strVal val="#ppt_y"/>
                                          </p:val>
                                        </p:tav>
                                      </p:tavLst>
                                    </p:anim>
                                  </p:childTnLst>
                                </p:cTn>
                              </p:par>
                              <p:par>
                                <p:cTn fill="hold" id="13" nodeType="withEffect" presetClass="entr" presetID="42" presetSubtype="0">
                                  <p:stCondLst>
                                    <p:cond delay="250"/>
                                  </p:stCondLst>
                                  <p:childTnLst>
                                    <p:set>
                                      <p:cBhvr>
                                        <p:cTn dur="1" fill="hold" id="14">
                                          <p:stCondLst>
                                            <p:cond delay="0"/>
                                          </p:stCondLst>
                                        </p:cTn>
                                        <p:tgtEl>
                                          <p:spTgt spid="13"/>
                                        </p:tgtEl>
                                        <p:attrNameLst>
                                          <p:attrName>style.visibility</p:attrName>
                                        </p:attrNameLst>
                                      </p:cBhvr>
                                      <p:to>
                                        <p:strVal val="visible"/>
                                      </p:to>
                                    </p:set>
                                    <p:animEffect filter="fade" transition="in">
                                      <p:cBhvr>
                                        <p:cTn dur="750" id="15"/>
                                        <p:tgtEl>
                                          <p:spTgt spid="13"/>
                                        </p:tgtEl>
                                      </p:cBhvr>
                                    </p:animEffect>
                                    <p:anim calcmode="lin" valueType="num">
                                      <p:cBhvr>
                                        <p:cTn dur="750" fill="hold" id="16"/>
                                        <p:tgtEl>
                                          <p:spTgt spid="13"/>
                                        </p:tgtEl>
                                        <p:attrNameLst>
                                          <p:attrName>ppt_x</p:attrName>
                                        </p:attrNameLst>
                                      </p:cBhvr>
                                      <p:tavLst>
                                        <p:tav tm="0">
                                          <p:val>
                                            <p:strVal val="#ppt_x"/>
                                          </p:val>
                                        </p:tav>
                                        <p:tav tm="100000">
                                          <p:val>
                                            <p:strVal val="#ppt_x"/>
                                          </p:val>
                                        </p:tav>
                                      </p:tavLst>
                                    </p:anim>
                                    <p:anim calcmode="lin" valueType="num">
                                      <p:cBhvr>
                                        <p:cTn dur="750" fill="hold" id="17"/>
                                        <p:tgtEl>
                                          <p:spTgt spid="13"/>
                                        </p:tgtEl>
                                        <p:attrNameLst>
                                          <p:attrName>ppt_y</p:attrName>
                                        </p:attrNameLst>
                                      </p:cBhvr>
                                      <p:tavLst>
                                        <p:tav tm="0">
                                          <p:val>
                                            <p:strVal val="#ppt_y+.1"/>
                                          </p:val>
                                        </p:tav>
                                        <p:tav tm="100000">
                                          <p:val>
                                            <p:strVal val="#ppt_y"/>
                                          </p:val>
                                        </p:tav>
                                      </p:tavLst>
                                    </p:anim>
                                  </p:childTnLst>
                                </p:cTn>
                              </p:par>
                              <p:par>
                                <p:cTn fill="hold" grpId="0" id="18" nodeType="withEffect" presetClass="entr" presetID="16" presetSubtype="21">
                                  <p:stCondLst>
                                    <p:cond delay="750"/>
                                  </p:stCondLst>
                                  <p:childTnLst>
                                    <p:set>
                                      <p:cBhvr>
                                        <p:cTn dur="1" fill="hold" id="19">
                                          <p:stCondLst>
                                            <p:cond delay="0"/>
                                          </p:stCondLst>
                                        </p:cTn>
                                        <p:tgtEl>
                                          <p:spTgt spid="8"/>
                                        </p:tgtEl>
                                        <p:attrNameLst>
                                          <p:attrName>style.visibility</p:attrName>
                                        </p:attrNameLst>
                                      </p:cBhvr>
                                      <p:to>
                                        <p:strVal val="visible"/>
                                      </p:to>
                                    </p:set>
                                    <p:animEffect filter="barn(inVertical)" transition="in">
                                      <p:cBhvr>
                                        <p:cTn dur="500" id="20"/>
                                        <p:tgtEl>
                                          <p:spTgt spid="8"/>
                                        </p:tgtEl>
                                      </p:cBhvr>
                                    </p:animEffect>
                                  </p:childTnLst>
                                </p:cTn>
                              </p:par>
                              <p:par>
                                <p:cTn fill="hold" grpId="0" id="21" nodeType="withEffect" presetClass="entr" presetID="41" presetSubtype="0">
                                  <p:stCondLst>
                                    <p:cond delay="1250"/>
                                  </p:stCondLst>
                                  <p:iterate type="lt">
                                    <p:tmPct val="10000"/>
                                  </p:iterate>
                                  <p:childTnLst>
                                    <p:set>
                                      <p:cBhvr>
                                        <p:cTn dur="1" fill="hold" id="22">
                                          <p:stCondLst>
                                            <p:cond delay="0"/>
                                          </p:stCondLst>
                                        </p:cTn>
                                        <p:tgtEl>
                                          <p:spTgt spid="9"/>
                                        </p:tgtEl>
                                        <p:attrNameLst>
                                          <p:attrName>style.visibility</p:attrName>
                                        </p:attrNameLst>
                                      </p:cBhvr>
                                      <p:to>
                                        <p:strVal val="visible"/>
                                      </p:to>
                                    </p:set>
                                    <p:anim calcmode="lin" valueType="num">
                                      <p:cBhvr>
                                        <p:cTn dur="750" fill="hold" id="23"/>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24"/>
                                        <p:tgtEl>
                                          <p:spTgt spid="9"/>
                                        </p:tgtEl>
                                        <p:attrNameLst>
                                          <p:attrName>ppt_y</p:attrName>
                                        </p:attrNameLst>
                                      </p:cBhvr>
                                      <p:tavLst>
                                        <p:tav tm="0">
                                          <p:val>
                                            <p:strVal val="#ppt_y"/>
                                          </p:val>
                                        </p:tav>
                                        <p:tav tm="100000">
                                          <p:val>
                                            <p:strVal val="#ppt_y"/>
                                          </p:val>
                                        </p:tav>
                                      </p:tavLst>
                                    </p:anim>
                                    <p:anim calcmode="lin" valueType="num">
                                      <p:cBhvr>
                                        <p:cTn dur="750" fill="hold" id="25"/>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26"/>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27" tmFilter="0,0; .5, 1; 1, 1"/>
                                        <p:tgtEl>
                                          <p:spTgt spid="9"/>
                                        </p:tgtEl>
                                      </p:cBhvr>
                                    </p:animEffect>
                                  </p:childTnLst>
                                </p:cTn>
                              </p:par>
                              <p:par>
                                <p:cTn fill="hold" id="28" nodeType="withEffect" presetClass="entr" presetID="2" presetSubtype="2">
                                  <p:stCondLst>
                                    <p:cond delay="1250"/>
                                  </p:stCondLst>
                                  <p:childTnLst>
                                    <p:set>
                                      <p:cBhvr>
                                        <p:cTn dur="1" fill="hold" id="29">
                                          <p:stCondLst>
                                            <p:cond delay="0"/>
                                          </p:stCondLst>
                                        </p:cTn>
                                        <p:tgtEl>
                                          <p:spTgt spid="17"/>
                                        </p:tgtEl>
                                        <p:attrNameLst>
                                          <p:attrName>style.visibility</p:attrName>
                                        </p:attrNameLst>
                                      </p:cBhvr>
                                      <p:to>
                                        <p:strVal val="visible"/>
                                      </p:to>
                                    </p:set>
                                    <p:anim calcmode="lin" valueType="num">
                                      <p:cBhvr additive="base">
                                        <p:cTn dur="500" fill="hold" id="30"/>
                                        <p:tgtEl>
                                          <p:spTgt spid="17"/>
                                        </p:tgtEl>
                                        <p:attrNameLst>
                                          <p:attrName>ppt_x</p:attrName>
                                        </p:attrNameLst>
                                      </p:cBhvr>
                                      <p:tavLst>
                                        <p:tav tm="0">
                                          <p:val>
                                            <p:strVal val="1+#ppt_w/2"/>
                                          </p:val>
                                        </p:tav>
                                        <p:tav tm="100000">
                                          <p:val>
                                            <p:strVal val="#ppt_x"/>
                                          </p:val>
                                        </p:tav>
                                      </p:tavLst>
                                    </p:anim>
                                    <p:anim calcmode="lin" valueType="num">
                                      <p:cBhvr additive="base">
                                        <p:cTn dur="500" fill="hold" id="31"/>
                                        <p:tgtEl>
                                          <p:spTgt spid="17"/>
                                        </p:tgtEl>
                                        <p:attrNameLst>
                                          <p:attrName>ppt_y</p:attrName>
                                        </p:attrNameLst>
                                      </p:cBhvr>
                                      <p:tavLst>
                                        <p:tav tm="0">
                                          <p:val>
                                            <p:strVal val="#ppt_y"/>
                                          </p:val>
                                        </p:tav>
                                        <p:tav tm="100000">
                                          <p:val>
                                            <p:strVal val="#ppt_y"/>
                                          </p:val>
                                        </p:tav>
                                      </p:tavLst>
                                    </p:anim>
                                  </p:childTnLst>
                                </p:cTn>
                              </p:par>
                              <p:par>
                                <p:cTn fill="hold" id="32" nodeType="withEffect" presetClass="entr" presetID="2" presetSubtype="8">
                                  <p:stCondLst>
                                    <p:cond delay="1250"/>
                                  </p:stCondLst>
                                  <p:childTnLst>
                                    <p:set>
                                      <p:cBhvr>
                                        <p:cTn dur="1" fill="hold" id="33">
                                          <p:stCondLst>
                                            <p:cond delay="0"/>
                                          </p:stCondLst>
                                        </p:cTn>
                                        <p:tgtEl>
                                          <p:spTgt spid="15"/>
                                        </p:tgtEl>
                                        <p:attrNameLst>
                                          <p:attrName>style.visibility</p:attrName>
                                        </p:attrNameLst>
                                      </p:cBhvr>
                                      <p:to>
                                        <p:strVal val="visible"/>
                                      </p:to>
                                    </p:set>
                                    <p:anim calcmode="lin" valueType="num">
                                      <p:cBhvr additive="base">
                                        <p:cTn dur="500" fill="hold" id="34"/>
                                        <p:tgtEl>
                                          <p:spTgt spid="15"/>
                                        </p:tgtEl>
                                        <p:attrNameLst>
                                          <p:attrName>ppt_x</p:attrName>
                                        </p:attrNameLst>
                                      </p:cBhvr>
                                      <p:tavLst>
                                        <p:tav tm="0">
                                          <p:val>
                                            <p:strVal val="0-#ppt_w/2"/>
                                          </p:val>
                                        </p:tav>
                                        <p:tav tm="100000">
                                          <p:val>
                                            <p:strVal val="#ppt_x"/>
                                          </p:val>
                                        </p:tav>
                                      </p:tavLst>
                                    </p:anim>
                                    <p:anim calcmode="lin" valueType="num">
                                      <p:cBhvr additive="base">
                                        <p:cTn dur="500" fill="hold" id="35"/>
                                        <p:tgtEl>
                                          <p:spTgt spid="15"/>
                                        </p:tgtEl>
                                        <p:attrNameLst>
                                          <p:attrName>ppt_y</p:attrName>
                                        </p:attrNameLst>
                                      </p:cBhvr>
                                      <p:tavLst>
                                        <p:tav tm="0">
                                          <p:val>
                                            <p:strVal val="#ppt_y"/>
                                          </p:val>
                                        </p:tav>
                                        <p:tav tm="100000">
                                          <p:val>
                                            <p:strVal val="#ppt_y"/>
                                          </p:val>
                                        </p:tav>
                                      </p:tavLst>
                                    </p:anim>
                                  </p:childTnLst>
                                </p:cTn>
                              </p:par>
                              <p:par>
                                <p:cTn fill="hold" grpId="0" id="36" nodeType="withEffect" presetClass="entr" presetID="16" presetSubtype="37">
                                  <p:stCondLst>
                                    <p:cond delay="1750"/>
                                  </p:stCondLst>
                                  <p:childTnLst>
                                    <p:set>
                                      <p:cBhvr>
                                        <p:cTn dur="1" fill="hold" id="37">
                                          <p:stCondLst>
                                            <p:cond delay="0"/>
                                          </p:stCondLst>
                                        </p:cTn>
                                        <p:tgtEl>
                                          <p:spTgt spid="10"/>
                                        </p:tgtEl>
                                        <p:attrNameLst>
                                          <p:attrName>style.visibility</p:attrName>
                                        </p:attrNameLst>
                                      </p:cBhvr>
                                      <p:to>
                                        <p:strVal val="visible"/>
                                      </p:to>
                                    </p:set>
                                    <p:animEffect filter="barn(outVertical)" transition="in">
                                      <p:cBhvr>
                                        <p:cTn dur="500" id="38"/>
                                        <p:tgtEl>
                                          <p:spTgt spid="10"/>
                                        </p:tgtEl>
                                      </p:cBhvr>
                                    </p:animEffect>
                                  </p:childTnLst>
                                </p:cTn>
                              </p:par>
                              <p:par>
                                <p:cTn fill="hold" grpId="0" id="39" nodeType="withEffect" presetClass="entr" presetID="22" presetSubtype="1">
                                  <p:stCondLst>
                                    <p:cond delay="2000"/>
                                  </p:stCondLst>
                                  <p:childTnLst>
                                    <p:set>
                                      <p:cBhvr>
                                        <p:cTn dur="1" fill="hold" id="40">
                                          <p:stCondLst>
                                            <p:cond delay="0"/>
                                          </p:stCondLst>
                                        </p:cTn>
                                        <p:tgtEl>
                                          <p:spTgt spid="7"/>
                                        </p:tgtEl>
                                        <p:attrNameLst>
                                          <p:attrName>style.visibility</p:attrName>
                                        </p:attrNameLst>
                                      </p:cBhvr>
                                      <p:to>
                                        <p:strVal val="visible"/>
                                      </p:to>
                                    </p:set>
                                    <p:animEffect filter="wipe(up)" transition="in">
                                      <p:cBhvr>
                                        <p:cTn dur="500" id="4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49"/>
          <p:cNvGrpSpPr/>
          <p:nvPr/>
        </p:nvGrpSpPr>
        <p:grpSpPr>
          <a:xfrm>
            <a:off x="4823550" y="2394133"/>
            <a:ext cx="1237801" cy="1521620"/>
            <a:chOff x="3606801" y="1795463"/>
            <a:chExt cx="928688" cy="1141413"/>
          </a:xfrm>
        </p:grpSpPr>
        <p:sp>
          <p:nvSpPr>
            <p:cNvPr id="6152" name="Freeform 8"/>
            <p:cNvSpPr/>
            <p:nvPr/>
          </p:nvSpPr>
          <p:spPr bwMode="auto">
            <a:xfrm>
              <a:off x="3606801" y="1795463"/>
              <a:ext cx="928688" cy="1141413"/>
            </a:xfrm>
            <a:custGeom>
              <a:cxnLst>
                <a:cxn ang="0">
                  <a:pos x="3" y="110"/>
                </a:cxn>
                <a:cxn ang="0">
                  <a:pos x="247" y="0"/>
                </a:cxn>
                <a:cxn ang="0">
                  <a:pos x="247" y="303"/>
                </a:cxn>
                <a:cxn ang="0">
                  <a:pos x="21" y="303"/>
                </a:cxn>
                <a:cxn ang="0">
                  <a:pos x="3" y="110"/>
                </a:cxn>
              </a:cxnLst>
              <a:rect b="b" l="0" r="r" t="0"/>
              <a:pathLst>
                <a:path h="303" w="246">
                  <a:moveTo>
                    <a:pt x="3" y="110"/>
                  </a:moveTo>
                  <a:cubicBezTo>
                    <a:pt x="103" y="89"/>
                    <a:pt x="184" y="52"/>
                    <a:pt x="247" y="0"/>
                  </a:cubicBezTo>
                  <a:cubicBezTo>
                    <a:pt x="247" y="303"/>
                    <a:pt x="247" y="303"/>
                    <a:pt x="247" y="303"/>
                  </a:cubicBezTo>
                  <a:cubicBezTo>
                    <a:pt x="21" y="303"/>
                    <a:pt x="21" y="303"/>
                    <a:pt x="21" y="303"/>
                  </a:cubicBezTo>
                  <a:cubicBezTo>
                    <a:pt x="5" y="245"/>
                    <a:pt x="0" y="180"/>
                    <a:pt x="3" y="110"/>
                  </a:cubicBezTo>
                  <a:close/>
                </a:path>
              </a:pathLst>
            </a:custGeom>
            <a:gradFill>
              <a:gsLst>
                <a:gs pos="0">
                  <a:srgbClr val="2C344B"/>
                </a:gs>
                <a:gs pos="100000">
                  <a:srgbClr val="21273E"/>
                </a:gs>
              </a:gsLst>
            </a:gradFill>
            <a:ln w="9525">
              <a:noFill/>
              <a:round/>
            </a:ln>
            <a:effectLst>
              <a:outerShdw algn="tl" blurRad="254000" dir="2700000" dist="63500" rotWithShape="0">
                <a:prstClr val="black">
                  <a:alpha val="30000"/>
                </a:prstClr>
              </a:outerShdw>
            </a:effectLst>
          </p:spPr>
          <p:txBody>
            <a:bodyPr anchor="t" anchorCtr="0" bIns="85679" compatLnSpc="1" lIns="171359" numCol="1" rIns="171359" tIns="85679" vert="horz" wrap="square">
              <a:prstTxWarp prst="textNoShape">
                <a:avLst/>
              </a:prstTxWarp>
            </a:bodyPr>
            <a:lstStyle/>
            <a:p>
              <a:pP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 name="Freeform 9"/>
            <p:cNvSpPr>
              <a:spLocks noEditPoints="1"/>
            </p:cNvSpPr>
            <p:nvPr/>
          </p:nvSpPr>
          <p:spPr bwMode="auto">
            <a:xfrm>
              <a:off x="3962400" y="2350968"/>
              <a:ext cx="275623" cy="307615"/>
            </a:xfrm>
            <a:custGeom>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b="b" l="0" r="r" t="0"/>
              <a:pathLst>
                <a:path h="478" w="42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anchor="t" anchorCtr="0" bIns="85679" compatLnSpc="1" lIns="171359" numCol="1" rIns="171359" tIns="85679" vert="horz" wrap="square">
              <a:prstTxWarp prst="textNoShape">
                <a:avLst/>
              </a:prstTxWarp>
            </a:bodyPr>
            <a:lstStyle/>
            <a:p>
              <a:pP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 name="Group 50"/>
          <p:cNvGrpSpPr/>
          <p:nvPr/>
        </p:nvGrpSpPr>
        <p:grpSpPr>
          <a:xfrm>
            <a:off x="6141754" y="2389898"/>
            <a:ext cx="1235684" cy="1525853"/>
            <a:chOff x="4595813" y="1792288"/>
            <a:chExt cx="927100" cy="1144588"/>
          </a:xfrm>
        </p:grpSpPr>
        <p:sp>
          <p:nvSpPr>
            <p:cNvPr id="6153" name="Freeform 9"/>
            <p:cNvSpPr/>
            <p:nvPr/>
          </p:nvSpPr>
          <p:spPr bwMode="auto">
            <a:xfrm>
              <a:off x="4595813" y="1792288"/>
              <a:ext cx="927100" cy="1144588"/>
            </a:xfrm>
            <a:custGeom>
              <a:cxnLst>
                <a:cxn ang="0">
                  <a:pos x="220" y="304"/>
                </a:cxn>
                <a:cxn ang="0">
                  <a:pos x="0" y="304"/>
                </a:cxn>
                <a:cxn ang="0">
                  <a:pos x="0" y="0"/>
                </a:cxn>
                <a:cxn ang="0">
                  <a:pos x="246" y="111"/>
                </a:cxn>
                <a:cxn ang="0">
                  <a:pos x="220" y="304"/>
                </a:cxn>
              </a:cxnLst>
              <a:rect b="b" l="0" r="r" t="0"/>
              <a:pathLst>
                <a:path h="304" w="246">
                  <a:moveTo>
                    <a:pt x="220" y="304"/>
                  </a:moveTo>
                  <a:cubicBezTo>
                    <a:pt x="0" y="304"/>
                    <a:pt x="0" y="304"/>
                    <a:pt x="0" y="304"/>
                  </a:cubicBezTo>
                  <a:cubicBezTo>
                    <a:pt x="0" y="0"/>
                    <a:pt x="0" y="0"/>
                    <a:pt x="0" y="0"/>
                  </a:cubicBezTo>
                  <a:cubicBezTo>
                    <a:pt x="76" y="56"/>
                    <a:pt x="158" y="93"/>
                    <a:pt x="246" y="111"/>
                  </a:cubicBezTo>
                  <a:cubicBezTo>
                    <a:pt x="243" y="183"/>
                    <a:pt x="235" y="247"/>
                    <a:pt x="220" y="304"/>
                  </a:cubicBezTo>
                  <a:close/>
                </a:path>
              </a:pathLst>
            </a:custGeom>
            <a:gradFill>
              <a:gsLst>
                <a:gs pos="0">
                  <a:srgbClr val="2C344B"/>
                </a:gs>
                <a:gs pos="100000">
                  <a:srgbClr val="21273E"/>
                </a:gs>
              </a:gsLst>
            </a:gradFill>
            <a:ln w="9525">
              <a:noFill/>
              <a:round/>
            </a:ln>
            <a:effectLst>
              <a:outerShdw algn="tl" blurRad="254000" dir="2700000" dist="63500" rotWithShape="0">
                <a:prstClr val="black">
                  <a:alpha val="30000"/>
                </a:prstClr>
              </a:outerShdw>
            </a:effectLst>
          </p:spPr>
          <p:txBody>
            <a:bodyPr anchor="t" anchorCtr="0" bIns="85679" compatLnSpc="1" lIns="171359" numCol="1" rIns="171359" tIns="85679" vert="horz" wrap="square">
              <a:prstTxWarp prst="textNoShape">
                <a:avLst/>
              </a:prstTxWarp>
            </a:bodyPr>
            <a:lstStyle/>
            <a:p>
              <a:pP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Freeform 100"/>
            <p:cNvSpPr>
              <a:spLocks noEditPoints="1"/>
            </p:cNvSpPr>
            <p:nvPr/>
          </p:nvSpPr>
          <p:spPr bwMode="auto">
            <a:xfrm>
              <a:off x="4800600" y="2355899"/>
              <a:ext cx="323697" cy="310304"/>
            </a:xfrm>
            <a:custGeom>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b="b" l="0" r="r" t="0"/>
              <a:pathLst>
                <a:path h="64" w="67">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anchor="t" anchorCtr="0" bIns="85679" compatLnSpc="1" lIns="171359" numCol="1" rIns="171359" tIns="85679" vert="horz" wrap="square">
              <a:prstTxWarp prst="textNoShape">
                <a:avLst/>
              </a:prstTxWarp>
            </a:bodyPr>
            <a:lstStyle/>
            <a:p>
              <a:pP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4" name="Group 51"/>
          <p:cNvGrpSpPr/>
          <p:nvPr/>
        </p:nvGrpSpPr>
        <p:grpSpPr>
          <a:xfrm>
            <a:off x="4952620" y="4000403"/>
            <a:ext cx="1108731" cy="1365013"/>
            <a:chOff x="3703638" y="3000375"/>
            <a:chExt cx="831850" cy="1023938"/>
          </a:xfrm>
        </p:grpSpPr>
        <p:sp>
          <p:nvSpPr>
            <p:cNvPr id="6155" name="Freeform 11"/>
            <p:cNvSpPr/>
            <p:nvPr/>
          </p:nvSpPr>
          <p:spPr bwMode="auto">
            <a:xfrm>
              <a:off x="3703638" y="3000375"/>
              <a:ext cx="831850" cy="1023938"/>
            </a:xfrm>
            <a:custGeom>
              <a:cxnLst>
                <a:cxn ang="0">
                  <a:pos x="221" y="0"/>
                </a:cxn>
                <a:cxn ang="0">
                  <a:pos x="221" y="272"/>
                </a:cxn>
                <a:cxn ang="0">
                  <a:pos x="0" y="0"/>
                </a:cxn>
                <a:cxn ang="0">
                  <a:pos x="221" y="0"/>
                </a:cxn>
              </a:cxnLst>
              <a:rect b="b" l="0" r="r" t="0"/>
              <a:pathLst>
                <a:path h="272" w="221">
                  <a:moveTo>
                    <a:pt x="221" y="0"/>
                  </a:moveTo>
                  <a:cubicBezTo>
                    <a:pt x="221" y="272"/>
                    <a:pt x="221" y="272"/>
                    <a:pt x="221" y="272"/>
                  </a:cubicBezTo>
                  <a:cubicBezTo>
                    <a:pt x="108" y="207"/>
                    <a:pt x="34" y="116"/>
                    <a:pt x="0" y="0"/>
                  </a:cubicBezTo>
                  <a:lnTo>
                    <a:pt x="221" y="0"/>
                  </a:lnTo>
                  <a:close/>
                </a:path>
              </a:pathLst>
            </a:custGeom>
            <a:gradFill>
              <a:gsLst>
                <a:gs pos="0">
                  <a:srgbClr val="2C344B"/>
                </a:gs>
                <a:gs pos="100000">
                  <a:srgbClr val="21273E"/>
                </a:gs>
              </a:gsLst>
            </a:gradFill>
            <a:ln w="9525">
              <a:noFill/>
              <a:round/>
            </a:ln>
            <a:effectLst>
              <a:outerShdw algn="tl" blurRad="254000" dir="2700000" dist="63500" rotWithShape="0">
                <a:prstClr val="black">
                  <a:alpha val="30000"/>
                </a:prstClr>
              </a:outerShdw>
            </a:effectLst>
          </p:spPr>
          <p:txBody>
            <a:bodyPr anchor="t" anchorCtr="0" bIns="85679" compatLnSpc="1" lIns="171359" numCol="1" rIns="171359" tIns="85679" vert="horz" wrap="square">
              <a:prstTxWarp prst="textNoShape">
                <a:avLst/>
              </a:prstTxWarp>
            </a:bodyPr>
            <a:lstStyle/>
            <a:p>
              <a:pP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 name="Freeform 131"/>
            <p:cNvSpPr/>
            <p:nvPr/>
          </p:nvSpPr>
          <p:spPr bwMode="auto">
            <a:xfrm>
              <a:off x="4077352" y="3159042"/>
              <a:ext cx="321341" cy="326210"/>
            </a:xfrm>
            <a:custGeom>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b="b" l="0" r="r" t="0"/>
              <a:pathLst>
                <a:path h="62" w="61">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anchor="t" anchorCtr="0" bIns="85679" compatLnSpc="1" lIns="171359" numCol="1" rIns="171359" tIns="85679" vert="horz" wrap="square">
              <a:prstTxWarp prst="textNoShape">
                <a:avLst/>
              </a:prstTxWarp>
            </a:bodyPr>
            <a:lstStyle/>
            <a:p>
              <a:pP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 name="Group 52"/>
          <p:cNvGrpSpPr/>
          <p:nvPr/>
        </p:nvGrpSpPr>
        <p:grpSpPr>
          <a:xfrm>
            <a:off x="6141753" y="4000401"/>
            <a:ext cx="1085457" cy="1371363"/>
            <a:chOff x="4595813" y="3000375"/>
            <a:chExt cx="814388" cy="1028700"/>
          </a:xfrm>
        </p:grpSpPr>
        <p:sp>
          <p:nvSpPr>
            <p:cNvPr id="6154" name="Freeform 10"/>
            <p:cNvSpPr/>
            <p:nvPr/>
          </p:nvSpPr>
          <p:spPr bwMode="auto">
            <a:xfrm>
              <a:off x="4595813" y="3000375"/>
              <a:ext cx="814388" cy="1028700"/>
            </a:xfrm>
            <a:custGeom>
              <a:cxnLst>
                <a:cxn ang="0">
                  <a:pos x="0" y="0"/>
                </a:cxn>
                <a:cxn ang="0">
                  <a:pos x="216" y="0"/>
                </a:cxn>
                <a:cxn ang="0">
                  <a:pos x="0" y="273"/>
                </a:cxn>
                <a:cxn ang="0">
                  <a:pos x="0" y="0"/>
                </a:cxn>
              </a:cxnLst>
              <a:rect b="b" l="0" r="r" t="0"/>
              <a:pathLst>
                <a:path h="273" w="216">
                  <a:moveTo>
                    <a:pt x="0" y="0"/>
                  </a:moveTo>
                  <a:cubicBezTo>
                    <a:pt x="216" y="0"/>
                    <a:pt x="216" y="0"/>
                    <a:pt x="216" y="0"/>
                  </a:cubicBezTo>
                  <a:cubicBezTo>
                    <a:pt x="178" y="134"/>
                    <a:pt x="106" y="225"/>
                    <a:pt x="0" y="273"/>
                  </a:cubicBezTo>
                  <a:lnTo>
                    <a:pt x="0" y="0"/>
                  </a:lnTo>
                  <a:close/>
                </a:path>
              </a:pathLst>
            </a:custGeom>
            <a:gradFill>
              <a:gsLst>
                <a:gs pos="0">
                  <a:srgbClr val="2C344B"/>
                </a:gs>
                <a:gs pos="100000">
                  <a:srgbClr val="21273E"/>
                </a:gs>
              </a:gsLst>
            </a:gradFill>
            <a:ln w="9525">
              <a:noFill/>
              <a:round/>
            </a:ln>
            <a:effectLst>
              <a:outerShdw algn="tl" blurRad="254000" dir="2700000" dist="63500" rotWithShape="0">
                <a:prstClr val="black">
                  <a:alpha val="30000"/>
                </a:prstClr>
              </a:outerShdw>
            </a:effectLst>
          </p:spPr>
          <p:txBody>
            <a:bodyPr anchor="t" anchorCtr="0" bIns="85679" compatLnSpc="1" lIns="171359" numCol="1" rIns="171359" tIns="85679" vert="horz" wrap="square">
              <a:prstTxWarp prst="textNoShape">
                <a:avLst/>
              </a:prstTxWarp>
            </a:bodyPr>
            <a:lstStyle/>
            <a:p>
              <a:pP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Freeform 62"/>
            <p:cNvSpPr>
              <a:spLocks noEditPoints="1"/>
            </p:cNvSpPr>
            <p:nvPr/>
          </p:nvSpPr>
          <p:spPr bwMode="auto">
            <a:xfrm>
              <a:off x="4737209" y="3175053"/>
              <a:ext cx="330417" cy="333059"/>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b="b" l="0" r="r" t="0"/>
              <a:pathLst>
                <a:path h="57" w="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anchor="t" anchorCtr="0" bIns="85679" compatLnSpc="1" lIns="171359" numCol="1" rIns="171359" tIns="85679" vert="horz" wrap="square">
              <a:prstTxWarp prst="textNoShape">
                <a:avLst/>
              </a:prstTxWarp>
            </a:bodyPr>
            <a:lstStyle/>
            <a:p>
              <a:pP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0" name="Group 81"/>
          <p:cNvGrpSpPr/>
          <p:nvPr/>
        </p:nvGrpSpPr>
        <p:grpSpPr>
          <a:xfrm flipV="1">
            <a:off x="3906483" y="4917107"/>
            <a:ext cx="1491356" cy="292412"/>
            <a:chOff x="2712812" y="1457456"/>
            <a:chExt cx="1118923" cy="223062"/>
          </a:xfrm>
        </p:grpSpPr>
        <p:cxnSp>
          <p:nvCxnSpPr>
            <p:cNvPr id="38" name="Straight Connector 37"/>
            <p:cNvCxnSpPr/>
            <p:nvPr/>
          </p:nvCxnSpPr>
          <p:spPr>
            <a:xfrm flipH="1" flipV="1">
              <a:off x="3592681" y="1460250"/>
              <a:ext cx="239054" cy="220268"/>
            </a:xfrm>
            <a:prstGeom prst="line">
              <a:avLst/>
            </a:prstGeom>
            <a:ln cap="rnd" w="19050">
              <a:solidFill>
                <a:srgbClr val="2C344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rot="10800000">
              <a:off x="2712812" y="1457456"/>
              <a:ext cx="879870" cy="1615"/>
            </a:xfrm>
            <a:prstGeom prst="line">
              <a:avLst/>
            </a:prstGeom>
            <a:ln cap="rnd" w="19050">
              <a:solidFill>
                <a:srgbClr val="2C344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1" name="Group 81"/>
          <p:cNvGrpSpPr/>
          <p:nvPr/>
        </p:nvGrpSpPr>
        <p:grpSpPr>
          <a:xfrm flipH="1" flipV="1">
            <a:off x="6740165" y="4918163"/>
            <a:ext cx="1414575" cy="290295"/>
            <a:chOff x="2770419" y="1459071"/>
            <a:chExt cx="1061316" cy="221447"/>
          </a:xfrm>
        </p:grpSpPr>
        <p:cxnSp>
          <p:nvCxnSpPr>
            <p:cNvPr id="41" name="Straight Connector 40"/>
            <p:cNvCxnSpPr/>
            <p:nvPr/>
          </p:nvCxnSpPr>
          <p:spPr>
            <a:xfrm flipH="1" flipV="1">
              <a:off x="3592681" y="1460250"/>
              <a:ext cx="239054" cy="220268"/>
            </a:xfrm>
            <a:prstGeom prst="line">
              <a:avLst/>
            </a:prstGeom>
            <a:ln cap="rnd" w="19050">
              <a:solidFill>
                <a:srgbClr val="2C344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2770419" y="1459071"/>
              <a:ext cx="822263" cy="2"/>
            </a:xfrm>
            <a:prstGeom prst="line">
              <a:avLst/>
            </a:prstGeom>
            <a:ln cap="rnd" w="19050">
              <a:solidFill>
                <a:srgbClr val="2C344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 name="Group 81"/>
          <p:cNvGrpSpPr/>
          <p:nvPr/>
        </p:nvGrpSpPr>
        <p:grpSpPr>
          <a:xfrm>
            <a:off x="3774063" y="2490470"/>
            <a:ext cx="1491356" cy="292412"/>
            <a:chOff x="2712812" y="1457456"/>
            <a:chExt cx="1118923" cy="223062"/>
          </a:xfrm>
        </p:grpSpPr>
        <p:cxnSp>
          <p:nvCxnSpPr>
            <p:cNvPr id="44" name="Straight Connector 43"/>
            <p:cNvCxnSpPr/>
            <p:nvPr/>
          </p:nvCxnSpPr>
          <p:spPr>
            <a:xfrm flipH="1" flipV="1">
              <a:off x="3592681" y="1460250"/>
              <a:ext cx="239054" cy="220268"/>
            </a:xfrm>
            <a:prstGeom prst="line">
              <a:avLst/>
            </a:prstGeom>
            <a:ln cap="rnd" w="19050">
              <a:solidFill>
                <a:srgbClr val="2C344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rot="10800000">
              <a:off x="2712812" y="1457456"/>
              <a:ext cx="879870" cy="1615"/>
            </a:xfrm>
            <a:prstGeom prst="line">
              <a:avLst/>
            </a:prstGeom>
            <a:ln cap="rnd" w="19050">
              <a:solidFill>
                <a:srgbClr val="2C344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 name="Group 81"/>
          <p:cNvGrpSpPr/>
          <p:nvPr/>
        </p:nvGrpSpPr>
        <p:grpSpPr>
          <a:xfrm flipH="1">
            <a:off x="6951907" y="2491527"/>
            <a:ext cx="1414575" cy="290295"/>
            <a:chOff x="2770419" y="1459071"/>
            <a:chExt cx="1061316" cy="221447"/>
          </a:xfrm>
        </p:grpSpPr>
        <p:cxnSp>
          <p:nvCxnSpPr>
            <p:cNvPr id="47" name="Straight Connector 46"/>
            <p:cNvCxnSpPr/>
            <p:nvPr/>
          </p:nvCxnSpPr>
          <p:spPr>
            <a:xfrm flipH="1" flipV="1">
              <a:off x="3592681" y="1460250"/>
              <a:ext cx="239054" cy="220268"/>
            </a:xfrm>
            <a:prstGeom prst="line">
              <a:avLst/>
            </a:prstGeom>
            <a:ln cap="rnd" w="19050">
              <a:solidFill>
                <a:srgbClr val="2C344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2770419" y="1459071"/>
              <a:ext cx="822263" cy="2"/>
            </a:xfrm>
            <a:prstGeom prst="line">
              <a:avLst/>
            </a:prstGeom>
            <a:ln cap="rnd" w="19050">
              <a:solidFill>
                <a:srgbClr val="2C344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0" name="Rectangle 89"/>
          <p:cNvSpPr/>
          <p:nvPr/>
        </p:nvSpPr>
        <p:spPr>
          <a:xfrm>
            <a:off x="8506214" y="1970967"/>
            <a:ext cx="2751063"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3" name="Rectangle 89"/>
          <p:cNvSpPr/>
          <p:nvPr/>
        </p:nvSpPr>
        <p:spPr>
          <a:xfrm>
            <a:off x="8506214" y="4573382"/>
            <a:ext cx="2751063"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6" name="Rectangle 89"/>
          <p:cNvSpPr/>
          <p:nvPr/>
        </p:nvSpPr>
        <p:spPr>
          <a:xfrm>
            <a:off x="918439" y="1970967"/>
            <a:ext cx="2751063" cy="222504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9" name="Rectangle 89"/>
          <p:cNvSpPr/>
          <p:nvPr/>
        </p:nvSpPr>
        <p:spPr>
          <a:xfrm>
            <a:off x="918439" y="4573382"/>
            <a:ext cx="2751063" cy="222504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grpSp>
        <p:nvGrpSpPr>
          <p:cNvPr id="33" name="组合 32"/>
          <p:cNvGrpSpPr/>
          <p:nvPr/>
        </p:nvGrpSpPr>
        <p:grpSpPr>
          <a:xfrm>
            <a:off x="1097509" y="429276"/>
            <a:ext cx="3615975" cy="632543"/>
            <a:chOff x="349800" y="307048"/>
            <a:chExt cx="2711981" cy="474407"/>
          </a:xfrm>
        </p:grpSpPr>
        <p:sp>
          <p:nvSpPr>
            <p:cNvPr id="34"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产品特性</a:t>
              </a:r>
            </a:p>
          </p:txBody>
        </p:sp>
        <p:sp>
          <p:nvSpPr>
            <p:cNvPr id="35"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4063476699"/>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22" presetSubtype="2">
                                  <p:stCondLst>
                                    <p:cond delay="0"/>
                                  </p:stCondLst>
                                  <p:childTnLst>
                                    <p:set>
                                      <p:cBhvr>
                                        <p:cTn dur="1" fill="hold" id="12">
                                          <p:stCondLst>
                                            <p:cond delay="0"/>
                                          </p:stCondLst>
                                        </p:cTn>
                                        <p:tgtEl>
                                          <p:spTgt spid="12"/>
                                        </p:tgtEl>
                                        <p:attrNameLst>
                                          <p:attrName>style.visibility</p:attrName>
                                        </p:attrNameLst>
                                      </p:cBhvr>
                                      <p:to>
                                        <p:strVal val="visible"/>
                                      </p:to>
                                    </p:set>
                                    <p:animEffect filter="wipe(right)" transition="in">
                                      <p:cBhvr>
                                        <p:cTn dur="500" id="13"/>
                                        <p:tgtEl>
                                          <p:spTgt spid="12"/>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500" fill="hold" id="17"/>
                                        <p:tgtEl>
                                          <p:spTgt spid="3"/>
                                        </p:tgtEl>
                                        <p:attrNameLst>
                                          <p:attrName>ppt_w</p:attrName>
                                        </p:attrNameLst>
                                      </p:cBhvr>
                                      <p:tavLst>
                                        <p:tav tm="0">
                                          <p:val>
                                            <p:fltVal val="0"/>
                                          </p:val>
                                        </p:tav>
                                        <p:tav tm="100000">
                                          <p:val>
                                            <p:strVal val="#ppt_w"/>
                                          </p:val>
                                        </p:tav>
                                      </p:tavLst>
                                    </p:anim>
                                    <p:anim calcmode="lin" valueType="num">
                                      <p:cBhvr>
                                        <p:cTn dur="500" fill="hold" id="18"/>
                                        <p:tgtEl>
                                          <p:spTgt spid="3"/>
                                        </p:tgtEl>
                                        <p:attrNameLst>
                                          <p:attrName>ppt_h</p:attrName>
                                        </p:attrNameLst>
                                      </p:cBhvr>
                                      <p:tavLst>
                                        <p:tav tm="0">
                                          <p:val>
                                            <p:fltVal val="0"/>
                                          </p:val>
                                        </p:tav>
                                        <p:tav tm="100000">
                                          <p:val>
                                            <p:strVal val="#ppt_h"/>
                                          </p:val>
                                        </p:tav>
                                      </p:tavLst>
                                    </p:anim>
                                    <p:animEffect filter="fade" transition="in">
                                      <p:cBhvr>
                                        <p:cTn dur="500" id="19"/>
                                        <p:tgtEl>
                                          <p:spTgt spid="3"/>
                                        </p:tgtEl>
                                      </p:cBhvr>
                                    </p:animEffect>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13"/>
                                        </p:tgtEl>
                                        <p:attrNameLst>
                                          <p:attrName>style.visibility</p:attrName>
                                        </p:attrNameLst>
                                      </p:cBhvr>
                                      <p:to>
                                        <p:strVal val="visible"/>
                                      </p:to>
                                    </p:set>
                                    <p:animEffect filter="wipe(left)" transition="in">
                                      <p:cBhvr>
                                        <p:cTn dur="500" id="23"/>
                                        <p:tgtEl>
                                          <p:spTgt spid="13"/>
                                        </p:tgtEl>
                                      </p:cBhvr>
                                    </p:animEffect>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4"/>
                                        </p:tgtEl>
                                        <p:attrNameLst>
                                          <p:attrName>style.visibility</p:attrName>
                                        </p:attrNameLst>
                                      </p:cBhvr>
                                      <p:to>
                                        <p:strVal val="visible"/>
                                      </p:to>
                                    </p:set>
                                    <p:anim calcmode="lin" valueType="num">
                                      <p:cBhvr>
                                        <p:cTn dur="500" fill="hold" id="27"/>
                                        <p:tgtEl>
                                          <p:spTgt spid="4"/>
                                        </p:tgtEl>
                                        <p:attrNameLst>
                                          <p:attrName>ppt_w</p:attrName>
                                        </p:attrNameLst>
                                      </p:cBhvr>
                                      <p:tavLst>
                                        <p:tav tm="0">
                                          <p:val>
                                            <p:fltVal val="0"/>
                                          </p:val>
                                        </p:tav>
                                        <p:tav tm="100000">
                                          <p:val>
                                            <p:strVal val="#ppt_w"/>
                                          </p:val>
                                        </p:tav>
                                      </p:tavLst>
                                    </p:anim>
                                    <p:anim calcmode="lin" valueType="num">
                                      <p:cBhvr>
                                        <p:cTn dur="500" fill="hold" id="28"/>
                                        <p:tgtEl>
                                          <p:spTgt spid="4"/>
                                        </p:tgtEl>
                                        <p:attrNameLst>
                                          <p:attrName>ppt_h</p:attrName>
                                        </p:attrNameLst>
                                      </p:cBhvr>
                                      <p:tavLst>
                                        <p:tav tm="0">
                                          <p:val>
                                            <p:fltVal val="0"/>
                                          </p:val>
                                        </p:tav>
                                        <p:tav tm="100000">
                                          <p:val>
                                            <p:strVal val="#ppt_h"/>
                                          </p:val>
                                        </p:tav>
                                      </p:tavLst>
                                    </p:anim>
                                    <p:animEffect filter="fade" transition="in">
                                      <p:cBhvr>
                                        <p:cTn dur="500" id="29"/>
                                        <p:tgtEl>
                                          <p:spTgt spid="4"/>
                                        </p:tgtEl>
                                      </p:cBhvr>
                                    </p:animEffect>
                                  </p:childTnLst>
                                </p:cTn>
                              </p:par>
                            </p:childTnLst>
                          </p:cTn>
                        </p:par>
                        <p:par>
                          <p:cTn fill="hold" id="30" nodeType="afterGroup">
                            <p:stCondLst>
                              <p:cond delay="2500"/>
                            </p:stCondLst>
                            <p:childTnLst>
                              <p:par>
                                <p:cTn fill="hold" id="31" nodeType="afterEffect" presetClass="entr" presetID="22" presetSubtype="2">
                                  <p:stCondLst>
                                    <p:cond delay="0"/>
                                  </p:stCondLst>
                                  <p:childTnLst>
                                    <p:set>
                                      <p:cBhvr>
                                        <p:cTn dur="1" fill="hold" id="32">
                                          <p:stCondLst>
                                            <p:cond delay="0"/>
                                          </p:stCondLst>
                                        </p:cTn>
                                        <p:tgtEl>
                                          <p:spTgt spid="10"/>
                                        </p:tgtEl>
                                        <p:attrNameLst>
                                          <p:attrName>style.visibility</p:attrName>
                                        </p:attrNameLst>
                                      </p:cBhvr>
                                      <p:to>
                                        <p:strVal val="visible"/>
                                      </p:to>
                                    </p:set>
                                    <p:animEffect filter="wipe(right)" transition="in">
                                      <p:cBhvr>
                                        <p:cTn dur="500" id="33"/>
                                        <p:tgtEl>
                                          <p:spTgt spid="10"/>
                                        </p:tgtEl>
                                      </p:cBhvr>
                                    </p:animEffect>
                                  </p:childTnLst>
                                </p:cTn>
                              </p:par>
                            </p:childTnLst>
                          </p:cTn>
                        </p:par>
                        <p:par>
                          <p:cTn fill="hold" id="34" nodeType="afterGroup">
                            <p:stCondLst>
                              <p:cond delay="3000"/>
                            </p:stCondLst>
                            <p:childTnLst>
                              <p:par>
                                <p:cTn fill="hold" id="35" nodeType="afterEffect" presetClass="entr" presetID="53" presetSubtype="0">
                                  <p:stCondLst>
                                    <p:cond delay="0"/>
                                  </p:stCondLst>
                                  <p:childTnLst>
                                    <p:set>
                                      <p:cBhvr>
                                        <p:cTn dur="1" fill="hold" id="36">
                                          <p:stCondLst>
                                            <p:cond delay="0"/>
                                          </p:stCondLst>
                                        </p:cTn>
                                        <p:tgtEl>
                                          <p:spTgt spid="5"/>
                                        </p:tgtEl>
                                        <p:attrNameLst>
                                          <p:attrName>style.visibility</p:attrName>
                                        </p:attrNameLst>
                                      </p:cBhvr>
                                      <p:to>
                                        <p:strVal val="visible"/>
                                      </p:to>
                                    </p:set>
                                    <p:anim calcmode="lin" valueType="num">
                                      <p:cBhvr>
                                        <p:cTn dur="500" fill="hold" id="37"/>
                                        <p:tgtEl>
                                          <p:spTgt spid="5"/>
                                        </p:tgtEl>
                                        <p:attrNameLst>
                                          <p:attrName>ppt_w</p:attrName>
                                        </p:attrNameLst>
                                      </p:cBhvr>
                                      <p:tavLst>
                                        <p:tav tm="0">
                                          <p:val>
                                            <p:fltVal val="0"/>
                                          </p:val>
                                        </p:tav>
                                        <p:tav tm="100000">
                                          <p:val>
                                            <p:strVal val="#ppt_w"/>
                                          </p:val>
                                        </p:tav>
                                      </p:tavLst>
                                    </p:anim>
                                    <p:anim calcmode="lin" valueType="num">
                                      <p:cBhvr>
                                        <p:cTn dur="500" fill="hold" id="38"/>
                                        <p:tgtEl>
                                          <p:spTgt spid="5"/>
                                        </p:tgtEl>
                                        <p:attrNameLst>
                                          <p:attrName>ppt_h</p:attrName>
                                        </p:attrNameLst>
                                      </p:cBhvr>
                                      <p:tavLst>
                                        <p:tav tm="0">
                                          <p:val>
                                            <p:fltVal val="0"/>
                                          </p:val>
                                        </p:tav>
                                        <p:tav tm="100000">
                                          <p:val>
                                            <p:strVal val="#ppt_h"/>
                                          </p:val>
                                        </p:tav>
                                      </p:tavLst>
                                    </p:anim>
                                    <p:animEffect filter="fade" transition="in">
                                      <p:cBhvr>
                                        <p:cTn dur="500" id="39"/>
                                        <p:tgtEl>
                                          <p:spTgt spid="5"/>
                                        </p:tgtEl>
                                      </p:cBhvr>
                                    </p:animEffect>
                                  </p:childTnLst>
                                </p:cTn>
                              </p:par>
                            </p:childTnLst>
                          </p:cTn>
                        </p:par>
                        <p:par>
                          <p:cTn fill="hold" id="40" nodeType="afterGroup">
                            <p:stCondLst>
                              <p:cond delay="3500"/>
                            </p:stCondLst>
                            <p:childTnLst>
                              <p:par>
                                <p:cTn fill="hold" id="41" nodeType="afterEffect" presetClass="entr" presetID="22" presetSubtype="8">
                                  <p:stCondLst>
                                    <p:cond delay="0"/>
                                  </p:stCondLst>
                                  <p:childTnLst>
                                    <p:set>
                                      <p:cBhvr>
                                        <p:cTn dur="1" fill="hold" id="42">
                                          <p:stCondLst>
                                            <p:cond delay="0"/>
                                          </p:stCondLst>
                                        </p:cTn>
                                        <p:tgtEl>
                                          <p:spTgt spid="11"/>
                                        </p:tgtEl>
                                        <p:attrNameLst>
                                          <p:attrName>style.visibility</p:attrName>
                                        </p:attrNameLst>
                                      </p:cBhvr>
                                      <p:to>
                                        <p:strVal val="visible"/>
                                      </p:to>
                                    </p:set>
                                    <p:animEffect filter="wipe(left)" transition="in">
                                      <p:cBhvr>
                                        <p:cTn dur="500" id="43"/>
                                        <p:tgtEl>
                                          <p:spTgt spid="11"/>
                                        </p:tgtEl>
                                      </p:cBhvr>
                                    </p:animEffect>
                                  </p:childTnLst>
                                </p:cTn>
                              </p:par>
                              <p:par>
                                <p:cTn fill="hold" grpId="0" id="44" nodeType="withEffect" presetClass="entr" presetID="22" presetSubtype="2">
                                  <p:stCondLst>
                                    <p:cond delay="3000"/>
                                  </p:stCondLst>
                                  <p:childTnLst>
                                    <p:set>
                                      <p:cBhvr>
                                        <p:cTn dur="1" fill="hold" id="45">
                                          <p:stCondLst>
                                            <p:cond delay="0"/>
                                          </p:stCondLst>
                                        </p:cTn>
                                        <p:tgtEl>
                                          <p:spTgt spid="40"/>
                                        </p:tgtEl>
                                        <p:attrNameLst>
                                          <p:attrName>style.visibility</p:attrName>
                                        </p:attrNameLst>
                                      </p:cBhvr>
                                      <p:to>
                                        <p:strVal val="visible"/>
                                      </p:to>
                                    </p:set>
                                    <p:animEffect filter="wipe(right)" transition="in">
                                      <p:cBhvr>
                                        <p:cTn dur="1000" id="46"/>
                                        <p:tgtEl>
                                          <p:spTgt spid="40"/>
                                        </p:tgtEl>
                                      </p:cBhvr>
                                    </p:animEffect>
                                  </p:childTnLst>
                                </p:cTn>
                              </p:par>
                              <p:par>
                                <p:cTn fill="hold" grpId="0" id="47" nodeType="withEffect" presetClass="entr" presetID="22" presetSubtype="2">
                                  <p:stCondLst>
                                    <p:cond delay="3000"/>
                                  </p:stCondLst>
                                  <p:childTnLst>
                                    <p:set>
                                      <p:cBhvr>
                                        <p:cTn dur="1" fill="hold" id="48">
                                          <p:stCondLst>
                                            <p:cond delay="0"/>
                                          </p:stCondLst>
                                        </p:cTn>
                                        <p:tgtEl>
                                          <p:spTgt spid="43"/>
                                        </p:tgtEl>
                                        <p:attrNameLst>
                                          <p:attrName>style.visibility</p:attrName>
                                        </p:attrNameLst>
                                      </p:cBhvr>
                                      <p:to>
                                        <p:strVal val="visible"/>
                                      </p:to>
                                    </p:set>
                                    <p:animEffect filter="wipe(right)" transition="in">
                                      <p:cBhvr>
                                        <p:cTn dur="1000" id="49"/>
                                        <p:tgtEl>
                                          <p:spTgt spid="43"/>
                                        </p:tgtEl>
                                      </p:cBhvr>
                                    </p:animEffect>
                                  </p:childTnLst>
                                </p:cTn>
                              </p:par>
                              <p:par>
                                <p:cTn fill="hold" grpId="0" id="50" nodeType="withEffect" presetClass="entr" presetID="22" presetSubtype="2">
                                  <p:stCondLst>
                                    <p:cond delay="3000"/>
                                  </p:stCondLst>
                                  <p:childTnLst>
                                    <p:set>
                                      <p:cBhvr>
                                        <p:cTn dur="1" fill="hold" id="51">
                                          <p:stCondLst>
                                            <p:cond delay="0"/>
                                          </p:stCondLst>
                                        </p:cTn>
                                        <p:tgtEl>
                                          <p:spTgt spid="46"/>
                                        </p:tgtEl>
                                        <p:attrNameLst>
                                          <p:attrName>style.visibility</p:attrName>
                                        </p:attrNameLst>
                                      </p:cBhvr>
                                      <p:to>
                                        <p:strVal val="visible"/>
                                      </p:to>
                                    </p:set>
                                    <p:animEffect filter="wipe(right)" transition="in">
                                      <p:cBhvr>
                                        <p:cTn dur="1000" id="52"/>
                                        <p:tgtEl>
                                          <p:spTgt spid="46"/>
                                        </p:tgtEl>
                                      </p:cBhvr>
                                    </p:animEffect>
                                  </p:childTnLst>
                                </p:cTn>
                              </p:par>
                              <p:par>
                                <p:cTn fill="hold" grpId="0" id="53" nodeType="withEffect" presetClass="entr" presetID="22" presetSubtype="2">
                                  <p:stCondLst>
                                    <p:cond delay="3000"/>
                                  </p:stCondLst>
                                  <p:childTnLst>
                                    <p:set>
                                      <p:cBhvr>
                                        <p:cTn dur="1" fill="hold" id="54">
                                          <p:stCondLst>
                                            <p:cond delay="0"/>
                                          </p:stCondLst>
                                        </p:cTn>
                                        <p:tgtEl>
                                          <p:spTgt spid="49"/>
                                        </p:tgtEl>
                                        <p:attrNameLst>
                                          <p:attrName>style.visibility</p:attrName>
                                        </p:attrNameLst>
                                      </p:cBhvr>
                                      <p:to>
                                        <p:strVal val="visible"/>
                                      </p:to>
                                    </p:set>
                                    <p:animEffect filter="wipe(right)" transition="in">
                                      <p:cBhvr>
                                        <p:cTn dur="1000" id="55"/>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3"/>
      <p:bldP grpId="0" spid="46"/>
      <p:bldP grpId="0" spid="49"/>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任意多边形 5"/>
          <p:cNvSpPr/>
          <p:nvPr/>
        </p:nvSpPr>
        <p:spPr bwMode="auto">
          <a:xfrm>
            <a:off x="8157529" y="3155999"/>
            <a:ext cx="2548739" cy="287291"/>
          </a:xfrm>
          <a:custGeom>
            <a:gdLst>
              <a:gd fmla="*/ 0 w 1600200" name="connsiteX0"/>
              <a:gd fmla="*/ 552450 h 552450" name="connsiteY0"/>
              <a:gd fmla="*/ 171450 w 1600200" name="connsiteX1"/>
              <a:gd fmla="*/ 0 h 552450" name="connsiteY1"/>
              <a:gd fmla="*/ 1600200 w 1600200" name="connsiteX2"/>
              <a:gd fmla="*/ 0 h 552450" name="connsiteY2"/>
            </a:gdLst>
            <a:cxnLst>
              <a:cxn ang="0">
                <a:pos x="connsiteX0" y="connsiteY0"/>
              </a:cxn>
              <a:cxn ang="0">
                <a:pos x="connsiteX1" y="connsiteY1"/>
              </a:cxn>
              <a:cxn ang="0">
                <a:pos x="connsiteX2" y="connsiteY2"/>
              </a:cxn>
            </a:cxnLst>
            <a:rect b="b" l="l" r="r" t="t"/>
            <a:pathLst>
              <a:path h="552450" w="1600200">
                <a:moveTo>
                  <a:pt x="0" y="552450"/>
                </a:moveTo>
                <a:lnTo>
                  <a:pt x="171450" y="0"/>
                </a:lnTo>
                <a:lnTo>
                  <a:pt x="1600200" y="0"/>
                </a:lnTo>
              </a:path>
            </a:pathLst>
          </a:custGeom>
          <a:noFill/>
          <a:ln algn="ctr" cap="flat" cmpd="sng" w="12700">
            <a:solidFill>
              <a:schemeClr val="bg1">
                <a:lumMod val="60000"/>
                <a:lumOff val="40000"/>
              </a:schemeClr>
            </a:solidFill>
            <a:prstDash val="solid"/>
            <a:headEnd len="med" type="oval" w="med"/>
            <a:tailEnd len="med" type="stealth" w="med"/>
          </a:ln>
          <a:effectLst/>
        </p:spPr>
        <p:txBody>
          <a:bodyPr anchor="ctr" bIns="45699" lIns="91396" rIns="91396" tIns="4569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endParaRPr altLang="en-US" kern="0" lang="zh-CN" sz="1067">
              <a:solidFill>
                <a:srgbClr val="000000"/>
              </a:solidFill>
              <a:ea charset="-122" panose="020b0400000000000000" pitchFamily="34" typeface="Adobe 黑体 Std R"/>
              <a:cs typeface="+mn-ea"/>
              <a:sym charset="0" panose="020b0604020202020204" pitchFamily="34" typeface="Arial"/>
            </a:endParaRPr>
          </a:p>
        </p:txBody>
      </p:sp>
      <p:sp>
        <p:nvSpPr>
          <p:cNvPr id="7" name="任意多边形 6"/>
          <p:cNvSpPr/>
          <p:nvPr/>
        </p:nvSpPr>
        <p:spPr bwMode="auto">
          <a:xfrm flipH="1">
            <a:off x="1912646" y="3465511"/>
            <a:ext cx="2550327" cy="285701"/>
          </a:xfrm>
          <a:custGeom>
            <a:gdLst>
              <a:gd fmla="*/ 0 w 1600200" name="connsiteX0"/>
              <a:gd fmla="*/ 552450 h 552450" name="connsiteY0"/>
              <a:gd fmla="*/ 171450 w 1600200" name="connsiteX1"/>
              <a:gd fmla="*/ 0 h 552450" name="connsiteY1"/>
              <a:gd fmla="*/ 1600200 w 1600200" name="connsiteX2"/>
              <a:gd fmla="*/ 0 h 552450" name="connsiteY2"/>
            </a:gdLst>
            <a:cxnLst>
              <a:cxn ang="0">
                <a:pos x="connsiteX0" y="connsiteY0"/>
              </a:cxn>
              <a:cxn ang="0">
                <a:pos x="connsiteX1" y="connsiteY1"/>
              </a:cxn>
              <a:cxn ang="0">
                <a:pos x="connsiteX2" y="connsiteY2"/>
              </a:cxn>
            </a:cxnLst>
            <a:rect b="b" l="l" r="r" t="t"/>
            <a:pathLst>
              <a:path h="552450" w="1600200">
                <a:moveTo>
                  <a:pt x="0" y="552450"/>
                </a:moveTo>
                <a:lnTo>
                  <a:pt x="171450" y="0"/>
                </a:lnTo>
                <a:lnTo>
                  <a:pt x="1600200" y="0"/>
                </a:lnTo>
              </a:path>
            </a:pathLst>
          </a:custGeom>
          <a:noFill/>
          <a:ln algn="ctr" cap="flat" cmpd="sng" w="12700">
            <a:solidFill>
              <a:schemeClr val="bg1">
                <a:lumMod val="60000"/>
                <a:lumOff val="40000"/>
              </a:schemeClr>
            </a:solidFill>
            <a:prstDash val="solid"/>
            <a:headEnd len="med" type="oval" w="med"/>
            <a:tailEnd len="med" type="stealth" w="med"/>
          </a:ln>
          <a:effectLst/>
        </p:spPr>
        <p:txBody>
          <a:bodyPr anchor="ctr" bIns="45699" lIns="91396" rIns="91396" tIns="4569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endParaRPr altLang="en-US" kern="0" lang="zh-CN" sz="1067">
              <a:solidFill>
                <a:srgbClr val="000000"/>
              </a:solidFill>
              <a:ea charset="-122" panose="020b0400000000000000" pitchFamily="34" typeface="Adobe 黑体 Std R"/>
              <a:cs typeface="+mn-ea"/>
              <a:sym charset="0" panose="020b0604020202020204" pitchFamily="34" typeface="Arial"/>
            </a:endParaRPr>
          </a:p>
        </p:txBody>
      </p:sp>
      <p:sp>
        <p:nvSpPr>
          <p:cNvPr id="8" name="任意多边形 7"/>
          <p:cNvSpPr/>
          <p:nvPr/>
        </p:nvSpPr>
        <p:spPr>
          <a:xfrm>
            <a:off x="6270541" y="2456033"/>
            <a:ext cx="672892" cy="1001539"/>
          </a:xfrm>
          <a:custGeom>
            <a:gdLst>
              <a:gd fmla="*/ 0 w 647700" name="connsiteX0"/>
              <a:gd fmla="*/ 965200 h 965200" name="connsiteY0"/>
              <a:gd fmla="*/ 101600 w 647700" name="connsiteX1"/>
              <a:gd fmla="*/ 520700 h 965200" name="connsiteY1"/>
              <a:gd fmla="*/ 647700 w 647700" name="connsiteX2"/>
              <a:gd fmla="*/ 0 h 965200" name="connsiteY2"/>
            </a:gdLst>
            <a:cxnLst>
              <a:cxn ang="0">
                <a:pos x="connsiteX0" y="connsiteY0"/>
              </a:cxn>
              <a:cxn ang="0">
                <a:pos x="connsiteX1" y="connsiteY1"/>
              </a:cxn>
              <a:cxn ang="0">
                <a:pos x="connsiteX2" y="connsiteY2"/>
              </a:cxn>
            </a:cxnLst>
            <a:rect b="b" l="l" r="r" t="t"/>
            <a:pathLst>
              <a:path h="965200" w="647700">
                <a:moveTo>
                  <a:pt x="0" y="965200"/>
                </a:moveTo>
                <a:lnTo>
                  <a:pt x="101600" y="520700"/>
                </a:lnTo>
                <a:lnTo>
                  <a:pt x="647700" y="0"/>
                </a:lnTo>
              </a:path>
            </a:pathLst>
          </a:custGeom>
          <a:noFill/>
          <a:ln algn="ctr" cap="flat" cmpd="sng" w="12700">
            <a:solidFill>
              <a:schemeClr val="bg1">
                <a:lumMod val="60000"/>
                <a:lumOff val="40000"/>
              </a:schemeClr>
            </a:solidFill>
            <a:prstDash val="solid"/>
            <a:headEnd len="med" type="oval" w="med"/>
            <a:tailEnd len="med" type="stealth" w="med"/>
          </a:ln>
          <a:effectLst/>
        </p:spPr>
        <p:txBody>
          <a:bodyPr anchor="ctr" bIns="45699" lIns="91396" rIns="91396" tIns="4569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endParaRPr altLang="en-US" kern="0" lang="zh-CN" sz="1067">
              <a:solidFill>
                <a:srgbClr val="000000"/>
              </a:solidFill>
              <a:ea charset="-122" panose="020b0400000000000000" pitchFamily="34" typeface="Adobe 黑体 Std R"/>
              <a:cs typeface="+mn-ea"/>
              <a:sym charset="0" panose="020b0604020202020204" pitchFamily="34" typeface="Arial"/>
            </a:endParaRPr>
          </a:p>
        </p:txBody>
      </p:sp>
      <p:sp>
        <p:nvSpPr>
          <p:cNvPr id="9" name="任意多边形 8"/>
          <p:cNvSpPr/>
          <p:nvPr/>
        </p:nvSpPr>
        <p:spPr>
          <a:xfrm flipH="1">
            <a:off x="4558158" y="2449683"/>
            <a:ext cx="672892" cy="1001539"/>
          </a:xfrm>
          <a:custGeom>
            <a:gdLst>
              <a:gd fmla="*/ 0 w 647700" name="connsiteX0"/>
              <a:gd fmla="*/ 965200 h 965200" name="connsiteY0"/>
              <a:gd fmla="*/ 101600 w 647700" name="connsiteX1"/>
              <a:gd fmla="*/ 520700 h 965200" name="connsiteY1"/>
              <a:gd fmla="*/ 647700 w 647700" name="connsiteX2"/>
              <a:gd fmla="*/ 0 h 965200" name="connsiteY2"/>
            </a:gdLst>
            <a:cxnLst>
              <a:cxn ang="0">
                <a:pos x="connsiteX0" y="connsiteY0"/>
              </a:cxn>
              <a:cxn ang="0">
                <a:pos x="connsiteX1" y="connsiteY1"/>
              </a:cxn>
              <a:cxn ang="0">
                <a:pos x="connsiteX2" y="connsiteY2"/>
              </a:cxn>
            </a:cxnLst>
            <a:rect b="b" l="l" r="r" t="t"/>
            <a:pathLst>
              <a:path h="965200" w="647700">
                <a:moveTo>
                  <a:pt x="0" y="965200"/>
                </a:moveTo>
                <a:lnTo>
                  <a:pt x="101600" y="520700"/>
                </a:lnTo>
                <a:lnTo>
                  <a:pt x="647700" y="0"/>
                </a:lnTo>
              </a:path>
            </a:pathLst>
          </a:custGeom>
          <a:noFill/>
          <a:ln algn="ctr" cap="flat" cmpd="sng" w="12700">
            <a:solidFill>
              <a:schemeClr val="bg1">
                <a:lumMod val="60000"/>
                <a:lumOff val="40000"/>
              </a:schemeClr>
            </a:solidFill>
            <a:prstDash val="solid"/>
            <a:headEnd len="med" type="oval" w="med"/>
            <a:tailEnd len="med" type="stealth" w="med"/>
          </a:ln>
          <a:effectLst/>
        </p:spPr>
        <p:txBody>
          <a:bodyPr anchor="ctr" bIns="45699" lIns="91396" rIns="91396" tIns="4569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endParaRPr altLang="en-US" kern="0" lang="zh-CN" sz="1067">
              <a:solidFill>
                <a:srgbClr val="000000"/>
              </a:solidFill>
              <a:ea charset="-122" panose="020b0400000000000000" pitchFamily="34" typeface="Adobe 黑体 Std R"/>
              <a:cs typeface="+mn-ea"/>
              <a:sym charset="0" panose="020b0604020202020204" pitchFamily="34" typeface="Arial"/>
            </a:endParaRPr>
          </a:p>
        </p:txBody>
      </p:sp>
      <p:grpSp>
        <p:nvGrpSpPr>
          <p:cNvPr id="31" name="组合 35"/>
          <p:cNvGrpSpPr/>
          <p:nvPr/>
        </p:nvGrpSpPr>
        <p:grpSpPr>
          <a:xfrm>
            <a:off x="3888439" y="3238536"/>
            <a:ext cx="1028383" cy="1041219"/>
            <a:chOff x="3137297" y="2428875"/>
            <a:chExt cx="771525" cy="781050"/>
          </a:xfrm>
          <a:effectLst>
            <a:outerShdw algn="tl" blurRad="254000" dir="2700000" dist="63500" rotWithShape="0">
              <a:prstClr val="black">
                <a:alpha val="30000"/>
              </a:prstClr>
            </a:outerShdw>
          </a:effectLst>
        </p:grpSpPr>
        <p:sp>
          <p:nvSpPr>
            <p:cNvPr id="5" name="Freeform 19"/>
            <p:cNvSpPr/>
            <p:nvPr/>
          </p:nvSpPr>
          <p:spPr bwMode="auto">
            <a:xfrm>
              <a:off x="3137297" y="2428875"/>
              <a:ext cx="771525" cy="781050"/>
            </a:xfrm>
            <a:custGeom>
              <a:gdLst>
                <a:gd fmla="*/ 15 w 101" name="T0"/>
                <a:gd fmla="*/ 31 h 102" name="T1"/>
                <a:gd fmla="*/ 21 w 101" name="T2"/>
                <a:gd fmla="*/ 5 h 102" name="T3"/>
                <a:gd fmla="*/ 26 w 101" name="T4"/>
                <a:gd fmla="*/ 1 h 102" name="T5"/>
                <a:gd fmla="*/ 32 w 101" name="T6"/>
                <a:gd fmla="*/ 2 h 102" name="T7"/>
                <a:gd fmla="*/ 95 w 101" name="T8"/>
                <a:gd fmla="*/ 41 h 102" name="T9"/>
                <a:gd fmla="*/ 101 w 101" name="T10"/>
                <a:gd fmla="*/ 51 h 102" name="T11"/>
                <a:gd fmla="*/ 94 w 101" name="T12"/>
                <a:gd fmla="*/ 63 h 102" name="T13"/>
                <a:gd fmla="*/ 6 w 101" name="T14"/>
                <a:gd fmla="*/ 102 h 102" name="T15"/>
                <a:gd fmla="*/ 2 w 101" name="T16"/>
                <a:gd fmla="*/ 101 h 102" name="T17"/>
                <a:gd fmla="*/ 0 w 101" name="T18"/>
                <a:gd fmla="*/ 97 h 102" name="T19"/>
                <a:gd fmla="*/ 5 w 101" name="T20"/>
                <a:gd fmla="*/ 77 h 102" name="T21"/>
                <a:gd fmla="*/ 15 w 101" name="T22"/>
                <a:gd fmla="*/ 31 h 10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2" w="100">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gradFill>
              <a:gsLst>
                <a:gs pos="0">
                  <a:srgbClr val="2C344B"/>
                </a:gs>
                <a:gs pos="100000">
                  <a:srgbClr val="21273E"/>
                </a:gs>
              </a:gsLst>
              <a:lin ang="0" scaled="0"/>
            </a:gradFill>
            <a:ln algn="ctr" cap="flat" cmpd="sng" w="3175">
              <a:noFill/>
              <a:prstDash val="solid"/>
            </a:ln>
            <a:effectLst/>
          </p:spPr>
          <p:txBody>
            <a:bodyPr anchor="ctr" bIns="45699" lIns="91396" rIns="91396" tIns="4569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endParaRPr altLang="en-US" kern="0" lang="zh-CN" sz="1067">
                <a:solidFill>
                  <a:srgbClr val="FFFFFF"/>
                </a:solidFill>
                <a:ea charset="-122" panose="020b0400000000000000" pitchFamily="34" typeface="Adobe 黑体 Std R"/>
                <a:cs typeface="+mn-ea"/>
                <a:sym charset="0" panose="020b0604020202020204" pitchFamily="34" typeface="Arial"/>
              </a:endParaRPr>
            </a:p>
          </p:txBody>
        </p:sp>
        <p:sp>
          <p:nvSpPr>
            <p:cNvPr id="10" name="Freeform 6"/>
            <p:cNvSpPr>
              <a:spLocks noChangeAspect="1" noEditPoints="1"/>
            </p:cNvSpPr>
            <p:nvPr/>
          </p:nvSpPr>
          <p:spPr bwMode="auto">
            <a:xfrm>
              <a:off x="3469482" y="2717006"/>
              <a:ext cx="170260" cy="180975"/>
            </a:xfrm>
            <a:custGeom>
              <a:gdLst>
                <a:gd fmla="*/ 67 w 376" name="T0"/>
                <a:gd fmla="*/ 3 h 401" name="T1"/>
                <a:gd fmla="*/ 62 w 376" name="T2"/>
                <a:gd fmla="*/ 3 h 401" name="T3"/>
                <a:gd fmla="*/ 0 w 376" name="T4"/>
                <a:gd fmla="*/ 159 h 401" name="T5"/>
                <a:gd fmla="*/ 65 w 376" name="T6"/>
                <a:gd fmla="*/ 223 h 401" name="T7"/>
                <a:gd fmla="*/ 129 w 376" name="T8"/>
                <a:gd fmla="*/ 159 h 401" name="T9"/>
                <a:gd fmla="*/ 67 w 376" name="T10"/>
                <a:gd fmla="*/ 3 h 401" name="T11"/>
                <a:gd fmla="*/ 313 w 376" name="T12"/>
                <a:gd fmla="*/ 3 h 401" name="T13"/>
                <a:gd fmla="*/ 309 w 376" name="T14"/>
                <a:gd fmla="*/ 3 h 401" name="T15"/>
                <a:gd fmla="*/ 246 w 376" name="T16"/>
                <a:gd fmla="*/ 159 h 401" name="T17"/>
                <a:gd fmla="*/ 311 w 376" name="T18"/>
                <a:gd fmla="*/ 223 h 401" name="T19"/>
                <a:gd fmla="*/ 376 w 376" name="T20"/>
                <a:gd fmla="*/ 159 h 401" name="T21"/>
                <a:gd fmla="*/ 313 w 376" name="T22"/>
                <a:gd fmla="*/ 3 h 401" name="T23"/>
                <a:gd fmla="*/ 185 w 376" name="T24"/>
                <a:gd fmla="*/ 180 h 401" name="T25"/>
                <a:gd fmla="*/ 123 w 376" name="T26"/>
                <a:gd fmla="*/ 337 h 401" name="T27"/>
                <a:gd fmla="*/ 188 w 376" name="T28"/>
                <a:gd fmla="*/ 401 h 401" name="T29"/>
                <a:gd fmla="*/ 253 w 376" name="T30"/>
                <a:gd fmla="*/ 337 h 401" name="T31"/>
                <a:gd fmla="*/ 190 w 376" name="T32"/>
                <a:gd fmla="*/ 180 h 401" name="T33"/>
                <a:gd fmla="*/ 185 w 376" name="T34"/>
                <a:gd fmla="*/ 180 h 40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01" w="376">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ysClr lastClr="FFFFFF" val="window"/>
            </a:solidFill>
            <a:ln>
              <a:noFill/>
            </a:ln>
          </p:spPr>
          <p:txBody>
            <a:bodyPr bIns="45699" lIns="91396" rIns="91396" tIns="4569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kern="0" lang="en-US" sz="1999">
                <a:solidFill>
                  <a:prstClr val="black"/>
                </a:solidFill>
                <a:cs typeface="+mn-ea"/>
                <a:sym charset="0" panose="020b0604020202020204" pitchFamily="34" typeface="Arial"/>
              </a:endParaRPr>
            </a:p>
          </p:txBody>
        </p:sp>
      </p:grpSp>
      <p:grpSp>
        <p:nvGrpSpPr>
          <p:cNvPr id="32" name="组合 39"/>
          <p:cNvGrpSpPr/>
          <p:nvPr/>
        </p:nvGrpSpPr>
        <p:grpSpPr>
          <a:xfrm>
            <a:off x="6527632" y="2754434"/>
            <a:ext cx="1937741" cy="1907844"/>
            <a:chOff x="5117306" y="2065735"/>
            <a:chExt cx="1453754" cy="1431131"/>
          </a:xfrm>
          <a:effectLst>
            <a:outerShdw algn="tl" blurRad="254000" dir="2700000" dist="63500" rotWithShape="0">
              <a:prstClr val="black">
                <a:alpha val="30000"/>
              </a:prstClr>
            </a:outerShdw>
          </a:effectLst>
        </p:grpSpPr>
        <p:sp>
          <p:nvSpPr>
            <p:cNvPr id="2" name="Freeform 17"/>
            <p:cNvSpPr>
              <a:spLocks noChangeAspect="1"/>
            </p:cNvSpPr>
            <p:nvPr/>
          </p:nvSpPr>
          <p:spPr bwMode="auto">
            <a:xfrm>
              <a:off x="5117306" y="2065735"/>
              <a:ext cx="1453754" cy="1431131"/>
            </a:xfrm>
            <a:custGeom>
              <a:gdLst>
                <a:gd fmla="*/ 145 w 145" name="T0"/>
                <a:gd fmla="*/ 74 h 143" name="T1"/>
                <a:gd fmla="*/ 133 w 145" name="T2"/>
                <a:gd fmla="*/ 88 h 143" name="T3"/>
                <a:gd fmla="*/ 8 w 145" name="T4"/>
                <a:gd fmla="*/ 143 h 143" name="T5"/>
                <a:gd fmla="*/ 2 w 145" name="T6"/>
                <a:gd fmla="*/ 141 h 143" name="T7"/>
                <a:gd fmla="*/ 0 w 145" name="T8"/>
                <a:gd fmla="*/ 135 h 143" name="T9"/>
                <a:gd fmla="*/ 6 w 145" name="T10"/>
                <a:gd fmla="*/ 108 h 143" name="T11"/>
                <a:gd fmla="*/ 50 w 145" name="T12"/>
                <a:gd fmla="*/ 73 h 143" name="T13"/>
                <a:gd fmla="*/ 21 w 145" name="T14"/>
                <a:gd fmla="*/ 44 h 143" name="T15"/>
                <a:gd fmla="*/ 29 w 145" name="T16"/>
                <a:gd fmla="*/ 8 h 143" name="T17"/>
                <a:gd fmla="*/ 36 w 145" name="T18"/>
                <a:gd fmla="*/ 1 h 143" name="T19"/>
                <a:gd fmla="*/ 44 w 145" name="T20"/>
                <a:gd fmla="*/ 3 h 143" name="T21"/>
                <a:gd fmla="*/ 138 w 145" name="T22"/>
                <a:gd fmla="*/ 61 h 143" name="T23"/>
                <a:gd fmla="*/ 145 w 145" name="T24"/>
                <a:gd fmla="*/ 74 h 1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3" w="145">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gradFill>
              <a:gsLst>
                <a:gs pos="0">
                  <a:srgbClr val="2C344B"/>
                </a:gs>
                <a:gs pos="100000">
                  <a:srgbClr val="21273E"/>
                </a:gs>
              </a:gsLst>
              <a:lin ang="0" scaled="0"/>
            </a:gradFill>
            <a:ln algn="ctr" cap="flat" cmpd="sng" w="3175">
              <a:noFill/>
              <a:prstDash val="solid"/>
            </a:ln>
            <a:effectLst/>
          </p:spPr>
          <p:txBody>
            <a:bodyPr anchor="ctr" bIns="45699" lIns="91396" rIns="91396" tIns="4569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endParaRPr altLang="en-US" kern="0" lang="zh-CN" sz="1067">
                <a:solidFill>
                  <a:srgbClr val="FFFFFF"/>
                </a:solidFill>
                <a:ea charset="-122" panose="020b0400000000000000" pitchFamily="34" typeface="Adobe 黑体 Std R"/>
                <a:cs typeface="+mn-ea"/>
                <a:sym charset="0" panose="020b0604020202020204" pitchFamily="34" typeface="Arial"/>
              </a:endParaRPr>
            </a:p>
          </p:txBody>
        </p:sp>
        <p:sp>
          <p:nvSpPr>
            <p:cNvPr id="11" name="Freeform 26"/>
            <p:cNvSpPr>
              <a:spLocks noChangeAspect="1"/>
            </p:cNvSpPr>
            <p:nvPr/>
          </p:nvSpPr>
          <p:spPr bwMode="auto">
            <a:xfrm>
              <a:off x="5865019" y="2717007"/>
              <a:ext cx="182166" cy="189310"/>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lastClr="FFFFFF" val="window"/>
            </a:solidFill>
            <a:ln>
              <a:noFill/>
            </a:ln>
          </p:spPr>
          <p:txBody>
            <a:bodyPr bIns="45699" lIns="91396" rIns="91396" tIns="4569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kern="0" lang="en-US" sz="1999">
                <a:solidFill>
                  <a:prstClr val="black"/>
                </a:solidFill>
                <a:cs typeface="+mn-ea"/>
                <a:sym charset="0" panose="020b0604020202020204" pitchFamily="34" typeface="Arial"/>
              </a:endParaRPr>
            </a:p>
          </p:txBody>
        </p:sp>
      </p:grpSp>
      <p:grpSp>
        <p:nvGrpSpPr>
          <p:cNvPr id="33" name="组合 37"/>
          <p:cNvGrpSpPr/>
          <p:nvPr/>
        </p:nvGrpSpPr>
        <p:grpSpPr>
          <a:xfrm>
            <a:off x="4610524" y="3113145"/>
            <a:ext cx="1295000" cy="1265019"/>
            <a:chOff x="3679031" y="2334816"/>
            <a:chExt cx="971550" cy="948928"/>
          </a:xfrm>
          <a:effectLst>
            <a:outerShdw algn="tl" blurRad="254000" dir="2700000" dist="63500" rotWithShape="0">
              <a:prstClr val="black">
                <a:alpha val="30000"/>
              </a:prstClr>
            </a:outerShdw>
          </a:effectLst>
        </p:grpSpPr>
        <p:sp>
          <p:nvSpPr>
            <p:cNvPr id="4" name="Freeform 18"/>
            <p:cNvSpPr/>
            <p:nvPr/>
          </p:nvSpPr>
          <p:spPr bwMode="auto">
            <a:xfrm>
              <a:off x="3679031" y="2334816"/>
              <a:ext cx="971550" cy="948928"/>
            </a:xfrm>
            <a:custGeom>
              <a:gdLst>
                <a:gd fmla="*/ 127 w 127" name="T0"/>
                <a:gd fmla="*/ 64 h 124" name="T1"/>
                <a:gd fmla="*/ 117 w 127" name="T2"/>
                <a:gd fmla="*/ 76 h 124" name="T3"/>
                <a:gd fmla="*/ 8 w 127" name="T4"/>
                <a:gd fmla="*/ 124 h 124" name="T5"/>
                <a:gd fmla="*/ 2 w 127" name="T6"/>
                <a:gd fmla="*/ 123 h 124" name="T7"/>
                <a:gd fmla="*/ 1 w 127" name="T8"/>
                <a:gd fmla="*/ 118 h 124" name="T9"/>
                <a:gd fmla="*/ 6 w 127" name="T10"/>
                <a:gd fmla="*/ 94 h 124" name="T11"/>
                <a:gd fmla="*/ 39 w 127" name="T12"/>
                <a:gd fmla="*/ 62 h 124" name="T13"/>
                <a:gd fmla="*/ 19 w 127" name="T14"/>
                <a:gd fmla="*/ 38 h 124" name="T15"/>
                <a:gd fmla="*/ 26 w 127" name="T16"/>
                <a:gd fmla="*/ 6 h 124" name="T17"/>
                <a:gd fmla="*/ 32 w 127" name="T18"/>
                <a:gd fmla="*/ 1 h 124" name="T19"/>
                <a:gd fmla="*/ 39 w 127" name="T20"/>
                <a:gd fmla="*/ 2 h 124" name="T21"/>
                <a:gd fmla="*/ 121 w 127" name="T22"/>
                <a:gd fmla="*/ 52 h 124" name="T23"/>
                <a:gd fmla="*/ 127 w 127" name="T24"/>
                <a:gd fmla="*/ 64 h 1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4" w="127">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gradFill>
              <a:gsLst>
                <a:gs pos="0">
                  <a:srgbClr val="2C344B"/>
                </a:gs>
                <a:gs pos="100000">
                  <a:srgbClr val="21273E"/>
                </a:gs>
              </a:gsLst>
              <a:lin ang="0" scaled="0"/>
            </a:gradFill>
            <a:ln algn="ctr" cap="flat" cmpd="sng" w="3175">
              <a:noFill/>
              <a:prstDash val="solid"/>
            </a:ln>
            <a:effectLst/>
          </p:spPr>
          <p:txBody>
            <a:bodyPr anchor="ctr" bIns="45699" lIns="91396" rIns="91396" tIns="4569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endParaRPr altLang="en-US" kern="0" lang="zh-CN" sz="1067">
                <a:solidFill>
                  <a:srgbClr val="FFFFFF"/>
                </a:solidFill>
                <a:ea charset="-122" panose="020b0400000000000000" pitchFamily="34" typeface="Adobe 黑体 Std R"/>
                <a:cs typeface="+mn-ea"/>
                <a:sym charset="0" panose="020b0604020202020204" pitchFamily="34" typeface="Arial"/>
              </a:endParaRPr>
            </a:p>
          </p:txBody>
        </p:sp>
        <p:sp>
          <p:nvSpPr>
            <p:cNvPr id="12" name="Freeform 442"/>
            <p:cNvSpPr>
              <a:spLocks noEditPoints="1"/>
            </p:cNvSpPr>
            <p:nvPr/>
          </p:nvSpPr>
          <p:spPr bwMode="auto">
            <a:xfrm>
              <a:off x="4106466" y="2730103"/>
              <a:ext cx="194072" cy="166688"/>
            </a:xfrm>
            <a:custGeom>
              <a:gdLst>
                <a:gd fmla="*/ 278 w 288" name="T0"/>
                <a:gd fmla="*/ 0 h 246" name="T1"/>
                <a:gd fmla="*/ 52 w 288" name="T2"/>
                <a:gd fmla="*/ 0 h 246" name="T3"/>
                <a:gd fmla="*/ 42 w 288" name="T4"/>
                <a:gd fmla="*/ 10 h 246" name="T5"/>
                <a:gd fmla="*/ 42 w 288" name="T6"/>
                <a:gd fmla="*/ 43 h 246" name="T7"/>
                <a:gd fmla="*/ 10 w 288" name="T8"/>
                <a:gd fmla="*/ 43 h 246" name="T9"/>
                <a:gd fmla="*/ 0 w 288" name="T10"/>
                <a:gd fmla="*/ 53 h 246" name="T11"/>
                <a:gd fmla="*/ 0 w 288" name="T12"/>
                <a:gd fmla="*/ 219 h 246" name="T13"/>
                <a:gd fmla="*/ 27 w 288" name="T14"/>
                <a:gd fmla="*/ 246 h 246" name="T15"/>
                <a:gd fmla="*/ 52 w 288" name="T16"/>
                <a:gd fmla="*/ 246 h 246" name="T17"/>
                <a:gd fmla="*/ 241 w 288" name="T18"/>
                <a:gd fmla="*/ 246 h 246" name="T19"/>
                <a:gd fmla="*/ 278 w 288" name="T20"/>
                <a:gd fmla="*/ 246 h 246" name="T21"/>
                <a:gd fmla="*/ 288 w 288" name="T22"/>
                <a:gd fmla="*/ 236 h 246" name="T23"/>
                <a:gd fmla="*/ 288 w 288" name="T24"/>
                <a:gd fmla="*/ 10 h 246" name="T25"/>
                <a:gd fmla="*/ 278 w 288" name="T26"/>
                <a:gd fmla="*/ 0 h 246" name="T27"/>
                <a:gd fmla="*/ 271 w 288" name="T28"/>
                <a:gd fmla="*/ 229 h 246" name="T29"/>
                <a:gd fmla="*/ 241 w 288" name="T30"/>
                <a:gd fmla="*/ 229 h 246" name="T31"/>
                <a:gd fmla="*/ 52 w 288" name="T32"/>
                <a:gd fmla="*/ 229 h 246" name="T33"/>
                <a:gd fmla="*/ 27 w 288" name="T34"/>
                <a:gd fmla="*/ 229 h 246" name="T35"/>
                <a:gd fmla="*/ 17 w 288" name="T36"/>
                <a:gd fmla="*/ 219 h 246" name="T37"/>
                <a:gd fmla="*/ 17 w 288" name="T38"/>
                <a:gd fmla="*/ 60 h 246" name="T39"/>
                <a:gd fmla="*/ 42 w 288" name="T40"/>
                <a:gd fmla="*/ 60 h 246" name="T41"/>
                <a:gd fmla="*/ 42 w 288" name="T42"/>
                <a:gd fmla="*/ 214 h 246" name="T43"/>
                <a:gd fmla="*/ 59 w 288" name="T44"/>
                <a:gd fmla="*/ 214 h 246" name="T45"/>
                <a:gd fmla="*/ 59 w 288" name="T46"/>
                <a:gd fmla="*/ 60 h 246" name="T47"/>
                <a:gd fmla="*/ 59 w 288" name="T48"/>
                <a:gd fmla="*/ 60 h 246" name="T49"/>
                <a:gd fmla="*/ 59 w 288" name="T50"/>
                <a:gd fmla="*/ 43 h 246" name="T51"/>
                <a:gd fmla="*/ 59 w 288" name="T52"/>
                <a:gd fmla="*/ 17 h 246" name="T53"/>
                <a:gd fmla="*/ 271 w 288" name="T54"/>
                <a:gd fmla="*/ 17 h 246" name="T55"/>
                <a:gd fmla="*/ 271 w 288" name="T56"/>
                <a:gd fmla="*/ 229 h 24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46" w="288">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rgbClr val="FCFCFC"/>
            </a:solidFill>
            <a:ln>
              <a:noFill/>
            </a:ln>
            <a:extLst>
              <a:ext uri="{91240B29-F687-4F45-9708-019B960494DF}">
                <a14:hiddenLine w="9525">
                  <a:solidFill>
                    <a:srgbClr val="000000"/>
                  </a:solidFill>
                  <a:round/>
                  <a:headEnd/>
                  <a:tailEnd/>
                </a14:hiddenLine>
              </a:ext>
            </a:extLst>
          </p:spPr>
          <p:txBody>
            <a:bodyPr bIns="45699" lIns="91396" rIns="91396" tIns="4569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2399">
                <a:solidFill>
                  <a:srgbClr val="000000"/>
                </a:solidFill>
                <a:ea charset="-122" panose="020b0400000000000000" pitchFamily="34" typeface="Adobe 黑体 Std R"/>
                <a:cs typeface="+mn-ea"/>
                <a:sym charset="0" panose="020b0604020202020204" pitchFamily="34" typeface="Arial"/>
              </a:endParaRPr>
            </a:p>
          </p:txBody>
        </p:sp>
        <p:sp>
          <p:nvSpPr>
            <p:cNvPr id="13" name="Rectangle 443"/>
            <p:cNvSpPr>
              <a:spLocks noChangeArrowheads="1"/>
            </p:cNvSpPr>
            <p:nvPr/>
          </p:nvSpPr>
          <p:spPr bwMode="auto">
            <a:xfrm>
              <a:off x="4161235" y="2757488"/>
              <a:ext cx="51197" cy="51197"/>
            </a:xfrm>
            <a:prstGeom prst="rect">
              <a:avLst/>
            </a:prstGeom>
            <a:solidFill>
              <a:srgbClr val="FCFCFC"/>
            </a:solidFill>
            <a:ln>
              <a:noFill/>
            </a:ln>
            <a:extLst>
              <a:ext uri="{91240B29-F687-4F45-9708-019B960494DF}">
                <a14:hiddenLine w="9525">
                  <a:solidFill>
                    <a:srgbClr val="000000"/>
                  </a:solidFill>
                  <a:miter lim="800000"/>
                  <a:headEnd/>
                  <a:tailEnd/>
                </a14:hiddenLine>
              </a:ext>
            </a:extLst>
          </p:spPr>
          <p:txBody>
            <a:bodyPr bIns="45699" lIns="91396" rIns="91396" tIns="4569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2399">
                <a:solidFill>
                  <a:srgbClr val="000000"/>
                </a:solidFill>
                <a:ea charset="-122" panose="020b0400000000000000" pitchFamily="34" typeface="Adobe 黑体 Std R"/>
                <a:cs typeface="+mn-ea"/>
                <a:sym charset="0" panose="020b0604020202020204" pitchFamily="34" typeface="Arial"/>
              </a:endParaRPr>
            </a:p>
          </p:txBody>
        </p:sp>
        <p:sp>
          <p:nvSpPr>
            <p:cNvPr id="14" name="Rectangle 444"/>
            <p:cNvSpPr>
              <a:spLocks noChangeArrowheads="1"/>
            </p:cNvSpPr>
            <p:nvPr/>
          </p:nvSpPr>
          <p:spPr bwMode="auto">
            <a:xfrm>
              <a:off x="4229100" y="2764632"/>
              <a:ext cx="42863" cy="833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45699" lIns="91396" rIns="91396" tIns="4569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2399">
                <a:solidFill>
                  <a:srgbClr val="000000"/>
                </a:solidFill>
                <a:ea charset="-122" panose="020b0400000000000000" pitchFamily="34" typeface="Adobe 黑体 Std R"/>
                <a:cs typeface="+mn-ea"/>
                <a:sym charset="0" panose="020b0604020202020204" pitchFamily="34" typeface="Arial"/>
              </a:endParaRPr>
            </a:p>
          </p:txBody>
        </p:sp>
        <p:sp>
          <p:nvSpPr>
            <p:cNvPr id="15" name="Rectangle 445"/>
            <p:cNvSpPr>
              <a:spLocks noChangeArrowheads="1"/>
            </p:cNvSpPr>
            <p:nvPr/>
          </p:nvSpPr>
          <p:spPr bwMode="auto">
            <a:xfrm>
              <a:off x="4229100" y="2790825"/>
              <a:ext cx="42863" cy="8335"/>
            </a:xfrm>
            <a:prstGeom prst="rect">
              <a:avLst/>
            </a:prstGeom>
            <a:solidFill>
              <a:srgbClr val="FCFCFC"/>
            </a:solidFill>
            <a:ln>
              <a:noFill/>
            </a:ln>
            <a:extLst>
              <a:ext uri="{91240B29-F687-4F45-9708-019B960494DF}">
                <a14:hiddenLine w="9525">
                  <a:solidFill>
                    <a:srgbClr val="000000"/>
                  </a:solidFill>
                  <a:miter lim="800000"/>
                  <a:headEnd/>
                  <a:tailEnd/>
                </a14:hiddenLine>
              </a:ext>
            </a:extLst>
          </p:spPr>
          <p:txBody>
            <a:bodyPr bIns="45699" lIns="91396" rIns="91396" tIns="4569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2399">
                <a:solidFill>
                  <a:srgbClr val="000000"/>
                </a:solidFill>
                <a:ea charset="-122" panose="020b0400000000000000" pitchFamily="34" typeface="Adobe 黑体 Std R"/>
                <a:cs typeface="+mn-ea"/>
                <a:sym charset="0" panose="020b0604020202020204" pitchFamily="34" typeface="Arial"/>
              </a:endParaRPr>
            </a:p>
          </p:txBody>
        </p:sp>
        <p:sp>
          <p:nvSpPr>
            <p:cNvPr id="16" name="Rectangle 446"/>
            <p:cNvSpPr>
              <a:spLocks noChangeArrowheads="1"/>
            </p:cNvSpPr>
            <p:nvPr/>
          </p:nvSpPr>
          <p:spPr bwMode="auto">
            <a:xfrm>
              <a:off x="4161235" y="2826544"/>
              <a:ext cx="110728" cy="833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45699" lIns="91396" rIns="91396" tIns="4569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2399">
                <a:solidFill>
                  <a:srgbClr val="000000"/>
                </a:solidFill>
                <a:ea charset="-122" panose="020b0400000000000000" pitchFamily="34" typeface="Adobe 黑体 Std R"/>
                <a:cs typeface="+mn-ea"/>
                <a:sym charset="0" panose="020b0604020202020204" pitchFamily="34" typeface="Arial"/>
              </a:endParaRPr>
            </a:p>
          </p:txBody>
        </p:sp>
        <p:sp>
          <p:nvSpPr>
            <p:cNvPr id="17" name="Rectangle 447"/>
            <p:cNvSpPr>
              <a:spLocks noChangeArrowheads="1"/>
            </p:cNvSpPr>
            <p:nvPr/>
          </p:nvSpPr>
          <p:spPr bwMode="auto">
            <a:xfrm>
              <a:off x="4161235" y="2853928"/>
              <a:ext cx="110728" cy="8334"/>
            </a:xfrm>
            <a:prstGeom prst="rect">
              <a:avLst/>
            </a:prstGeom>
            <a:solidFill>
              <a:srgbClr val="FCFCFC"/>
            </a:solidFill>
            <a:ln>
              <a:noFill/>
            </a:ln>
            <a:extLst>
              <a:ext uri="{91240B29-F687-4F45-9708-019B960494DF}">
                <a14:hiddenLine w="9525">
                  <a:solidFill>
                    <a:srgbClr val="000000"/>
                  </a:solidFill>
                  <a:miter lim="800000"/>
                  <a:headEnd/>
                  <a:tailEnd/>
                </a14:hiddenLine>
              </a:ext>
            </a:extLst>
          </p:spPr>
          <p:txBody>
            <a:bodyPr bIns="45699" lIns="91396" rIns="91396" tIns="4569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2399">
                <a:solidFill>
                  <a:srgbClr val="000000"/>
                </a:solidFill>
                <a:ea charset="-122" panose="020b0400000000000000" pitchFamily="34" typeface="Adobe 黑体 Std R"/>
                <a:cs typeface="+mn-ea"/>
                <a:sym charset="0" panose="020b0604020202020204" pitchFamily="34" typeface="Arial"/>
              </a:endParaRPr>
            </a:p>
          </p:txBody>
        </p:sp>
      </p:grpSp>
      <p:grpSp>
        <p:nvGrpSpPr>
          <p:cNvPr id="34" name="组合 38"/>
          <p:cNvGrpSpPr/>
          <p:nvPr/>
        </p:nvGrpSpPr>
        <p:grpSpPr>
          <a:xfrm>
            <a:off x="5529408" y="2994104"/>
            <a:ext cx="1480680" cy="1457072"/>
            <a:chOff x="4368404" y="2245519"/>
            <a:chExt cx="1110853" cy="1092994"/>
          </a:xfrm>
          <a:effectLst>
            <a:outerShdw algn="tl" blurRad="254000" dir="2700000" dist="63500" rotWithShape="0">
              <a:prstClr val="black">
                <a:alpha val="30000"/>
              </a:prstClr>
            </a:outerShdw>
          </a:effectLst>
        </p:grpSpPr>
        <p:sp>
          <p:nvSpPr>
            <p:cNvPr id="3" name="Freeform 17"/>
            <p:cNvSpPr/>
            <p:nvPr/>
          </p:nvSpPr>
          <p:spPr bwMode="auto">
            <a:xfrm>
              <a:off x="4368404" y="2245519"/>
              <a:ext cx="1110853" cy="1092994"/>
            </a:xfrm>
            <a:custGeom>
              <a:gdLst>
                <a:gd fmla="*/ 145 w 145" name="T0"/>
                <a:gd fmla="*/ 74 h 143" name="T1"/>
                <a:gd fmla="*/ 133 w 145" name="T2"/>
                <a:gd fmla="*/ 88 h 143" name="T3"/>
                <a:gd fmla="*/ 8 w 145" name="T4"/>
                <a:gd fmla="*/ 143 h 143" name="T5"/>
                <a:gd fmla="*/ 2 w 145" name="T6"/>
                <a:gd fmla="*/ 141 h 143" name="T7"/>
                <a:gd fmla="*/ 0 w 145" name="T8"/>
                <a:gd fmla="*/ 135 h 143" name="T9"/>
                <a:gd fmla="*/ 6 w 145" name="T10"/>
                <a:gd fmla="*/ 108 h 143" name="T11"/>
                <a:gd fmla="*/ 50 w 145" name="T12"/>
                <a:gd fmla="*/ 73 h 143" name="T13"/>
                <a:gd fmla="*/ 21 w 145" name="T14"/>
                <a:gd fmla="*/ 44 h 143" name="T15"/>
                <a:gd fmla="*/ 29 w 145" name="T16"/>
                <a:gd fmla="*/ 8 h 143" name="T17"/>
                <a:gd fmla="*/ 36 w 145" name="T18"/>
                <a:gd fmla="*/ 1 h 143" name="T19"/>
                <a:gd fmla="*/ 44 w 145" name="T20"/>
                <a:gd fmla="*/ 3 h 143" name="T21"/>
                <a:gd fmla="*/ 138 w 145" name="T22"/>
                <a:gd fmla="*/ 61 h 143" name="T23"/>
                <a:gd fmla="*/ 145 w 145" name="T24"/>
                <a:gd fmla="*/ 74 h 1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3" w="145">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gradFill>
              <a:gsLst>
                <a:gs pos="0">
                  <a:srgbClr val="2C344B"/>
                </a:gs>
                <a:gs pos="100000">
                  <a:srgbClr val="21273E"/>
                </a:gs>
              </a:gsLst>
              <a:lin ang="0" scaled="0"/>
            </a:gradFill>
            <a:ln algn="ctr" cap="flat" cmpd="sng" w="3175">
              <a:noFill/>
              <a:prstDash val="solid"/>
            </a:ln>
            <a:effectLst/>
          </p:spPr>
          <p:txBody>
            <a:bodyPr anchor="ctr" bIns="45699" lIns="91396" rIns="91396" tIns="4569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endParaRPr altLang="en-US" kern="0" lang="zh-CN" sz="1067">
                <a:solidFill>
                  <a:srgbClr val="FFFFFF"/>
                </a:solidFill>
                <a:ea charset="-122" panose="020b0400000000000000" pitchFamily="34" typeface="Adobe 黑体 Std R"/>
                <a:cs typeface="+mn-ea"/>
                <a:sym charset="0" panose="020b0604020202020204" pitchFamily="34" typeface="Arial"/>
              </a:endParaRPr>
            </a:p>
          </p:txBody>
        </p:sp>
        <p:sp>
          <p:nvSpPr>
            <p:cNvPr id="18" name="Oval 56"/>
            <p:cNvSpPr>
              <a:spLocks noChangeArrowheads="1"/>
            </p:cNvSpPr>
            <p:nvPr/>
          </p:nvSpPr>
          <p:spPr bwMode="auto">
            <a:xfrm>
              <a:off x="4924425" y="2700338"/>
              <a:ext cx="226219" cy="226219"/>
            </a:xfrm>
            <a:prstGeom prst="ellipse">
              <a:avLst/>
            </a:prstGeom>
            <a:noFill/>
            <a:ln cap="rnd" w="30163">
              <a:solidFill>
                <a:srgbClr val="FFFFFF"/>
              </a:solidFill>
              <a:prstDash val="solid"/>
              <a:round/>
            </a:ln>
            <a:extLst>
              <a:ext uri="{909E8E84-426E-40DD-AFC4-6F175D3DCCD1}">
                <a14:hiddenFill>
                  <a:solidFill>
                    <a:srgbClr val="FFFFFF"/>
                  </a:solidFill>
                </a14:hiddenFill>
              </a:ext>
            </a:extLst>
          </p:spPr>
          <p:txBody>
            <a:bodyPr bIns="40129" lIns="80259" rIns="80259" tIns="4012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1599">
                <a:solidFill>
                  <a:prstClr val="black"/>
                </a:solidFill>
                <a:ea charset="-122" panose="020b0400000000000000" pitchFamily="34" typeface="Adobe 黑体 Std R"/>
                <a:cs typeface="+mn-ea"/>
                <a:sym charset="0" panose="020b0604020202020204" pitchFamily="34" typeface="Arial"/>
              </a:endParaRPr>
            </a:p>
          </p:txBody>
        </p:sp>
        <p:sp>
          <p:nvSpPr>
            <p:cNvPr id="19" name="Freeform 57"/>
            <p:cNvSpPr/>
            <p:nvPr/>
          </p:nvSpPr>
          <p:spPr bwMode="auto">
            <a:xfrm>
              <a:off x="4958954" y="2730104"/>
              <a:ext cx="116681" cy="105965"/>
            </a:xfrm>
            <a:custGeom>
              <a:gdLst>
                <a:gd fmla="*/ 8 w 95" name="T0"/>
                <a:gd fmla="*/ 33 h 87" name="T1"/>
                <a:gd fmla="*/ 29 w 95" name="T2"/>
                <a:gd fmla="*/ 74 h 87" name="T3"/>
                <a:gd fmla="*/ 57 w 95" name="T4"/>
                <a:gd fmla="*/ 85 h 87" name="T5"/>
                <a:gd fmla="*/ 54 w 95" name="T6"/>
                <a:gd fmla="*/ 81 h 87" name="T7"/>
                <a:gd fmla="*/ 48 w 95" name="T8"/>
                <a:gd fmla="*/ 76 h 87" name="T9"/>
                <a:gd fmla="*/ 45 w 95" name="T10"/>
                <a:gd fmla="*/ 67 h 87" name="T11"/>
                <a:gd fmla="*/ 36 w 95" name="T12"/>
                <a:gd fmla="*/ 64 h 87" name="T13"/>
                <a:gd fmla="*/ 45 w 95" name="T14"/>
                <a:gd fmla="*/ 52 h 87" name="T15"/>
                <a:gd fmla="*/ 71 w 95" name="T16"/>
                <a:gd fmla="*/ 33 h 87" name="T17"/>
                <a:gd fmla="*/ 43 w 95" name="T18"/>
                <a:gd fmla="*/ 3 h 87" name="T19"/>
                <a:gd fmla="*/ 6 w 95" name="T20"/>
                <a:gd fmla="*/ 14 h 87" name="T21"/>
                <a:gd fmla="*/ 8 w 95" name="T22"/>
                <a:gd fmla="*/ 33 h 8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7" w="95">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cap="rnd" w="30163">
              <a:solidFill>
                <a:srgbClr val="FFFFFF"/>
              </a:solidFill>
              <a:prstDash val="solid"/>
              <a:round/>
            </a:ln>
            <a:extLst>
              <a:ext uri="{909E8E84-426E-40DD-AFC4-6F175D3DCCD1}">
                <a14:hiddenFill>
                  <a:solidFill>
                    <a:srgbClr val="FFFFFF"/>
                  </a:solidFill>
                </a14:hiddenFill>
              </a:ext>
            </a:extLst>
          </p:spPr>
          <p:txBody>
            <a:bodyPr bIns="40129" lIns="80259" rIns="80259" tIns="4012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1599">
                <a:solidFill>
                  <a:prstClr val="black"/>
                </a:solidFill>
                <a:ea charset="-122" panose="020b0400000000000000" pitchFamily="34" typeface="Adobe 黑体 Std R"/>
                <a:cs typeface="+mn-ea"/>
                <a:sym charset="0" panose="020b0604020202020204" pitchFamily="34" typeface="Arial"/>
              </a:endParaRPr>
            </a:p>
          </p:txBody>
        </p:sp>
        <p:sp>
          <p:nvSpPr>
            <p:cNvPr id="20" name="Freeform 58"/>
            <p:cNvSpPr/>
            <p:nvPr/>
          </p:nvSpPr>
          <p:spPr bwMode="auto">
            <a:xfrm>
              <a:off x="5020866" y="2812257"/>
              <a:ext cx="89297" cy="103585"/>
            </a:xfrm>
            <a:custGeom>
              <a:gdLst>
                <a:gd fmla="*/ 12 w 73" name="T0"/>
                <a:gd fmla="*/ 32 h 85" name="T1"/>
                <a:gd fmla="*/ 12 w 73" name="T2"/>
                <a:gd fmla="*/ 45 h 85" name="T3"/>
                <a:gd fmla="*/ 25 w 73" name="T4"/>
                <a:gd fmla="*/ 58 h 85" name="T5"/>
                <a:gd fmla="*/ 19 w 73" name="T6"/>
                <a:gd fmla="*/ 80 h 85" name="T7"/>
                <a:gd fmla="*/ 45 w 73" name="T8"/>
                <a:gd fmla="*/ 66 h 85" name="T9"/>
                <a:gd fmla="*/ 66 w 73" name="T10"/>
                <a:gd fmla="*/ 37 h 85" name="T11"/>
                <a:gd fmla="*/ 54 w 73" name="T12"/>
                <a:gd fmla="*/ 24 h 85" name="T13"/>
                <a:gd fmla="*/ 24 w 73" name="T14"/>
                <a:gd fmla="*/ 11 h 85" name="T15"/>
                <a:gd fmla="*/ 12 w 73" name="T16"/>
                <a:gd fmla="*/ 32 h 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 w="73">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cap="rnd" w="30163">
              <a:solidFill>
                <a:srgbClr val="FFFFFF"/>
              </a:solidFill>
              <a:prstDash val="solid"/>
              <a:round/>
            </a:ln>
            <a:extLst>
              <a:ext uri="{909E8E84-426E-40DD-AFC4-6F175D3DCCD1}">
                <a14:hiddenFill>
                  <a:solidFill>
                    <a:srgbClr val="FFFFFF"/>
                  </a:solidFill>
                </a14:hiddenFill>
              </a:ext>
            </a:extLst>
          </p:spPr>
          <p:txBody>
            <a:bodyPr bIns="40129" lIns="80259" rIns="80259" tIns="4012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1599">
                <a:solidFill>
                  <a:prstClr val="black"/>
                </a:solidFill>
                <a:ea charset="-122" panose="020b0400000000000000" pitchFamily="34" typeface="Adobe 黑体 Std R"/>
                <a:cs typeface="+mn-ea"/>
                <a:sym charset="0" panose="020b0604020202020204" pitchFamily="34" typeface="Arial"/>
              </a:endParaRPr>
            </a:p>
          </p:txBody>
        </p:sp>
        <p:sp>
          <p:nvSpPr>
            <p:cNvPr id="21" name="Freeform 59"/>
            <p:cNvSpPr/>
            <p:nvPr/>
          </p:nvSpPr>
          <p:spPr bwMode="auto">
            <a:xfrm>
              <a:off x="5068492" y="2706292"/>
              <a:ext cx="78581" cy="145256"/>
            </a:xfrm>
            <a:custGeom>
              <a:gdLst>
                <a:gd fmla="*/ 0 w 63" name="T0"/>
                <a:gd fmla="*/ 0 h 119" name="T1"/>
                <a:gd fmla="*/ 11 w 63" name="T2"/>
                <a:gd fmla="*/ 30 h 119" name="T3"/>
                <a:gd fmla="*/ 46 w 63" name="T4"/>
                <a:gd fmla="*/ 54 h 119" name="T5"/>
                <a:gd fmla="*/ 54 w 63" name="T6"/>
                <a:gd fmla="*/ 81 h 119" name="T7"/>
                <a:gd fmla="*/ 52 w 63" name="T8"/>
                <a:gd fmla="*/ 111 h 119" name="T9"/>
                <a:gd fmla="*/ 63 w 63" name="T10"/>
                <a:gd fmla="*/ 113 h 119" name="T11"/>
              </a:gdLst>
              <a:cxnLst>
                <a:cxn ang="0">
                  <a:pos x="T0" y="T1"/>
                </a:cxn>
                <a:cxn ang="0">
                  <a:pos x="T2" y="T3"/>
                </a:cxn>
                <a:cxn ang="0">
                  <a:pos x="T4" y="T5"/>
                </a:cxn>
                <a:cxn ang="0">
                  <a:pos x="T6" y="T7"/>
                </a:cxn>
                <a:cxn ang="0">
                  <a:pos x="T8" y="T9"/>
                </a:cxn>
                <a:cxn ang="0">
                  <a:pos x="T10" y="T11"/>
                </a:cxn>
              </a:cxnLst>
              <a:rect b="b" l="0" r="r" t="0"/>
              <a:pathLst>
                <a:path h="119" w="62">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cap="rnd" w="30163">
              <a:solidFill>
                <a:srgbClr val="FFFFFF"/>
              </a:solidFill>
              <a:prstDash val="solid"/>
              <a:round/>
            </a:ln>
            <a:extLst>
              <a:ext uri="{909E8E84-426E-40DD-AFC4-6F175D3DCCD1}">
                <a14:hiddenFill>
                  <a:solidFill>
                    <a:srgbClr val="FFFFFF"/>
                  </a:solidFill>
                </a14:hiddenFill>
              </a:ext>
            </a:extLst>
          </p:spPr>
          <p:txBody>
            <a:bodyPr bIns="40129" lIns="80259" rIns="80259" tIns="4012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1599">
                <a:solidFill>
                  <a:prstClr val="black"/>
                </a:solidFill>
                <a:ea charset="-122" panose="020b0400000000000000" pitchFamily="34" typeface="Adobe 黑体 Std R"/>
                <a:cs typeface="+mn-ea"/>
                <a:sym charset="0" panose="020b0604020202020204" pitchFamily="34" typeface="Arial"/>
              </a:endParaRPr>
            </a:p>
          </p:txBody>
        </p:sp>
      </p:gr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5" name="Rectangle 89"/>
          <p:cNvSpPr/>
          <p:nvPr/>
        </p:nvSpPr>
        <p:spPr>
          <a:xfrm>
            <a:off x="2392778" y="5451130"/>
            <a:ext cx="7801093" cy="571957"/>
          </a:xfrm>
          <a:prstGeom prst="rect">
            <a:avLst/>
          </a:prstGeom>
        </p:spPr>
        <p:txBody>
          <a:bodyPr wrap="square">
            <a:spAutoFit/>
          </a:bodyPr>
          <a:lstStyle/>
          <a:p>
            <a:pPr>
              <a:lnSpc>
                <a:spcPct val="150000"/>
              </a:lnSpc>
            </a:pPr>
            <a:r>
              <a:rPr lang="en-US" sz="1051">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 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6" name="Rectangle 89"/>
          <p:cNvSpPr/>
          <p:nvPr/>
        </p:nvSpPr>
        <p:spPr>
          <a:xfrm>
            <a:off x="1194117" y="3368211"/>
            <a:ext cx="2751063"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7" name="Rectangle 89"/>
          <p:cNvSpPr/>
          <p:nvPr/>
        </p:nvSpPr>
        <p:spPr>
          <a:xfrm>
            <a:off x="2843605" y="1964444"/>
            <a:ext cx="2751063"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8" name="Rectangle 89"/>
          <p:cNvSpPr/>
          <p:nvPr/>
        </p:nvSpPr>
        <p:spPr>
          <a:xfrm>
            <a:off x="6120971" y="1458746"/>
            <a:ext cx="2751063"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9" name="Rectangle 89"/>
          <p:cNvSpPr/>
          <p:nvPr/>
        </p:nvSpPr>
        <p:spPr>
          <a:xfrm>
            <a:off x="8893110" y="3339162"/>
            <a:ext cx="2751063"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grpSp>
        <p:nvGrpSpPr>
          <p:cNvPr id="43" name="组合 42"/>
          <p:cNvGrpSpPr/>
          <p:nvPr/>
        </p:nvGrpSpPr>
        <p:grpSpPr>
          <a:xfrm>
            <a:off x="1097509" y="429276"/>
            <a:ext cx="3615975" cy="632543"/>
            <a:chOff x="349800" y="307048"/>
            <a:chExt cx="2711981" cy="474407"/>
          </a:xfrm>
        </p:grpSpPr>
        <p:sp>
          <p:nvSpPr>
            <p:cNvPr id="44"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产品特性</a:t>
              </a:r>
            </a:p>
          </p:txBody>
        </p:sp>
        <p:sp>
          <p:nvSpPr>
            <p:cNvPr id="45"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2037898707"/>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500" fill="hold" id="7"/>
                                        <p:tgtEl>
                                          <p:spTgt spid="31"/>
                                        </p:tgtEl>
                                        <p:attrNameLst>
                                          <p:attrName>ppt_x</p:attrName>
                                        </p:attrNameLst>
                                      </p:cBhvr>
                                      <p:tavLst>
                                        <p:tav tm="0">
                                          <p:val>
                                            <p:strVal val="#ppt_x"/>
                                          </p:val>
                                        </p:tav>
                                        <p:tav tm="100000">
                                          <p:val>
                                            <p:strVal val="#ppt_x"/>
                                          </p:val>
                                        </p:tav>
                                      </p:tavLst>
                                    </p:anim>
                                    <p:anim calcmode="lin" valueType="num">
                                      <p:cBhvr additive="base">
                                        <p:cTn dur="500" fill="hold" id="8"/>
                                        <p:tgtEl>
                                          <p:spTgt spid="31"/>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33"/>
                                        </p:tgtEl>
                                        <p:attrNameLst>
                                          <p:attrName>style.visibility</p:attrName>
                                        </p:attrNameLst>
                                      </p:cBhvr>
                                      <p:to>
                                        <p:strVal val="visible"/>
                                      </p:to>
                                    </p:set>
                                    <p:anim calcmode="lin" valueType="num">
                                      <p:cBhvr additive="base">
                                        <p:cTn dur="500" fill="hold" id="12"/>
                                        <p:tgtEl>
                                          <p:spTgt spid="33"/>
                                        </p:tgtEl>
                                        <p:attrNameLst>
                                          <p:attrName>ppt_x</p:attrName>
                                        </p:attrNameLst>
                                      </p:cBhvr>
                                      <p:tavLst>
                                        <p:tav tm="0">
                                          <p:val>
                                            <p:strVal val="#ppt_x"/>
                                          </p:val>
                                        </p:tav>
                                        <p:tav tm="100000">
                                          <p:val>
                                            <p:strVal val="#ppt_x"/>
                                          </p:val>
                                        </p:tav>
                                      </p:tavLst>
                                    </p:anim>
                                    <p:anim calcmode="lin" valueType="num">
                                      <p:cBhvr additive="base">
                                        <p:cTn dur="500" fill="hold" id="13"/>
                                        <p:tgtEl>
                                          <p:spTgt spid="33"/>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34"/>
                                        </p:tgtEl>
                                        <p:attrNameLst>
                                          <p:attrName>style.visibility</p:attrName>
                                        </p:attrNameLst>
                                      </p:cBhvr>
                                      <p:to>
                                        <p:strVal val="visible"/>
                                      </p:to>
                                    </p:set>
                                    <p:anim calcmode="lin" valueType="num">
                                      <p:cBhvr additive="base">
                                        <p:cTn dur="500" fill="hold" id="17"/>
                                        <p:tgtEl>
                                          <p:spTgt spid="34"/>
                                        </p:tgtEl>
                                        <p:attrNameLst>
                                          <p:attrName>ppt_x</p:attrName>
                                        </p:attrNameLst>
                                      </p:cBhvr>
                                      <p:tavLst>
                                        <p:tav tm="0">
                                          <p:val>
                                            <p:strVal val="#ppt_x"/>
                                          </p:val>
                                        </p:tav>
                                        <p:tav tm="100000">
                                          <p:val>
                                            <p:strVal val="#ppt_x"/>
                                          </p:val>
                                        </p:tav>
                                      </p:tavLst>
                                    </p:anim>
                                    <p:anim calcmode="lin" valueType="num">
                                      <p:cBhvr additive="base">
                                        <p:cTn dur="500" fill="hold" id="18"/>
                                        <p:tgtEl>
                                          <p:spTgt spid="34"/>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4">
                                  <p:stCondLst>
                                    <p:cond delay="0"/>
                                  </p:stCondLst>
                                  <p:childTnLst>
                                    <p:set>
                                      <p:cBhvr>
                                        <p:cTn dur="1" fill="hold" id="21">
                                          <p:stCondLst>
                                            <p:cond delay="0"/>
                                          </p:stCondLst>
                                        </p:cTn>
                                        <p:tgtEl>
                                          <p:spTgt spid="32"/>
                                        </p:tgtEl>
                                        <p:attrNameLst>
                                          <p:attrName>style.visibility</p:attrName>
                                        </p:attrNameLst>
                                      </p:cBhvr>
                                      <p:to>
                                        <p:strVal val="visible"/>
                                      </p:to>
                                    </p:set>
                                    <p:anim calcmode="lin" valueType="num">
                                      <p:cBhvr additive="base">
                                        <p:cTn dur="500" fill="hold" id="22"/>
                                        <p:tgtEl>
                                          <p:spTgt spid="32"/>
                                        </p:tgtEl>
                                        <p:attrNameLst>
                                          <p:attrName>ppt_x</p:attrName>
                                        </p:attrNameLst>
                                      </p:cBhvr>
                                      <p:tavLst>
                                        <p:tav tm="0">
                                          <p:val>
                                            <p:strVal val="#ppt_x"/>
                                          </p:val>
                                        </p:tav>
                                        <p:tav tm="100000">
                                          <p:val>
                                            <p:strVal val="#ppt_x"/>
                                          </p:val>
                                        </p:tav>
                                      </p:tavLst>
                                    </p:anim>
                                    <p:anim calcmode="lin" valueType="num">
                                      <p:cBhvr additive="base">
                                        <p:cTn dur="500" fill="hold" id="23"/>
                                        <p:tgtEl>
                                          <p:spTgt spid="32"/>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12" presetSubtype="2">
                                  <p:stCondLst>
                                    <p:cond delay="0"/>
                                  </p:stCondLst>
                                  <p:childTnLst>
                                    <p:set>
                                      <p:cBhvr>
                                        <p:cTn dur="1" fill="hold" id="26">
                                          <p:stCondLst>
                                            <p:cond delay="0"/>
                                          </p:stCondLst>
                                        </p:cTn>
                                        <p:tgtEl>
                                          <p:spTgt spid="7"/>
                                        </p:tgtEl>
                                        <p:attrNameLst>
                                          <p:attrName>style.visibility</p:attrName>
                                        </p:attrNameLst>
                                      </p:cBhvr>
                                      <p:to>
                                        <p:strVal val="visible"/>
                                      </p:to>
                                    </p:set>
                                    <p:animEffect filter="slide(fromRight)" transition="in">
                                      <p:cBhvr>
                                        <p:cTn dur="500" id="27"/>
                                        <p:tgtEl>
                                          <p:spTgt spid="7"/>
                                        </p:tgtEl>
                                      </p:cBhvr>
                                    </p:animEffect>
                                  </p:childTnLst>
                                </p:cTn>
                              </p:par>
                            </p:childTnLst>
                          </p:cTn>
                        </p:par>
                        <p:par>
                          <p:cTn fill="hold" id="28" nodeType="afterGroup">
                            <p:stCondLst>
                              <p:cond delay="2500"/>
                            </p:stCondLst>
                            <p:childTnLst>
                              <p:par>
                                <p:cTn fill="hold" grpId="0" id="29" nodeType="afterEffect" presetClass="entr" presetID="12" presetSubtype="4">
                                  <p:stCondLst>
                                    <p:cond delay="0"/>
                                  </p:stCondLst>
                                  <p:childTnLst>
                                    <p:set>
                                      <p:cBhvr>
                                        <p:cTn dur="1" fill="hold" id="30">
                                          <p:stCondLst>
                                            <p:cond delay="0"/>
                                          </p:stCondLst>
                                        </p:cTn>
                                        <p:tgtEl>
                                          <p:spTgt spid="9"/>
                                        </p:tgtEl>
                                        <p:attrNameLst>
                                          <p:attrName>style.visibility</p:attrName>
                                        </p:attrNameLst>
                                      </p:cBhvr>
                                      <p:to>
                                        <p:strVal val="visible"/>
                                      </p:to>
                                    </p:set>
                                    <p:animEffect filter="slide(fromBottom)" transition="in">
                                      <p:cBhvr>
                                        <p:cTn dur="500" id="31"/>
                                        <p:tgtEl>
                                          <p:spTgt spid="9"/>
                                        </p:tgtEl>
                                      </p:cBhvr>
                                    </p:animEffect>
                                  </p:childTnLst>
                                </p:cTn>
                              </p:par>
                            </p:childTnLst>
                          </p:cTn>
                        </p:par>
                        <p:par>
                          <p:cTn fill="hold" id="32" nodeType="afterGroup">
                            <p:stCondLst>
                              <p:cond delay="3000"/>
                            </p:stCondLst>
                            <p:childTnLst>
                              <p:par>
                                <p:cTn fill="hold" grpId="0" id="33" nodeType="afterEffect" presetClass="entr" presetID="12" presetSubtype="4">
                                  <p:stCondLst>
                                    <p:cond delay="0"/>
                                  </p:stCondLst>
                                  <p:childTnLst>
                                    <p:set>
                                      <p:cBhvr>
                                        <p:cTn dur="1" fill="hold" id="34">
                                          <p:stCondLst>
                                            <p:cond delay="0"/>
                                          </p:stCondLst>
                                        </p:cTn>
                                        <p:tgtEl>
                                          <p:spTgt spid="8"/>
                                        </p:tgtEl>
                                        <p:attrNameLst>
                                          <p:attrName>style.visibility</p:attrName>
                                        </p:attrNameLst>
                                      </p:cBhvr>
                                      <p:to>
                                        <p:strVal val="visible"/>
                                      </p:to>
                                    </p:set>
                                    <p:animEffect filter="slide(fromBottom)" transition="in">
                                      <p:cBhvr>
                                        <p:cTn dur="500" id="35"/>
                                        <p:tgtEl>
                                          <p:spTgt spid="8"/>
                                        </p:tgtEl>
                                      </p:cBhvr>
                                    </p:animEffect>
                                  </p:childTnLst>
                                </p:cTn>
                              </p:par>
                            </p:childTnLst>
                          </p:cTn>
                        </p:par>
                        <p:par>
                          <p:cTn fill="hold" id="36" nodeType="afterGroup">
                            <p:stCondLst>
                              <p:cond delay="3500"/>
                            </p:stCondLst>
                            <p:childTnLst>
                              <p:par>
                                <p:cTn fill="hold" grpId="0" id="37" nodeType="afterEffect" presetClass="entr" presetID="12" presetSubtype="8">
                                  <p:stCondLst>
                                    <p:cond delay="0"/>
                                  </p:stCondLst>
                                  <p:childTnLst>
                                    <p:set>
                                      <p:cBhvr>
                                        <p:cTn dur="1" fill="hold" id="38">
                                          <p:stCondLst>
                                            <p:cond delay="0"/>
                                          </p:stCondLst>
                                        </p:cTn>
                                        <p:tgtEl>
                                          <p:spTgt spid="6"/>
                                        </p:tgtEl>
                                        <p:attrNameLst>
                                          <p:attrName>style.visibility</p:attrName>
                                        </p:attrNameLst>
                                      </p:cBhvr>
                                      <p:to>
                                        <p:strVal val="visible"/>
                                      </p:to>
                                    </p:set>
                                    <p:animEffect filter="slide(fromLeft)" transition="in">
                                      <p:cBhvr>
                                        <p:cTn dur="500" id="39"/>
                                        <p:tgtEl>
                                          <p:spTgt spid="6"/>
                                        </p:tgtEl>
                                      </p:cBhvr>
                                    </p:animEffect>
                                  </p:childTnLst>
                                </p:cTn>
                              </p:par>
                              <p:par>
                                <p:cTn fill="hold" grpId="0" id="40" nodeType="withEffect" presetClass="entr" presetID="22" presetSubtype="2">
                                  <p:stCondLst>
                                    <p:cond delay="2750"/>
                                  </p:stCondLst>
                                  <p:childTnLst>
                                    <p:set>
                                      <p:cBhvr>
                                        <p:cTn dur="1" fill="hold" id="41">
                                          <p:stCondLst>
                                            <p:cond delay="0"/>
                                          </p:stCondLst>
                                        </p:cTn>
                                        <p:tgtEl>
                                          <p:spTgt spid="35"/>
                                        </p:tgtEl>
                                        <p:attrNameLst>
                                          <p:attrName>style.visibility</p:attrName>
                                        </p:attrNameLst>
                                      </p:cBhvr>
                                      <p:to>
                                        <p:strVal val="visible"/>
                                      </p:to>
                                    </p:set>
                                    <p:animEffect filter="wipe(right)" transition="in">
                                      <p:cBhvr>
                                        <p:cTn dur="500" id="42"/>
                                        <p:tgtEl>
                                          <p:spTgt spid="35"/>
                                        </p:tgtEl>
                                      </p:cBhvr>
                                    </p:animEffect>
                                  </p:childTnLst>
                                </p:cTn>
                              </p:par>
                              <p:par>
                                <p:cTn fill="hold" grpId="0" id="43" nodeType="withEffect" presetClass="entr" presetID="22" presetSubtype="2">
                                  <p:stCondLst>
                                    <p:cond delay="3000"/>
                                  </p:stCondLst>
                                  <p:childTnLst>
                                    <p:set>
                                      <p:cBhvr>
                                        <p:cTn dur="1" fill="hold" id="44">
                                          <p:stCondLst>
                                            <p:cond delay="0"/>
                                          </p:stCondLst>
                                        </p:cTn>
                                        <p:tgtEl>
                                          <p:spTgt spid="36"/>
                                        </p:tgtEl>
                                        <p:attrNameLst>
                                          <p:attrName>style.visibility</p:attrName>
                                        </p:attrNameLst>
                                      </p:cBhvr>
                                      <p:to>
                                        <p:strVal val="visible"/>
                                      </p:to>
                                    </p:set>
                                    <p:animEffect filter="wipe(right)" transition="in">
                                      <p:cBhvr>
                                        <p:cTn dur="1000" id="45"/>
                                        <p:tgtEl>
                                          <p:spTgt spid="36"/>
                                        </p:tgtEl>
                                      </p:cBhvr>
                                    </p:animEffect>
                                  </p:childTnLst>
                                </p:cTn>
                              </p:par>
                              <p:par>
                                <p:cTn fill="hold" grpId="0" id="46" nodeType="withEffect" presetClass="entr" presetID="22" presetSubtype="2">
                                  <p:stCondLst>
                                    <p:cond delay="3000"/>
                                  </p:stCondLst>
                                  <p:childTnLst>
                                    <p:set>
                                      <p:cBhvr>
                                        <p:cTn dur="1" fill="hold" id="47">
                                          <p:stCondLst>
                                            <p:cond delay="0"/>
                                          </p:stCondLst>
                                        </p:cTn>
                                        <p:tgtEl>
                                          <p:spTgt spid="37"/>
                                        </p:tgtEl>
                                        <p:attrNameLst>
                                          <p:attrName>style.visibility</p:attrName>
                                        </p:attrNameLst>
                                      </p:cBhvr>
                                      <p:to>
                                        <p:strVal val="visible"/>
                                      </p:to>
                                    </p:set>
                                    <p:animEffect filter="wipe(right)" transition="in">
                                      <p:cBhvr>
                                        <p:cTn dur="1000" id="48"/>
                                        <p:tgtEl>
                                          <p:spTgt spid="37"/>
                                        </p:tgtEl>
                                      </p:cBhvr>
                                    </p:animEffect>
                                  </p:childTnLst>
                                </p:cTn>
                              </p:par>
                              <p:par>
                                <p:cTn fill="hold" grpId="0" id="49" nodeType="withEffect" presetClass="entr" presetID="22" presetSubtype="2">
                                  <p:stCondLst>
                                    <p:cond delay="3000"/>
                                  </p:stCondLst>
                                  <p:childTnLst>
                                    <p:set>
                                      <p:cBhvr>
                                        <p:cTn dur="1" fill="hold" id="50">
                                          <p:stCondLst>
                                            <p:cond delay="0"/>
                                          </p:stCondLst>
                                        </p:cTn>
                                        <p:tgtEl>
                                          <p:spTgt spid="38"/>
                                        </p:tgtEl>
                                        <p:attrNameLst>
                                          <p:attrName>style.visibility</p:attrName>
                                        </p:attrNameLst>
                                      </p:cBhvr>
                                      <p:to>
                                        <p:strVal val="visible"/>
                                      </p:to>
                                    </p:set>
                                    <p:animEffect filter="wipe(right)" transition="in">
                                      <p:cBhvr>
                                        <p:cTn dur="1000" id="51"/>
                                        <p:tgtEl>
                                          <p:spTgt spid="38"/>
                                        </p:tgtEl>
                                      </p:cBhvr>
                                    </p:animEffect>
                                  </p:childTnLst>
                                </p:cTn>
                              </p:par>
                              <p:par>
                                <p:cTn fill="hold" grpId="0" id="52" nodeType="withEffect" presetClass="entr" presetID="22" presetSubtype="2">
                                  <p:stCondLst>
                                    <p:cond delay="3000"/>
                                  </p:stCondLst>
                                  <p:childTnLst>
                                    <p:set>
                                      <p:cBhvr>
                                        <p:cTn dur="1" fill="hold" id="53">
                                          <p:stCondLst>
                                            <p:cond delay="0"/>
                                          </p:stCondLst>
                                        </p:cTn>
                                        <p:tgtEl>
                                          <p:spTgt spid="39"/>
                                        </p:tgtEl>
                                        <p:attrNameLst>
                                          <p:attrName>style.visibility</p:attrName>
                                        </p:attrNameLst>
                                      </p:cBhvr>
                                      <p:to>
                                        <p:strVal val="visible"/>
                                      </p:to>
                                    </p:set>
                                    <p:animEffect filter="wipe(right)" transition="in">
                                      <p:cBhvr>
                                        <p:cTn dur="1000" id="54"/>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35"/>
      <p:bldP grpId="0" spid="36"/>
      <p:bldP grpId="0" spid="37"/>
      <p:bldP grpId="0" spid="38"/>
      <p:bldP grpId="0" spid="3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681455" y="2906487"/>
            <a:ext cx="4406976" cy="2651760"/>
          </a:xfrm>
          <a:prstGeom prst="rect">
            <a:avLst/>
          </a:prstGeom>
        </p:spPr>
        <p:txBody>
          <a:bodyPr wrap="square">
            <a:spAutoFit/>
          </a:bodyPr>
          <a:lstStyle/>
          <a:p>
            <a:pPr>
              <a:lnSpc>
                <a:spcPct val="150000"/>
              </a:lnSpc>
            </a:pPr>
            <a:r>
              <a:rPr altLang="zh-CN" lang="en-US" sz="1400">
                <a:solidFill>
                  <a:schemeClr val="tx1">
                    <a:lumMod val="95000"/>
                    <a:lumOff val="5000"/>
                  </a:schemeClr>
                </a:solidFill>
                <a:ea charset="-122" panose="020b0400000000000000" pitchFamily="34" typeface="Adobe 黑体 Std R"/>
              </a:rPr>
              <a:t>Lorem ipsum dolor sit amet, consectetur adipiscing elit. Donec luctus nibh sit amet sem vulputate venenatis bibendum orci pulvinar. Lorem ipsum dolor sit amet, consectetur adipiscing elit. Donec luctus nibh sit amet sem vulputate venenatis bibendum orci pulvinar. </a:t>
            </a:r>
          </a:p>
          <a:p>
            <a:pPr>
              <a:lnSpc>
                <a:spcPct val="150000"/>
              </a:lnSpc>
            </a:pPr>
            <a:endParaRPr altLang="zh-CN" lang="en-US" sz="1400">
              <a:solidFill>
                <a:schemeClr val="tx1">
                  <a:lumMod val="95000"/>
                  <a:lumOff val="5000"/>
                </a:schemeClr>
              </a:solidFill>
              <a:ea charset="-122" panose="020b0400000000000000" pitchFamily="34" typeface="Adobe 黑体 Std R"/>
            </a:endParaRPr>
          </a:p>
          <a:p>
            <a:pPr>
              <a:lnSpc>
                <a:spcPct val="150000"/>
              </a:lnSpc>
            </a:pPr>
            <a:r>
              <a:rPr altLang="zh-CN" lang="en-US" sz="1400">
                <a:solidFill>
                  <a:schemeClr val="tx1">
                    <a:lumMod val="95000"/>
                    <a:lumOff val="5000"/>
                  </a:schemeClr>
                </a:solidFill>
                <a:ea charset="-122" panose="020b0400000000000000" pitchFamily="34" typeface="Adobe 黑体 Std R"/>
              </a:rPr>
              <a:t>consectetur adipiscing elit. Donec luctus nibh sit amet sem vulputate venenatis bibendum</a:t>
            </a:r>
          </a:p>
        </p:txBody>
      </p:sp>
      <p:sp>
        <p:nvSpPr>
          <p:cNvPr id="24" name="文本框 5"/>
          <p:cNvSpPr txBox="1">
            <a:spLocks noChangeArrowheads="1"/>
          </p:cNvSpPr>
          <p:nvPr/>
        </p:nvSpPr>
        <p:spPr bwMode="auto">
          <a:xfrm>
            <a:off x="681454" y="2339377"/>
            <a:ext cx="402621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zh-CN" lang="en-US" sz="2400">
                <a:solidFill>
                  <a:srgbClr val="2C344B"/>
                </a:solidFill>
                <a:latin typeface="方正兰亭黑_GBK"/>
                <a:ea typeface="方正兰亭黑_GBK"/>
              </a:rPr>
              <a:t>PROJECT INTRODUCTION</a:t>
            </a:r>
          </a:p>
        </p:txBody>
      </p:sp>
      <p:cxnSp>
        <p:nvCxnSpPr>
          <p:cNvPr id="28" name="直接连接符 27"/>
          <p:cNvCxnSpPr/>
          <p:nvPr/>
        </p:nvCxnSpPr>
        <p:spPr>
          <a:xfrm>
            <a:off x="819085" y="2869152"/>
            <a:ext cx="466377" cy="0"/>
          </a:xfrm>
          <a:prstGeom prst="line">
            <a:avLst/>
          </a:prstGeom>
          <a:ln w="19050">
            <a:solidFill>
              <a:srgbClr val="21273E"/>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097509" y="429276"/>
            <a:ext cx="3615975" cy="632543"/>
            <a:chOff x="349800" y="307048"/>
            <a:chExt cx="2711981" cy="474407"/>
          </a:xfrm>
        </p:grpSpPr>
        <p:sp>
          <p:nvSpPr>
            <p:cNvPr id="20"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mtClean="0" sz="2400">
                  <a:solidFill>
                    <a:srgbClr val="21273E"/>
                  </a:solidFill>
                  <a:latin charset="-122" panose="020b0400000000000000" pitchFamily="34" typeface="Adobe 黑体 Std R"/>
                  <a:ea charset="-122" panose="020b0400000000000000" pitchFamily="34" typeface="Adobe 黑体 Std R"/>
                  <a:cs typeface="+mn-ea"/>
                  <a:sym typeface="+mn-lt"/>
                </a:rPr>
                <a:t>项目简介</a:t>
              </a:r>
            </a:p>
          </p:txBody>
        </p:sp>
        <p:sp>
          <p:nvSpPr>
            <p:cNvPr id="22"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
        <p:nvSpPr>
          <p:cNvPr id="5" name="矩形 4"/>
          <p:cNvSpPr/>
          <p:nvPr/>
        </p:nvSpPr>
        <p:spPr>
          <a:xfrm>
            <a:off x="7609114" y="2906487"/>
            <a:ext cx="4582886" cy="1857590"/>
          </a:xfrm>
          <a:prstGeom prst="rect">
            <a:avLst/>
          </a:prstGeom>
          <a:gradFill>
            <a:gsLst>
              <a:gs pos="0">
                <a:srgbClr val="21273E"/>
              </a:gs>
              <a:gs pos="100000">
                <a:srgbClr val="21273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3" name="图片 12"/>
          <p:cNvPicPr>
            <a:picLocks noChangeAspect="1"/>
          </p:cNvPicPr>
          <p:nvPr/>
        </p:nvPicPr>
        <p:blipFill>
          <a:blip r:embed="rId5">
            <a:extLst>
              <a:ext uri="{28A0092B-C50C-407E-A947-70E740481C1C}">
                <a14:useLocalDpi val="0"/>
              </a:ext>
            </a:extLst>
          </a:blip>
          <a:stretch>
            <a:fillRect/>
          </a:stretch>
        </p:blipFill>
        <p:spPr>
          <a:xfrm flipV="1" rot="14268698">
            <a:off x="4998815" y="-224346"/>
            <a:ext cx="7174952" cy="7650358"/>
          </a:xfrm>
          <a:prstGeom prst="rect">
            <a:avLst/>
          </a:prstGeom>
        </p:spPr>
      </p:pic>
      <p:grpSp>
        <p:nvGrpSpPr>
          <p:cNvPr id="3" name="组合 2"/>
          <p:cNvGrpSpPr/>
          <p:nvPr/>
        </p:nvGrpSpPr>
        <p:grpSpPr>
          <a:xfrm>
            <a:off x="7289270" y="2515369"/>
            <a:ext cx="2594044" cy="2236244"/>
            <a:chOff x="7289270" y="2515369"/>
            <a:chExt cx="2594044" cy="2236244"/>
          </a:xfrm>
        </p:grpSpPr>
        <p:sp>
          <p:nvSpPr>
            <p:cNvPr id="8" name="等腰三角形 7"/>
            <p:cNvSpPr/>
            <p:nvPr/>
          </p:nvSpPr>
          <p:spPr>
            <a:xfrm>
              <a:off x="7289270" y="2515369"/>
              <a:ext cx="2594044" cy="2236244"/>
            </a:xfrm>
            <a:prstGeom prst="triangle">
              <a:avLst/>
            </a:prstGeom>
            <a:gradFill>
              <a:gsLst>
                <a:gs pos="0">
                  <a:srgbClr val="21273E">
                    <a:alpha val="0"/>
                  </a:srgbClr>
                </a:gs>
                <a:gs pos="100000">
                  <a:srgbClr val="21273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PA_文本框 1">
              <a:extLst>
                <a:ext uri="{FF2B5EF4-FFF2-40B4-BE49-F238E27FC236}">
                  <a16:creationId xmlns:a16="http://schemas.microsoft.com/office/drawing/2014/main" id="{95CA5390-EAD3-40A5-BF6F-C69AB99948CD}"/>
                </a:ext>
              </a:extLst>
            </p:cNvPr>
            <p:cNvSpPr txBox="1"/>
            <p:nvPr>
              <p:custDataLst>
                <p:tags r:id="rId6"/>
              </p:custDataLst>
            </p:nvPr>
          </p:nvSpPr>
          <p:spPr>
            <a:xfrm>
              <a:off x="8259816" y="3534892"/>
              <a:ext cx="609600" cy="960120"/>
            </a:xfrm>
            <a:prstGeom prst="rect">
              <a:avLst/>
            </a:prstGeom>
            <a:noFill/>
          </p:spPr>
          <p:txBody>
            <a:bodyPr lIns="0" rIns="0" rtlCol="0" tIns="0" wrap="none">
              <a:spAutoFit/>
            </a:bodyPr>
            <a:lstStyle/>
            <a:p>
              <a:pPr>
                <a:lnSpc>
                  <a:spcPts val="3600"/>
                </a:lnSpc>
              </a:pPr>
              <a:r>
                <a:rPr altLang="en-US" b="1" lang="zh-CN" smtClean="0" sz="2400">
                  <a:solidFill>
                    <a:schemeClr val="bg1"/>
                  </a:solidFill>
                  <a:latin charset="-122" panose="020b0400000000000000" pitchFamily="34" typeface="Adobe 黑体 Std R"/>
                  <a:ea charset="-122" panose="020b0400000000000000" pitchFamily="34" typeface="Adobe 黑体 Std R"/>
                  <a:cs typeface="+mn-ea"/>
                  <a:sym typeface="+mn-lt"/>
                </a:rPr>
                <a:t>项目</a:t>
              </a:r>
            </a:p>
            <a:p>
              <a:pPr>
                <a:lnSpc>
                  <a:spcPts val="3600"/>
                </a:lnSpc>
              </a:pPr>
              <a:r>
                <a:rPr altLang="en-US" b="1" lang="zh-CN" smtClean="0" sz="2400">
                  <a:solidFill>
                    <a:schemeClr val="bg1"/>
                  </a:solidFill>
                  <a:latin charset="-122" panose="020b0400000000000000" pitchFamily="34" typeface="Adobe 黑体 Std R"/>
                  <a:ea charset="-122" panose="020b0400000000000000" pitchFamily="34" typeface="Adobe 黑体 Std R"/>
                  <a:cs typeface="+mn-ea"/>
                  <a:sym typeface="+mn-lt"/>
                </a:rPr>
                <a:t>背景</a:t>
              </a:r>
            </a:p>
          </p:txBody>
        </p:sp>
      </p:grpSp>
    </p:spTree>
    <p:extLst>
      <p:ext uri="{BB962C8B-B14F-4D97-AF65-F5344CB8AC3E}">
        <p14:creationId val="3339583523"/>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250"/>
                                  </p:stCondLst>
                                  <p:childTnLst>
                                    <p:set>
                                      <p:cBhvr>
                                        <p:cTn dur="1" fill="hold" id="6">
                                          <p:stCondLst>
                                            <p:cond delay="0"/>
                                          </p:stCondLst>
                                        </p:cTn>
                                        <p:tgtEl>
                                          <p:spTgt spid="24"/>
                                        </p:tgtEl>
                                        <p:attrNameLst>
                                          <p:attrName>style.visibility</p:attrName>
                                        </p:attrNameLst>
                                      </p:cBhvr>
                                      <p:to>
                                        <p:strVal val="visible"/>
                                      </p:to>
                                    </p:set>
                                    <p:animEffect filter="fade" transition="in">
                                      <p:cBhvr>
                                        <p:cTn dur="1000" id="7"/>
                                        <p:tgtEl>
                                          <p:spTgt spid="24"/>
                                        </p:tgtEl>
                                      </p:cBhvr>
                                    </p:animEffect>
                                    <p:anim calcmode="lin" valueType="num">
                                      <p:cBhvr>
                                        <p:cTn dur="1000" fill="hold" id="8"/>
                                        <p:tgtEl>
                                          <p:spTgt spid="24"/>
                                        </p:tgtEl>
                                        <p:attrNameLst>
                                          <p:attrName>ppt_x</p:attrName>
                                        </p:attrNameLst>
                                      </p:cBhvr>
                                      <p:tavLst>
                                        <p:tav tm="0">
                                          <p:val>
                                            <p:strVal val="#ppt_x"/>
                                          </p:val>
                                        </p:tav>
                                        <p:tav tm="100000">
                                          <p:val>
                                            <p:strVal val="#ppt_x"/>
                                          </p:val>
                                        </p:tav>
                                      </p:tavLst>
                                    </p:anim>
                                    <p:anim calcmode="lin" valueType="num">
                                      <p:cBhvr>
                                        <p:cTn dur="1000" fill="hold" id="9"/>
                                        <p:tgtEl>
                                          <p:spTgt spid="24"/>
                                        </p:tgtEl>
                                        <p:attrNameLst>
                                          <p:attrName>ppt_y</p:attrName>
                                        </p:attrNameLst>
                                      </p:cBhvr>
                                      <p:tavLst>
                                        <p:tav tm="0">
                                          <p:val>
                                            <p:strVal val="#ppt_y+.1"/>
                                          </p:val>
                                        </p:tav>
                                        <p:tav tm="100000">
                                          <p:val>
                                            <p:strVal val="#ppt_y"/>
                                          </p:val>
                                        </p:tav>
                                      </p:tavLst>
                                    </p:anim>
                                  </p:childTnLst>
                                </p:cTn>
                              </p:par>
                              <p:par>
                                <p:cTn fill="hold" grpId="0" id="10" nodeType="withEffect" presetClass="entr" presetID="22" presetSubtype="2">
                                  <p:stCondLst>
                                    <p:cond delay="0"/>
                                  </p:stCondLst>
                                  <p:childTnLst>
                                    <p:set>
                                      <p:cBhvr>
                                        <p:cTn dur="1" fill="hold" id="11">
                                          <p:stCondLst>
                                            <p:cond delay="0"/>
                                          </p:stCondLst>
                                        </p:cTn>
                                        <p:tgtEl>
                                          <p:spTgt spid="5"/>
                                        </p:tgtEl>
                                        <p:attrNameLst>
                                          <p:attrName>style.visibility</p:attrName>
                                        </p:attrNameLst>
                                      </p:cBhvr>
                                      <p:to>
                                        <p:strVal val="visible"/>
                                      </p:to>
                                    </p:set>
                                    <p:animEffect filter="wipe(right)" transition="in">
                                      <p:cBhvr>
                                        <p:cTn dur="500" id="12"/>
                                        <p:tgtEl>
                                          <p:spTgt spid="5"/>
                                        </p:tgtEl>
                                      </p:cBhvr>
                                    </p:animEffect>
                                  </p:childTnLst>
                                </p:cTn>
                              </p:par>
                              <p:par>
                                <p:cTn fill="hold" id="13" nodeType="withEffect" presetClass="entr" presetID="42" presetSubtype="0">
                                  <p:stCondLst>
                                    <p:cond delay="250"/>
                                  </p:stCondLst>
                                  <p:childTnLst>
                                    <p:set>
                                      <p:cBhvr>
                                        <p:cTn dur="1" fill="hold" id="14">
                                          <p:stCondLst>
                                            <p:cond delay="0"/>
                                          </p:stCondLst>
                                        </p:cTn>
                                        <p:tgtEl>
                                          <p:spTgt spid="28"/>
                                        </p:tgtEl>
                                        <p:attrNameLst>
                                          <p:attrName>style.visibility</p:attrName>
                                        </p:attrNameLst>
                                      </p:cBhvr>
                                      <p:to>
                                        <p:strVal val="visible"/>
                                      </p:to>
                                    </p:set>
                                    <p:animEffect filter="fade" transition="in">
                                      <p:cBhvr>
                                        <p:cTn dur="1000" id="15"/>
                                        <p:tgtEl>
                                          <p:spTgt spid="28"/>
                                        </p:tgtEl>
                                      </p:cBhvr>
                                    </p:animEffect>
                                    <p:anim calcmode="lin" valueType="num">
                                      <p:cBhvr>
                                        <p:cTn dur="1000" fill="hold" id="16"/>
                                        <p:tgtEl>
                                          <p:spTgt spid="28"/>
                                        </p:tgtEl>
                                        <p:attrNameLst>
                                          <p:attrName>ppt_x</p:attrName>
                                        </p:attrNameLst>
                                      </p:cBhvr>
                                      <p:tavLst>
                                        <p:tav tm="0">
                                          <p:val>
                                            <p:strVal val="#ppt_x"/>
                                          </p:val>
                                        </p:tav>
                                        <p:tav tm="100000">
                                          <p:val>
                                            <p:strVal val="#ppt_x"/>
                                          </p:val>
                                        </p:tav>
                                      </p:tavLst>
                                    </p:anim>
                                    <p:anim calcmode="lin" valueType="num">
                                      <p:cBhvr>
                                        <p:cTn dur="1000" fill="hold" id="17"/>
                                        <p:tgtEl>
                                          <p:spTgt spid="28"/>
                                        </p:tgtEl>
                                        <p:attrNameLst>
                                          <p:attrName>ppt_y</p:attrName>
                                        </p:attrNameLst>
                                      </p:cBhvr>
                                      <p:tavLst>
                                        <p:tav tm="0">
                                          <p:val>
                                            <p:strVal val="#ppt_y+.1"/>
                                          </p:val>
                                        </p:tav>
                                        <p:tav tm="100000">
                                          <p:val>
                                            <p:strVal val="#ppt_y"/>
                                          </p:val>
                                        </p:tav>
                                      </p:tavLst>
                                    </p:anim>
                                  </p:childTnLst>
                                </p:cTn>
                              </p:par>
                              <p:par>
                                <p:cTn fill="hold" id="18" nodeType="withEffect" presetClass="entr" presetID="53" presetSubtype="0">
                                  <p:stCondLst>
                                    <p:cond delay="0"/>
                                  </p:stCondLst>
                                  <p:childTnLst>
                                    <p:set>
                                      <p:cBhvr>
                                        <p:cTn dur="1" fill="hold" id="19">
                                          <p:stCondLst>
                                            <p:cond delay="0"/>
                                          </p:stCondLst>
                                        </p:cTn>
                                        <p:tgtEl>
                                          <p:spTgt spid="13"/>
                                        </p:tgtEl>
                                        <p:attrNameLst>
                                          <p:attrName>style.visibility</p:attrName>
                                        </p:attrNameLst>
                                      </p:cBhvr>
                                      <p:to>
                                        <p:strVal val="visible"/>
                                      </p:to>
                                    </p:set>
                                    <p:anim calcmode="lin" valueType="num">
                                      <p:cBhvr>
                                        <p:cTn dur="500" fill="hold" id="20"/>
                                        <p:tgtEl>
                                          <p:spTgt spid="13"/>
                                        </p:tgtEl>
                                        <p:attrNameLst>
                                          <p:attrName>ppt_w</p:attrName>
                                        </p:attrNameLst>
                                      </p:cBhvr>
                                      <p:tavLst>
                                        <p:tav tm="0">
                                          <p:val>
                                            <p:fltVal val="0"/>
                                          </p:val>
                                        </p:tav>
                                        <p:tav tm="100000">
                                          <p:val>
                                            <p:strVal val="#ppt_w"/>
                                          </p:val>
                                        </p:tav>
                                      </p:tavLst>
                                    </p:anim>
                                    <p:anim calcmode="lin" valueType="num">
                                      <p:cBhvr>
                                        <p:cTn dur="500" fill="hold" id="21"/>
                                        <p:tgtEl>
                                          <p:spTgt spid="13"/>
                                        </p:tgtEl>
                                        <p:attrNameLst>
                                          <p:attrName>ppt_h</p:attrName>
                                        </p:attrNameLst>
                                      </p:cBhvr>
                                      <p:tavLst>
                                        <p:tav tm="0">
                                          <p:val>
                                            <p:fltVal val="0"/>
                                          </p:val>
                                        </p:tav>
                                        <p:tav tm="100000">
                                          <p:val>
                                            <p:strVal val="#ppt_h"/>
                                          </p:val>
                                        </p:tav>
                                      </p:tavLst>
                                    </p:anim>
                                    <p:animEffect filter="fade" transition="in">
                                      <p:cBhvr>
                                        <p:cTn dur="500" id="22"/>
                                        <p:tgtEl>
                                          <p:spTgt spid="13"/>
                                        </p:tgtEl>
                                      </p:cBhvr>
                                    </p:animEffect>
                                  </p:childTnLst>
                                </p:cTn>
                              </p:par>
                              <p:par>
                                <p:cTn fill="hold" id="23" nodeType="withEffect" presetClass="entr" presetID="45" presetSubtype="0">
                                  <p:stCondLst>
                                    <p:cond delay="0"/>
                                  </p:stCondLst>
                                  <p:childTnLst>
                                    <p:set>
                                      <p:cBhvr>
                                        <p:cTn dur="1" fill="hold" id="24">
                                          <p:stCondLst>
                                            <p:cond delay="0"/>
                                          </p:stCondLst>
                                        </p:cTn>
                                        <p:tgtEl>
                                          <p:spTgt spid="3"/>
                                        </p:tgtEl>
                                        <p:attrNameLst>
                                          <p:attrName>style.visibility</p:attrName>
                                        </p:attrNameLst>
                                      </p:cBhvr>
                                      <p:to>
                                        <p:strVal val="visible"/>
                                      </p:to>
                                    </p:set>
                                    <p:animEffect filter="fade" transition="in">
                                      <p:cBhvr>
                                        <p:cTn dur="2000" id="25"/>
                                        <p:tgtEl>
                                          <p:spTgt spid="3"/>
                                        </p:tgtEl>
                                      </p:cBhvr>
                                    </p:animEffect>
                                    <p:anim calcmode="lin" valueType="num">
                                      <p:cBhvr>
                                        <p:cTn dur="2000" fill="hold" id="26"/>
                                        <p:tgtEl>
                                          <p:spTgt spid="3"/>
                                        </p:tgtEl>
                                        <p:attrNameLst>
                                          <p:attrName>ppt_w</p:attrName>
                                        </p:attrNameLst>
                                      </p:cBhvr>
                                      <p:tavLst>
                                        <p:tav fmla="#ppt_w*sin(2.5*pi*$)" tm="0">
                                          <p:val>
                                            <p:fltVal val="0"/>
                                          </p:val>
                                        </p:tav>
                                        <p:tav tm="100000">
                                          <p:val>
                                            <p:fltVal val="1"/>
                                          </p:val>
                                        </p:tav>
                                      </p:tavLst>
                                    </p:anim>
                                    <p:anim calcmode="lin" valueType="num">
                                      <p:cBhvr>
                                        <p:cTn dur="2000" fill="hold" id="27"/>
                                        <p:tgtEl>
                                          <p:spTgt spid="3"/>
                                        </p:tgtEl>
                                        <p:attrNameLst>
                                          <p:attrName>ppt_h</p:attrName>
                                        </p:attrNameLst>
                                      </p:cBhvr>
                                      <p:tavLst>
                                        <p:tav tm="0">
                                          <p:val>
                                            <p:strVal val="#ppt_h"/>
                                          </p:val>
                                        </p:tav>
                                        <p:tav tm="100000">
                                          <p:val>
                                            <p:strVal val="#ppt_h"/>
                                          </p:val>
                                        </p:tav>
                                      </p:tavLst>
                                    </p:anim>
                                  </p:childTnLst>
                                </p:cTn>
                              </p:par>
                              <p:par>
                                <p:cTn fill="hold" grpId="0" id="28" nodeType="withEffect" presetClass="entr" presetID="42" presetSubtype="0">
                                  <p:stCondLst>
                                    <p:cond delay="250"/>
                                  </p:stCondLst>
                                  <p:childTnLst>
                                    <p:set>
                                      <p:cBhvr>
                                        <p:cTn dur="1" fill="hold" id="29">
                                          <p:stCondLst>
                                            <p:cond delay="0"/>
                                          </p:stCondLst>
                                        </p:cTn>
                                        <p:tgtEl>
                                          <p:spTgt spid="12"/>
                                        </p:tgtEl>
                                        <p:attrNameLst>
                                          <p:attrName>style.visibility</p:attrName>
                                        </p:attrNameLst>
                                      </p:cBhvr>
                                      <p:to>
                                        <p:strVal val="visible"/>
                                      </p:to>
                                    </p:set>
                                    <p:animEffect filter="fade" transition="in">
                                      <p:cBhvr>
                                        <p:cTn dur="1000" id="30"/>
                                        <p:tgtEl>
                                          <p:spTgt spid="12"/>
                                        </p:tgtEl>
                                      </p:cBhvr>
                                    </p:animEffect>
                                    <p:anim calcmode="lin" valueType="num">
                                      <p:cBhvr>
                                        <p:cTn dur="1000" fill="hold" id="31"/>
                                        <p:tgtEl>
                                          <p:spTgt spid="12"/>
                                        </p:tgtEl>
                                        <p:attrNameLst>
                                          <p:attrName>ppt_x</p:attrName>
                                        </p:attrNameLst>
                                      </p:cBhvr>
                                      <p:tavLst>
                                        <p:tav tm="0">
                                          <p:val>
                                            <p:strVal val="#ppt_x"/>
                                          </p:val>
                                        </p:tav>
                                        <p:tav tm="100000">
                                          <p:val>
                                            <p:strVal val="#ppt_x"/>
                                          </p:val>
                                        </p:tav>
                                      </p:tavLst>
                                    </p:anim>
                                    <p:anim calcmode="lin" valueType="num">
                                      <p:cBhvr>
                                        <p:cTn dur="1000" fill="hold" id="32"/>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4"/>
      <p:bldP grpId="0" spid="5"/>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3"/>
          <p:cNvGrpSpPr/>
          <p:nvPr/>
        </p:nvGrpSpPr>
        <p:grpSpPr>
          <a:xfrm>
            <a:off x="4634448" y="2102069"/>
            <a:ext cx="3329019" cy="3529508"/>
            <a:chOff x="3862999" y="1261760"/>
            <a:chExt cx="4466002" cy="4734968"/>
          </a:xfrm>
          <a:effectLst>
            <a:outerShdw algn="tl" blurRad="254000" dir="2700000" dist="63500" rotWithShape="0">
              <a:prstClr val="black">
                <a:alpha val="30000"/>
              </a:prstClr>
            </a:outerShdw>
          </a:effectLst>
        </p:grpSpPr>
        <p:sp>
          <p:nvSpPr>
            <p:cNvPr id="16" name="îṣļîḑé-Freeform: Shape 4"/>
            <p:cNvSpPr/>
            <p:nvPr/>
          </p:nvSpPr>
          <p:spPr>
            <a:xfrm rot="17884962">
              <a:off x="4319668" y="1883836"/>
              <a:ext cx="1441202" cy="2354539"/>
            </a:xfrm>
            <a:custGeom>
              <a:gdLst>
                <a:gd fmla="*/ 590550 w 1276350" name="connsiteX0"/>
                <a:gd fmla="*/ 2349500 h 2349500" name="connsiteY0"/>
                <a:gd fmla="*/ 406400 w 1276350" name="connsiteX1"/>
                <a:gd fmla="*/ 1358900 h 2349500" name="connsiteY1"/>
                <a:gd fmla="*/ 0 w 1276350" name="connsiteX2"/>
                <a:gd fmla="*/ 958850 h 2349500" name="connsiteY2"/>
                <a:gd fmla="*/ 12700 w 1276350" name="connsiteX3"/>
                <a:gd fmla="*/ 50800 h 2349500" name="connsiteY3"/>
                <a:gd fmla="*/ 1130300 w 1276350" name="connsiteX4"/>
                <a:gd fmla="*/ 0 h 2349500" name="connsiteY4"/>
                <a:gd fmla="*/ 1276350 w 1276350" name="connsiteX5"/>
                <a:gd fmla="*/ 1073150 h 2349500" name="connsiteY5"/>
                <a:gd fmla="*/ 590550 w 1276350" name="connsiteX6"/>
                <a:gd fmla="*/ 2349500 h 2349500" name="connsiteY6"/>
                <a:gd fmla="*/ 590550 w 1276350" name="connsiteX0-1"/>
                <a:gd fmla="*/ 2349500 h 2349500" name="connsiteY0-2"/>
                <a:gd fmla="*/ 394494 w 1276350" name="connsiteX1-3"/>
                <a:gd fmla="*/ 1397000 h 2349500" name="connsiteY1-4"/>
                <a:gd fmla="*/ 0 w 1276350" name="connsiteX2-5"/>
                <a:gd fmla="*/ 958850 h 2349500" name="connsiteY2-6"/>
                <a:gd fmla="*/ 12700 w 1276350" name="connsiteX3-7"/>
                <a:gd fmla="*/ 50800 h 2349500" name="connsiteY3-8"/>
                <a:gd fmla="*/ 1130300 w 1276350" name="connsiteX4-9"/>
                <a:gd fmla="*/ 0 h 2349500" name="connsiteY4-10"/>
                <a:gd fmla="*/ 1276350 w 1276350" name="connsiteX5-11"/>
                <a:gd fmla="*/ 1073150 h 2349500" name="connsiteY5-12"/>
                <a:gd fmla="*/ 590550 w 1276350" name="connsiteX6-13"/>
                <a:gd fmla="*/ 2349500 h 2349500" name="connsiteY6-14"/>
                <a:gd fmla="*/ 673893 w 1359693" name="connsiteX0-15"/>
                <a:gd fmla="*/ 2349500 h 2349500" name="connsiteY0-16"/>
                <a:gd fmla="*/ 477837 w 1359693" name="connsiteX1-17"/>
                <a:gd fmla="*/ 1397000 h 2349500" name="connsiteY1-18"/>
                <a:gd fmla="*/ 0 w 1359693" name="connsiteX2-19"/>
                <a:gd fmla="*/ 908844 h 2349500" name="connsiteY2-20"/>
                <a:gd fmla="*/ 96043 w 1359693" name="connsiteX3-21"/>
                <a:gd fmla="*/ 50800 h 2349500" name="connsiteY3-22"/>
                <a:gd fmla="*/ 1213643 w 1359693" name="connsiteX4-23"/>
                <a:gd fmla="*/ 0 h 2349500" name="connsiteY4-24"/>
                <a:gd fmla="*/ 1359693 w 1359693" name="connsiteX5-25"/>
                <a:gd fmla="*/ 1073150 h 2349500" name="connsiteY5-26"/>
                <a:gd fmla="*/ 673893 w 1359693" name="connsiteX6-27"/>
                <a:gd fmla="*/ 2349500 h 2349500" name="connsiteY6-28"/>
                <a:gd fmla="*/ 673893 w 1359693" name="connsiteX0-29"/>
                <a:gd fmla="*/ 2349500 h 2349500" name="connsiteY0-30"/>
                <a:gd fmla="*/ 477837 w 1359693" name="connsiteX1-31"/>
                <a:gd fmla="*/ 1397000 h 2349500" name="connsiteY1-32"/>
                <a:gd fmla="*/ 0 w 1359693" name="connsiteX2-33"/>
                <a:gd fmla="*/ 908844 h 2349500" name="connsiteY2-34"/>
                <a:gd fmla="*/ 96043 w 1359693" name="connsiteX3-35"/>
                <a:gd fmla="*/ 50800 h 2349500" name="connsiteY3-36"/>
                <a:gd fmla="*/ 1213643 w 1359693" name="connsiteX4-37"/>
                <a:gd fmla="*/ 0 h 2349500" name="connsiteY4-38"/>
                <a:gd fmla="*/ 1359693 w 1359693" name="connsiteX5-39"/>
                <a:gd fmla="*/ 1073150 h 2349500" name="connsiteY5-40"/>
                <a:gd fmla="*/ 673893 w 1359693" name="connsiteX6-41"/>
                <a:gd fmla="*/ 2349500 h 2349500" name="connsiteY6-42"/>
                <a:gd fmla="*/ 673893 w 1359693" name="connsiteX0-43"/>
                <a:gd fmla="*/ 2349500 h 2349500" name="connsiteY0-44"/>
                <a:gd fmla="*/ 477837 w 1359693" name="connsiteX1-45"/>
                <a:gd fmla="*/ 1397000 h 2349500" name="connsiteY1-46"/>
                <a:gd fmla="*/ 0 w 1359693" name="connsiteX2-47"/>
                <a:gd fmla="*/ 908844 h 2349500" name="connsiteY2-48"/>
                <a:gd fmla="*/ 96043 w 1359693" name="connsiteX3-49"/>
                <a:gd fmla="*/ 50800 h 2349500" name="connsiteY3-50"/>
                <a:gd fmla="*/ 1213643 w 1359693" name="connsiteX4-51"/>
                <a:gd fmla="*/ 0 h 2349500" name="connsiteY4-52"/>
                <a:gd fmla="*/ 1359693 w 1359693" name="connsiteX5-53"/>
                <a:gd fmla="*/ 1073150 h 2349500" name="connsiteY5-54"/>
                <a:gd fmla="*/ 673893 w 1359693" name="connsiteX6-55"/>
                <a:gd fmla="*/ 2349500 h 2349500" name="connsiteY6-56"/>
                <a:gd fmla="*/ 673893 w 1359693" name="connsiteX0-57"/>
                <a:gd fmla="*/ 2349500 h 2349500" name="connsiteY0-58"/>
                <a:gd fmla="*/ 477837 w 1359693" name="connsiteX1-59"/>
                <a:gd fmla="*/ 1397000 h 2349500" name="connsiteY1-60"/>
                <a:gd fmla="*/ 0 w 1359693" name="connsiteX2-61"/>
                <a:gd fmla="*/ 908844 h 2349500" name="connsiteY2-62"/>
                <a:gd fmla="*/ 96043 w 1359693" name="connsiteX3-63"/>
                <a:gd fmla="*/ 50800 h 2349500" name="connsiteY3-64"/>
                <a:gd fmla="*/ 1213643 w 1359693" name="connsiteX4-65"/>
                <a:gd fmla="*/ 0 h 2349500" name="connsiteY4-66"/>
                <a:gd fmla="*/ 1359693 w 1359693" name="connsiteX5-67"/>
                <a:gd fmla="*/ 1073150 h 2349500" name="connsiteY5-68"/>
                <a:gd fmla="*/ 673893 w 1359693" name="connsiteX6-69"/>
                <a:gd fmla="*/ 2349500 h 2349500" name="connsiteY6-70"/>
                <a:gd fmla="*/ 685800 w 1359693" name="connsiteX0-71"/>
                <a:gd fmla="*/ 2356644 h 2356644" name="connsiteY0-72"/>
                <a:gd fmla="*/ 477837 w 1359693" name="connsiteX1-73"/>
                <a:gd fmla="*/ 1397000 h 2356644" name="connsiteY1-74"/>
                <a:gd fmla="*/ 0 w 1359693" name="connsiteX2-75"/>
                <a:gd fmla="*/ 908844 h 2356644" name="connsiteY2-76"/>
                <a:gd fmla="*/ 96043 w 1359693" name="connsiteX3-77"/>
                <a:gd fmla="*/ 50800 h 2356644" name="connsiteY3-78"/>
                <a:gd fmla="*/ 1213643 w 1359693" name="connsiteX4-79"/>
                <a:gd fmla="*/ 0 h 2356644" name="connsiteY4-80"/>
                <a:gd fmla="*/ 1359693 w 1359693" name="connsiteX5-81"/>
                <a:gd fmla="*/ 1073150 h 2356644" name="connsiteY5-82"/>
                <a:gd fmla="*/ 685800 w 1359693" name="connsiteX6-83"/>
                <a:gd fmla="*/ 2356644 h 2356644" name="connsiteY6-84"/>
                <a:gd fmla="*/ 685800 w 1359693" name="connsiteX0-85"/>
                <a:gd fmla="*/ 2356644 h 2356644" name="connsiteY0-86"/>
                <a:gd fmla="*/ 477837 w 1359693" name="connsiteX1-87"/>
                <a:gd fmla="*/ 1397000 h 2356644" name="connsiteY1-88"/>
                <a:gd fmla="*/ 0 w 1359693" name="connsiteX2-89"/>
                <a:gd fmla="*/ 908844 h 2356644" name="connsiteY2-90"/>
                <a:gd fmla="*/ 96043 w 1359693" name="connsiteX3-91"/>
                <a:gd fmla="*/ 50800 h 2356644" name="connsiteY3-92"/>
                <a:gd fmla="*/ 1213643 w 1359693" name="connsiteX4-93"/>
                <a:gd fmla="*/ 0 h 2356644" name="connsiteY4-94"/>
                <a:gd fmla="*/ 1359693 w 1359693" name="connsiteX5-95"/>
                <a:gd fmla="*/ 1073150 h 2356644" name="connsiteY5-96"/>
                <a:gd fmla="*/ 685800 w 1359693" name="connsiteX6-97"/>
                <a:gd fmla="*/ 2356644 h 2356644" name="connsiteY6-98"/>
                <a:gd fmla="*/ 685800 w 1359693" name="connsiteX0-99"/>
                <a:gd fmla="*/ 2356644 h 2356644" name="connsiteY0-100"/>
                <a:gd fmla="*/ 477837 w 1359693" name="connsiteX1-101"/>
                <a:gd fmla="*/ 1397000 h 2356644" name="connsiteY1-102"/>
                <a:gd fmla="*/ 0 w 1359693" name="connsiteX2-103"/>
                <a:gd fmla="*/ 908844 h 2356644" name="connsiteY2-104"/>
                <a:gd fmla="*/ 96043 w 1359693" name="connsiteX3-105"/>
                <a:gd fmla="*/ 50800 h 2356644" name="connsiteY3-106"/>
                <a:gd fmla="*/ 1213643 w 1359693" name="connsiteX4-107"/>
                <a:gd fmla="*/ 0 h 2356644" name="connsiteY4-108"/>
                <a:gd fmla="*/ 1359693 w 1359693" name="connsiteX5-109"/>
                <a:gd fmla="*/ 1073150 h 2356644" name="connsiteY5-110"/>
                <a:gd fmla="*/ 685800 w 1359693" name="connsiteX6-111"/>
                <a:gd fmla="*/ 2356644 h 2356644" name="connsiteY6-112"/>
                <a:gd fmla="*/ 685800 w 1359693" name="connsiteX0-113"/>
                <a:gd fmla="*/ 2356644 h 2356644" name="connsiteY0-114"/>
                <a:gd fmla="*/ 477837 w 1359693" name="connsiteX1-115"/>
                <a:gd fmla="*/ 1397000 h 2356644" name="connsiteY1-116"/>
                <a:gd fmla="*/ 0 w 1359693" name="connsiteX2-117"/>
                <a:gd fmla="*/ 908844 h 2356644" name="connsiteY2-118"/>
                <a:gd fmla="*/ 96043 w 1359693" name="connsiteX3-119"/>
                <a:gd fmla="*/ 50800 h 2356644" name="connsiteY3-120"/>
                <a:gd fmla="*/ 1213643 w 1359693" name="connsiteX4-121"/>
                <a:gd fmla="*/ 0 h 2356644" name="connsiteY4-122"/>
                <a:gd fmla="*/ 1359693 w 1359693" name="connsiteX5-123"/>
                <a:gd fmla="*/ 1073150 h 2356644" name="connsiteY5-124"/>
                <a:gd fmla="*/ 685800 w 1359693" name="connsiteX6-125"/>
                <a:gd fmla="*/ 2356644 h 2356644" name="connsiteY6-126"/>
                <a:gd fmla="*/ 685800 w 1404066" name="connsiteX0-127"/>
                <a:gd fmla="*/ 2356644 h 2356644" name="connsiteY0-128"/>
                <a:gd fmla="*/ 477837 w 1404066" name="connsiteX1-129"/>
                <a:gd fmla="*/ 1397000 h 2356644" name="connsiteY1-130"/>
                <a:gd fmla="*/ 0 w 1404066" name="connsiteX2-131"/>
                <a:gd fmla="*/ 908844 h 2356644" name="connsiteY2-132"/>
                <a:gd fmla="*/ 96043 w 1404066" name="connsiteX3-133"/>
                <a:gd fmla="*/ 50800 h 2356644" name="connsiteY3-134"/>
                <a:gd fmla="*/ 1213643 w 1404066" name="connsiteX4-135"/>
                <a:gd fmla="*/ 0 h 2356644" name="connsiteY4-136"/>
                <a:gd fmla="*/ 1359693 w 1404066" name="connsiteX5-137"/>
                <a:gd fmla="*/ 1073150 h 2356644" name="connsiteY5-138"/>
                <a:gd fmla="*/ 685800 w 1404066" name="connsiteX6-139"/>
                <a:gd fmla="*/ 2356644 h 2356644" name="connsiteY6-140"/>
                <a:gd fmla="*/ 685800 w 1444658" name="connsiteX0-141"/>
                <a:gd fmla="*/ 2356644 h 2356644" name="connsiteY0-142"/>
                <a:gd fmla="*/ 477837 w 1444658" name="connsiteX1-143"/>
                <a:gd fmla="*/ 1397000 h 2356644" name="connsiteY1-144"/>
                <a:gd fmla="*/ 0 w 1444658" name="connsiteX2-145"/>
                <a:gd fmla="*/ 908844 h 2356644" name="connsiteY2-146"/>
                <a:gd fmla="*/ 96043 w 1444658" name="connsiteX3-147"/>
                <a:gd fmla="*/ 50800 h 2356644" name="connsiteY3-148"/>
                <a:gd fmla="*/ 1213643 w 1444658" name="connsiteX4-149"/>
                <a:gd fmla="*/ 0 h 2356644" name="connsiteY4-150"/>
                <a:gd fmla="*/ 1359693 w 1444658" name="connsiteX5-151"/>
                <a:gd fmla="*/ 1073150 h 2356644" name="connsiteY5-152"/>
                <a:gd fmla="*/ 685800 w 1444658" name="connsiteX6-153"/>
                <a:gd fmla="*/ 2356644 h 2356644" name="connsiteY6-154"/>
                <a:gd fmla="*/ 685800 w 1458167" name="connsiteX0-155"/>
                <a:gd fmla="*/ 2356644 h 2356644" name="connsiteY0-156"/>
                <a:gd fmla="*/ 477837 w 1458167" name="connsiteX1-157"/>
                <a:gd fmla="*/ 1397000 h 2356644" name="connsiteY1-158"/>
                <a:gd fmla="*/ 0 w 1458167" name="connsiteX2-159"/>
                <a:gd fmla="*/ 908844 h 2356644" name="connsiteY2-160"/>
                <a:gd fmla="*/ 96043 w 1458167" name="connsiteX3-161"/>
                <a:gd fmla="*/ 50800 h 2356644" name="connsiteY3-162"/>
                <a:gd fmla="*/ 1213643 w 1458167" name="connsiteX4-163"/>
                <a:gd fmla="*/ 0 h 2356644" name="connsiteY4-164"/>
                <a:gd fmla="*/ 1359693 w 1458167" name="connsiteX5-165"/>
                <a:gd fmla="*/ 1073150 h 2356644" name="connsiteY5-166"/>
                <a:gd fmla="*/ 685800 w 1458167" name="connsiteX6-167"/>
                <a:gd fmla="*/ 2356644 h 2356644" name="connsiteY6-168"/>
                <a:gd fmla="*/ 685800 w 1458167" name="connsiteX0-169"/>
                <a:gd fmla="*/ 2484291 h 2484291" name="connsiteY0-170"/>
                <a:gd fmla="*/ 477837 w 1458167" name="connsiteX1-171"/>
                <a:gd fmla="*/ 1524647 h 2484291" name="connsiteY1-172"/>
                <a:gd fmla="*/ 0 w 1458167" name="connsiteX2-173"/>
                <a:gd fmla="*/ 1036491 h 2484291" name="connsiteY2-174"/>
                <a:gd fmla="*/ 96043 w 1458167" name="connsiteX3-175"/>
                <a:gd fmla="*/ 178447 h 2484291" name="connsiteY3-176"/>
                <a:gd fmla="*/ 1213643 w 1458167" name="connsiteX4-177"/>
                <a:gd fmla="*/ 127647 h 2484291" name="connsiteY4-178"/>
                <a:gd fmla="*/ 1359693 w 1458167" name="connsiteX5-179"/>
                <a:gd fmla="*/ 1200797 h 2484291" name="connsiteY5-180"/>
                <a:gd fmla="*/ 685800 w 1458167" name="connsiteX6-181"/>
                <a:gd fmla="*/ 2484291 h 2484291" name="connsiteY6-182"/>
                <a:gd fmla="*/ 685800 w 1458167" name="connsiteX0-183"/>
                <a:gd fmla="*/ 2484832 h 2484832" name="connsiteY0-184"/>
                <a:gd fmla="*/ 477837 w 1458167" name="connsiteX1-185"/>
                <a:gd fmla="*/ 1525188 h 2484832" name="connsiteY1-186"/>
                <a:gd fmla="*/ 0 w 1458167" name="connsiteX2-187"/>
                <a:gd fmla="*/ 1037032 h 2484832" name="connsiteY2-188"/>
                <a:gd fmla="*/ 76993 w 1458167" name="connsiteX3-189"/>
                <a:gd fmla="*/ 176607 h 2484832" name="connsiteY3-190"/>
                <a:gd fmla="*/ 1213643 w 1458167" name="connsiteX4-191"/>
                <a:gd fmla="*/ 128188 h 2484832" name="connsiteY4-192"/>
                <a:gd fmla="*/ 1359693 w 1458167" name="connsiteX5-193"/>
                <a:gd fmla="*/ 1201338 h 2484832" name="connsiteY5-194"/>
                <a:gd fmla="*/ 685800 w 1458167" name="connsiteX6-195"/>
                <a:gd fmla="*/ 2484832 h 2484832" name="connsiteY6-196"/>
                <a:gd fmla="*/ 685800 w 1458167" name="connsiteX0-197"/>
                <a:gd fmla="*/ 2598539 h 2598539" name="connsiteY0-198"/>
                <a:gd fmla="*/ 477837 w 1458167" name="connsiteX1-199"/>
                <a:gd fmla="*/ 1638895 h 2598539" name="connsiteY1-200"/>
                <a:gd fmla="*/ 0 w 1458167" name="connsiteX2-201"/>
                <a:gd fmla="*/ 1150739 h 2598539" name="connsiteY2-202"/>
                <a:gd fmla="*/ 76993 w 1458167" name="connsiteX3-203"/>
                <a:gd fmla="*/ 290314 h 2598539" name="connsiteY3-204"/>
                <a:gd fmla="*/ 1213643 w 1458167" name="connsiteX4-205"/>
                <a:gd fmla="*/ 241895 h 2598539" name="connsiteY4-206"/>
                <a:gd fmla="*/ 1359693 w 1458167" name="connsiteX5-207"/>
                <a:gd fmla="*/ 1315045 h 2598539" name="connsiteY5-208"/>
                <a:gd fmla="*/ 685800 w 1458167" name="connsiteX6-209"/>
                <a:gd fmla="*/ 2598539 h 2598539" name="connsiteY6-210"/>
                <a:gd fmla="*/ 761202 w 1533569" name="connsiteX0-211"/>
                <a:gd fmla="*/ 2598539 h 2598539" name="connsiteY0-212"/>
                <a:gd fmla="*/ 553239 w 1533569" name="connsiteX1-213"/>
                <a:gd fmla="*/ 1638895 h 2598539" name="connsiteY1-214"/>
                <a:gd fmla="*/ 75402 w 1533569" name="connsiteX2-215"/>
                <a:gd fmla="*/ 1150739 h 2598539" name="connsiteY2-216"/>
                <a:gd fmla="*/ 152395 w 1533569" name="connsiteX3-217"/>
                <a:gd fmla="*/ 290314 h 2598539" name="connsiteY3-218"/>
                <a:gd fmla="*/ 1289045 w 1533569" name="connsiteX4-219"/>
                <a:gd fmla="*/ 241895 h 2598539" name="connsiteY4-220"/>
                <a:gd fmla="*/ 1435095 w 1533569" name="connsiteX5-221"/>
                <a:gd fmla="*/ 1315045 h 2598539" name="connsiteY5-222"/>
                <a:gd fmla="*/ 761202 w 1533569" name="connsiteX6-223"/>
                <a:gd fmla="*/ 2598539 h 2598539" name="connsiteY6-224"/>
                <a:gd fmla="*/ 825046 w 1597413" name="connsiteX0-225"/>
                <a:gd fmla="*/ 2598539 h 2598539" name="connsiteY0-226"/>
                <a:gd fmla="*/ 617083 w 1597413" name="connsiteX1-227"/>
                <a:gd fmla="*/ 1638895 h 2598539" name="connsiteY1-228"/>
                <a:gd fmla="*/ 139246 w 1597413" name="connsiteX2-229"/>
                <a:gd fmla="*/ 1150739 h 2598539" name="connsiteY2-230"/>
                <a:gd fmla="*/ 216239 w 1597413" name="connsiteX3-231"/>
                <a:gd fmla="*/ 290314 h 2598539" name="connsiteY3-232"/>
                <a:gd fmla="*/ 1352889 w 1597413" name="connsiteX4-233"/>
                <a:gd fmla="*/ 241895 h 2598539" name="connsiteY4-234"/>
                <a:gd fmla="*/ 1498939 w 1597413" name="connsiteX5-235"/>
                <a:gd fmla="*/ 1315045 h 2598539" name="connsiteY5-236"/>
                <a:gd fmla="*/ 825046 w 1597413" name="connsiteX6-237"/>
                <a:gd fmla="*/ 2598539 h 2598539" name="connsiteY6-238"/>
                <a:gd fmla="*/ 818095 w 1590462" name="connsiteX0-239"/>
                <a:gd fmla="*/ 2598539 h 2598539" name="connsiteY0-240"/>
                <a:gd fmla="*/ 610132 w 1590462" name="connsiteX1-241"/>
                <a:gd fmla="*/ 1638895 h 2598539" name="connsiteY1-242"/>
                <a:gd fmla="*/ 132295 w 1590462" name="connsiteX2-243"/>
                <a:gd fmla="*/ 1150739 h 2598539" name="connsiteY2-244"/>
                <a:gd fmla="*/ 209288 w 1590462" name="connsiteX3-245"/>
                <a:gd fmla="*/ 290314 h 2598539" name="connsiteY3-246"/>
                <a:gd fmla="*/ 1345938 w 1590462" name="connsiteX4-247"/>
                <a:gd fmla="*/ 241895 h 2598539" name="connsiteY4-248"/>
                <a:gd fmla="*/ 1491988 w 1590462" name="connsiteX5-249"/>
                <a:gd fmla="*/ 1315045 h 2598539" name="connsiteY5-250"/>
                <a:gd fmla="*/ 818095 w 1590462" name="connsiteX6-251"/>
                <a:gd fmla="*/ 2598539 h 2598539" name="connsiteY6-25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b="b" l="l" r="r" t="t"/>
              <a:pathLst>
                <a:path h="2598539" w="1590462">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gradFill>
              <a:gsLst>
                <a:gs pos="0">
                  <a:srgbClr val="2C344B"/>
                </a:gs>
                <a:gs pos="100000">
                  <a:srgbClr val="21273E"/>
                </a:gs>
              </a:gsLst>
              <a:lin ang="0" scaled="0"/>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99"/>
            </a:p>
          </p:txBody>
        </p:sp>
        <p:grpSp>
          <p:nvGrpSpPr>
            <p:cNvPr id="17" name="Group 5"/>
            <p:cNvGrpSpPr/>
            <p:nvPr/>
          </p:nvGrpSpPr>
          <p:grpSpPr>
            <a:xfrm>
              <a:off x="4370610" y="2563999"/>
              <a:ext cx="420711" cy="420711"/>
              <a:chOff x="8216107" y="1647825"/>
              <a:chExt cx="464344" cy="464344"/>
            </a:xfrm>
            <a:solidFill>
              <a:schemeClr val="bg1"/>
            </a:solidFill>
            <a:effectLst/>
          </p:grpSpPr>
          <p:sp>
            <p:nvSpPr>
              <p:cNvPr id="41" name="îṣļîḑé-Freeform: Shape 6"/>
              <p:cNvSpPr/>
              <p:nvPr/>
            </p:nvSpPr>
            <p:spPr bwMode="auto">
              <a:xfrm>
                <a:off x="8216107" y="1647825"/>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a:lstStyle/>
              <a:p>
                <a:pPr algn="ctr"/>
                <a:endParaRPr sz="2399"/>
              </a:p>
            </p:txBody>
          </p:sp>
          <p:sp>
            <p:nvSpPr>
              <p:cNvPr id="42" name="îṣļîḑé-Freeform: Shape 7"/>
              <p:cNvSpPr/>
              <p:nvPr/>
            </p:nvSpPr>
            <p:spPr bwMode="auto">
              <a:xfrm>
                <a:off x="8259763" y="2024857"/>
                <a:ext cx="43657" cy="436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a:lstStyle/>
              <a:p>
                <a:pPr algn="ctr"/>
                <a:endParaRPr sz="2399"/>
              </a:p>
            </p:txBody>
          </p:sp>
        </p:grpSp>
        <p:sp>
          <p:nvSpPr>
            <p:cNvPr id="18" name="îṣļîḑé-Freeform: Shape 9"/>
            <p:cNvSpPr/>
            <p:nvPr/>
          </p:nvSpPr>
          <p:spPr>
            <a:xfrm>
              <a:off x="5386186" y="1261760"/>
              <a:ext cx="1441203" cy="2353101"/>
            </a:xfrm>
            <a:custGeom>
              <a:gdLst>
                <a:gd fmla="*/ 590550 w 1276350" name="connsiteX0"/>
                <a:gd fmla="*/ 2349500 h 2349500" name="connsiteY0"/>
                <a:gd fmla="*/ 406400 w 1276350" name="connsiteX1"/>
                <a:gd fmla="*/ 1358900 h 2349500" name="connsiteY1"/>
                <a:gd fmla="*/ 0 w 1276350" name="connsiteX2"/>
                <a:gd fmla="*/ 958850 h 2349500" name="connsiteY2"/>
                <a:gd fmla="*/ 12700 w 1276350" name="connsiteX3"/>
                <a:gd fmla="*/ 50800 h 2349500" name="connsiteY3"/>
                <a:gd fmla="*/ 1130300 w 1276350" name="connsiteX4"/>
                <a:gd fmla="*/ 0 h 2349500" name="connsiteY4"/>
                <a:gd fmla="*/ 1276350 w 1276350" name="connsiteX5"/>
                <a:gd fmla="*/ 1073150 h 2349500" name="connsiteY5"/>
                <a:gd fmla="*/ 590550 w 1276350" name="connsiteX6"/>
                <a:gd fmla="*/ 2349500 h 2349500" name="connsiteY6"/>
                <a:gd fmla="*/ 590550 w 1276350" name="connsiteX0-1"/>
                <a:gd fmla="*/ 2349500 h 2349500" name="connsiteY0-2"/>
                <a:gd fmla="*/ 394494 w 1276350" name="connsiteX1-3"/>
                <a:gd fmla="*/ 1397000 h 2349500" name="connsiteY1-4"/>
                <a:gd fmla="*/ 0 w 1276350" name="connsiteX2-5"/>
                <a:gd fmla="*/ 958850 h 2349500" name="connsiteY2-6"/>
                <a:gd fmla="*/ 12700 w 1276350" name="connsiteX3-7"/>
                <a:gd fmla="*/ 50800 h 2349500" name="connsiteY3-8"/>
                <a:gd fmla="*/ 1130300 w 1276350" name="connsiteX4-9"/>
                <a:gd fmla="*/ 0 h 2349500" name="connsiteY4-10"/>
                <a:gd fmla="*/ 1276350 w 1276350" name="connsiteX5-11"/>
                <a:gd fmla="*/ 1073150 h 2349500" name="connsiteY5-12"/>
                <a:gd fmla="*/ 590550 w 1276350" name="connsiteX6-13"/>
                <a:gd fmla="*/ 2349500 h 2349500" name="connsiteY6-14"/>
                <a:gd fmla="*/ 673893 w 1359693" name="connsiteX0-15"/>
                <a:gd fmla="*/ 2349500 h 2349500" name="connsiteY0-16"/>
                <a:gd fmla="*/ 477837 w 1359693" name="connsiteX1-17"/>
                <a:gd fmla="*/ 1397000 h 2349500" name="connsiteY1-18"/>
                <a:gd fmla="*/ 0 w 1359693" name="connsiteX2-19"/>
                <a:gd fmla="*/ 908844 h 2349500" name="connsiteY2-20"/>
                <a:gd fmla="*/ 96043 w 1359693" name="connsiteX3-21"/>
                <a:gd fmla="*/ 50800 h 2349500" name="connsiteY3-22"/>
                <a:gd fmla="*/ 1213643 w 1359693" name="connsiteX4-23"/>
                <a:gd fmla="*/ 0 h 2349500" name="connsiteY4-24"/>
                <a:gd fmla="*/ 1359693 w 1359693" name="connsiteX5-25"/>
                <a:gd fmla="*/ 1073150 h 2349500" name="connsiteY5-26"/>
                <a:gd fmla="*/ 673893 w 1359693" name="connsiteX6-27"/>
                <a:gd fmla="*/ 2349500 h 2349500" name="connsiteY6-28"/>
                <a:gd fmla="*/ 673893 w 1359693" name="connsiteX0-29"/>
                <a:gd fmla="*/ 2349500 h 2349500" name="connsiteY0-30"/>
                <a:gd fmla="*/ 477837 w 1359693" name="connsiteX1-31"/>
                <a:gd fmla="*/ 1397000 h 2349500" name="connsiteY1-32"/>
                <a:gd fmla="*/ 0 w 1359693" name="connsiteX2-33"/>
                <a:gd fmla="*/ 908844 h 2349500" name="connsiteY2-34"/>
                <a:gd fmla="*/ 96043 w 1359693" name="connsiteX3-35"/>
                <a:gd fmla="*/ 50800 h 2349500" name="connsiteY3-36"/>
                <a:gd fmla="*/ 1213643 w 1359693" name="connsiteX4-37"/>
                <a:gd fmla="*/ 0 h 2349500" name="connsiteY4-38"/>
                <a:gd fmla="*/ 1359693 w 1359693" name="connsiteX5-39"/>
                <a:gd fmla="*/ 1073150 h 2349500" name="connsiteY5-40"/>
                <a:gd fmla="*/ 673893 w 1359693" name="connsiteX6-41"/>
                <a:gd fmla="*/ 2349500 h 2349500" name="connsiteY6-42"/>
                <a:gd fmla="*/ 673893 w 1359693" name="connsiteX0-43"/>
                <a:gd fmla="*/ 2349500 h 2349500" name="connsiteY0-44"/>
                <a:gd fmla="*/ 477837 w 1359693" name="connsiteX1-45"/>
                <a:gd fmla="*/ 1397000 h 2349500" name="connsiteY1-46"/>
                <a:gd fmla="*/ 0 w 1359693" name="connsiteX2-47"/>
                <a:gd fmla="*/ 908844 h 2349500" name="connsiteY2-48"/>
                <a:gd fmla="*/ 96043 w 1359693" name="connsiteX3-49"/>
                <a:gd fmla="*/ 50800 h 2349500" name="connsiteY3-50"/>
                <a:gd fmla="*/ 1213643 w 1359693" name="connsiteX4-51"/>
                <a:gd fmla="*/ 0 h 2349500" name="connsiteY4-52"/>
                <a:gd fmla="*/ 1359693 w 1359693" name="connsiteX5-53"/>
                <a:gd fmla="*/ 1073150 h 2349500" name="connsiteY5-54"/>
                <a:gd fmla="*/ 673893 w 1359693" name="connsiteX6-55"/>
                <a:gd fmla="*/ 2349500 h 2349500" name="connsiteY6-56"/>
                <a:gd fmla="*/ 673893 w 1359693" name="connsiteX0-57"/>
                <a:gd fmla="*/ 2349500 h 2349500" name="connsiteY0-58"/>
                <a:gd fmla="*/ 477837 w 1359693" name="connsiteX1-59"/>
                <a:gd fmla="*/ 1397000 h 2349500" name="connsiteY1-60"/>
                <a:gd fmla="*/ 0 w 1359693" name="connsiteX2-61"/>
                <a:gd fmla="*/ 908844 h 2349500" name="connsiteY2-62"/>
                <a:gd fmla="*/ 96043 w 1359693" name="connsiteX3-63"/>
                <a:gd fmla="*/ 50800 h 2349500" name="connsiteY3-64"/>
                <a:gd fmla="*/ 1213643 w 1359693" name="connsiteX4-65"/>
                <a:gd fmla="*/ 0 h 2349500" name="connsiteY4-66"/>
                <a:gd fmla="*/ 1359693 w 1359693" name="connsiteX5-67"/>
                <a:gd fmla="*/ 1073150 h 2349500" name="connsiteY5-68"/>
                <a:gd fmla="*/ 673893 w 1359693" name="connsiteX6-69"/>
                <a:gd fmla="*/ 2349500 h 2349500" name="connsiteY6-70"/>
                <a:gd fmla="*/ 685800 w 1359693" name="connsiteX0-71"/>
                <a:gd fmla="*/ 2356644 h 2356644" name="connsiteY0-72"/>
                <a:gd fmla="*/ 477837 w 1359693" name="connsiteX1-73"/>
                <a:gd fmla="*/ 1397000 h 2356644" name="connsiteY1-74"/>
                <a:gd fmla="*/ 0 w 1359693" name="connsiteX2-75"/>
                <a:gd fmla="*/ 908844 h 2356644" name="connsiteY2-76"/>
                <a:gd fmla="*/ 96043 w 1359693" name="connsiteX3-77"/>
                <a:gd fmla="*/ 50800 h 2356644" name="connsiteY3-78"/>
                <a:gd fmla="*/ 1213643 w 1359693" name="connsiteX4-79"/>
                <a:gd fmla="*/ 0 h 2356644" name="connsiteY4-80"/>
                <a:gd fmla="*/ 1359693 w 1359693" name="connsiteX5-81"/>
                <a:gd fmla="*/ 1073150 h 2356644" name="connsiteY5-82"/>
                <a:gd fmla="*/ 685800 w 1359693" name="connsiteX6-83"/>
                <a:gd fmla="*/ 2356644 h 2356644" name="connsiteY6-84"/>
                <a:gd fmla="*/ 685800 w 1359693" name="connsiteX0-85"/>
                <a:gd fmla="*/ 2356644 h 2356644" name="connsiteY0-86"/>
                <a:gd fmla="*/ 477837 w 1359693" name="connsiteX1-87"/>
                <a:gd fmla="*/ 1397000 h 2356644" name="connsiteY1-88"/>
                <a:gd fmla="*/ 0 w 1359693" name="connsiteX2-89"/>
                <a:gd fmla="*/ 908844 h 2356644" name="connsiteY2-90"/>
                <a:gd fmla="*/ 96043 w 1359693" name="connsiteX3-91"/>
                <a:gd fmla="*/ 50800 h 2356644" name="connsiteY3-92"/>
                <a:gd fmla="*/ 1213643 w 1359693" name="connsiteX4-93"/>
                <a:gd fmla="*/ 0 h 2356644" name="connsiteY4-94"/>
                <a:gd fmla="*/ 1359693 w 1359693" name="connsiteX5-95"/>
                <a:gd fmla="*/ 1073150 h 2356644" name="connsiteY5-96"/>
                <a:gd fmla="*/ 685800 w 1359693" name="connsiteX6-97"/>
                <a:gd fmla="*/ 2356644 h 2356644" name="connsiteY6-98"/>
                <a:gd fmla="*/ 685800 w 1359693" name="connsiteX0-99"/>
                <a:gd fmla="*/ 2356644 h 2356644" name="connsiteY0-100"/>
                <a:gd fmla="*/ 477837 w 1359693" name="connsiteX1-101"/>
                <a:gd fmla="*/ 1397000 h 2356644" name="connsiteY1-102"/>
                <a:gd fmla="*/ 0 w 1359693" name="connsiteX2-103"/>
                <a:gd fmla="*/ 908844 h 2356644" name="connsiteY2-104"/>
                <a:gd fmla="*/ 96043 w 1359693" name="connsiteX3-105"/>
                <a:gd fmla="*/ 50800 h 2356644" name="connsiteY3-106"/>
                <a:gd fmla="*/ 1213643 w 1359693" name="connsiteX4-107"/>
                <a:gd fmla="*/ 0 h 2356644" name="connsiteY4-108"/>
                <a:gd fmla="*/ 1359693 w 1359693" name="connsiteX5-109"/>
                <a:gd fmla="*/ 1073150 h 2356644" name="connsiteY5-110"/>
                <a:gd fmla="*/ 685800 w 1359693" name="connsiteX6-111"/>
                <a:gd fmla="*/ 2356644 h 2356644" name="connsiteY6-112"/>
                <a:gd fmla="*/ 685800 w 1359693" name="connsiteX0-113"/>
                <a:gd fmla="*/ 2356644 h 2356644" name="connsiteY0-114"/>
                <a:gd fmla="*/ 477837 w 1359693" name="connsiteX1-115"/>
                <a:gd fmla="*/ 1397000 h 2356644" name="connsiteY1-116"/>
                <a:gd fmla="*/ 0 w 1359693" name="connsiteX2-117"/>
                <a:gd fmla="*/ 908844 h 2356644" name="connsiteY2-118"/>
                <a:gd fmla="*/ 96043 w 1359693" name="connsiteX3-119"/>
                <a:gd fmla="*/ 50800 h 2356644" name="connsiteY3-120"/>
                <a:gd fmla="*/ 1213643 w 1359693" name="connsiteX4-121"/>
                <a:gd fmla="*/ 0 h 2356644" name="connsiteY4-122"/>
                <a:gd fmla="*/ 1359693 w 1359693" name="connsiteX5-123"/>
                <a:gd fmla="*/ 1073150 h 2356644" name="connsiteY5-124"/>
                <a:gd fmla="*/ 685800 w 1359693" name="connsiteX6-125"/>
                <a:gd fmla="*/ 2356644 h 2356644" name="connsiteY6-126"/>
                <a:gd fmla="*/ 685800 w 1404066" name="connsiteX0-127"/>
                <a:gd fmla="*/ 2356644 h 2356644" name="connsiteY0-128"/>
                <a:gd fmla="*/ 477837 w 1404066" name="connsiteX1-129"/>
                <a:gd fmla="*/ 1397000 h 2356644" name="connsiteY1-130"/>
                <a:gd fmla="*/ 0 w 1404066" name="connsiteX2-131"/>
                <a:gd fmla="*/ 908844 h 2356644" name="connsiteY2-132"/>
                <a:gd fmla="*/ 96043 w 1404066" name="connsiteX3-133"/>
                <a:gd fmla="*/ 50800 h 2356644" name="connsiteY3-134"/>
                <a:gd fmla="*/ 1213643 w 1404066" name="connsiteX4-135"/>
                <a:gd fmla="*/ 0 h 2356644" name="connsiteY4-136"/>
                <a:gd fmla="*/ 1359693 w 1404066" name="connsiteX5-137"/>
                <a:gd fmla="*/ 1073150 h 2356644" name="connsiteY5-138"/>
                <a:gd fmla="*/ 685800 w 1404066" name="connsiteX6-139"/>
                <a:gd fmla="*/ 2356644 h 2356644" name="connsiteY6-140"/>
                <a:gd fmla="*/ 685800 w 1444658" name="connsiteX0-141"/>
                <a:gd fmla="*/ 2356644 h 2356644" name="connsiteY0-142"/>
                <a:gd fmla="*/ 477837 w 1444658" name="connsiteX1-143"/>
                <a:gd fmla="*/ 1397000 h 2356644" name="connsiteY1-144"/>
                <a:gd fmla="*/ 0 w 1444658" name="connsiteX2-145"/>
                <a:gd fmla="*/ 908844 h 2356644" name="connsiteY2-146"/>
                <a:gd fmla="*/ 96043 w 1444658" name="connsiteX3-147"/>
                <a:gd fmla="*/ 50800 h 2356644" name="connsiteY3-148"/>
                <a:gd fmla="*/ 1213643 w 1444658" name="connsiteX4-149"/>
                <a:gd fmla="*/ 0 h 2356644" name="connsiteY4-150"/>
                <a:gd fmla="*/ 1359693 w 1444658" name="connsiteX5-151"/>
                <a:gd fmla="*/ 1073150 h 2356644" name="connsiteY5-152"/>
                <a:gd fmla="*/ 685800 w 1444658" name="connsiteX6-153"/>
                <a:gd fmla="*/ 2356644 h 2356644" name="connsiteY6-154"/>
                <a:gd fmla="*/ 685800 w 1458167" name="connsiteX0-155"/>
                <a:gd fmla="*/ 2356644 h 2356644" name="connsiteY0-156"/>
                <a:gd fmla="*/ 477837 w 1458167" name="connsiteX1-157"/>
                <a:gd fmla="*/ 1397000 h 2356644" name="connsiteY1-158"/>
                <a:gd fmla="*/ 0 w 1458167" name="connsiteX2-159"/>
                <a:gd fmla="*/ 908844 h 2356644" name="connsiteY2-160"/>
                <a:gd fmla="*/ 96043 w 1458167" name="connsiteX3-161"/>
                <a:gd fmla="*/ 50800 h 2356644" name="connsiteY3-162"/>
                <a:gd fmla="*/ 1213643 w 1458167" name="connsiteX4-163"/>
                <a:gd fmla="*/ 0 h 2356644" name="connsiteY4-164"/>
                <a:gd fmla="*/ 1359693 w 1458167" name="connsiteX5-165"/>
                <a:gd fmla="*/ 1073150 h 2356644" name="connsiteY5-166"/>
                <a:gd fmla="*/ 685800 w 1458167" name="connsiteX6-167"/>
                <a:gd fmla="*/ 2356644 h 2356644" name="connsiteY6-168"/>
                <a:gd fmla="*/ 685800 w 1458167" name="connsiteX0-169"/>
                <a:gd fmla="*/ 2484291 h 2484291" name="connsiteY0-170"/>
                <a:gd fmla="*/ 477837 w 1458167" name="connsiteX1-171"/>
                <a:gd fmla="*/ 1524647 h 2484291" name="connsiteY1-172"/>
                <a:gd fmla="*/ 0 w 1458167" name="connsiteX2-173"/>
                <a:gd fmla="*/ 1036491 h 2484291" name="connsiteY2-174"/>
                <a:gd fmla="*/ 96043 w 1458167" name="connsiteX3-175"/>
                <a:gd fmla="*/ 178447 h 2484291" name="connsiteY3-176"/>
                <a:gd fmla="*/ 1213643 w 1458167" name="connsiteX4-177"/>
                <a:gd fmla="*/ 127647 h 2484291" name="connsiteY4-178"/>
                <a:gd fmla="*/ 1359693 w 1458167" name="connsiteX5-179"/>
                <a:gd fmla="*/ 1200797 h 2484291" name="connsiteY5-180"/>
                <a:gd fmla="*/ 685800 w 1458167" name="connsiteX6-181"/>
                <a:gd fmla="*/ 2484291 h 2484291" name="connsiteY6-182"/>
                <a:gd fmla="*/ 685800 w 1458167" name="connsiteX0-183"/>
                <a:gd fmla="*/ 2484832 h 2484832" name="connsiteY0-184"/>
                <a:gd fmla="*/ 477837 w 1458167" name="connsiteX1-185"/>
                <a:gd fmla="*/ 1525188 h 2484832" name="connsiteY1-186"/>
                <a:gd fmla="*/ 0 w 1458167" name="connsiteX2-187"/>
                <a:gd fmla="*/ 1037032 h 2484832" name="connsiteY2-188"/>
                <a:gd fmla="*/ 76993 w 1458167" name="connsiteX3-189"/>
                <a:gd fmla="*/ 176607 h 2484832" name="connsiteY3-190"/>
                <a:gd fmla="*/ 1213643 w 1458167" name="connsiteX4-191"/>
                <a:gd fmla="*/ 128188 h 2484832" name="connsiteY4-192"/>
                <a:gd fmla="*/ 1359693 w 1458167" name="connsiteX5-193"/>
                <a:gd fmla="*/ 1201338 h 2484832" name="connsiteY5-194"/>
                <a:gd fmla="*/ 685800 w 1458167" name="connsiteX6-195"/>
                <a:gd fmla="*/ 2484832 h 2484832" name="connsiteY6-196"/>
                <a:gd fmla="*/ 685800 w 1458167" name="connsiteX0-197"/>
                <a:gd fmla="*/ 2598539 h 2598539" name="connsiteY0-198"/>
                <a:gd fmla="*/ 477837 w 1458167" name="connsiteX1-199"/>
                <a:gd fmla="*/ 1638895 h 2598539" name="connsiteY1-200"/>
                <a:gd fmla="*/ 0 w 1458167" name="connsiteX2-201"/>
                <a:gd fmla="*/ 1150739 h 2598539" name="connsiteY2-202"/>
                <a:gd fmla="*/ 76993 w 1458167" name="connsiteX3-203"/>
                <a:gd fmla="*/ 290314 h 2598539" name="connsiteY3-204"/>
                <a:gd fmla="*/ 1213643 w 1458167" name="connsiteX4-205"/>
                <a:gd fmla="*/ 241895 h 2598539" name="connsiteY4-206"/>
                <a:gd fmla="*/ 1359693 w 1458167" name="connsiteX5-207"/>
                <a:gd fmla="*/ 1315045 h 2598539" name="connsiteY5-208"/>
                <a:gd fmla="*/ 685800 w 1458167" name="connsiteX6-209"/>
                <a:gd fmla="*/ 2598539 h 2598539" name="connsiteY6-210"/>
                <a:gd fmla="*/ 761202 w 1533569" name="connsiteX0-211"/>
                <a:gd fmla="*/ 2598539 h 2598539" name="connsiteY0-212"/>
                <a:gd fmla="*/ 553239 w 1533569" name="connsiteX1-213"/>
                <a:gd fmla="*/ 1638895 h 2598539" name="connsiteY1-214"/>
                <a:gd fmla="*/ 75402 w 1533569" name="connsiteX2-215"/>
                <a:gd fmla="*/ 1150739 h 2598539" name="connsiteY2-216"/>
                <a:gd fmla="*/ 152395 w 1533569" name="connsiteX3-217"/>
                <a:gd fmla="*/ 290314 h 2598539" name="connsiteY3-218"/>
                <a:gd fmla="*/ 1289045 w 1533569" name="connsiteX4-219"/>
                <a:gd fmla="*/ 241895 h 2598539" name="connsiteY4-220"/>
                <a:gd fmla="*/ 1435095 w 1533569" name="connsiteX5-221"/>
                <a:gd fmla="*/ 1315045 h 2598539" name="connsiteY5-222"/>
                <a:gd fmla="*/ 761202 w 1533569" name="connsiteX6-223"/>
                <a:gd fmla="*/ 2598539 h 2598539" name="connsiteY6-224"/>
                <a:gd fmla="*/ 825046 w 1597413" name="connsiteX0-225"/>
                <a:gd fmla="*/ 2598539 h 2598539" name="connsiteY0-226"/>
                <a:gd fmla="*/ 617083 w 1597413" name="connsiteX1-227"/>
                <a:gd fmla="*/ 1638895 h 2598539" name="connsiteY1-228"/>
                <a:gd fmla="*/ 139246 w 1597413" name="connsiteX2-229"/>
                <a:gd fmla="*/ 1150739 h 2598539" name="connsiteY2-230"/>
                <a:gd fmla="*/ 216239 w 1597413" name="connsiteX3-231"/>
                <a:gd fmla="*/ 290314 h 2598539" name="connsiteY3-232"/>
                <a:gd fmla="*/ 1352889 w 1597413" name="connsiteX4-233"/>
                <a:gd fmla="*/ 241895 h 2598539" name="connsiteY4-234"/>
                <a:gd fmla="*/ 1498939 w 1597413" name="connsiteX5-235"/>
                <a:gd fmla="*/ 1315045 h 2598539" name="connsiteY5-236"/>
                <a:gd fmla="*/ 825046 w 1597413" name="connsiteX6-237"/>
                <a:gd fmla="*/ 2598539 h 2598539" name="connsiteY6-238"/>
                <a:gd fmla="*/ 818095 w 1590462" name="connsiteX0-239"/>
                <a:gd fmla="*/ 2598539 h 2598539" name="connsiteY0-240"/>
                <a:gd fmla="*/ 610132 w 1590462" name="connsiteX1-241"/>
                <a:gd fmla="*/ 1638895 h 2598539" name="connsiteY1-242"/>
                <a:gd fmla="*/ 132295 w 1590462" name="connsiteX2-243"/>
                <a:gd fmla="*/ 1150739 h 2598539" name="connsiteY2-244"/>
                <a:gd fmla="*/ 209288 w 1590462" name="connsiteX3-245"/>
                <a:gd fmla="*/ 290314 h 2598539" name="connsiteY3-246"/>
                <a:gd fmla="*/ 1345938 w 1590462" name="connsiteX4-247"/>
                <a:gd fmla="*/ 241895 h 2598539" name="connsiteY4-248"/>
                <a:gd fmla="*/ 1491988 w 1590462" name="connsiteX5-249"/>
                <a:gd fmla="*/ 1315045 h 2598539" name="connsiteY5-250"/>
                <a:gd fmla="*/ 818095 w 1590462" name="connsiteX6-251"/>
                <a:gd fmla="*/ 2598539 h 2598539" name="connsiteY6-25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b="b" l="l" r="r" t="t"/>
              <a:pathLst>
                <a:path h="2598539" w="1590462">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gradFill>
              <a:gsLst>
                <a:gs pos="0">
                  <a:srgbClr val="2C344B"/>
                </a:gs>
                <a:gs pos="100000">
                  <a:srgbClr val="21273E"/>
                </a:gs>
              </a:gsLst>
              <a:lin ang="0" scaled="0"/>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99"/>
            </a:p>
          </p:txBody>
        </p:sp>
        <p:grpSp>
          <p:nvGrpSpPr>
            <p:cNvPr id="19" name="Group 10"/>
            <p:cNvGrpSpPr/>
            <p:nvPr/>
          </p:nvGrpSpPr>
          <p:grpSpPr>
            <a:xfrm>
              <a:off x="5932270" y="1725091"/>
              <a:ext cx="421430" cy="394821"/>
              <a:chOff x="5368132" y="3540125"/>
              <a:chExt cx="465138" cy="435769"/>
            </a:xfrm>
            <a:solidFill>
              <a:schemeClr val="bg1"/>
            </a:solidFill>
            <a:effectLst/>
          </p:grpSpPr>
          <p:sp>
            <p:nvSpPr>
              <p:cNvPr id="39" name="îṣļîḑé-Freeform: Shape 11"/>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a:lstStyle/>
              <a:p>
                <a:pPr algn="ctr"/>
                <a:endParaRPr sz="2399"/>
              </a:p>
            </p:txBody>
          </p:sp>
          <p:sp>
            <p:nvSpPr>
              <p:cNvPr id="40" name="îṣļîḑé-Freeform: Shape 12"/>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a:lstStyle/>
              <a:p>
                <a:pPr algn="ctr"/>
                <a:endParaRPr sz="2399"/>
              </a:p>
            </p:txBody>
          </p:sp>
        </p:grpSp>
        <p:sp>
          <p:nvSpPr>
            <p:cNvPr id="20" name="îṣļîḑé-Freeform: Shape 14"/>
            <p:cNvSpPr/>
            <p:nvPr/>
          </p:nvSpPr>
          <p:spPr>
            <a:xfrm flipH="1" flipV="1" rot="18011664">
              <a:off x="6431131" y="3028743"/>
              <a:ext cx="1441202" cy="2354539"/>
            </a:xfrm>
            <a:custGeom>
              <a:gdLst>
                <a:gd fmla="*/ 590550 w 1276350" name="connsiteX0"/>
                <a:gd fmla="*/ 2349500 h 2349500" name="connsiteY0"/>
                <a:gd fmla="*/ 406400 w 1276350" name="connsiteX1"/>
                <a:gd fmla="*/ 1358900 h 2349500" name="connsiteY1"/>
                <a:gd fmla="*/ 0 w 1276350" name="connsiteX2"/>
                <a:gd fmla="*/ 958850 h 2349500" name="connsiteY2"/>
                <a:gd fmla="*/ 12700 w 1276350" name="connsiteX3"/>
                <a:gd fmla="*/ 50800 h 2349500" name="connsiteY3"/>
                <a:gd fmla="*/ 1130300 w 1276350" name="connsiteX4"/>
                <a:gd fmla="*/ 0 h 2349500" name="connsiteY4"/>
                <a:gd fmla="*/ 1276350 w 1276350" name="connsiteX5"/>
                <a:gd fmla="*/ 1073150 h 2349500" name="connsiteY5"/>
                <a:gd fmla="*/ 590550 w 1276350" name="connsiteX6"/>
                <a:gd fmla="*/ 2349500 h 2349500" name="connsiteY6"/>
                <a:gd fmla="*/ 590550 w 1276350" name="connsiteX0-1"/>
                <a:gd fmla="*/ 2349500 h 2349500" name="connsiteY0-2"/>
                <a:gd fmla="*/ 394494 w 1276350" name="connsiteX1-3"/>
                <a:gd fmla="*/ 1397000 h 2349500" name="connsiteY1-4"/>
                <a:gd fmla="*/ 0 w 1276350" name="connsiteX2-5"/>
                <a:gd fmla="*/ 958850 h 2349500" name="connsiteY2-6"/>
                <a:gd fmla="*/ 12700 w 1276350" name="connsiteX3-7"/>
                <a:gd fmla="*/ 50800 h 2349500" name="connsiteY3-8"/>
                <a:gd fmla="*/ 1130300 w 1276350" name="connsiteX4-9"/>
                <a:gd fmla="*/ 0 h 2349500" name="connsiteY4-10"/>
                <a:gd fmla="*/ 1276350 w 1276350" name="connsiteX5-11"/>
                <a:gd fmla="*/ 1073150 h 2349500" name="connsiteY5-12"/>
                <a:gd fmla="*/ 590550 w 1276350" name="connsiteX6-13"/>
                <a:gd fmla="*/ 2349500 h 2349500" name="connsiteY6-14"/>
                <a:gd fmla="*/ 673893 w 1359693" name="connsiteX0-15"/>
                <a:gd fmla="*/ 2349500 h 2349500" name="connsiteY0-16"/>
                <a:gd fmla="*/ 477837 w 1359693" name="connsiteX1-17"/>
                <a:gd fmla="*/ 1397000 h 2349500" name="connsiteY1-18"/>
                <a:gd fmla="*/ 0 w 1359693" name="connsiteX2-19"/>
                <a:gd fmla="*/ 908844 h 2349500" name="connsiteY2-20"/>
                <a:gd fmla="*/ 96043 w 1359693" name="connsiteX3-21"/>
                <a:gd fmla="*/ 50800 h 2349500" name="connsiteY3-22"/>
                <a:gd fmla="*/ 1213643 w 1359693" name="connsiteX4-23"/>
                <a:gd fmla="*/ 0 h 2349500" name="connsiteY4-24"/>
                <a:gd fmla="*/ 1359693 w 1359693" name="connsiteX5-25"/>
                <a:gd fmla="*/ 1073150 h 2349500" name="connsiteY5-26"/>
                <a:gd fmla="*/ 673893 w 1359693" name="connsiteX6-27"/>
                <a:gd fmla="*/ 2349500 h 2349500" name="connsiteY6-28"/>
                <a:gd fmla="*/ 673893 w 1359693" name="connsiteX0-29"/>
                <a:gd fmla="*/ 2349500 h 2349500" name="connsiteY0-30"/>
                <a:gd fmla="*/ 477837 w 1359693" name="connsiteX1-31"/>
                <a:gd fmla="*/ 1397000 h 2349500" name="connsiteY1-32"/>
                <a:gd fmla="*/ 0 w 1359693" name="connsiteX2-33"/>
                <a:gd fmla="*/ 908844 h 2349500" name="connsiteY2-34"/>
                <a:gd fmla="*/ 96043 w 1359693" name="connsiteX3-35"/>
                <a:gd fmla="*/ 50800 h 2349500" name="connsiteY3-36"/>
                <a:gd fmla="*/ 1213643 w 1359693" name="connsiteX4-37"/>
                <a:gd fmla="*/ 0 h 2349500" name="connsiteY4-38"/>
                <a:gd fmla="*/ 1359693 w 1359693" name="connsiteX5-39"/>
                <a:gd fmla="*/ 1073150 h 2349500" name="connsiteY5-40"/>
                <a:gd fmla="*/ 673893 w 1359693" name="connsiteX6-41"/>
                <a:gd fmla="*/ 2349500 h 2349500" name="connsiteY6-42"/>
                <a:gd fmla="*/ 673893 w 1359693" name="connsiteX0-43"/>
                <a:gd fmla="*/ 2349500 h 2349500" name="connsiteY0-44"/>
                <a:gd fmla="*/ 477837 w 1359693" name="connsiteX1-45"/>
                <a:gd fmla="*/ 1397000 h 2349500" name="connsiteY1-46"/>
                <a:gd fmla="*/ 0 w 1359693" name="connsiteX2-47"/>
                <a:gd fmla="*/ 908844 h 2349500" name="connsiteY2-48"/>
                <a:gd fmla="*/ 96043 w 1359693" name="connsiteX3-49"/>
                <a:gd fmla="*/ 50800 h 2349500" name="connsiteY3-50"/>
                <a:gd fmla="*/ 1213643 w 1359693" name="connsiteX4-51"/>
                <a:gd fmla="*/ 0 h 2349500" name="connsiteY4-52"/>
                <a:gd fmla="*/ 1359693 w 1359693" name="connsiteX5-53"/>
                <a:gd fmla="*/ 1073150 h 2349500" name="connsiteY5-54"/>
                <a:gd fmla="*/ 673893 w 1359693" name="connsiteX6-55"/>
                <a:gd fmla="*/ 2349500 h 2349500" name="connsiteY6-56"/>
                <a:gd fmla="*/ 673893 w 1359693" name="connsiteX0-57"/>
                <a:gd fmla="*/ 2349500 h 2349500" name="connsiteY0-58"/>
                <a:gd fmla="*/ 477837 w 1359693" name="connsiteX1-59"/>
                <a:gd fmla="*/ 1397000 h 2349500" name="connsiteY1-60"/>
                <a:gd fmla="*/ 0 w 1359693" name="connsiteX2-61"/>
                <a:gd fmla="*/ 908844 h 2349500" name="connsiteY2-62"/>
                <a:gd fmla="*/ 96043 w 1359693" name="connsiteX3-63"/>
                <a:gd fmla="*/ 50800 h 2349500" name="connsiteY3-64"/>
                <a:gd fmla="*/ 1213643 w 1359693" name="connsiteX4-65"/>
                <a:gd fmla="*/ 0 h 2349500" name="connsiteY4-66"/>
                <a:gd fmla="*/ 1359693 w 1359693" name="connsiteX5-67"/>
                <a:gd fmla="*/ 1073150 h 2349500" name="connsiteY5-68"/>
                <a:gd fmla="*/ 673893 w 1359693" name="connsiteX6-69"/>
                <a:gd fmla="*/ 2349500 h 2349500" name="connsiteY6-70"/>
                <a:gd fmla="*/ 685800 w 1359693" name="connsiteX0-71"/>
                <a:gd fmla="*/ 2356644 h 2356644" name="connsiteY0-72"/>
                <a:gd fmla="*/ 477837 w 1359693" name="connsiteX1-73"/>
                <a:gd fmla="*/ 1397000 h 2356644" name="connsiteY1-74"/>
                <a:gd fmla="*/ 0 w 1359693" name="connsiteX2-75"/>
                <a:gd fmla="*/ 908844 h 2356644" name="connsiteY2-76"/>
                <a:gd fmla="*/ 96043 w 1359693" name="connsiteX3-77"/>
                <a:gd fmla="*/ 50800 h 2356644" name="connsiteY3-78"/>
                <a:gd fmla="*/ 1213643 w 1359693" name="connsiteX4-79"/>
                <a:gd fmla="*/ 0 h 2356644" name="connsiteY4-80"/>
                <a:gd fmla="*/ 1359693 w 1359693" name="connsiteX5-81"/>
                <a:gd fmla="*/ 1073150 h 2356644" name="connsiteY5-82"/>
                <a:gd fmla="*/ 685800 w 1359693" name="connsiteX6-83"/>
                <a:gd fmla="*/ 2356644 h 2356644" name="connsiteY6-84"/>
                <a:gd fmla="*/ 685800 w 1359693" name="connsiteX0-85"/>
                <a:gd fmla="*/ 2356644 h 2356644" name="connsiteY0-86"/>
                <a:gd fmla="*/ 477837 w 1359693" name="connsiteX1-87"/>
                <a:gd fmla="*/ 1397000 h 2356644" name="connsiteY1-88"/>
                <a:gd fmla="*/ 0 w 1359693" name="connsiteX2-89"/>
                <a:gd fmla="*/ 908844 h 2356644" name="connsiteY2-90"/>
                <a:gd fmla="*/ 96043 w 1359693" name="connsiteX3-91"/>
                <a:gd fmla="*/ 50800 h 2356644" name="connsiteY3-92"/>
                <a:gd fmla="*/ 1213643 w 1359693" name="connsiteX4-93"/>
                <a:gd fmla="*/ 0 h 2356644" name="connsiteY4-94"/>
                <a:gd fmla="*/ 1359693 w 1359693" name="connsiteX5-95"/>
                <a:gd fmla="*/ 1073150 h 2356644" name="connsiteY5-96"/>
                <a:gd fmla="*/ 685800 w 1359693" name="connsiteX6-97"/>
                <a:gd fmla="*/ 2356644 h 2356644" name="connsiteY6-98"/>
                <a:gd fmla="*/ 685800 w 1359693" name="connsiteX0-99"/>
                <a:gd fmla="*/ 2356644 h 2356644" name="connsiteY0-100"/>
                <a:gd fmla="*/ 477837 w 1359693" name="connsiteX1-101"/>
                <a:gd fmla="*/ 1397000 h 2356644" name="connsiteY1-102"/>
                <a:gd fmla="*/ 0 w 1359693" name="connsiteX2-103"/>
                <a:gd fmla="*/ 908844 h 2356644" name="connsiteY2-104"/>
                <a:gd fmla="*/ 96043 w 1359693" name="connsiteX3-105"/>
                <a:gd fmla="*/ 50800 h 2356644" name="connsiteY3-106"/>
                <a:gd fmla="*/ 1213643 w 1359693" name="connsiteX4-107"/>
                <a:gd fmla="*/ 0 h 2356644" name="connsiteY4-108"/>
                <a:gd fmla="*/ 1359693 w 1359693" name="connsiteX5-109"/>
                <a:gd fmla="*/ 1073150 h 2356644" name="connsiteY5-110"/>
                <a:gd fmla="*/ 685800 w 1359693" name="connsiteX6-111"/>
                <a:gd fmla="*/ 2356644 h 2356644" name="connsiteY6-112"/>
                <a:gd fmla="*/ 685800 w 1359693" name="connsiteX0-113"/>
                <a:gd fmla="*/ 2356644 h 2356644" name="connsiteY0-114"/>
                <a:gd fmla="*/ 477837 w 1359693" name="connsiteX1-115"/>
                <a:gd fmla="*/ 1397000 h 2356644" name="connsiteY1-116"/>
                <a:gd fmla="*/ 0 w 1359693" name="connsiteX2-117"/>
                <a:gd fmla="*/ 908844 h 2356644" name="connsiteY2-118"/>
                <a:gd fmla="*/ 96043 w 1359693" name="connsiteX3-119"/>
                <a:gd fmla="*/ 50800 h 2356644" name="connsiteY3-120"/>
                <a:gd fmla="*/ 1213643 w 1359693" name="connsiteX4-121"/>
                <a:gd fmla="*/ 0 h 2356644" name="connsiteY4-122"/>
                <a:gd fmla="*/ 1359693 w 1359693" name="connsiteX5-123"/>
                <a:gd fmla="*/ 1073150 h 2356644" name="connsiteY5-124"/>
                <a:gd fmla="*/ 685800 w 1359693" name="connsiteX6-125"/>
                <a:gd fmla="*/ 2356644 h 2356644" name="connsiteY6-126"/>
                <a:gd fmla="*/ 685800 w 1404066" name="connsiteX0-127"/>
                <a:gd fmla="*/ 2356644 h 2356644" name="connsiteY0-128"/>
                <a:gd fmla="*/ 477837 w 1404066" name="connsiteX1-129"/>
                <a:gd fmla="*/ 1397000 h 2356644" name="connsiteY1-130"/>
                <a:gd fmla="*/ 0 w 1404066" name="connsiteX2-131"/>
                <a:gd fmla="*/ 908844 h 2356644" name="connsiteY2-132"/>
                <a:gd fmla="*/ 96043 w 1404066" name="connsiteX3-133"/>
                <a:gd fmla="*/ 50800 h 2356644" name="connsiteY3-134"/>
                <a:gd fmla="*/ 1213643 w 1404066" name="connsiteX4-135"/>
                <a:gd fmla="*/ 0 h 2356644" name="connsiteY4-136"/>
                <a:gd fmla="*/ 1359693 w 1404066" name="connsiteX5-137"/>
                <a:gd fmla="*/ 1073150 h 2356644" name="connsiteY5-138"/>
                <a:gd fmla="*/ 685800 w 1404066" name="connsiteX6-139"/>
                <a:gd fmla="*/ 2356644 h 2356644" name="connsiteY6-140"/>
                <a:gd fmla="*/ 685800 w 1444658" name="connsiteX0-141"/>
                <a:gd fmla="*/ 2356644 h 2356644" name="connsiteY0-142"/>
                <a:gd fmla="*/ 477837 w 1444658" name="connsiteX1-143"/>
                <a:gd fmla="*/ 1397000 h 2356644" name="connsiteY1-144"/>
                <a:gd fmla="*/ 0 w 1444658" name="connsiteX2-145"/>
                <a:gd fmla="*/ 908844 h 2356644" name="connsiteY2-146"/>
                <a:gd fmla="*/ 96043 w 1444658" name="connsiteX3-147"/>
                <a:gd fmla="*/ 50800 h 2356644" name="connsiteY3-148"/>
                <a:gd fmla="*/ 1213643 w 1444658" name="connsiteX4-149"/>
                <a:gd fmla="*/ 0 h 2356644" name="connsiteY4-150"/>
                <a:gd fmla="*/ 1359693 w 1444658" name="connsiteX5-151"/>
                <a:gd fmla="*/ 1073150 h 2356644" name="connsiteY5-152"/>
                <a:gd fmla="*/ 685800 w 1444658" name="connsiteX6-153"/>
                <a:gd fmla="*/ 2356644 h 2356644" name="connsiteY6-154"/>
                <a:gd fmla="*/ 685800 w 1458167" name="connsiteX0-155"/>
                <a:gd fmla="*/ 2356644 h 2356644" name="connsiteY0-156"/>
                <a:gd fmla="*/ 477837 w 1458167" name="connsiteX1-157"/>
                <a:gd fmla="*/ 1397000 h 2356644" name="connsiteY1-158"/>
                <a:gd fmla="*/ 0 w 1458167" name="connsiteX2-159"/>
                <a:gd fmla="*/ 908844 h 2356644" name="connsiteY2-160"/>
                <a:gd fmla="*/ 96043 w 1458167" name="connsiteX3-161"/>
                <a:gd fmla="*/ 50800 h 2356644" name="connsiteY3-162"/>
                <a:gd fmla="*/ 1213643 w 1458167" name="connsiteX4-163"/>
                <a:gd fmla="*/ 0 h 2356644" name="connsiteY4-164"/>
                <a:gd fmla="*/ 1359693 w 1458167" name="connsiteX5-165"/>
                <a:gd fmla="*/ 1073150 h 2356644" name="connsiteY5-166"/>
                <a:gd fmla="*/ 685800 w 1458167" name="connsiteX6-167"/>
                <a:gd fmla="*/ 2356644 h 2356644" name="connsiteY6-168"/>
                <a:gd fmla="*/ 685800 w 1458167" name="connsiteX0-169"/>
                <a:gd fmla="*/ 2484291 h 2484291" name="connsiteY0-170"/>
                <a:gd fmla="*/ 477837 w 1458167" name="connsiteX1-171"/>
                <a:gd fmla="*/ 1524647 h 2484291" name="connsiteY1-172"/>
                <a:gd fmla="*/ 0 w 1458167" name="connsiteX2-173"/>
                <a:gd fmla="*/ 1036491 h 2484291" name="connsiteY2-174"/>
                <a:gd fmla="*/ 96043 w 1458167" name="connsiteX3-175"/>
                <a:gd fmla="*/ 178447 h 2484291" name="connsiteY3-176"/>
                <a:gd fmla="*/ 1213643 w 1458167" name="connsiteX4-177"/>
                <a:gd fmla="*/ 127647 h 2484291" name="connsiteY4-178"/>
                <a:gd fmla="*/ 1359693 w 1458167" name="connsiteX5-179"/>
                <a:gd fmla="*/ 1200797 h 2484291" name="connsiteY5-180"/>
                <a:gd fmla="*/ 685800 w 1458167" name="connsiteX6-181"/>
                <a:gd fmla="*/ 2484291 h 2484291" name="connsiteY6-182"/>
                <a:gd fmla="*/ 685800 w 1458167" name="connsiteX0-183"/>
                <a:gd fmla="*/ 2484832 h 2484832" name="connsiteY0-184"/>
                <a:gd fmla="*/ 477837 w 1458167" name="connsiteX1-185"/>
                <a:gd fmla="*/ 1525188 h 2484832" name="connsiteY1-186"/>
                <a:gd fmla="*/ 0 w 1458167" name="connsiteX2-187"/>
                <a:gd fmla="*/ 1037032 h 2484832" name="connsiteY2-188"/>
                <a:gd fmla="*/ 76993 w 1458167" name="connsiteX3-189"/>
                <a:gd fmla="*/ 176607 h 2484832" name="connsiteY3-190"/>
                <a:gd fmla="*/ 1213643 w 1458167" name="connsiteX4-191"/>
                <a:gd fmla="*/ 128188 h 2484832" name="connsiteY4-192"/>
                <a:gd fmla="*/ 1359693 w 1458167" name="connsiteX5-193"/>
                <a:gd fmla="*/ 1201338 h 2484832" name="connsiteY5-194"/>
                <a:gd fmla="*/ 685800 w 1458167" name="connsiteX6-195"/>
                <a:gd fmla="*/ 2484832 h 2484832" name="connsiteY6-196"/>
                <a:gd fmla="*/ 685800 w 1458167" name="connsiteX0-197"/>
                <a:gd fmla="*/ 2598539 h 2598539" name="connsiteY0-198"/>
                <a:gd fmla="*/ 477837 w 1458167" name="connsiteX1-199"/>
                <a:gd fmla="*/ 1638895 h 2598539" name="connsiteY1-200"/>
                <a:gd fmla="*/ 0 w 1458167" name="connsiteX2-201"/>
                <a:gd fmla="*/ 1150739 h 2598539" name="connsiteY2-202"/>
                <a:gd fmla="*/ 76993 w 1458167" name="connsiteX3-203"/>
                <a:gd fmla="*/ 290314 h 2598539" name="connsiteY3-204"/>
                <a:gd fmla="*/ 1213643 w 1458167" name="connsiteX4-205"/>
                <a:gd fmla="*/ 241895 h 2598539" name="connsiteY4-206"/>
                <a:gd fmla="*/ 1359693 w 1458167" name="connsiteX5-207"/>
                <a:gd fmla="*/ 1315045 h 2598539" name="connsiteY5-208"/>
                <a:gd fmla="*/ 685800 w 1458167" name="connsiteX6-209"/>
                <a:gd fmla="*/ 2598539 h 2598539" name="connsiteY6-210"/>
                <a:gd fmla="*/ 761202 w 1533569" name="connsiteX0-211"/>
                <a:gd fmla="*/ 2598539 h 2598539" name="connsiteY0-212"/>
                <a:gd fmla="*/ 553239 w 1533569" name="connsiteX1-213"/>
                <a:gd fmla="*/ 1638895 h 2598539" name="connsiteY1-214"/>
                <a:gd fmla="*/ 75402 w 1533569" name="connsiteX2-215"/>
                <a:gd fmla="*/ 1150739 h 2598539" name="connsiteY2-216"/>
                <a:gd fmla="*/ 152395 w 1533569" name="connsiteX3-217"/>
                <a:gd fmla="*/ 290314 h 2598539" name="connsiteY3-218"/>
                <a:gd fmla="*/ 1289045 w 1533569" name="connsiteX4-219"/>
                <a:gd fmla="*/ 241895 h 2598539" name="connsiteY4-220"/>
                <a:gd fmla="*/ 1435095 w 1533569" name="connsiteX5-221"/>
                <a:gd fmla="*/ 1315045 h 2598539" name="connsiteY5-222"/>
                <a:gd fmla="*/ 761202 w 1533569" name="connsiteX6-223"/>
                <a:gd fmla="*/ 2598539 h 2598539" name="connsiteY6-224"/>
                <a:gd fmla="*/ 825046 w 1597413" name="connsiteX0-225"/>
                <a:gd fmla="*/ 2598539 h 2598539" name="connsiteY0-226"/>
                <a:gd fmla="*/ 617083 w 1597413" name="connsiteX1-227"/>
                <a:gd fmla="*/ 1638895 h 2598539" name="connsiteY1-228"/>
                <a:gd fmla="*/ 139246 w 1597413" name="connsiteX2-229"/>
                <a:gd fmla="*/ 1150739 h 2598539" name="connsiteY2-230"/>
                <a:gd fmla="*/ 216239 w 1597413" name="connsiteX3-231"/>
                <a:gd fmla="*/ 290314 h 2598539" name="connsiteY3-232"/>
                <a:gd fmla="*/ 1352889 w 1597413" name="connsiteX4-233"/>
                <a:gd fmla="*/ 241895 h 2598539" name="connsiteY4-234"/>
                <a:gd fmla="*/ 1498939 w 1597413" name="connsiteX5-235"/>
                <a:gd fmla="*/ 1315045 h 2598539" name="connsiteY5-236"/>
                <a:gd fmla="*/ 825046 w 1597413" name="connsiteX6-237"/>
                <a:gd fmla="*/ 2598539 h 2598539" name="connsiteY6-238"/>
                <a:gd fmla="*/ 818095 w 1590462" name="connsiteX0-239"/>
                <a:gd fmla="*/ 2598539 h 2598539" name="connsiteY0-240"/>
                <a:gd fmla="*/ 610132 w 1590462" name="connsiteX1-241"/>
                <a:gd fmla="*/ 1638895 h 2598539" name="connsiteY1-242"/>
                <a:gd fmla="*/ 132295 w 1590462" name="connsiteX2-243"/>
                <a:gd fmla="*/ 1150739 h 2598539" name="connsiteY2-244"/>
                <a:gd fmla="*/ 209288 w 1590462" name="connsiteX3-245"/>
                <a:gd fmla="*/ 290314 h 2598539" name="connsiteY3-246"/>
                <a:gd fmla="*/ 1345938 w 1590462" name="connsiteX4-247"/>
                <a:gd fmla="*/ 241895 h 2598539" name="connsiteY4-248"/>
                <a:gd fmla="*/ 1491988 w 1590462" name="connsiteX5-249"/>
                <a:gd fmla="*/ 1315045 h 2598539" name="connsiteY5-250"/>
                <a:gd fmla="*/ 818095 w 1590462" name="connsiteX6-251"/>
                <a:gd fmla="*/ 2598539 h 2598539" name="connsiteY6-25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b="b" l="l" r="r" t="t"/>
              <a:pathLst>
                <a:path h="2598539" w="1590462">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gradFill>
              <a:gsLst>
                <a:gs pos="0">
                  <a:srgbClr val="2C344B"/>
                </a:gs>
                <a:gs pos="100000">
                  <a:srgbClr val="21273E"/>
                </a:gs>
              </a:gsLst>
              <a:lin ang="0" scaled="0"/>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99"/>
            </a:p>
          </p:txBody>
        </p:sp>
        <p:grpSp>
          <p:nvGrpSpPr>
            <p:cNvPr id="21" name="Group 15"/>
            <p:cNvGrpSpPr/>
            <p:nvPr/>
          </p:nvGrpSpPr>
          <p:grpSpPr>
            <a:xfrm>
              <a:off x="7320657" y="4276320"/>
              <a:ext cx="420711" cy="368212"/>
              <a:chOff x="2581275" y="4469607"/>
              <a:chExt cx="464344" cy="406400"/>
            </a:xfrm>
            <a:solidFill>
              <a:schemeClr val="bg1"/>
            </a:solidFill>
            <a:effectLst/>
          </p:grpSpPr>
          <p:sp>
            <p:nvSpPr>
              <p:cNvPr id="37" name="îṣļîḑé-Freeform: Shape 16"/>
              <p:cNvSpPr/>
              <p:nvPr/>
            </p:nvSpPr>
            <p:spPr bwMode="auto">
              <a:xfrm>
                <a:off x="2654300" y="4541838"/>
                <a:ext cx="166688" cy="1095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a:lstStyle/>
              <a:p>
                <a:pPr algn="ctr"/>
                <a:endParaRPr sz="2399"/>
              </a:p>
            </p:txBody>
          </p:sp>
          <p:sp>
            <p:nvSpPr>
              <p:cNvPr id="38" name="îṣļîḑé-Freeform: Shape 17"/>
              <p:cNvSpPr/>
              <p:nvPr/>
            </p:nvSpPr>
            <p:spPr bwMode="auto">
              <a:xfrm>
                <a:off x="2581275" y="4469607"/>
                <a:ext cx="464344" cy="406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a:lstStyle/>
              <a:p>
                <a:pPr algn="ctr"/>
                <a:endParaRPr sz="2399"/>
              </a:p>
            </p:txBody>
          </p:sp>
        </p:grpSp>
        <p:sp>
          <p:nvSpPr>
            <p:cNvPr id="22" name="îṣļîḑé-Freeform: Shape 19"/>
            <p:cNvSpPr/>
            <p:nvPr/>
          </p:nvSpPr>
          <p:spPr>
            <a:xfrm flipH="1" flipV="1" rot="14441698">
              <a:off x="6429691" y="1823426"/>
              <a:ext cx="1441202" cy="2354539"/>
            </a:xfrm>
            <a:custGeom>
              <a:gdLst>
                <a:gd fmla="*/ 590550 w 1276350" name="connsiteX0"/>
                <a:gd fmla="*/ 2349500 h 2349500" name="connsiteY0"/>
                <a:gd fmla="*/ 406400 w 1276350" name="connsiteX1"/>
                <a:gd fmla="*/ 1358900 h 2349500" name="connsiteY1"/>
                <a:gd fmla="*/ 0 w 1276350" name="connsiteX2"/>
                <a:gd fmla="*/ 958850 h 2349500" name="connsiteY2"/>
                <a:gd fmla="*/ 12700 w 1276350" name="connsiteX3"/>
                <a:gd fmla="*/ 50800 h 2349500" name="connsiteY3"/>
                <a:gd fmla="*/ 1130300 w 1276350" name="connsiteX4"/>
                <a:gd fmla="*/ 0 h 2349500" name="connsiteY4"/>
                <a:gd fmla="*/ 1276350 w 1276350" name="connsiteX5"/>
                <a:gd fmla="*/ 1073150 h 2349500" name="connsiteY5"/>
                <a:gd fmla="*/ 590550 w 1276350" name="connsiteX6"/>
                <a:gd fmla="*/ 2349500 h 2349500" name="connsiteY6"/>
                <a:gd fmla="*/ 590550 w 1276350" name="connsiteX0-1"/>
                <a:gd fmla="*/ 2349500 h 2349500" name="connsiteY0-2"/>
                <a:gd fmla="*/ 394494 w 1276350" name="connsiteX1-3"/>
                <a:gd fmla="*/ 1397000 h 2349500" name="connsiteY1-4"/>
                <a:gd fmla="*/ 0 w 1276350" name="connsiteX2-5"/>
                <a:gd fmla="*/ 958850 h 2349500" name="connsiteY2-6"/>
                <a:gd fmla="*/ 12700 w 1276350" name="connsiteX3-7"/>
                <a:gd fmla="*/ 50800 h 2349500" name="connsiteY3-8"/>
                <a:gd fmla="*/ 1130300 w 1276350" name="connsiteX4-9"/>
                <a:gd fmla="*/ 0 h 2349500" name="connsiteY4-10"/>
                <a:gd fmla="*/ 1276350 w 1276350" name="connsiteX5-11"/>
                <a:gd fmla="*/ 1073150 h 2349500" name="connsiteY5-12"/>
                <a:gd fmla="*/ 590550 w 1276350" name="connsiteX6-13"/>
                <a:gd fmla="*/ 2349500 h 2349500" name="connsiteY6-14"/>
                <a:gd fmla="*/ 673893 w 1359693" name="connsiteX0-15"/>
                <a:gd fmla="*/ 2349500 h 2349500" name="connsiteY0-16"/>
                <a:gd fmla="*/ 477837 w 1359693" name="connsiteX1-17"/>
                <a:gd fmla="*/ 1397000 h 2349500" name="connsiteY1-18"/>
                <a:gd fmla="*/ 0 w 1359693" name="connsiteX2-19"/>
                <a:gd fmla="*/ 908844 h 2349500" name="connsiteY2-20"/>
                <a:gd fmla="*/ 96043 w 1359693" name="connsiteX3-21"/>
                <a:gd fmla="*/ 50800 h 2349500" name="connsiteY3-22"/>
                <a:gd fmla="*/ 1213643 w 1359693" name="connsiteX4-23"/>
                <a:gd fmla="*/ 0 h 2349500" name="connsiteY4-24"/>
                <a:gd fmla="*/ 1359693 w 1359693" name="connsiteX5-25"/>
                <a:gd fmla="*/ 1073150 h 2349500" name="connsiteY5-26"/>
                <a:gd fmla="*/ 673893 w 1359693" name="connsiteX6-27"/>
                <a:gd fmla="*/ 2349500 h 2349500" name="connsiteY6-28"/>
                <a:gd fmla="*/ 673893 w 1359693" name="connsiteX0-29"/>
                <a:gd fmla="*/ 2349500 h 2349500" name="connsiteY0-30"/>
                <a:gd fmla="*/ 477837 w 1359693" name="connsiteX1-31"/>
                <a:gd fmla="*/ 1397000 h 2349500" name="connsiteY1-32"/>
                <a:gd fmla="*/ 0 w 1359693" name="connsiteX2-33"/>
                <a:gd fmla="*/ 908844 h 2349500" name="connsiteY2-34"/>
                <a:gd fmla="*/ 96043 w 1359693" name="connsiteX3-35"/>
                <a:gd fmla="*/ 50800 h 2349500" name="connsiteY3-36"/>
                <a:gd fmla="*/ 1213643 w 1359693" name="connsiteX4-37"/>
                <a:gd fmla="*/ 0 h 2349500" name="connsiteY4-38"/>
                <a:gd fmla="*/ 1359693 w 1359693" name="connsiteX5-39"/>
                <a:gd fmla="*/ 1073150 h 2349500" name="connsiteY5-40"/>
                <a:gd fmla="*/ 673893 w 1359693" name="connsiteX6-41"/>
                <a:gd fmla="*/ 2349500 h 2349500" name="connsiteY6-42"/>
                <a:gd fmla="*/ 673893 w 1359693" name="connsiteX0-43"/>
                <a:gd fmla="*/ 2349500 h 2349500" name="connsiteY0-44"/>
                <a:gd fmla="*/ 477837 w 1359693" name="connsiteX1-45"/>
                <a:gd fmla="*/ 1397000 h 2349500" name="connsiteY1-46"/>
                <a:gd fmla="*/ 0 w 1359693" name="connsiteX2-47"/>
                <a:gd fmla="*/ 908844 h 2349500" name="connsiteY2-48"/>
                <a:gd fmla="*/ 96043 w 1359693" name="connsiteX3-49"/>
                <a:gd fmla="*/ 50800 h 2349500" name="connsiteY3-50"/>
                <a:gd fmla="*/ 1213643 w 1359693" name="connsiteX4-51"/>
                <a:gd fmla="*/ 0 h 2349500" name="connsiteY4-52"/>
                <a:gd fmla="*/ 1359693 w 1359693" name="connsiteX5-53"/>
                <a:gd fmla="*/ 1073150 h 2349500" name="connsiteY5-54"/>
                <a:gd fmla="*/ 673893 w 1359693" name="connsiteX6-55"/>
                <a:gd fmla="*/ 2349500 h 2349500" name="connsiteY6-56"/>
                <a:gd fmla="*/ 673893 w 1359693" name="connsiteX0-57"/>
                <a:gd fmla="*/ 2349500 h 2349500" name="connsiteY0-58"/>
                <a:gd fmla="*/ 477837 w 1359693" name="connsiteX1-59"/>
                <a:gd fmla="*/ 1397000 h 2349500" name="connsiteY1-60"/>
                <a:gd fmla="*/ 0 w 1359693" name="connsiteX2-61"/>
                <a:gd fmla="*/ 908844 h 2349500" name="connsiteY2-62"/>
                <a:gd fmla="*/ 96043 w 1359693" name="connsiteX3-63"/>
                <a:gd fmla="*/ 50800 h 2349500" name="connsiteY3-64"/>
                <a:gd fmla="*/ 1213643 w 1359693" name="connsiteX4-65"/>
                <a:gd fmla="*/ 0 h 2349500" name="connsiteY4-66"/>
                <a:gd fmla="*/ 1359693 w 1359693" name="connsiteX5-67"/>
                <a:gd fmla="*/ 1073150 h 2349500" name="connsiteY5-68"/>
                <a:gd fmla="*/ 673893 w 1359693" name="connsiteX6-69"/>
                <a:gd fmla="*/ 2349500 h 2349500" name="connsiteY6-70"/>
                <a:gd fmla="*/ 685800 w 1359693" name="connsiteX0-71"/>
                <a:gd fmla="*/ 2356644 h 2356644" name="connsiteY0-72"/>
                <a:gd fmla="*/ 477837 w 1359693" name="connsiteX1-73"/>
                <a:gd fmla="*/ 1397000 h 2356644" name="connsiteY1-74"/>
                <a:gd fmla="*/ 0 w 1359693" name="connsiteX2-75"/>
                <a:gd fmla="*/ 908844 h 2356644" name="connsiteY2-76"/>
                <a:gd fmla="*/ 96043 w 1359693" name="connsiteX3-77"/>
                <a:gd fmla="*/ 50800 h 2356644" name="connsiteY3-78"/>
                <a:gd fmla="*/ 1213643 w 1359693" name="connsiteX4-79"/>
                <a:gd fmla="*/ 0 h 2356644" name="connsiteY4-80"/>
                <a:gd fmla="*/ 1359693 w 1359693" name="connsiteX5-81"/>
                <a:gd fmla="*/ 1073150 h 2356644" name="connsiteY5-82"/>
                <a:gd fmla="*/ 685800 w 1359693" name="connsiteX6-83"/>
                <a:gd fmla="*/ 2356644 h 2356644" name="connsiteY6-84"/>
                <a:gd fmla="*/ 685800 w 1359693" name="connsiteX0-85"/>
                <a:gd fmla="*/ 2356644 h 2356644" name="connsiteY0-86"/>
                <a:gd fmla="*/ 477837 w 1359693" name="connsiteX1-87"/>
                <a:gd fmla="*/ 1397000 h 2356644" name="connsiteY1-88"/>
                <a:gd fmla="*/ 0 w 1359693" name="connsiteX2-89"/>
                <a:gd fmla="*/ 908844 h 2356644" name="connsiteY2-90"/>
                <a:gd fmla="*/ 96043 w 1359693" name="connsiteX3-91"/>
                <a:gd fmla="*/ 50800 h 2356644" name="connsiteY3-92"/>
                <a:gd fmla="*/ 1213643 w 1359693" name="connsiteX4-93"/>
                <a:gd fmla="*/ 0 h 2356644" name="connsiteY4-94"/>
                <a:gd fmla="*/ 1359693 w 1359693" name="connsiteX5-95"/>
                <a:gd fmla="*/ 1073150 h 2356644" name="connsiteY5-96"/>
                <a:gd fmla="*/ 685800 w 1359693" name="connsiteX6-97"/>
                <a:gd fmla="*/ 2356644 h 2356644" name="connsiteY6-98"/>
                <a:gd fmla="*/ 685800 w 1359693" name="connsiteX0-99"/>
                <a:gd fmla="*/ 2356644 h 2356644" name="connsiteY0-100"/>
                <a:gd fmla="*/ 477837 w 1359693" name="connsiteX1-101"/>
                <a:gd fmla="*/ 1397000 h 2356644" name="connsiteY1-102"/>
                <a:gd fmla="*/ 0 w 1359693" name="connsiteX2-103"/>
                <a:gd fmla="*/ 908844 h 2356644" name="connsiteY2-104"/>
                <a:gd fmla="*/ 96043 w 1359693" name="connsiteX3-105"/>
                <a:gd fmla="*/ 50800 h 2356644" name="connsiteY3-106"/>
                <a:gd fmla="*/ 1213643 w 1359693" name="connsiteX4-107"/>
                <a:gd fmla="*/ 0 h 2356644" name="connsiteY4-108"/>
                <a:gd fmla="*/ 1359693 w 1359693" name="connsiteX5-109"/>
                <a:gd fmla="*/ 1073150 h 2356644" name="connsiteY5-110"/>
                <a:gd fmla="*/ 685800 w 1359693" name="connsiteX6-111"/>
                <a:gd fmla="*/ 2356644 h 2356644" name="connsiteY6-112"/>
                <a:gd fmla="*/ 685800 w 1359693" name="connsiteX0-113"/>
                <a:gd fmla="*/ 2356644 h 2356644" name="connsiteY0-114"/>
                <a:gd fmla="*/ 477837 w 1359693" name="connsiteX1-115"/>
                <a:gd fmla="*/ 1397000 h 2356644" name="connsiteY1-116"/>
                <a:gd fmla="*/ 0 w 1359693" name="connsiteX2-117"/>
                <a:gd fmla="*/ 908844 h 2356644" name="connsiteY2-118"/>
                <a:gd fmla="*/ 96043 w 1359693" name="connsiteX3-119"/>
                <a:gd fmla="*/ 50800 h 2356644" name="connsiteY3-120"/>
                <a:gd fmla="*/ 1213643 w 1359693" name="connsiteX4-121"/>
                <a:gd fmla="*/ 0 h 2356644" name="connsiteY4-122"/>
                <a:gd fmla="*/ 1359693 w 1359693" name="connsiteX5-123"/>
                <a:gd fmla="*/ 1073150 h 2356644" name="connsiteY5-124"/>
                <a:gd fmla="*/ 685800 w 1359693" name="connsiteX6-125"/>
                <a:gd fmla="*/ 2356644 h 2356644" name="connsiteY6-126"/>
                <a:gd fmla="*/ 685800 w 1404066" name="connsiteX0-127"/>
                <a:gd fmla="*/ 2356644 h 2356644" name="connsiteY0-128"/>
                <a:gd fmla="*/ 477837 w 1404066" name="connsiteX1-129"/>
                <a:gd fmla="*/ 1397000 h 2356644" name="connsiteY1-130"/>
                <a:gd fmla="*/ 0 w 1404066" name="connsiteX2-131"/>
                <a:gd fmla="*/ 908844 h 2356644" name="connsiteY2-132"/>
                <a:gd fmla="*/ 96043 w 1404066" name="connsiteX3-133"/>
                <a:gd fmla="*/ 50800 h 2356644" name="connsiteY3-134"/>
                <a:gd fmla="*/ 1213643 w 1404066" name="connsiteX4-135"/>
                <a:gd fmla="*/ 0 h 2356644" name="connsiteY4-136"/>
                <a:gd fmla="*/ 1359693 w 1404066" name="connsiteX5-137"/>
                <a:gd fmla="*/ 1073150 h 2356644" name="connsiteY5-138"/>
                <a:gd fmla="*/ 685800 w 1404066" name="connsiteX6-139"/>
                <a:gd fmla="*/ 2356644 h 2356644" name="connsiteY6-140"/>
                <a:gd fmla="*/ 685800 w 1444658" name="connsiteX0-141"/>
                <a:gd fmla="*/ 2356644 h 2356644" name="connsiteY0-142"/>
                <a:gd fmla="*/ 477837 w 1444658" name="connsiteX1-143"/>
                <a:gd fmla="*/ 1397000 h 2356644" name="connsiteY1-144"/>
                <a:gd fmla="*/ 0 w 1444658" name="connsiteX2-145"/>
                <a:gd fmla="*/ 908844 h 2356644" name="connsiteY2-146"/>
                <a:gd fmla="*/ 96043 w 1444658" name="connsiteX3-147"/>
                <a:gd fmla="*/ 50800 h 2356644" name="connsiteY3-148"/>
                <a:gd fmla="*/ 1213643 w 1444658" name="connsiteX4-149"/>
                <a:gd fmla="*/ 0 h 2356644" name="connsiteY4-150"/>
                <a:gd fmla="*/ 1359693 w 1444658" name="connsiteX5-151"/>
                <a:gd fmla="*/ 1073150 h 2356644" name="connsiteY5-152"/>
                <a:gd fmla="*/ 685800 w 1444658" name="connsiteX6-153"/>
                <a:gd fmla="*/ 2356644 h 2356644" name="connsiteY6-154"/>
                <a:gd fmla="*/ 685800 w 1458167" name="connsiteX0-155"/>
                <a:gd fmla="*/ 2356644 h 2356644" name="connsiteY0-156"/>
                <a:gd fmla="*/ 477837 w 1458167" name="connsiteX1-157"/>
                <a:gd fmla="*/ 1397000 h 2356644" name="connsiteY1-158"/>
                <a:gd fmla="*/ 0 w 1458167" name="connsiteX2-159"/>
                <a:gd fmla="*/ 908844 h 2356644" name="connsiteY2-160"/>
                <a:gd fmla="*/ 96043 w 1458167" name="connsiteX3-161"/>
                <a:gd fmla="*/ 50800 h 2356644" name="connsiteY3-162"/>
                <a:gd fmla="*/ 1213643 w 1458167" name="connsiteX4-163"/>
                <a:gd fmla="*/ 0 h 2356644" name="connsiteY4-164"/>
                <a:gd fmla="*/ 1359693 w 1458167" name="connsiteX5-165"/>
                <a:gd fmla="*/ 1073150 h 2356644" name="connsiteY5-166"/>
                <a:gd fmla="*/ 685800 w 1458167" name="connsiteX6-167"/>
                <a:gd fmla="*/ 2356644 h 2356644" name="connsiteY6-168"/>
                <a:gd fmla="*/ 685800 w 1458167" name="connsiteX0-169"/>
                <a:gd fmla="*/ 2484291 h 2484291" name="connsiteY0-170"/>
                <a:gd fmla="*/ 477837 w 1458167" name="connsiteX1-171"/>
                <a:gd fmla="*/ 1524647 h 2484291" name="connsiteY1-172"/>
                <a:gd fmla="*/ 0 w 1458167" name="connsiteX2-173"/>
                <a:gd fmla="*/ 1036491 h 2484291" name="connsiteY2-174"/>
                <a:gd fmla="*/ 96043 w 1458167" name="connsiteX3-175"/>
                <a:gd fmla="*/ 178447 h 2484291" name="connsiteY3-176"/>
                <a:gd fmla="*/ 1213643 w 1458167" name="connsiteX4-177"/>
                <a:gd fmla="*/ 127647 h 2484291" name="connsiteY4-178"/>
                <a:gd fmla="*/ 1359693 w 1458167" name="connsiteX5-179"/>
                <a:gd fmla="*/ 1200797 h 2484291" name="connsiteY5-180"/>
                <a:gd fmla="*/ 685800 w 1458167" name="connsiteX6-181"/>
                <a:gd fmla="*/ 2484291 h 2484291" name="connsiteY6-182"/>
                <a:gd fmla="*/ 685800 w 1458167" name="connsiteX0-183"/>
                <a:gd fmla="*/ 2484832 h 2484832" name="connsiteY0-184"/>
                <a:gd fmla="*/ 477837 w 1458167" name="connsiteX1-185"/>
                <a:gd fmla="*/ 1525188 h 2484832" name="connsiteY1-186"/>
                <a:gd fmla="*/ 0 w 1458167" name="connsiteX2-187"/>
                <a:gd fmla="*/ 1037032 h 2484832" name="connsiteY2-188"/>
                <a:gd fmla="*/ 76993 w 1458167" name="connsiteX3-189"/>
                <a:gd fmla="*/ 176607 h 2484832" name="connsiteY3-190"/>
                <a:gd fmla="*/ 1213643 w 1458167" name="connsiteX4-191"/>
                <a:gd fmla="*/ 128188 h 2484832" name="connsiteY4-192"/>
                <a:gd fmla="*/ 1359693 w 1458167" name="connsiteX5-193"/>
                <a:gd fmla="*/ 1201338 h 2484832" name="connsiteY5-194"/>
                <a:gd fmla="*/ 685800 w 1458167" name="connsiteX6-195"/>
                <a:gd fmla="*/ 2484832 h 2484832" name="connsiteY6-196"/>
                <a:gd fmla="*/ 685800 w 1458167" name="connsiteX0-197"/>
                <a:gd fmla="*/ 2598539 h 2598539" name="connsiteY0-198"/>
                <a:gd fmla="*/ 477837 w 1458167" name="connsiteX1-199"/>
                <a:gd fmla="*/ 1638895 h 2598539" name="connsiteY1-200"/>
                <a:gd fmla="*/ 0 w 1458167" name="connsiteX2-201"/>
                <a:gd fmla="*/ 1150739 h 2598539" name="connsiteY2-202"/>
                <a:gd fmla="*/ 76993 w 1458167" name="connsiteX3-203"/>
                <a:gd fmla="*/ 290314 h 2598539" name="connsiteY3-204"/>
                <a:gd fmla="*/ 1213643 w 1458167" name="connsiteX4-205"/>
                <a:gd fmla="*/ 241895 h 2598539" name="connsiteY4-206"/>
                <a:gd fmla="*/ 1359693 w 1458167" name="connsiteX5-207"/>
                <a:gd fmla="*/ 1315045 h 2598539" name="connsiteY5-208"/>
                <a:gd fmla="*/ 685800 w 1458167" name="connsiteX6-209"/>
                <a:gd fmla="*/ 2598539 h 2598539" name="connsiteY6-210"/>
                <a:gd fmla="*/ 761202 w 1533569" name="connsiteX0-211"/>
                <a:gd fmla="*/ 2598539 h 2598539" name="connsiteY0-212"/>
                <a:gd fmla="*/ 553239 w 1533569" name="connsiteX1-213"/>
                <a:gd fmla="*/ 1638895 h 2598539" name="connsiteY1-214"/>
                <a:gd fmla="*/ 75402 w 1533569" name="connsiteX2-215"/>
                <a:gd fmla="*/ 1150739 h 2598539" name="connsiteY2-216"/>
                <a:gd fmla="*/ 152395 w 1533569" name="connsiteX3-217"/>
                <a:gd fmla="*/ 290314 h 2598539" name="connsiteY3-218"/>
                <a:gd fmla="*/ 1289045 w 1533569" name="connsiteX4-219"/>
                <a:gd fmla="*/ 241895 h 2598539" name="connsiteY4-220"/>
                <a:gd fmla="*/ 1435095 w 1533569" name="connsiteX5-221"/>
                <a:gd fmla="*/ 1315045 h 2598539" name="connsiteY5-222"/>
                <a:gd fmla="*/ 761202 w 1533569" name="connsiteX6-223"/>
                <a:gd fmla="*/ 2598539 h 2598539" name="connsiteY6-224"/>
                <a:gd fmla="*/ 825046 w 1597413" name="connsiteX0-225"/>
                <a:gd fmla="*/ 2598539 h 2598539" name="connsiteY0-226"/>
                <a:gd fmla="*/ 617083 w 1597413" name="connsiteX1-227"/>
                <a:gd fmla="*/ 1638895 h 2598539" name="connsiteY1-228"/>
                <a:gd fmla="*/ 139246 w 1597413" name="connsiteX2-229"/>
                <a:gd fmla="*/ 1150739 h 2598539" name="connsiteY2-230"/>
                <a:gd fmla="*/ 216239 w 1597413" name="connsiteX3-231"/>
                <a:gd fmla="*/ 290314 h 2598539" name="connsiteY3-232"/>
                <a:gd fmla="*/ 1352889 w 1597413" name="connsiteX4-233"/>
                <a:gd fmla="*/ 241895 h 2598539" name="connsiteY4-234"/>
                <a:gd fmla="*/ 1498939 w 1597413" name="connsiteX5-235"/>
                <a:gd fmla="*/ 1315045 h 2598539" name="connsiteY5-236"/>
                <a:gd fmla="*/ 825046 w 1597413" name="connsiteX6-237"/>
                <a:gd fmla="*/ 2598539 h 2598539" name="connsiteY6-238"/>
                <a:gd fmla="*/ 818095 w 1590462" name="connsiteX0-239"/>
                <a:gd fmla="*/ 2598539 h 2598539" name="connsiteY0-240"/>
                <a:gd fmla="*/ 610132 w 1590462" name="connsiteX1-241"/>
                <a:gd fmla="*/ 1638895 h 2598539" name="connsiteY1-242"/>
                <a:gd fmla="*/ 132295 w 1590462" name="connsiteX2-243"/>
                <a:gd fmla="*/ 1150739 h 2598539" name="connsiteY2-244"/>
                <a:gd fmla="*/ 209288 w 1590462" name="connsiteX3-245"/>
                <a:gd fmla="*/ 290314 h 2598539" name="connsiteY3-246"/>
                <a:gd fmla="*/ 1345938 w 1590462" name="connsiteX4-247"/>
                <a:gd fmla="*/ 241895 h 2598539" name="connsiteY4-248"/>
                <a:gd fmla="*/ 1491988 w 1590462" name="connsiteX5-249"/>
                <a:gd fmla="*/ 1315045 h 2598539" name="connsiteY5-250"/>
                <a:gd fmla="*/ 818095 w 1590462" name="connsiteX6-251"/>
                <a:gd fmla="*/ 2598539 h 2598539" name="connsiteY6-25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b="b" l="l" r="r" t="t"/>
              <a:pathLst>
                <a:path h="2598539" w="1590462">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gradFill>
              <a:gsLst>
                <a:gs pos="0">
                  <a:srgbClr val="2C344B"/>
                </a:gs>
                <a:gs pos="100000">
                  <a:srgbClr val="21273E"/>
                </a:gs>
              </a:gsLst>
              <a:lin ang="0" scaled="0"/>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99"/>
            </a:p>
          </p:txBody>
        </p:sp>
        <p:grpSp>
          <p:nvGrpSpPr>
            <p:cNvPr id="23" name="Group 20"/>
            <p:cNvGrpSpPr/>
            <p:nvPr/>
          </p:nvGrpSpPr>
          <p:grpSpPr>
            <a:xfrm>
              <a:off x="7422253" y="2560406"/>
              <a:ext cx="289104" cy="421430"/>
              <a:chOff x="5441157" y="4440238"/>
              <a:chExt cx="319088" cy="465138"/>
            </a:xfrm>
            <a:solidFill>
              <a:schemeClr val="bg1"/>
            </a:solidFill>
            <a:effectLst/>
          </p:grpSpPr>
          <p:sp>
            <p:nvSpPr>
              <p:cNvPr id="34" name="îṣļîḑé-Freeform: Shape 21"/>
              <p:cNvSpPr/>
              <p:nvPr/>
            </p:nvSpPr>
            <p:spPr bwMode="auto">
              <a:xfrm>
                <a:off x="5441157" y="4440238"/>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a:lstStyle/>
              <a:p>
                <a:pPr algn="ctr"/>
                <a:endParaRPr sz="2399"/>
              </a:p>
            </p:txBody>
          </p:sp>
          <p:sp>
            <p:nvSpPr>
              <p:cNvPr id="35" name="îṣļîḑé-Freeform: Shape 22"/>
              <p:cNvSpPr/>
              <p:nvPr/>
            </p:nvSpPr>
            <p:spPr bwMode="auto">
              <a:xfrm>
                <a:off x="5571332" y="4483894"/>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a:lstStyle/>
              <a:p>
                <a:pPr algn="ctr"/>
                <a:endParaRPr sz="2399"/>
              </a:p>
            </p:txBody>
          </p:sp>
          <p:sp>
            <p:nvSpPr>
              <p:cNvPr id="36" name="îṣļîḑé-Freeform: Shape 23"/>
              <p:cNvSpPr/>
              <p:nvPr/>
            </p:nvSpPr>
            <p:spPr bwMode="auto">
              <a:xfrm>
                <a:off x="5586413" y="4847432"/>
                <a:ext cx="28575"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a:lstStyle/>
              <a:p>
                <a:pPr algn="ctr"/>
                <a:endParaRPr sz="2399"/>
              </a:p>
            </p:txBody>
          </p:sp>
        </p:grpSp>
        <p:sp>
          <p:nvSpPr>
            <p:cNvPr id="24" name="îṣļîḑé-Freeform: Shape 25"/>
            <p:cNvSpPr/>
            <p:nvPr/>
          </p:nvSpPr>
          <p:spPr>
            <a:xfrm rot="14422133">
              <a:off x="4434734" y="3080523"/>
              <a:ext cx="1441202" cy="2354539"/>
            </a:xfrm>
            <a:custGeom>
              <a:gdLst>
                <a:gd fmla="*/ 590550 w 1276350" name="connsiteX0"/>
                <a:gd fmla="*/ 2349500 h 2349500" name="connsiteY0"/>
                <a:gd fmla="*/ 406400 w 1276350" name="connsiteX1"/>
                <a:gd fmla="*/ 1358900 h 2349500" name="connsiteY1"/>
                <a:gd fmla="*/ 0 w 1276350" name="connsiteX2"/>
                <a:gd fmla="*/ 958850 h 2349500" name="connsiteY2"/>
                <a:gd fmla="*/ 12700 w 1276350" name="connsiteX3"/>
                <a:gd fmla="*/ 50800 h 2349500" name="connsiteY3"/>
                <a:gd fmla="*/ 1130300 w 1276350" name="connsiteX4"/>
                <a:gd fmla="*/ 0 h 2349500" name="connsiteY4"/>
                <a:gd fmla="*/ 1276350 w 1276350" name="connsiteX5"/>
                <a:gd fmla="*/ 1073150 h 2349500" name="connsiteY5"/>
                <a:gd fmla="*/ 590550 w 1276350" name="connsiteX6"/>
                <a:gd fmla="*/ 2349500 h 2349500" name="connsiteY6"/>
                <a:gd fmla="*/ 590550 w 1276350" name="connsiteX0-1"/>
                <a:gd fmla="*/ 2349500 h 2349500" name="connsiteY0-2"/>
                <a:gd fmla="*/ 394494 w 1276350" name="connsiteX1-3"/>
                <a:gd fmla="*/ 1397000 h 2349500" name="connsiteY1-4"/>
                <a:gd fmla="*/ 0 w 1276350" name="connsiteX2-5"/>
                <a:gd fmla="*/ 958850 h 2349500" name="connsiteY2-6"/>
                <a:gd fmla="*/ 12700 w 1276350" name="connsiteX3-7"/>
                <a:gd fmla="*/ 50800 h 2349500" name="connsiteY3-8"/>
                <a:gd fmla="*/ 1130300 w 1276350" name="connsiteX4-9"/>
                <a:gd fmla="*/ 0 h 2349500" name="connsiteY4-10"/>
                <a:gd fmla="*/ 1276350 w 1276350" name="connsiteX5-11"/>
                <a:gd fmla="*/ 1073150 h 2349500" name="connsiteY5-12"/>
                <a:gd fmla="*/ 590550 w 1276350" name="connsiteX6-13"/>
                <a:gd fmla="*/ 2349500 h 2349500" name="connsiteY6-14"/>
                <a:gd fmla="*/ 673893 w 1359693" name="connsiteX0-15"/>
                <a:gd fmla="*/ 2349500 h 2349500" name="connsiteY0-16"/>
                <a:gd fmla="*/ 477837 w 1359693" name="connsiteX1-17"/>
                <a:gd fmla="*/ 1397000 h 2349500" name="connsiteY1-18"/>
                <a:gd fmla="*/ 0 w 1359693" name="connsiteX2-19"/>
                <a:gd fmla="*/ 908844 h 2349500" name="connsiteY2-20"/>
                <a:gd fmla="*/ 96043 w 1359693" name="connsiteX3-21"/>
                <a:gd fmla="*/ 50800 h 2349500" name="connsiteY3-22"/>
                <a:gd fmla="*/ 1213643 w 1359693" name="connsiteX4-23"/>
                <a:gd fmla="*/ 0 h 2349500" name="connsiteY4-24"/>
                <a:gd fmla="*/ 1359693 w 1359693" name="connsiteX5-25"/>
                <a:gd fmla="*/ 1073150 h 2349500" name="connsiteY5-26"/>
                <a:gd fmla="*/ 673893 w 1359693" name="connsiteX6-27"/>
                <a:gd fmla="*/ 2349500 h 2349500" name="connsiteY6-28"/>
                <a:gd fmla="*/ 673893 w 1359693" name="connsiteX0-29"/>
                <a:gd fmla="*/ 2349500 h 2349500" name="connsiteY0-30"/>
                <a:gd fmla="*/ 477837 w 1359693" name="connsiteX1-31"/>
                <a:gd fmla="*/ 1397000 h 2349500" name="connsiteY1-32"/>
                <a:gd fmla="*/ 0 w 1359693" name="connsiteX2-33"/>
                <a:gd fmla="*/ 908844 h 2349500" name="connsiteY2-34"/>
                <a:gd fmla="*/ 96043 w 1359693" name="connsiteX3-35"/>
                <a:gd fmla="*/ 50800 h 2349500" name="connsiteY3-36"/>
                <a:gd fmla="*/ 1213643 w 1359693" name="connsiteX4-37"/>
                <a:gd fmla="*/ 0 h 2349500" name="connsiteY4-38"/>
                <a:gd fmla="*/ 1359693 w 1359693" name="connsiteX5-39"/>
                <a:gd fmla="*/ 1073150 h 2349500" name="connsiteY5-40"/>
                <a:gd fmla="*/ 673893 w 1359693" name="connsiteX6-41"/>
                <a:gd fmla="*/ 2349500 h 2349500" name="connsiteY6-42"/>
                <a:gd fmla="*/ 673893 w 1359693" name="connsiteX0-43"/>
                <a:gd fmla="*/ 2349500 h 2349500" name="connsiteY0-44"/>
                <a:gd fmla="*/ 477837 w 1359693" name="connsiteX1-45"/>
                <a:gd fmla="*/ 1397000 h 2349500" name="connsiteY1-46"/>
                <a:gd fmla="*/ 0 w 1359693" name="connsiteX2-47"/>
                <a:gd fmla="*/ 908844 h 2349500" name="connsiteY2-48"/>
                <a:gd fmla="*/ 96043 w 1359693" name="connsiteX3-49"/>
                <a:gd fmla="*/ 50800 h 2349500" name="connsiteY3-50"/>
                <a:gd fmla="*/ 1213643 w 1359693" name="connsiteX4-51"/>
                <a:gd fmla="*/ 0 h 2349500" name="connsiteY4-52"/>
                <a:gd fmla="*/ 1359693 w 1359693" name="connsiteX5-53"/>
                <a:gd fmla="*/ 1073150 h 2349500" name="connsiteY5-54"/>
                <a:gd fmla="*/ 673893 w 1359693" name="connsiteX6-55"/>
                <a:gd fmla="*/ 2349500 h 2349500" name="connsiteY6-56"/>
                <a:gd fmla="*/ 673893 w 1359693" name="connsiteX0-57"/>
                <a:gd fmla="*/ 2349500 h 2349500" name="connsiteY0-58"/>
                <a:gd fmla="*/ 477837 w 1359693" name="connsiteX1-59"/>
                <a:gd fmla="*/ 1397000 h 2349500" name="connsiteY1-60"/>
                <a:gd fmla="*/ 0 w 1359693" name="connsiteX2-61"/>
                <a:gd fmla="*/ 908844 h 2349500" name="connsiteY2-62"/>
                <a:gd fmla="*/ 96043 w 1359693" name="connsiteX3-63"/>
                <a:gd fmla="*/ 50800 h 2349500" name="connsiteY3-64"/>
                <a:gd fmla="*/ 1213643 w 1359693" name="connsiteX4-65"/>
                <a:gd fmla="*/ 0 h 2349500" name="connsiteY4-66"/>
                <a:gd fmla="*/ 1359693 w 1359693" name="connsiteX5-67"/>
                <a:gd fmla="*/ 1073150 h 2349500" name="connsiteY5-68"/>
                <a:gd fmla="*/ 673893 w 1359693" name="connsiteX6-69"/>
                <a:gd fmla="*/ 2349500 h 2349500" name="connsiteY6-70"/>
                <a:gd fmla="*/ 685800 w 1359693" name="connsiteX0-71"/>
                <a:gd fmla="*/ 2356644 h 2356644" name="connsiteY0-72"/>
                <a:gd fmla="*/ 477837 w 1359693" name="connsiteX1-73"/>
                <a:gd fmla="*/ 1397000 h 2356644" name="connsiteY1-74"/>
                <a:gd fmla="*/ 0 w 1359693" name="connsiteX2-75"/>
                <a:gd fmla="*/ 908844 h 2356644" name="connsiteY2-76"/>
                <a:gd fmla="*/ 96043 w 1359693" name="connsiteX3-77"/>
                <a:gd fmla="*/ 50800 h 2356644" name="connsiteY3-78"/>
                <a:gd fmla="*/ 1213643 w 1359693" name="connsiteX4-79"/>
                <a:gd fmla="*/ 0 h 2356644" name="connsiteY4-80"/>
                <a:gd fmla="*/ 1359693 w 1359693" name="connsiteX5-81"/>
                <a:gd fmla="*/ 1073150 h 2356644" name="connsiteY5-82"/>
                <a:gd fmla="*/ 685800 w 1359693" name="connsiteX6-83"/>
                <a:gd fmla="*/ 2356644 h 2356644" name="connsiteY6-84"/>
                <a:gd fmla="*/ 685800 w 1359693" name="connsiteX0-85"/>
                <a:gd fmla="*/ 2356644 h 2356644" name="connsiteY0-86"/>
                <a:gd fmla="*/ 477837 w 1359693" name="connsiteX1-87"/>
                <a:gd fmla="*/ 1397000 h 2356644" name="connsiteY1-88"/>
                <a:gd fmla="*/ 0 w 1359693" name="connsiteX2-89"/>
                <a:gd fmla="*/ 908844 h 2356644" name="connsiteY2-90"/>
                <a:gd fmla="*/ 96043 w 1359693" name="connsiteX3-91"/>
                <a:gd fmla="*/ 50800 h 2356644" name="connsiteY3-92"/>
                <a:gd fmla="*/ 1213643 w 1359693" name="connsiteX4-93"/>
                <a:gd fmla="*/ 0 h 2356644" name="connsiteY4-94"/>
                <a:gd fmla="*/ 1359693 w 1359693" name="connsiteX5-95"/>
                <a:gd fmla="*/ 1073150 h 2356644" name="connsiteY5-96"/>
                <a:gd fmla="*/ 685800 w 1359693" name="connsiteX6-97"/>
                <a:gd fmla="*/ 2356644 h 2356644" name="connsiteY6-98"/>
                <a:gd fmla="*/ 685800 w 1359693" name="connsiteX0-99"/>
                <a:gd fmla="*/ 2356644 h 2356644" name="connsiteY0-100"/>
                <a:gd fmla="*/ 477837 w 1359693" name="connsiteX1-101"/>
                <a:gd fmla="*/ 1397000 h 2356644" name="connsiteY1-102"/>
                <a:gd fmla="*/ 0 w 1359693" name="connsiteX2-103"/>
                <a:gd fmla="*/ 908844 h 2356644" name="connsiteY2-104"/>
                <a:gd fmla="*/ 96043 w 1359693" name="connsiteX3-105"/>
                <a:gd fmla="*/ 50800 h 2356644" name="connsiteY3-106"/>
                <a:gd fmla="*/ 1213643 w 1359693" name="connsiteX4-107"/>
                <a:gd fmla="*/ 0 h 2356644" name="connsiteY4-108"/>
                <a:gd fmla="*/ 1359693 w 1359693" name="connsiteX5-109"/>
                <a:gd fmla="*/ 1073150 h 2356644" name="connsiteY5-110"/>
                <a:gd fmla="*/ 685800 w 1359693" name="connsiteX6-111"/>
                <a:gd fmla="*/ 2356644 h 2356644" name="connsiteY6-112"/>
                <a:gd fmla="*/ 685800 w 1359693" name="connsiteX0-113"/>
                <a:gd fmla="*/ 2356644 h 2356644" name="connsiteY0-114"/>
                <a:gd fmla="*/ 477837 w 1359693" name="connsiteX1-115"/>
                <a:gd fmla="*/ 1397000 h 2356644" name="connsiteY1-116"/>
                <a:gd fmla="*/ 0 w 1359693" name="connsiteX2-117"/>
                <a:gd fmla="*/ 908844 h 2356644" name="connsiteY2-118"/>
                <a:gd fmla="*/ 96043 w 1359693" name="connsiteX3-119"/>
                <a:gd fmla="*/ 50800 h 2356644" name="connsiteY3-120"/>
                <a:gd fmla="*/ 1213643 w 1359693" name="connsiteX4-121"/>
                <a:gd fmla="*/ 0 h 2356644" name="connsiteY4-122"/>
                <a:gd fmla="*/ 1359693 w 1359693" name="connsiteX5-123"/>
                <a:gd fmla="*/ 1073150 h 2356644" name="connsiteY5-124"/>
                <a:gd fmla="*/ 685800 w 1359693" name="connsiteX6-125"/>
                <a:gd fmla="*/ 2356644 h 2356644" name="connsiteY6-126"/>
                <a:gd fmla="*/ 685800 w 1404066" name="connsiteX0-127"/>
                <a:gd fmla="*/ 2356644 h 2356644" name="connsiteY0-128"/>
                <a:gd fmla="*/ 477837 w 1404066" name="connsiteX1-129"/>
                <a:gd fmla="*/ 1397000 h 2356644" name="connsiteY1-130"/>
                <a:gd fmla="*/ 0 w 1404066" name="connsiteX2-131"/>
                <a:gd fmla="*/ 908844 h 2356644" name="connsiteY2-132"/>
                <a:gd fmla="*/ 96043 w 1404066" name="connsiteX3-133"/>
                <a:gd fmla="*/ 50800 h 2356644" name="connsiteY3-134"/>
                <a:gd fmla="*/ 1213643 w 1404066" name="connsiteX4-135"/>
                <a:gd fmla="*/ 0 h 2356644" name="connsiteY4-136"/>
                <a:gd fmla="*/ 1359693 w 1404066" name="connsiteX5-137"/>
                <a:gd fmla="*/ 1073150 h 2356644" name="connsiteY5-138"/>
                <a:gd fmla="*/ 685800 w 1404066" name="connsiteX6-139"/>
                <a:gd fmla="*/ 2356644 h 2356644" name="connsiteY6-140"/>
                <a:gd fmla="*/ 685800 w 1444658" name="connsiteX0-141"/>
                <a:gd fmla="*/ 2356644 h 2356644" name="connsiteY0-142"/>
                <a:gd fmla="*/ 477837 w 1444658" name="connsiteX1-143"/>
                <a:gd fmla="*/ 1397000 h 2356644" name="connsiteY1-144"/>
                <a:gd fmla="*/ 0 w 1444658" name="connsiteX2-145"/>
                <a:gd fmla="*/ 908844 h 2356644" name="connsiteY2-146"/>
                <a:gd fmla="*/ 96043 w 1444658" name="connsiteX3-147"/>
                <a:gd fmla="*/ 50800 h 2356644" name="connsiteY3-148"/>
                <a:gd fmla="*/ 1213643 w 1444658" name="connsiteX4-149"/>
                <a:gd fmla="*/ 0 h 2356644" name="connsiteY4-150"/>
                <a:gd fmla="*/ 1359693 w 1444658" name="connsiteX5-151"/>
                <a:gd fmla="*/ 1073150 h 2356644" name="connsiteY5-152"/>
                <a:gd fmla="*/ 685800 w 1444658" name="connsiteX6-153"/>
                <a:gd fmla="*/ 2356644 h 2356644" name="connsiteY6-154"/>
                <a:gd fmla="*/ 685800 w 1458167" name="connsiteX0-155"/>
                <a:gd fmla="*/ 2356644 h 2356644" name="connsiteY0-156"/>
                <a:gd fmla="*/ 477837 w 1458167" name="connsiteX1-157"/>
                <a:gd fmla="*/ 1397000 h 2356644" name="connsiteY1-158"/>
                <a:gd fmla="*/ 0 w 1458167" name="connsiteX2-159"/>
                <a:gd fmla="*/ 908844 h 2356644" name="connsiteY2-160"/>
                <a:gd fmla="*/ 96043 w 1458167" name="connsiteX3-161"/>
                <a:gd fmla="*/ 50800 h 2356644" name="connsiteY3-162"/>
                <a:gd fmla="*/ 1213643 w 1458167" name="connsiteX4-163"/>
                <a:gd fmla="*/ 0 h 2356644" name="connsiteY4-164"/>
                <a:gd fmla="*/ 1359693 w 1458167" name="connsiteX5-165"/>
                <a:gd fmla="*/ 1073150 h 2356644" name="connsiteY5-166"/>
                <a:gd fmla="*/ 685800 w 1458167" name="connsiteX6-167"/>
                <a:gd fmla="*/ 2356644 h 2356644" name="connsiteY6-168"/>
                <a:gd fmla="*/ 685800 w 1458167" name="connsiteX0-169"/>
                <a:gd fmla="*/ 2484291 h 2484291" name="connsiteY0-170"/>
                <a:gd fmla="*/ 477837 w 1458167" name="connsiteX1-171"/>
                <a:gd fmla="*/ 1524647 h 2484291" name="connsiteY1-172"/>
                <a:gd fmla="*/ 0 w 1458167" name="connsiteX2-173"/>
                <a:gd fmla="*/ 1036491 h 2484291" name="connsiteY2-174"/>
                <a:gd fmla="*/ 96043 w 1458167" name="connsiteX3-175"/>
                <a:gd fmla="*/ 178447 h 2484291" name="connsiteY3-176"/>
                <a:gd fmla="*/ 1213643 w 1458167" name="connsiteX4-177"/>
                <a:gd fmla="*/ 127647 h 2484291" name="connsiteY4-178"/>
                <a:gd fmla="*/ 1359693 w 1458167" name="connsiteX5-179"/>
                <a:gd fmla="*/ 1200797 h 2484291" name="connsiteY5-180"/>
                <a:gd fmla="*/ 685800 w 1458167" name="connsiteX6-181"/>
                <a:gd fmla="*/ 2484291 h 2484291" name="connsiteY6-182"/>
                <a:gd fmla="*/ 685800 w 1458167" name="connsiteX0-183"/>
                <a:gd fmla="*/ 2484832 h 2484832" name="connsiteY0-184"/>
                <a:gd fmla="*/ 477837 w 1458167" name="connsiteX1-185"/>
                <a:gd fmla="*/ 1525188 h 2484832" name="connsiteY1-186"/>
                <a:gd fmla="*/ 0 w 1458167" name="connsiteX2-187"/>
                <a:gd fmla="*/ 1037032 h 2484832" name="connsiteY2-188"/>
                <a:gd fmla="*/ 76993 w 1458167" name="connsiteX3-189"/>
                <a:gd fmla="*/ 176607 h 2484832" name="connsiteY3-190"/>
                <a:gd fmla="*/ 1213643 w 1458167" name="connsiteX4-191"/>
                <a:gd fmla="*/ 128188 h 2484832" name="connsiteY4-192"/>
                <a:gd fmla="*/ 1359693 w 1458167" name="connsiteX5-193"/>
                <a:gd fmla="*/ 1201338 h 2484832" name="connsiteY5-194"/>
                <a:gd fmla="*/ 685800 w 1458167" name="connsiteX6-195"/>
                <a:gd fmla="*/ 2484832 h 2484832" name="connsiteY6-196"/>
                <a:gd fmla="*/ 685800 w 1458167" name="connsiteX0-197"/>
                <a:gd fmla="*/ 2598539 h 2598539" name="connsiteY0-198"/>
                <a:gd fmla="*/ 477837 w 1458167" name="connsiteX1-199"/>
                <a:gd fmla="*/ 1638895 h 2598539" name="connsiteY1-200"/>
                <a:gd fmla="*/ 0 w 1458167" name="connsiteX2-201"/>
                <a:gd fmla="*/ 1150739 h 2598539" name="connsiteY2-202"/>
                <a:gd fmla="*/ 76993 w 1458167" name="connsiteX3-203"/>
                <a:gd fmla="*/ 290314 h 2598539" name="connsiteY3-204"/>
                <a:gd fmla="*/ 1213643 w 1458167" name="connsiteX4-205"/>
                <a:gd fmla="*/ 241895 h 2598539" name="connsiteY4-206"/>
                <a:gd fmla="*/ 1359693 w 1458167" name="connsiteX5-207"/>
                <a:gd fmla="*/ 1315045 h 2598539" name="connsiteY5-208"/>
                <a:gd fmla="*/ 685800 w 1458167" name="connsiteX6-209"/>
                <a:gd fmla="*/ 2598539 h 2598539" name="connsiteY6-210"/>
                <a:gd fmla="*/ 761202 w 1533569" name="connsiteX0-211"/>
                <a:gd fmla="*/ 2598539 h 2598539" name="connsiteY0-212"/>
                <a:gd fmla="*/ 553239 w 1533569" name="connsiteX1-213"/>
                <a:gd fmla="*/ 1638895 h 2598539" name="connsiteY1-214"/>
                <a:gd fmla="*/ 75402 w 1533569" name="connsiteX2-215"/>
                <a:gd fmla="*/ 1150739 h 2598539" name="connsiteY2-216"/>
                <a:gd fmla="*/ 152395 w 1533569" name="connsiteX3-217"/>
                <a:gd fmla="*/ 290314 h 2598539" name="connsiteY3-218"/>
                <a:gd fmla="*/ 1289045 w 1533569" name="connsiteX4-219"/>
                <a:gd fmla="*/ 241895 h 2598539" name="connsiteY4-220"/>
                <a:gd fmla="*/ 1435095 w 1533569" name="connsiteX5-221"/>
                <a:gd fmla="*/ 1315045 h 2598539" name="connsiteY5-222"/>
                <a:gd fmla="*/ 761202 w 1533569" name="connsiteX6-223"/>
                <a:gd fmla="*/ 2598539 h 2598539" name="connsiteY6-224"/>
                <a:gd fmla="*/ 825046 w 1597413" name="connsiteX0-225"/>
                <a:gd fmla="*/ 2598539 h 2598539" name="connsiteY0-226"/>
                <a:gd fmla="*/ 617083 w 1597413" name="connsiteX1-227"/>
                <a:gd fmla="*/ 1638895 h 2598539" name="connsiteY1-228"/>
                <a:gd fmla="*/ 139246 w 1597413" name="connsiteX2-229"/>
                <a:gd fmla="*/ 1150739 h 2598539" name="connsiteY2-230"/>
                <a:gd fmla="*/ 216239 w 1597413" name="connsiteX3-231"/>
                <a:gd fmla="*/ 290314 h 2598539" name="connsiteY3-232"/>
                <a:gd fmla="*/ 1352889 w 1597413" name="connsiteX4-233"/>
                <a:gd fmla="*/ 241895 h 2598539" name="connsiteY4-234"/>
                <a:gd fmla="*/ 1498939 w 1597413" name="connsiteX5-235"/>
                <a:gd fmla="*/ 1315045 h 2598539" name="connsiteY5-236"/>
                <a:gd fmla="*/ 825046 w 1597413" name="connsiteX6-237"/>
                <a:gd fmla="*/ 2598539 h 2598539" name="connsiteY6-238"/>
                <a:gd fmla="*/ 818095 w 1590462" name="connsiteX0-239"/>
                <a:gd fmla="*/ 2598539 h 2598539" name="connsiteY0-240"/>
                <a:gd fmla="*/ 610132 w 1590462" name="connsiteX1-241"/>
                <a:gd fmla="*/ 1638895 h 2598539" name="connsiteY1-242"/>
                <a:gd fmla="*/ 132295 w 1590462" name="connsiteX2-243"/>
                <a:gd fmla="*/ 1150739 h 2598539" name="connsiteY2-244"/>
                <a:gd fmla="*/ 209288 w 1590462" name="connsiteX3-245"/>
                <a:gd fmla="*/ 290314 h 2598539" name="connsiteY3-246"/>
                <a:gd fmla="*/ 1345938 w 1590462" name="connsiteX4-247"/>
                <a:gd fmla="*/ 241895 h 2598539" name="connsiteY4-248"/>
                <a:gd fmla="*/ 1491988 w 1590462" name="connsiteX5-249"/>
                <a:gd fmla="*/ 1315045 h 2598539" name="connsiteY5-250"/>
                <a:gd fmla="*/ 818095 w 1590462" name="connsiteX6-251"/>
                <a:gd fmla="*/ 2598539 h 2598539" name="connsiteY6-25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b="b" l="l" r="r" t="t"/>
              <a:pathLst>
                <a:path h="2598539" w="1590462">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gradFill>
              <a:gsLst>
                <a:gs pos="0">
                  <a:srgbClr val="2C344B"/>
                </a:gs>
                <a:gs pos="100000">
                  <a:srgbClr val="21273E"/>
                </a:gs>
              </a:gsLst>
              <a:lin ang="0" scaled="0"/>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99"/>
            </a:p>
          </p:txBody>
        </p:sp>
        <p:grpSp>
          <p:nvGrpSpPr>
            <p:cNvPr id="25" name="Group 26"/>
            <p:cNvGrpSpPr/>
            <p:nvPr/>
          </p:nvGrpSpPr>
          <p:grpSpPr>
            <a:xfrm>
              <a:off x="4525037" y="4288871"/>
              <a:ext cx="421430" cy="394821"/>
              <a:chOff x="5368132" y="3540125"/>
              <a:chExt cx="465138" cy="435769"/>
            </a:xfrm>
            <a:solidFill>
              <a:schemeClr val="bg1"/>
            </a:solidFill>
            <a:effectLst/>
          </p:grpSpPr>
          <p:sp>
            <p:nvSpPr>
              <p:cNvPr id="32" name="îṣļîḑé-Freeform: Shape 27"/>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a:lstStyle/>
              <a:p>
                <a:pPr algn="ctr"/>
                <a:endParaRPr sz="2399"/>
              </a:p>
            </p:txBody>
          </p:sp>
          <p:sp>
            <p:nvSpPr>
              <p:cNvPr id="33" name="îṣļîḑé-Freeform: Shape 28"/>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a:lstStyle/>
              <a:p>
                <a:pPr algn="ctr"/>
                <a:endParaRPr sz="2399"/>
              </a:p>
            </p:txBody>
          </p:sp>
        </p:grpSp>
        <p:sp>
          <p:nvSpPr>
            <p:cNvPr id="26" name="îṣļîḑé-Freeform: Shape 30"/>
            <p:cNvSpPr/>
            <p:nvPr/>
          </p:nvSpPr>
          <p:spPr>
            <a:xfrm flipH="1" flipV="1" rot="151980">
              <a:off x="5449473" y="3642189"/>
              <a:ext cx="1441203" cy="2354539"/>
            </a:xfrm>
            <a:custGeom>
              <a:gdLst>
                <a:gd fmla="*/ 590550 w 1276350" name="connsiteX0"/>
                <a:gd fmla="*/ 2349500 h 2349500" name="connsiteY0"/>
                <a:gd fmla="*/ 406400 w 1276350" name="connsiteX1"/>
                <a:gd fmla="*/ 1358900 h 2349500" name="connsiteY1"/>
                <a:gd fmla="*/ 0 w 1276350" name="connsiteX2"/>
                <a:gd fmla="*/ 958850 h 2349500" name="connsiteY2"/>
                <a:gd fmla="*/ 12700 w 1276350" name="connsiteX3"/>
                <a:gd fmla="*/ 50800 h 2349500" name="connsiteY3"/>
                <a:gd fmla="*/ 1130300 w 1276350" name="connsiteX4"/>
                <a:gd fmla="*/ 0 h 2349500" name="connsiteY4"/>
                <a:gd fmla="*/ 1276350 w 1276350" name="connsiteX5"/>
                <a:gd fmla="*/ 1073150 h 2349500" name="connsiteY5"/>
                <a:gd fmla="*/ 590550 w 1276350" name="connsiteX6"/>
                <a:gd fmla="*/ 2349500 h 2349500" name="connsiteY6"/>
                <a:gd fmla="*/ 590550 w 1276350" name="connsiteX0-1"/>
                <a:gd fmla="*/ 2349500 h 2349500" name="connsiteY0-2"/>
                <a:gd fmla="*/ 394494 w 1276350" name="connsiteX1-3"/>
                <a:gd fmla="*/ 1397000 h 2349500" name="connsiteY1-4"/>
                <a:gd fmla="*/ 0 w 1276350" name="connsiteX2-5"/>
                <a:gd fmla="*/ 958850 h 2349500" name="connsiteY2-6"/>
                <a:gd fmla="*/ 12700 w 1276350" name="connsiteX3-7"/>
                <a:gd fmla="*/ 50800 h 2349500" name="connsiteY3-8"/>
                <a:gd fmla="*/ 1130300 w 1276350" name="connsiteX4-9"/>
                <a:gd fmla="*/ 0 h 2349500" name="connsiteY4-10"/>
                <a:gd fmla="*/ 1276350 w 1276350" name="connsiteX5-11"/>
                <a:gd fmla="*/ 1073150 h 2349500" name="connsiteY5-12"/>
                <a:gd fmla="*/ 590550 w 1276350" name="connsiteX6-13"/>
                <a:gd fmla="*/ 2349500 h 2349500" name="connsiteY6-14"/>
                <a:gd fmla="*/ 673893 w 1359693" name="connsiteX0-15"/>
                <a:gd fmla="*/ 2349500 h 2349500" name="connsiteY0-16"/>
                <a:gd fmla="*/ 477837 w 1359693" name="connsiteX1-17"/>
                <a:gd fmla="*/ 1397000 h 2349500" name="connsiteY1-18"/>
                <a:gd fmla="*/ 0 w 1359693" name="connsiteX2-19"/>
                <a:gd fmla="*/ 908844 h 2349500" name="connsiteY2-20"/>
                <a:gd fmla="*/ 96043 w 1359693" name="connsiteX3-21"/>
                <a:gd fmla="*/ 50800 h 2349500" name="connsiteY3-22"/>
                <a:gd fmla="*/ 1213643 w 1359693" name="connsiteX4-23"/>
                <a:gd fmla="*/ 0 h 2349500" name="connsiteY4-24"/>
                <a:gd fmla="*/ 1359693 w 1359693" name="connsiteX5-25"/>
                <a:gd fmla="*/ 1073150 h 2349500" name="connsiteY5-26"/>
                <a:gd fmla="*/ 673893 w 1359693" name="connsiteX6-27"/>
                <a:gd fmla="*/ 2349500 h 2349500" name="connsiteY6-28"/>
                <a:gd fmla="*/ 673893 w 1359693" name="connsiteX0-29"/>
                <a:gd fmla="*/ 2349500 h 2349500" name="connsiteY0-30"/>
                <a:gd fmla="*/ 477837 w 1359693" name="connsiteX1-31"/>
                <a:gd fmla="*/ 1397000 h 2349500" name="connsiteY1-32"/>
                <a:gd fmla="*/ 0 w 1359693" name="connsiteX2-33"/>
                <a:gd fmla="*/ 908844 h 2349500" name="connsiteY2-34"/>
                <a:gd fmla="*/ 96043 w 1359693" name="connsiteX3-35"/>
                <a:gd fmla="*/ 50800 h 2349500" name="connsiteY3-36"/>
                <a:gd fmla="*/ 1213643 w 1359693" name="connsiteX4-37"/>
                <a:gd fmla="*/ 0 h 2349500" name="connsiteY4-38"/>
                <a:gd fmla="*/ 1359693 w 1359693" name="connsiteX5-39"/>
                <a:gd fmla="*/ 1073150 h 2349500" name="connsiteY5-40"/>
                <a:gd fmla="*/ 673893 w 1359693" name="connsiteX6-41"/>
                <a:gd fmla="*/ 2349500 h 2349500" name="connsiteY6-42"/>
                <a:gd fmla="*/ 673893 w 1359693" name="connsiteX0-43"/>
                <a:gd fmla="*/ 2349500 h 2349500" name="connsiteY0-44"/>
                <a:gd fmla="*/ 477837 w 1359693" name="connsiteX1-45"/>
                <a:gd fmla="*/ 1397000 h 2349500" name="connsiteY1-46"/>
                <a:gd fmla="*/ 0 w 1359693" name="connsiteX2-47"/>
                <a:gd fmla="*/ 908844 h 2349500" name="connsiteY2-48"/>
                <a:gd fmla="*/ 96043 w 1359693" name="connsiteX3-49"/>
                <a:gd fmla="*/ 50800 h 2349500" name="connsiteY3-50"/>
                <a:gd fmla="*/ 1213643 w 1359693" name="connsiteX4-51"/>
                <a:gd fmla="*/ 0 h 2349500" name="connsiteY4-52"/>
                <a:gd fmla="*/ 1359693 w 1359693" name="connsiteX5-53"/>
                <a:gd fmla="*/ 1073150 h 2349500" name="connsiteY5-54"/>
                <a:gd fmla="*/ 673893 w 1359693" name="connsiteX6-55"/>
                <a:gd fmla="*/ 2349500 h 2349500" name="connsiteY6-56"/>
                <a:gd fmla="*/ 673893 w 1359693" name="connsiteX0-57"/>
                <a:gd fmla="*/ 2349500 h 2349500" name="connsiteY0-58"/>
                <a:gd fmla="*/ 477837 w 1359693" name="connsiteX1-59"/>
                <a:gd fmla="*/ 1397000 h 2349500" name="connsiteY1-60"/>
                <a:gd fmla="*/ 0 w 1359693" name="connsiteX2-61"/>
                <a:gd fmla="*/ 908844 h 2349500" name="connsiteY2-62"/>
                <a:gd fmla="*/ 96043 w 1359693" name="connsiteX3-63"/>
                <a:gd fmla="*/ 50800 h 2349500" name="connsiteY3-64"/>
                <a:gd fmla="*/ 1213643 w 1359693" name="connsiteX4-65"/>
                <a:gd fmla="*/ 0 h 2349500" name="connsiteY4-66"/>
                <a:gd fmla="*/ 1359693 w 1359693" name="connsiteX5-67"/>
                <a:gd fmla="*/ 1073150 h 2349500" name="connsiteY5-68"/>
                <a:gd fmla="*/ 673893 w 1359693" name="connsiteX6-69"/>
                <a:gd fmla="*/ 2349500 h 2349500" name="connsiteY6-70"/>
                <a:gd fmla="*/ 685800 w 1359693" name="connsiteX0-71"/>
                <a:gd fmla="*/ 2356644 h 2356644" name="connsiteY0-72"/>
                <a:gd fmla="*/ 477837 w 1359693" name="connsiteX1-73"/>
                <a:gd fmla="*/ 1397000 h 2356644" name="connsiteY1-74"/>
                <a:gd fmla="*/ 0 w 1359693" name="connsiteX2-75"/>
                <a:gd fmla="*/ 908844 h 2356644" name="connsiteY2-76"/>
                <a:gd fmla="*/ 96043 w 1359693" name="connsiteX3-77"/>
                <a:gd fmla="*/ 50800 h 2356644" name="connsiteY3-78"/>
                <a:gd fmla="*/ 1213643 w 1359693" name="connsiteX4-79"/>
                <a:gd fmla="*/ 0 h 2356644" name="connsiteY4-80"/>
                <a:gd fmla="*/ 1359693 w 1359693" name="connsiteX5-81"/>
                <a:gd fmla="*/ 1073150 h 2356644" name="connsiteY5-82"/>
                <a:gd fmla="*/ 685800 w 1359693" name="connsiteX6-83"/>
                <a:gd fmla="*/ 2356644 h 2356644" name="connsiteY6-84"/>
                <a:gd fmla="*/ 685800 w 1359693" name="connsiteX0-85"/>
                <a:gd fmla="*/ 2356644 h 2356644" name="connsiteY0-86"/>
                <a:gd fmla="*/ 477837 w 1359693" name="connsiteX1-87"/>
                <a:gd fmla="*/ 1397000 h 2356644" name="connsiteY1-88"/>
                <a:gd fmla="*/ 0 w 1359693" name="connsiteX2-89"/>
                <a:gd fmla="*/ 908844 h 2356644" name="connsiteY2-90"/>
                <a:gd fmla="*/ 96043 w 1359693" name="connsiteX3-91"/>
                <a:gd fmla="*/ 50800 h 2356644" name="connsiteY3-92"/>
                <a:gd fmla="*/ 1213643 w 1359693" name="connsiteX4-93"/>
                <a:gd fmla="*/ 0 h 2356644" name="connsiteY4-94"/>
                <a:gd fmla="*/ 1359693 w 1359693" name="connsiteX5-95"/>
                <a:gd fmla="*/ 1073150 h 2356644" name="connsiteY5-96"/>
                <a:gd fmla="*/ 685800 w 1359693" name="connsiteX6-97"/>
                <a:gd fmla="*/ 2356644 h 2356644" name="connsiteY6-98"/>
                <a:gd fmla="*/ 685800 w 1359693" name="connsiteX0-99"/>
                <a:gd fmla="*/ 2356644 h 2356644" name="connsiteY0-100"/>
                <a:gd fmla="*/ 477837 w 1359693" name="connsiteX1-101"/>
                <a:gd fmla="*/ 1397000 h 2356644" name="connsiteY1-102"/>
                <a:gd fmla="*/ 0 w 1359693" name="connsiteX2-103"/>
                <a:gd fmla="*/ 908844 h 2356644" name="connsiteY2-104"/>
                <a:gd fmla="*/ 96043 w 1359693" name="connsiteX3-105"/>
                <a:gd fmla="*/ 50800 h 2356644" name="connsiteY3-106"/>
                <a:gd fmla="*/ 1213643 w 1359693" name="connsiteX4-107"/>
                <a:gd fmla="*/ 0 h 2356644" name="connsiteY4-108"/>
                <a:gd fmla="*/ 1359693 w 1359693" name="connsiteX5-109"/>
                <a:gd fmla="*/ 1073150 h 2356644" name="connsiteY5-110"/>
                <a:gd fmla="*/ 685800 w 1359693" name="connsiteX6-111"/>
                <a:gd fmla="*/ 2356644 h 2356644" name="connsiteY6-112"/>
                <a:gd fmla="*/ 685800 w 1359693" name="connsiteX0-113"/>
                <a:gd fmla="*/ 2356644 h 2356644" name="connsiteY0-114"/>
                <a:gd fmla="*/ 477837 w 1359693" name="connsiteX1-115"/>
                <a:gd fmla="*/ 1397000 h 2356644" name="connsiteY1-116"/>
                <a:gd fmla="*/ 0 w 1359693" name="connsiteX2-117"/>
                <a:gd fmla="*/ 908844 h 2356644" name="connsiteY2-118"/>
                <a:gd fmla="*/ 96043 w 1359693" name="connsiteX3-119"/>
                <a:gd fmla="*/ 50800 h 2356644" name="connsiteY3-120"/>
                <a:gd fmla="*/ 1213643 w 1359693" name="connsiteX4-121"/>
                <a:gd fmla="*/ 0 h 2356644" name="connsiteY4-122"/>
                <a:gd fmla="*/ 1359693 w 1359693" name="connsiteX5-123"/>
                <a:gd fmla="*/ 1073150 h 2356644" name="connsiteY5-124"/>
                <a:gd fmla="*/ 685800 w 1359693" name="connsiteX6-125"/>
                <a:gd fmla="*/ 2356644 h 2356644" name="connsiteY6-126"/>
                <a:gd fmla="*/ 685800 w 1404066" name="connsiteX0-127"/>
                <a:gd fmla="*/ 2356644 h 2356644" name="connsiteY0-128"/>
                <a:gd fmla="*/ 477837 w 1404066" name="connsiteX1-129"/>
                <a:gd fmla="*/ 1397000 h 2356644" name="connsiteY1-130"/>
                <a:gd fmla="*/ 0 w 1404066" name="connsiteX2-131"/>
                <a:gd fmla="*/ 908844 h 2356644" name="connsiteY2-132"/>
                <a:gd fmla="*/ 96043 w 1404066" name="connsiteX3-133"/>
                <a:gd fmla="*/ 50800 h 2356644" name="connsiteY3-134"/>
                <a:gd fmla="*/ 1213643 w 1404066" name="connsiteX4-135"/>
                <a:gd fmla="*/ 0 h 2356644" name="connsiteY4-136"/>
                <a:gd fmla="*/ 1359693 w 1404066" name="connsiteX5-137"/>
                <a:gd fmla="*/ 1073150 h 2356644" name="connsiteY5-138"/>
                <a:gd fmla="*/ 685800 w 1404066" name="connsiteX6-139"/>
                <a:gd fmla="*/ 2356644 h 2356644" name="connsiteY6-140"/>
                <a:gd fmla="*/ 685800 w 1444658" name="connsiteX0-141"/>
                <a:gd fmla="*/ 2356644 h 2356644" name="connsiteY0-142"/>
                <a:gd fmla="*/ 477837 w 1444658" name="connsiteX1-143"/>
                <a:gd fmla="*/ 1397000 h 2356644" name="connsiteY1-144"/>
                <a:gd fmla="*/ 0 w 1444658" name="connsiteX2-145"/>
                <a:gd fmla="*/ 908844 h 2356644" name="connsiteY2-146"/>
                <a:gd fmla="*/ 96043 w 1444658" name="connsiteX3-147"/>
                <a:gd fmla="*/ 50800 h 2356644" name="connsiteY3-148"/>
                <a:gd fmla="*/ 1213643 w 1444658" name="connsiteX4-149"/>
                <a:gd fmla="*/ 0 h 2356644" name="connsiteY4-150"/>
                <a:gd fmla="*/ 1359693 w 1444658" name="connsiteX5-151"/>
                <a:gd fmla="*/ 1073150 h 2356644" name="connsiteY5-152"/>
                <a:gd fmla="*/ 685800 w 1444658" name="connsiteX6-153"/>
                <a:gd fmla="*/ 2356644 h 2356644" name="connsiteY6-154"/>
                <a:gd fmla="*/ 685800 w 1458167" name="connsiteX0-155"/>
                <a:gd fmla="*/ 2356644 h 2356644" name="connsiteY0-156"/>
                <a:gd fmla="*/ 477837 w 1458167" name="connsiteX1-157"/>
                <a:gd fmla="*/ 1397000 h 2356644" name="connsiteY1-158"/>
                <a:gd fmla="*/ 0 w 1458167" name="connsiteX2-159"/>
                <a:gd fmla="*/ 908844 h 2356644" name="connsiteY2-160"/>
                <a:gd fmla="*/ 96043 w 1458167" name="connsiteX3-161"/>
                <a:gd fmla="*/ 50800 h 2356644" name="connsiteY3-162"/>
                <a:gd fmla="*/ 1213643 w 1458167" name="connsiteX4-163"/>
                <a:gd fmla="*/ 0 h 2356644" name="connsiteY4-164"/>
                <a:gd fmla="*/ 1359693 w 1458167" name="connsiteX5-165"/>
                <a:gd fmla="*/ 1073150 h 2356644" name="connsiteY5-166"/>
                <a:gd fmla="*/ 685800 w 1458167" name="connsiteX6-167"/>
                <a:gd fmla="*/ 2356644 h 2356644" name="connsiteY6-168"/>
                <a:gd fmla="*/ 685800 w 1458167" name="connsiteX0-169"/>
                <a:gd fmla="*/ 2484291 h 2484291" name="connsiteY0-170"/>
                <a:gd fmla="*/ 477837 w 1458167" name="connsiteX1-171"/>
                <a:gd fmla="*/ 1524647 h 2484291" name="connsiteY1-172"/>
                <a:gd fmla="*/ 0 w 1458167" name="connsiteX2-173"/>
                <a:gd fmla="*/ 1036491 h 2484291" name="connsiteY2-174"/>
                <a:gd fmla="*/ 96043 w 1458167" name="connsiteX3-175"/>
                <a:gd fmla="*/ 178447 h 2484291" name="connsiteY3-176"/>
                <a:gd fmla="*/ 1213643 w 1458167" name="connsiteX4-177"/>
                <a:gd fmla="*/ 127647 h 2484291" name="connsiteY4-178"/>
                <a:gd fmla="*/ 1359693 w 1458167" name="connsiteX5-179"/>
                <a:gd fmla="*/ 1200797 h 2484291" name="connsiteY5-180"/>
                <a:gd fmla="*/ 685800 w 1458167" name="connsiteX6-181"/>
                <a:gd fmla="*/ 2484291 h 2484291" name="connsiteY6-182"/>
                <a:gd fmla="*/ 685800 w 1458167" name="connsiteX0-183"/>
                <a:gd fmla="*/ 2484832 h 2484832" name="connsiteY0-184"/>
                <a:gd fmla="*/ 477837 w 1458167" name="connsiteX1-185"/>
                <a:gd fmla="*/ 1525188 h 2484832" name="connsiteY1-186"/>
                <a:gd fmla="*/ 0 w 1458167" name="connsiteX2-187"/>
                <a:gd fmla="*/ 1037032 h 2484832" name="connsiteY2-188"/>
                <a:gd fmla="*/ 76993 w 1458167" name="connsiteX3-189"/>
                <a:gd fmla="*/ 176607 h 2484832" name="connsiteY3-190"/>
                <a:gd fmla="*/ 1213643 w 1458167" name="connsiteX4-191"/>
                <a:gd fmla="*/ 128188 h 2484832" name="connsiteY4-192"/>
                <a:gd fmla="*/ 1359693 w 1458167" name="connsiteX5-193"/>
                <a:gd fmla="*/ 1201338 h 2484832" name="connsiteY5-194"/>
                <a:gd fmla="*/ 685800 w 1458167" name="connsiteX6-195"/>
                <a:gd fmla="*/ 2484832 h 2484832" name="connsiteY6-196"/>
                <a:gd fmla="*/ 685800 w 1458167" name="connsiteX0-197"/>
                <a:gd fmla="*/ 2598539 h 2598539" name="connsiteY0-198"/>
                <a:gd fmla="*/ 477837 w 1458167" name="connsiteX1-199"/>
                <a:gd fmla="*/ 1638895 h 2598539" name="connsiteY1-200"/>
                <a:gd fmla="*/ 0 w 1458167" name="connsiteX2-201"/>
                <a:gd fmla="*/ 1150739 h 2598539" name="connsiteY2-202"/>
                <a:gd fmla="*/ 76993 w 1458167" name="connsiteX3-203"/>
                <a:gd fmla="*/ 290314 h 2598539" name="connsiteY3-204"/>
                <a:gd fmla="*/ 1213643 w 1458167" name="connsiteX4-205"/>
                <a:gd fmla="*/ 241895 h 2598539" name="connsiteY4-206"/>
                <a:gd fmla="*/ 1359693 w 1458167" name="connsiteX5-207"/>
                <a:gd fmla="*/ 1315045 h 2598539" name="connsiteY5-208"/>
                <a:gd fmla="*/ 685800 w 1458167" name="connsiteX6-209"/>
                <a:gd fmla="*/ 2598539 h 2598539" name="connsiteY6-210"/>
                <a:gd fmla="*/ 761202 w 1533569" name="connsiteX0-211"/>
                <a:gd fmla="*/ 2598539 h 2598539" name="connsiteY0-212"/>
                <a:gd fmla="*/ 553239 w 1533569" name="connsiteX1-213"/>
                <a:gd fmla="*/ 1638895 h 2598539" name="connsiteY1-214"/>
                <a:gd fmla="*/ 75402 w 1533569" name="connsiteX2-215"/>
                <a:gd fmla="*/ 1150739 h 2598539" name="connsiteY2-216"/>
                <a:gd fmla="*/ 152395 w 1533569" name="connsiteX3-217"/>
                <a:gd fmla="*/ 290314 h 2598539" name="connsiteY3-218"/>
                <a:gd fmla="*/ 1289045 w 1533569" name="connsiteX4-219"/>
                <a:gd fmla="*/ 241895 h 2598539" name="connsiteY4-220"/>
                <a:gd fmla="*/ 1435095 w 1533569" name="connsiteX5-221"/>
                <a:gd fmla="*/ 1315045 h 2598539" name="connsiteY5-222"/>
                <a:gd fmla="*/ 761202 w 1533569" name="connsiteX6-223"/>
                <a:gd fmla="*/ 2598539 h 2598539" name="connsiteY6-224"/>
                <a:gd fmla="*/ 825046 w 1597413" name="connsiteX0-225"/>
                <a:gd fmla="*/ 2598539 h 2598539" name="connsiteY0-226"/>
                <a:gd fmla="*/ 617083 w 1597413" name="connsiteX1-227"/>
                <a:gd fmla="*/ 1638895 h 2598539" name="connsiteY1-228"/>
                <a:gd fmla="*/ 139246 w 1597413" name="connsiteX2-229"/>
                <a:gd fmla="*/ 1150739 h 2598539" name="connsiteY2-230"/>
                <a:gd fmla="*/ 216239 w 1597413" name="connsiteX3-231"/>
                <a:gd fmla="*/ 290314 h 2598539" name="connsiteY3-232"/>
                <a:gd fmla="*/ 1352889 w 1597413" name="connsiteX4-233"/>
                <a:gd fmla="*/ 241895 h 2598539" name="connsiteY4-234"/>
                <a:gd fmla="*/ 1498939 w 1597413" name="connsiteX5-235"/>
                <a:gd fmla="*/ 1315045 h 2598539" name="connsiteY5-236"/>
                <a:gd fmla="*/ 825046 w 1597413" name="connsiteX6-237"/>
                <a:gd fmla="*/ 2598539 h 2598539" name="connsiteY6-238"/>
                <a:gd fmla="*/ 818095 w 1590462" name="connsiteX0-239"/>
                <a:gd fmla="*/ 2598539 h 2598539" name="connsiteY0-240"/>
                <a:gd fmla="*/ 610132 w 1590462" name="connsiteX1-241"/>
                <a:gd fmla="*/ 1638895 h 2598539" name="connsiteY1-242"/>
                <a:gd fmla="*/ 132295 w 1590462" name="connsiteX2-243"/>
                <a:gd fmla="*/ 1150739 h 2598539" name="connsiteY2-244"/>
                <a:gd fmla="*/ 209288 w 1590462" name="connsiteX3-245"/>
                <a:gd fmla="*/ 290314 h 2598539" name="connsiteY3-246"/>
                <a:gd fmla="*/ 1345938 w 1590462" name="connsiteX4-247"/>
                <a:gd fmla="*/ 241895 h 2598539" name="connsiteY4-248"/>
                <a:gd fmla="*/ 1491988 w 1590462" name="connsiteX5-249"/>
                <a:gd fmla="*/ 1315045 h 2598539" name="connsiteY5-250"/>
                <a:gd fmla="*/ 818095 w 1590462" name="connsiteX6-251"/>
                <a:gd fmla="*/ 2598539 h 2598539" name="connsiteY6-25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b="b" l="l" r="r" t="t"/>
              <a:pathLst>
                <a:path h="2598539" w="1590462">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gradFill>
              <a:gsLst>
                <a:gs pos="0">
                  <a:srgbClr val="2C344B"/>
                </a:gs>
                <a:gs pos="100000">
                  <a:srgbClr val="21273E"/>
                </a:gs>
              </a:gsLst>
              <a:lin ang="0" scaled="0"/>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399"/>
            </a:p>
          </p:txBody>
        </p:sp>
        <p:grpSp>
          <p:nvGrpSpPr>
            <p:cNvPr id="27" name="Group 31"/>
            <p:cNvGrpSpPr/>
            <p:nvPr/>
          </p:nvGrpSpPr>
          <p:grpSpPr>
            <a:xfrm>
              <a:off x="5939059" y="5122249"/>
              <a:ext cx="420711" cy="420711"/>
              <a:chOff x="4439444" y="2582069"/>
              <a:chExt cx="464344" cy="464344"/>
            </a:xfrm>
            <a:solidFill>
              <a:schemeClr val="bg1"/>
            </a:solidFill>
            <a:effectLst/>
          </p:grpSpPr>
          <p:sp>
            <p:nvSpPr>
              <p:cNvPr id="29" name="îṣļîḑé-Freeform: Shape 32"/>
              <p:cNvSpPr/>
              <p:nvPr/>
            </p:nvSpPr>
            <p:spPr bwMode="auto">
              <a:xfrm>
                <a:off x="4439444" y="258206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a:lstStyle/>
              <a:p>
                <a:pPr algn="ctr"/>
                <a:endParaRPr sz="2399"/>
              </a:p>
            </p:txBody>
          </p:sp>
          <p:sp>
            <p:nvSpPr>
              <p:cNvPr id="30" name="îṣļîḑé-Freeform: Shape 33"/>
              <p:cNvSpPr/>
              <p:nvPr/>
            </p:nvSpPr>
            <p:spPr bwMode="auto">
              <a:xfrm>
                <a:off x="4570413" y="2712244"/>
                <a:ext cx="203200" cy="203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a:lstStyle/>
              <a:p>
                <a:pPr algn="ctr"/>
                <a:endParaRPr sz="2399"/>
              </a:p>
            </p:txBody>
          </p:sp>
          <p:sp>
            <p:nvSpPr>
              <p:cNvPr id="31" name="îṣļîḑé-Freeform: Shape 34"/>
              <p:cNvSpPr/>
              <p:nvPr/>
            </p:nvSpPr>
            <p:spPr bwMode="auto">
              <a:xfrm>
                <a:off x="4613275" y="2755900"/>
                <a:ext cx="116682" cy="1166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a:lstStyle/>
              <a:p>
                <a:pPr algn="ctr"/>
                <a:endParaRPr sz="2399"/>
              </a:p>
            </p:txBody>
          </p:sp>
        </p:grpSp>
        <p:sp>
          <p:nvSpPr>
            <p:cNvPr id="28" name="îṣļîḑé-Oval 35"/>
            <p:cNvSpPr/>
            <p:nvPr/>
          </p:nvSpPr>
          <p:spPr bwMode="gray">
            <a:xfrm>
              <a:off x="5939059" y="3403866"/>
              <a:ext cx="414640" cy="414640"/>
            </a:xfrm>
            <a:prstGeom prst="ellipse">
              <a:avLst/>
            </a:prstGeom>
            <a:solidFill>
              <a:schemeClr val="bg2">
                <a:lumMod val="100000"/>
              </a:schemeClr>
            </a:solidFill>
            <a:ln w="28575">
              <a:noFill/>
            </a:ln>
            <a:effectLst/>
            <a:scene3d>
              <a:camera prst="orthographicFront">
                <a:rot lat="0" lon="0" rev="0"/>
              </a:camera>
              <a:lightRig dir="t" rig="glow">
                <a:rot lat="0" lon="0" rev="3000000"/>
              </a:lightRig>
            </a:scene3d>
            <a:sp3d prstMaterial="dkEdge">
              <a:contourClr>
                <a:srgbClr val="000000"/>
              </a:contourClr>
            </a:sp3d>
          </p:spPr>
          <p:style>
            <a:lnRef idx="3">
              <a:schemeClr val="lt1"/>
            </a:lnRef>
            <a:fillRef idx="1">
              <a:schemeClr val="accent3"/>
            </a:fillRef>
            <a:effectRef idx="1">
              <a:schemeClr val="accent3"/>
            </a:effectRef>
            <a:fontRef idx="minor">
              <a:schemeClr val="lt1"/>
            </a:fontRef>
          </p:style>
          <p:txBody>
            <a:bodyPr anchor="ctr"/>
            <a:lstStyle/>
            <a:p>
              <a:pPr algn="ctr"/>
              <a:endParaRPr sz="2399"/>
            </a:p>
          </p:txBody>
        </p:sp>
      </p:gr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9" name="Rectangle 89"/>
          <p:cNvSpPr/>
          <p:nvPr/>
        </p:nvSpPr>
        <p:spPr>
          <a:xfrm>
            <a:off x="8390916" y="1967074"/>
            <a:ext cx="2751063"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0" name="Rectangle 89"/>
          <p:cNvSpPr/>
          <p:nvPr/>
        </p:nvSpPr>
        <p:spPr>
          <a:xfrm>
            <a:off x="8390916" y="3358648"/>
            <a:ext cx="2751063"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1" name="Rectangle 89"/>
          <p:cNvSpPr/>
          <p:nvPr/>
        </p:nvSpPr>
        <p:spPr>
          <a:xfrm>
            <a:off x="8390916" y="4750223"/>
            <a:ext cx="2751063"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2" name="Rectangle 89"/>
          <p:cNvSpPr/>
          <p:nvPr/>
        </p:nvSpPr>
        <p:spPr>
          <a:xfrm>
            <a:off x="1414243" y="1967074"/>
            <a:ext cx="2751063" cy="222504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3" name="Rectangle 89"/>
          <p:cNvSpPr/>
          <p:nvPr/>
        </p:nvSpPr>
        <p:spPr>
          <a:xfrm>
            <a:off x="1414243" y="3358648"/>
            <a:ext cx="2751063" cy="222504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4" name="Rectangle 89"/>
          <p:cNvSpPr/>
          <p:nvPr/>
        </p:nvSpPr>
        <p:spPr>
          <a:xfrm>
            <a:off x="1414243" y="4750223"/>
            <a:ext cx="2751063" cy="222504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grpSp>
        <p:nvGrpSpPr>
          <p:cNvPr id="43" name="组合 42"/>
          <p:cNvGrpSpPr/>
          <p:nvPr/>
        </p:nvGrpSpPr>
        <p:grpSpPr>
          <a:xfrm>
            <a:off x="1097509" y="429276"/>
            <a:ext cx="3615975" cy="632543"/>
            <a:chOff x="349800" y="307048"/>
            <a:chExt cx="2711981" cy="474407"/>
          </a:xfrm>
        </p:grpSpPr>
        <p:sp>
          <p:nvSpPr>
            <p:cNvPr id="44"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产品特性</a:t>
              </a:r>
            </a:p>
          </p:txBody>
        </p:sp>
        <p:sp>
          <p:nvSpPr>
            <p:cNvPr id="45"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custDataLst>
      <p:tags r:id="rId5"/>
    </p:custDataLst>
    <p:extLst>
      <p:ext uri="{BB962C8B-B14F-4D97-AF65-F5344CB8AC3E}">
        <p14:creationId val="579297566"/>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par>
                                <p:cTn fill="hold" grpId="0" id="11" nodeType="withEffect" presetClass="entr" presetID="22" presetSubtype="2">
                                  <p:stCondLst>
                                    <p:cond delay="3000"/>
                                  </p:stCondLst>
                                  <p:childTnLst>
                                    <p:set>
                                      <p:cBhvr>
                                        <p:cTn dur="1" fill="hold" id="12">
                                          <p:stCondLst>
                                            <p:cond delay="0"/>
                                          </p:stCondLst>
                                        </p:cTn>
                                        <p:tgtEl>
                                          <p:spTgt spid="49"/>
                                        </p:tgtEl>
                                        <p:attrNameLst>
                                          <p:attrName>style.visibility</p:attrName>
                                        </p:attrNameLst>
                                      </p:cBhvr>
                                      <p:to>
                                        <p:strVal val="visible"/>
                                      </p:to>
                                    </p:set>
                                    <p:animEffect filter="wipe(right)" transition="in">
                                      <p:cBhvr>
                                        <p:cTn dur="1000" id="13"/>
                                        <p:tgtEl>
                                          <p:spTgt spid="49"/>
                                        </p:tgtEl>
                                      </p:cBhvr>
                                    </p:animEffect>
                                  </p:childTnLst>
                                </p:cTn>
                              </p:par>
                              <p:par>
                                <p:cTn fill="hold" grpId="0" id="14" nodeType="withEffect" presetClass="entr" presetID="22" presetSubtype="2">
                                  <p:stCondLst>
                                    <p:cond delay="3000"/>
                                  </p:stCondLst>
                                  <p:childTnLst>
                                    <p:set>
                                      <p:cBhvr>
                                        <p:cTn dur="1" fill="hold" id="15">
                                          <p:stCondLst>
                                            <p:cond delay="0"/>
                                          </p:stCondLst>
                                        </p:cTn>
                                        <p:tgtEl>
                                          <p:spTgt spid="50"/>
                                        </p:tgtEl>
                                        <p:attrNameLst>
                                          <p:attrName>style.visibility</p:attrName>
                                        </p:attrNameLst>
                                      </p:cBhvr>
                                      <p:to>
                                        <p:strVal val="visible"/>
                                      </p:to>
                                    </p:set>
                                    <p:animEffect filter="wipe(right)" transition="in">
                                      <p:cBhvr>
                                        <p:cTn dur="1000" id="16"/>
                                        <p:tgtEl>
                                          <p:spTgt spid="50"/>
                                        </p:tgtEl>
                                      </p:cBhvr>
                                    </p:animEffect>
                                  </p:childTnLst>
                                </p:cTn>
                              </p:par>
                              <p:par>
                                <p:cTn fill="hold" grpId="0" id="17" nodeType="withEffect" presetClass="entr" presetID="22" presetSubtype="2">
                                  <p:stCondLst>
                                    <p:cond delay="3000"/>
                                  </p:stCondLst>
                                  <p:childTnLst>
                                    <p:set>
                                      <p:cBhvr>
                                        <p:cTn dur="1" fill="hold" id="18">
                                          <p:stCondLst>
                                            <p:cond delay="0"/>
                                          </p:stCondLst>
                                        </p:cTn>
                                        <p:tgtEl>
                                          <p:spTgt spid="51"/>
                                        </p:tgtEl>
                                        <p:attrNameLst>
                                          <p:attrName>style.visibility</p:attrName>
                                        </p:attrNameLst>
                                      </p:cBhvr>
                                      <p:to>
                                        <p:strVal val="visible"/>
                                      </p:to>
                                    </p:set>
                                    <p:animEffect filter="wipe(right)" transition="in">
                                      <p:cBhvr>
                                        <p:cTn dur="1000" id="19"/>
                                        <p:tgtEl>
                                          <p:spTgt spid="51"/>
                                        </p:tgtEl>
                                      </p:cBhvr>
                                    </p:animEffect>
                                  </p:childTnLst>
                                </p:cTn>
                              </p:par>
                              <p:par>
                                <p:cTn fill="hold" grpId="0" id="20" nodeType="withEffect" presetClass="entr" presetID="22" presetSubtype="2">
                                  <p:stCondLst>
                                    <p:cond delay="3000"/>
                                  </p:stCondLst>
                                  <p:childTnLst>
                                    <p:set>
                                      <p:cBhvr>
                                        <p:cTn dur="1" fill="hold" id="21">
                                          <p:stCondLst>
                                            <p:cond delay="0"/>
                                          </p:stCondLst>
                                        </p:cTn>
                                        <p:tgtEl>
                                          <p:spTgt spid="52"/>
                                        </p:tgtEl>
                                        <p:attrNameLst>
                                          <p:attrName>style.visibility</p:attrName>
                                        </p:attrNameLst>
                                      </p:cBhvr>
                                      <p:to>
                                        <p:strVal val="visible"/>
                                      </p:to>
                                    </p:set>
                                    <p:animEffect filter="wipe(right)" transition="in">
                                      <p:cBhvr>
                                        <p:cTn dur="1000" id="22"/>
                                        <p:tgtEl>
                                          <p:spTgt spid="52"/>
                                        </p:tgtEl>
                                      </p:cBhvr>
                                    </p:animEffect>
                                  </p:childTnLst>
                                </p:cTn>
                              </p:par>
                              <p:par>
                                <p:cTn fill="hold" grpId="0" id="23" nodeType="withEffect" presetClass="entr" presetID="22" presetSubtype="2">
                                  <p:stCondLst>
                                    <p:cond delay="3000"/>
                                  </p:stCondLst>
                                  <p:childTnLst>
                                    <p:set>
                                      <p:cBhvr>
                                        <p:cTn dur="1" fill="hold" id="24">
                                          <p:stCondLst>
                                            <p:cond delay="0"/>
                                          </p:stCondLst>
                                        </p:cTn>
                                        <p:tgtEl>
                                          <p:spTgt spid="53"/>
                                        </p:tgtEl>
                                        <p:attrNameLst>
                                          <p:attrName>style.visibility</p:attrName>
                                        </p:attrNameLst>
                                      </p:cBhvr>
                                      <p:to>
                                        <p:strVal val="visible"/>
                                      </p:to>
                                    </p:set>
                                    <p:animEffect filter="wipe(right)" transition="in">
                                      <p:cBhvr>
                                        <p:cTn dur="1000" id="25"/>
                                        <p:tgtEl>
                                          <p:spTgt spid="53"/>
                                        </p:tgtEl>
                                      </p:cBhvr>
                                    </p:animEffect>
                                  </p:childTnLst>
                                </p:cTn>
                              </p:par>
                              <p:par>
                                <p:cTn fill="hold" grpId="0" id="26" nodeType="withEffect" presetClass="entr" presetID="22" presetSubtype="2">
                                  <p:stCondLst>
                                    <p:cond delay="3000"/>
                                  </p:stCondLst>
                                  <p:childTnLst>
                                    <p:set>
                                      <p:cBhvr>
                                        <p:cTn dur="1" fill="hold" id="27">
                                          <p:stCondLst>
                                            <p:cond delay="0"/>
                                          </p:stCondLst>
                                        </p:cTn>
                                        <p:tgtEl>
                                          <p:spTgt spid="54"/>
                                        </p:tgtEl>
                                        <p:attrNameLst>
                                          <p:attrName>style.visibility</p:attrName>
                                        </p:attrNameLst>
                                      </p:cBhvr>
                                      <p:to>
                                        <p:strVal val="visible"/>
                                      </p:to>
                                    </p:set>
                                    <p:animEffect filter="wipe(right)" transition="in">
                                      <p:cBhvr>
                                        <p:cTn dur="1000" id="28"/>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51"/>
      <p:bldP grpId="0" spid="52"/>
      <p:bldP grpId="0" spid="53"/>
      <p:bldP grpId="0" spid="54"/>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1578753" y="2536475"/>
            <a:ext cx="1896985" cy="2949787"/>
            <a:chOff x="1520395" y="1902356"/>
            <a:chExt cx="1422739" cy="2212340"/>
          </a:xfrm>
        </p:grpSpPr>
        <p:sp>
          <p:nvSpPr>
            <p:cNvPr id="8" name="Oval 9"/>
            <p:cNvSpPr/>
            <p:nvPr/>
          </p:nvSpPr>
          <p:spPr>
            <a:xfrm>
              <a:off x="1873282" y="1902356"/>
              <a:ext cx="716967" cy="696329"/>
            </a:xfrm>
            <a:prstGeom prst="ellipse">
              <a:avLst/>
            </a:prstGeom>
            <a:gradFill>
              <a:gsLst>
                <a:gs pos="0">
                  <a:srgbClr val="2C344B"/>
                </a:gs>
                <a:gs pos="100000">
                  <a:srgbClr val="21273E"/>
                </a:gs>
              </a:gsLst>
              <a:lin ang="0" scaled="0"/>
            </a:gra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33">
                <a:latin typeface="+mj-ea"/>
                <a:ea typeface="+mj-ea"/>
                <a:sym typeface="Arial"/>
              </a:endParaRPr>
            </a:p>
          </p:txBody>
        </p:sp>
        <p:sp>
          <p:nvSpPr>
            <p:cNvPr id="9" name="Rounded Rectangle 23"/>
            <p:cNvSpPr/>
            <p:nvPr/>
          </p:nvSpPr>
          <p:spPr>
            <a:xfrm>
              <a:off x="1627413" y="3805715"/>
              <a:ext cx="1208705" cy="308981"/>
            </a:xfrm>
            <a:prstGeom prst="roundRect">
              <a:avLst/>
            </a:prstGeom>
            <a:gradFill>
              <a:gsLst>
                <a:gs pos="0">
                  <a:srgbClr val="2C344B"/>
                </a:gs>
                <a:gs pos="100000">
                  <a:srgbClr val="21273E"/>
                </a:gs>
              </a:gsLst>
              <a:lin ang="0" scaled="0"/>
            </a:gra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rtl="1"/>
              <a:endParaRPr b="1" lang="en-US" sz="1333">
                <a:solidFill>
                  <a:schemeClr val="bg1"/>
                </a:solidFill>
                <a:latin typeface="+mj-ea"/>
                <a:ea typeface="+mj-ea"/>
                <a:sym typeface="Arial"/>
              </a:endParaRPr>
            </a:p>
          </p:txBody>
        </p:sp>
        <p:grpSp>
          <p:nvGrpSpPr>
            <p:cNvPr id="10" name="Group 28"/>
            <p:cNvGrpSpPr/>
            <p:nvPr/>
          </p:nvGrpSpPr>
          <p:grpSpPr>
            <a:xfrm>
              <a:off x="2061871" y="2028880"/>
              <a:ext cx="339789" cy="415464"/>
              <a:chOff x="4106863" y="2003425"/>
              <a:chExt cx="927100" cy="1133476"/>
            </a:xfrm>
            <a:solidFill>
              <a:schemeClr val="bg1"/>
            </a:solidFill>
          </p:grpSpPr>
          <p:sp>
            <p:nvSpPr>
              <p:cNvPr id="11" name="Freeform 5"/>
              <p:cNvSpPr>
                <a:spLocks noEditPoints="1"/>
              </p:cNvSpPr>
              <p:nvPr/>
            </p:nvSpPr>
            <p:spPr bwMode="auto">
              <a:xfrm>
                <a:off x="4106863" y="2484438"/>
                <a:ext cx="927100" cy="652463"/>
              </a:xfrm>
              <a:custGeom>
                <a:cxnLst>
                  <a:cxn ang="0">
                    <a:pos x="20" y="172"/>
                  </a:cxn>
                  <a:cxn ang="0">
                    <a:pos x="224" y="172"/>
                  </a:cxn>
                  <a:cxn ang="0">
                    <a:pos x="244" y="153"/>
                  </a:cxn>
                  <a:cxn ang="0">
                    <a:pos x="244" y="20"/>
                  </a:cxn>
                  <a:cxn ang="0">
                    <a:pos x="224" y="0"/>
                  </a:cxn>
                  <a:cxn ang="0">
                    <a:pos x="195" y="0"/>
                  </a:cxn>
                  <a:cxn ang="0">
                    <a:pos x="195" y="40"/>
                  </a:cxn>
                  <a:cxn ang="0">
                    <a:pos x="215" y="66"/>
                  </a:cxn>
                  <a:cxn ang="0">
                    <a:pos x="215" y="88"/>
                  </a:cxn>
                  <a:cxn ang="0">
                    <a:pos x="199" y="88"/>
                  </a:cxn>
                  <a:cxn ang="0">
                    <a:pos x="199" y="66"/>
                  </a:cxn>
                  <a:cxn ang="0">
                    <a:pos x="187" y="54"/>
                  </a:cxn>
                  <a:cxn ang="0">
                    <a:pos x="175" y="66"/>
                  </a:cxn>
                  <a:cxn ang="0">
                    <a:pos x="175" y="88"/>
                  </a:cxn>
                  <a:cxn ang="0">
                    <a:pos x="159" y="88"/>
                  </a:cxn>
                  <a:cxn ang="0">
                    <a:pos x="159" y="66"/>
                  </a:cxn>
                  <a:cxn ang="0">
                    <a:pos x="179" y="40"/>
                  </a:cxn>
                  <a:cxn ang="0">
                    <a:pos x="179" y="1"/>
                  </a:cxn>
                  <a:cxn ang="0">
                    <a:pos x="122" y="25"/>
                  </a:cxn>
                  <a:cxn ang="0">
                    <a:pos x="67" y="3"/>
                  </a:cxn>
                  <a:cxn ang="0">
                    <a:pos x="67" y="46"/>
                  </a:cxn>
                  <a:cxn ang="0">
                    <a:pos x="85" y="70"/>
                  </a:cxn>
                  <a:cxn ang="0">
                    <a:pos x="59" y="96"/>
                  </a:cxn>
                  <a:cxn ang="0">
                    <a:pos x="33" y="70"/>
                  </a:cxn>
                  <a:cxn ang="0">
                    <a:pos x="51" y="46"/>
                  </a:cxn>
                  <a:cxn ang="0">
                    <a:pos x="51" y="0"/>
                  </a:cxn>
                  <a:cxn ang="0">
                    <a:pos x="20" y="0"/>
                  </a:cxn>
                  <a:cxn ang="0">
                    <a:pos x="0" y="20"/>
                  </a:cxn>
                  <a:cxn ang="0">
                    <a:pos x="0" y="153"/>
                  </a:cxn>
                  <a:cxn ang="0">
                    <a:pos x="20" y="172"/>
                  </a:cxn>
                  <a:cxn ang="0">
                    <a:pos x="20" y="172"/>
                  </a:cxn>
                  <a:cxn ang="0">
                    <a:pos x="20" y="172"/>
                  </a:cxn>
                </a:cxnLst>
                <a:rect b="b" l="0" r="r" t="0"/>
                <a:pathLst>
                  <a:path h="172" w="244">
                    <a:moveTo>
                      <a:pt x="20" y="172"/>
                    </a:moveTo>
                    <a:cubicBezTo>
                      <a:pt x="224" y="172"/>
                      <a:pt x="224" y="172"/>
                      <a:pt x="224" y="172"/>
                    </a:cubicBezTo>
                    <a:cubicBezTo>
                      <a:pt x="235" y="172"/>
                      <a:pt x="244" y="163"/>
                      <a:pt x="244" y="153"/>
                    </a:cubicBezTo>
                    <a:cubicBezTo>
                      <a:pt x="244" y="20"/>
                      <a:pt x="244" y="20"/>
                      <a:pt x="244" y="20"/>
                    </a:cubicBezTo>
                    <a:cubicBezTo>
                      <a:pt x="244" y="9"/>
                      <a:pt x="235" y="0"/>
                      <a:pt x="224" y="0"/>
                    </a:cubicBezTo>
                    <a:cubicBezTo>
                      <a:pt x="195" y="0"/>
                      <a:pt x="195" y="0"/>
                      <a:pt x="195" y="0"/>
                    </a:cubicBezTo>
                    <a:cubicBezTo>
                      <a:pt x="195" y="40"/>
                      <a:pt x="195" y="40"/>
                      <a:pt x="195" y="40"/>
                    </a:cubicBezTo>
                    <a:cubicBezTo>
                      <a:pt x="206" y="43"/>
                      <a:pt x="215" y="54"/>
                      <a:pt x="215" y="66"/>
                    </a:cubicBezTo>
                    <a:cubicBezTo>
                      <a:pt x="215" y="88"/>
                      <a:pt x="215" y="88"/>
                      <a:pt x="215" y="88"/>
                    </a:cubicBezTo>
                    <a:cubicBezTo>
                      <a:pt x="199" y="88"/>
                      <a:pt x="199" y="88"/>
                      <a:pt x="199" y="88"/>
                    </a:cubicBezTo>
                    <a:cubicBezTo>
                      <a:pt x="199" y="66"/>
                      <a:pt x="199" y="66"/>
                      <a:pt x="199" y="66"/>
                    </a:cubicBezTo>
                    <a:cubicBezTo>
                      <a:pt x="199" y="60"/>
                      <a:pt x="193" y="54"/>
                      <a:pt x="187" y="54"/>
                    </a:cubicBezTo>
                    <a:cubicBezTo>
                      <a:pt x="180" y="54"/>
                      <a:pt x="175" y="60"/>
                      <a:pt x="175" y="66"/>
                    </a:cubicBezTo>
                    <a:cubicBezTo>
                      <a:pt x="175" y="88"/>
                      <a:pt x="175" y="88"/>
                      <a:pt x="175" y="88"/>
                    </a:cubicBezTo>
                    <a:cubicBezTo>
                      <a:pt x="159" y="88"/>
                      <a:pt x="159" y="88"/>
                      <a:pt x="159" y="88"/>
                    </a:cubicBezTo>
                    <a:cubicBezTo>
                      <a:pt x="159" y="66"/>
                      <a:pt x="159" y="66"/>
                      <a:pt x="159" y="66"/>
                    </a:cubicBezTo>
                    <a:cubicBezTo>
                      <a:pt x="159" y="54"/>
                      <a:pt x="167" y="43"/>
                      <a:pt x="179" y="40"/>
                    </a:cubicBezTo>
                    <a:cubicBezTo>
                      <a:pt x="179" y="1"/>
                      <a:pt x="179" y="1"/>
                      <a:pt x="179" y="1"/>
                    </a:cubicBezTo>
                    <a:cubicBezTo>
                      <a:pt x="164" y="16"/>
                      <a:pt x="144" y="25"/>
                      <a:pt x="122" y="25"/>
                    </a:cubicBezTo>
                    <a:cubicBezTo>
                      <a:pt x="100" y="25"/>
                      <a:pt x="81" y="17"/>
                      <a:pt x="67" y="3"/>
                    </a:cubicBezTo>
                    <a:cubicBezTo>
                      <a:pt x="67" y="46"/>
                      <a:pt x="67" y="46"/>
                      <a:pt x="67" y="46"/>
                    </a:cubicBezTo>
                    <a:cubicBezTo>
                      <a:pt x="77" y="49"/>
                      <a:pt x="85" y="59"/>
                      <a:pt x="85" y="70"/>
                    </a:cubicBezTo>
                    <a:cubicBezTo>
                      <a:pt x="85" y="85"/>
                      <a:pt x="73" y="96"/>
                      <a:pt x="59" y="96"/>
                    </a:cubicBezTo>
                    <a:cubicBezTo>
                      <a:pt x="44" y="96"/>
                      <a:pt x="33" y="85"/>
                      <a:pt x="33" y="70"/>
                    </a:cubicBezTo>
                    <a:cubicBezTo>
                      <a:pt x="33" y="59"/>
                      <a:pt x="40" y="49"/>
                      <a:pt x="51" y="46"/>
                    </a:cubicBezTo>
                    <a:cubicBezTo>
                      <a:pt x="51" y="0"/>
                      <a:pt x="51" y="0"/>
                      <a:pt x="51" y="0"/>
                    </a:cubicBezTo>
                    <a:cubicBezTo>
                      <a:pt x="20" y="0"/>
                      <a:pt x="20" y="0"/>
                      <a:pt x="20" y="0"/>
                    </a:cubicBezTo>
                    <a:cubicBezTo>
                      <a:pt x="9" y="0"/>
                      <a:pt x="0" y="9"/>
                      <a:pt x="0" y="20"/>
                    </a:cubicBezTo>
                    <a:cubicBezTo>
                      <a:pt x="0" y="153"/>
                      <a:pt x="0" y="153"/>
                      <a:pt x="0" y="153"/>
                    </a:cubicBezTo>
                    <a:cubicBezTo>
                      <a:pt x="0" y="163"/>
                      <a:pt x="9" y="172"/>
                      <a:pt x="20" y="172"/>
                    </a:cubicBezTo>
                    <a:close/>
                    <a:moveTo>
                      <a:pt x="20" y="172"/>
                    </a:moveTo>
                    <a:cubicBezTo>
                      <a:pt x="20" y="172"/>
                      <a:pt x="20" y="172"/>
                      <a:pt x="20" y="172"/>
                    </a:cubicBezTo>
                  </a:path>
                </a:pathLst>
              </a:custGeom>
              <a:grpFill/>
              <a:ln w="9525">
                <a:noFill/>
                <a:round/>
              </a:ln>
            </p:spPr>
            <p:txBody>
              <a:bodyPr anchor="t" anchorCtr="0" bIns="45720" compatLnSpc="1" lIns="91440" numCol="1" rIns="91440" tIns="45720" vert="horz" wrap="square"/>
              <a:lstStyle/>
              <a:p>
                <a:endParaRPr lang="en-US" sz="1333">
                  <a:latin typeface="+mj-ea"/>
                  <a:ea typeface="+mj-ea"/>
                  <a:sym typeface="Arial"/>
                </a:endParaRPr>
              </a:p>
            </p:txBody>
          </p:sp>
          <p:sp>
            <p:nvSpPr>
              <p:cNvPr id="12" name="Freeform 6"/>
              <p:cNvSpPr>
                <a:spLocks noEditPoints="1"/>
              </p:cNvSpPr>
              <p:nvPr/>
            </p:nvSpPr>
            <p:spPr bwMode="auto">
              <a:xfrm>
                <a:off x="4300538" y="2003425"/>
                <a:ext cx="539750" cy="538163"/>
              </a:xfrm>
              <a:custGeom>
                <a:cxnLst>
                  <a:cxn ang="0">
                    <a:pos x="22" y="123"/>
                  </a:cxn>
                  <a:cxn ang="0">
                    <a:pos x="27" y="127"/>
                  </a:cxn>
                  <a:cxn ang="0">
                    <a:pos x="71" y="142"/>
                  </a:cxn>
                  <a:cxn ang="0">
                    <a:pos x="114" y="127"/>
                  </a:cxn>
                  <a:cxn ang="0">
                    <a:pos x="120" y="123"/>
                  </a:cxn>
                  <a:cxn ang="0">
                    <a:pos x="124" y="118"/>
                  </a:cxn>
                  <a:cxn ang="0">
                    <a:pos x="142" y="71"/>
                  </a:cxn>
                  <a:cxn ang="0">
                    <a:pos x="71" y="0"/>
                  </a:cxn>
                  <a:cxn ang="0">
                    <a:pos x="0" y="71"/>
                  </a:cxn>
                  <a:cxn ang="0">
                    <a:pos x="17" y="118"/>
                  </a:cxn>
                  <a:cxn ang="0">
                    <a:pos x="22" y="123"/>
                  </a:cxn>
                  <a:cxn ang="0">
                    <a:pos x="22" y="123"/>
                  </a:cxn>
                  <a:cxn ang="0">
                    <a:pos x="22" y="123"/>
                  </a:cxn>
                </a:cxnLst>
                <a:rect b="b" l="0" r="r" t="0"/>
                <a:pathLst>
                  <a:path h="142" w="142">
                    <a:moveTo>
                      <a:pt x="22" y="123"/>
                    </a:moveTo>
                    <a:cubicBezTo>
                      <a:pt x="24" y="124"/>
                      <a:pt x="25" y="126"/>
                      <a:pt x="27" y="127"/>
                    </a:cubicBezTo>
                    <a:cubicBezTo>
                      <a:pt x="39" y="137"/>
                      <a:pt x="54" y="142"/>
                      <a:pt x="71" y="142"/>
                    </a:cubicBezTo>
                    <a:cubicBezTo>
                      <a:pt x="87" y="142"/>
                      <a:pt x="102" y="137"/>
                      <a:pt x="114" y="127"/>
                    </a:cubicBezTo>
                    <a:cubicBezTo>
                      <a:pt x="116" y="126"/>
                      <a:pt x="118" y="124"/>
                      <a:pt x="120" y="123"/>
                    </a:cubicBezTo>
                    <a:cubicBezTo>
                      <a:pt x="121" y="121"/>
                      <a:pt x="123" y="120"/>
                      <a:pt x="124" y="118"/>
                    </a:cubicBezTo>
                    <a:cubicBezTo>
                      <a:pt x="135" y="105"/>
                      <a:pt x="142" y="89"/>
                      <a:pt x="142" y="71"/>
                    </a:cubicBezTo>
                    <a:cubicBezTo>
                      <a:pt x="142" y="32"/>
                      <a:pt x="110" y="0"/>
                      <a:pt x="71" y="0"/>
                    </a:cubicBezTo>
                    <a:cubicBezTo>
                      <a:pt x="32" y="0"/>
                      <a:pt x="0" y="32"/>
                      <a:pt x="0" y="71"/>
                    </a:cubicBezTo>
                    <a:cubicBezTo>
                      <a:pt x="0" y="89"/>
                      <a:pt x="6" y="105"/>
                      <a:pt x="17" y="118"/>
                    </a:cubicBezTo>
                    <a:cubicBezTo>
                      <a:pt x="19" y="120"/>
                      <a:pt x="20" y="121"/>
                      <a:pt x="22" y="123"/>
                    </a:cubicBezTo>
                    <a:close/>
                    <a:moveTo>
                      <a:pt x="22" y="123"/>
                    </a:moveTo>
                    <a:cubicBezTo>
                      <a:pt x="22" y="123"/>
                      <a:pt x="22" y="123"/>
                      <a:pt x="22" y="123"/>
                    </a:cubicBezTo>
                  </a:path>
                </a:pathLst>
              </a:custGeom>
              <a:grpFill/>
              <a:ln w="9525">
                <a:noFill/>
                <a:round/>
              </a:ln>
            </p:spPr>
            <p:txBody>
              <a:bodyPr anchor="t" anchorCtr="0" bIns="45720" compatLnSpc="1" lIns="91440" numCol="1" rIns="91440" tIns="45720" vert="horz" wrap="square"/>
              <a:lstStyle/>
              <a:p>
                <a:endParaRPr lang="en-US" sz="1333">
                  <a:latin typeface="+mj-ea"/>
                  <a:ea typeface="+mj-ea"/>
                  <a:sym typeface="Arial"/>
                </a:endParaRPr>
              </a:p>
            </p:txBody>
          </p:sp>
          <p:sp>
            <p:nvSpPr>
              <p:cNvPr id="13" name="Freeform 7"/>
              <p:cNvSpPr>
                <a:spLocks noEditPoints="1"/>
              </p:cNvSpPr>
              <p:nvPr/>
            </p:nvSpPr>
            <p:spPr bwMode="auto">
              <a:xfrm>
                <a:off x="4292601" y="2711450"/>
                <a:ext cx="76200" cy="76200"/>
              </a:xfrm>
              <a:custGeom>
                <a:cxnLst>
                  <a:cxn ang="0">
                    <a:pos x="0" y="10"/>
                  </a:cxn>
                  <a:cxn ang="0">
                    <a:pos x="10" y="20"/>
                  </a:cxn>
                  <a:cxn ang="0">
                    <a:pos x="20" y="10"/>
                  </a:cxn>
                  <a:cxn ang="0">
                    <a:pos x="16" y="3"/>
                  </a:cxn>
                  <a:cxn ang="0">
                    <a:pos x="10" y="0"/>
                  </a:cxn>
                  <a:cxn ang="0">
                    <a:pos x="3" y="3"/>
                  </a:cxn>
                  <a:cxn ang="0">
                    <a:pos x="0" y="10"/>
                  </a:cxn>
                  <a:cxn ang="0">
                    <a:pos x="0" y="10"/>
                  </a:cxn>
                  <a:cxn ang="0">
                    <a:pos x="0" y="10"/>
                  </a:cxn>
                </a:cxnLst>
                <a:rect b="b" l="0" r="r" t="0"/>
                <a:pathLst>
                  <a:path h="20" w="20">
                    <a:moveTo>
                      <a:pt x="0" y="10"/>
                    </a:moveTo>
                    <a:cubicBezTo>
                      <a:pt x="0" y="16"/>
                      <a:pt x="4" y="20"/>
                      <a:pt x="10" y="20"/>
                    </a:cubicBezTo>
                    <a:cubicBezTo>
                      <a:pt x="15" y="20"/>
                      <a:pt x="20" y="16"/>
                      <a:pt x="20" y="10"/>
                    </a:cubicBezTo>
                    <a:cubicBezTo>
                      <a:pt x="20" y="7"/>
                      <a:pt x="18" y="5"/>
                      <a:pt x="16" y="3"/>
                    </a:cubicBezTo>
                    <a:cubicBezTo>
                      <a:pt x="14" y="1"/>
                      <a:pt x="12" y="0"/>
                      <a:pt x="10" y="0"/>
                    </a:cubicBezTo>
                    <a:cubicBezTo>
                      <a:pt x="7" y="0"/>
                      <a:pt x="5" y="1"/>
                      <a:pt x="3" y="3"/>
                    </a:cubicBezTo>
                    <a:cubicBezTo>
                      <a:pt x="1" y="5"/>
                      <a:pt x="0" y="7"/>
                      <a:pt x="0" y="10"/>
                    </a:cubicBezTo>
                    <a:close/>
                    <a:moveTo>
                      <a:pt x="0" y="10"/>
                    </a:moveTo>
                    <a:cubicBezTo>
                      <a:pt x="0" y="10"/>
                      <a:pt x="0" y="10"/>
                      <a:pt x="0" y="10"/>
                    </a:cubicBezTo>
                  </a:path>
                </a:pathLst>
              </a:custGeom>
              <a:grpFill/>
              <a:ln w="9525">
                <a:noFill/>
                <a:round/>
              </a:ln>
            </p:spPr>
            <p:txBody>
              <a:bodyPr anchor="t" anchorCtr="0" bIns="45720" compatLnSpc="1" lIns="91440" numCol="1" rIns="91440" tIns="45720" vert="horz" wrap="square"/>
              <a:lstStyle/>
              <a:p>
                <a:endParaRPr lang="en-US" sz="1333">
                  <a:latin typeface="+mj-ea"/>
                  <a:ea typeface="+mj-ea"/>
                  <a:sym typeface="Arial"/>
                </a:endParaRPr>
              </a:p>
            </p:txBody>
          </p:sp>
        </p:grpSp>
        <p:sp>
          <p:nvSpPr>
            <p:cNvPr id="46" name="TextBox 76"/>
            <p:cNvSpPr txBox="1"/>
            <p:nvPr/>
          </p:nvSpPr>
          <p:spPr>
            <a:xfrm>
              <a:off x="1822455" y="3845415"/>
              <a:ext cx="818621" cy="220942"/>
            </a:xfrm>
            <a:prstGeom prst="rect">
              <a:avLst/>
            </a:prstGeom>
            <a:noFill/>
          </p:spPr>
          <p:txBody>
            <a:bodyPr rtlCol="0" wrap="square">
              <a:spAutoFit/>
            </a:bodyPr>
            <a:lstStyle/>
            <a:p>
              <a:pPr algn="ctr"/>
              <a:r>
                <a:rPr altLang="en-US" lang="zh-CN" sz="1333">
                  <a:solidFill>
                    <a:schemeClr val="bg1"/>
                  </a:solidFill>
                  <a:latin charset="-122" panose="020b0400000000000000" pitchFamily="34" typeface="Adobe 黑体 Std R"/>
                  <a:ea charset="-122" panose="020b0400000000000000" pitchFamily="34" typeface="Adobe 黑体 Std R"/>
                </a:rPr>
                <a:t>添加标题</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2" name="Rectangle 89"/>
            <p:cNvSpPr/>
            <p:nvPr/>
          </p:nvSpPr>
          <p:spPr>
            <a:xfrm>
              <a:off x="1520395" y="2801982"/>
              <a:ext cx="1422739" cy="1028700"/>
            </a:xfrm>
            <a:prstGeom prst="rect">
              <a:avLst/>
            </a:prstGeom>
          </p:spPr>
          <p:txBody>
            <a:bodyPr wrap="square">
              <a:spAutoFit/>
            </a:bodyPr>
            <a:lstStyle/>
            <a:p>
              <a:pPr algn="ct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ct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a:t>
              </a:r>
            </a:p>
          </p:txBody>
        </p:sp>
      </p:grpSp>
      <p:grpSp>
        <p:nvGrpSpPr>
          <p:cNvPr id="14" name="组合 13"/>
          <p:cNvGrpSpPr/>
          <p:nvPr/>
        </p:nvGrpSpPr>
        <p:grpSpPr>
          <a:xfrm>
            <a:off x="3891774" y="2536475"/>
            <a:ext cx="1896985" cy="2950186"/>
            <a:chOff x="3094002" y="1902356"/>
            <a:chExt cx="1422739" cy="2212639"/>
          </a:xfrm>
        </p:grpSpPr>
        <p:sp>
          <p:nvSpPr>
            <p:cNvPr id="17" name="Oval 33"/>
            <p:cNvSpPr/>
            <p:nvPr/>
          </p:nvSpPr>
          <p:spPr>
            <a:xfrm>
              <a:off x="3446889" y="1902356"/>
              <a:ext cx="716967" cy="696329"/>
            </a:xfrm>
            <a:prstGeom prst="ellipse">
              <a:avLst/>
            </a:prstGeom>
            <a:gradFill>
              <a:gsLst>
                <a:gs pos="0">
                  <a:srgbClr val="2C344B"/>
                </a:gs>
                <a:gs pos="100000">
                  <a:srgbClr val="21273E"/>
                </a:gs>
              </a:gsLst>
              <a:lin ang="0" scaled="0"/>
            </a:gra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33">
                <a:latin typeface="+mj-ea"/>
                <a:ea typeface="+mj-ea"/>
                <a:sym typeface="Arial"/>
              </a:endParaRPr>
            </a:p>
          </p:txBody>
        </p:sp>
        <p:sp>
          <p:nvSpPr>
            <p:cNvPr id="18" name="Rounded Rectangle 34"/>
            <p:cNvSpPr/>
            <p:nvPr/>
          </p:nvSpPr>
          <p:spPr>
            <a:xfrm>
              <a:off x="3201020" y="3806014"/>
              <a:ext cx="1208705" cy="308981"/>
            </a:xfrm>
            <a:prstGeom prst="roundRect">
              <a:avLst/>
            </a:prstGeom>
            <a:gradFill>
              <a:gsLst>
                <a:gs pos="0">
                  <a:srgbClr val="2C344B"/>
                </a:gs>
                <a:gs pos="100000">
                  <a:srgbClr val="21273E"/>
                </a:gs>
              </a:gsLst>
              <a:lin ang="0" scaled="0"/>
            </a:gra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rtl="1"/>
              <a:endParaRPr b="1" lang="en-US" sz="1333">
                <a:solidFill>
                  <a:schemeClr val="bg1"/>
                </a:solidFill>
                <a:latin typeface="+mj-ea"/>
                <a:ea typeface="+mj-ea"/>
                <a:sym typeface="Arial"/>
              </a:endParaRPr>
            </a:p>
          </p:txBody>
        </p:sp>
        <p:sp>
          <p:nvSpPr>
            <p:cNvPr id="19" name="Freeform 11"/>
            <p:cNvSpPr>
              <a:spLocks noEditPoints="1"/>
            </p:cNvSpPr>
            <p:nvPr/>
          </p:nvSpPr>
          <p:spPr bwMode="auto">
            <a:xfrm>
              <a:off x="3626056" y="2053108"/>
              <a:ext cx="358633" cy="367606"/>
            </a:xfrm>
            <a:custGeom>
              <a:cxnLst>
                <a:cxn ang="0">
                  <a:pos x="16" y="0"/>
                </a:cxn>
                <a:cxn ang="0">
                  <a:pos x="0" y="16"/>
                </a:cxn>
                <a:cxn ang="0">
                  <a:pos x="0" y="86"/>
                </a:cxn>
                <a:cxn ang="0">
                  <a:pos x="16" y="102"/>
                </a:cxn>
                <a:cxn ang="0">
                  <a:pos x="83" y="102"/>
                </a:cxn>
                <a:cxn ang="0">
                  <a:pos x="99" y="86"/>
                </a:cxn>
                <a:cxn ang="0">
                  <a:pos x="99" y="16"/>
                </a:cxn>
                <a:cxn ang="0">
                  <a:pos x="83" y="0"/>
                </a:cxn>
                <a:cxn ang="0">
                  <a:pos x="16" y="0"/>
                </a:cxn>
                <a:cxn ang="0">
                  <a:pos x="72" y="75"/>
                </a:cxn>
                <a:cxn ang="0">
                  <a:pos x="68" y="79"/>
                </a:cxn>
                <a:cxn ang="0">
                  <a:pos x="64" y="79"/>
                </a:cxn>
                <a:cxn ang="0">
                  <a:pos x="60" y="75"/>
                </a:cxn>
                <a:cxn ang="0">
                  <a:pos x="60" y="56"/>
                </a:cxn>
                <a:cxn ang="0">
                  <a:pos x="39" y="56"/>
                </a:cxn>
                <a:cxn ang="0">
                  <a:pos x="39" y="75"/>
                </a:cxn>
                <a:cxn ang="0">
                  <a:pos x="35" y="79"/>
                </a:cxn>
                <a:cxn ang="0">
                  <a:pos x="31" y="79"/>
                </a:cxn>
                <a:cxn ang="0">
                  <a:pos x="27" y="75"/>
                </a:cxn>
                <a:cxn ang="0">
                  <a:pos x="27" y="27"/>
                </a:cxn>
                <a:cxn ang="0">
                  <a:pos x="31" y="23"/>
                </a:cxn>
                <a:cxn ang="0">
                  <a:pos x="35" y="23"/>
                </a:cxn>
                <a:cxn ang="0">
                  <a:pos x="39" y="27"/>
                </a:cxn>
                <a:cxn ang="0">
                  <a:pos x="39" y="45"/>
                </a:cxn>
                <a:cxn ang="0">
                  <a:pos x="60" y="45"/>
                </a:cxn>
                <a:cxn ang="0">
                  <a:pos x="60" y="27"/>
                </a:cxn>
                <a:cxn ang="0">
                  <a:pos x="64" y="23"/>
                </a:cxn>
                <a:cxn ang="0">
                  <a:pos x="68" y="23"/>
                </a:cxn>
                <a:cxn ang="0">
                  <a:pos x="72" y="27"/>
                </a:cxn>
                <a:cxn ang="0">
                  <a:pos x="72" y="75"/>
                </a:cxn>
                <a:cxn ang="0">
                  <a:pos x="72" y="75"/>
                </a:cxn>
                <a:cxn ang="0">
                  <a:pos x="72" y="75"/>
                </a:cxn>
              </a:cxnLst>
              <a:rect b="b" l="0" r="r" t="0"/>
              <a:pathLst>
                <a:path h="102" w="99">
                  <a:moveTo>
                    <a:pt x="16" y="0"/>
                  </a:moveTo>
                  <a:cubicBezTo>
                    <a:pt x="7" y="0"/>
                    <a:pt x="0" y="7"/>
                    <a:pt x="0" y="16"/>
                  </a:cubicBezTo>
                  <a:cubicBezTo>
                    <a:pt x="0" y="86"/>
                    <a:pt x="0" y="86"/>
                    <a:pt x="0" y="86"/>
                  </a:cubicBezTo>
                  <a:cubicBezTo>
                    <a:pt x="0" y="95"/>
                    <a:pt x="7" y="102"/>
                    <a:pt x="16" y="102"/>
                  </a:cubicBezTo>
                  <a:cubicBezTo>
                    <a:pt x="83" y="102"/>
                    <a:pt x="83" y="102"/>
                    <a:pt x="83" y="102"/>
                  </a:cubicBezTo>
                  <a:cubicBezTo>
                    <a:pt x="92" y="102"/>
                    <a:pt x="99" y="95"/>
                    <a:pt x="99" y="86"/>
                  </a:cubicBezTo>
                  <a:cubicBezTo>
                    <a:pt x="99" y="16"/>
                    <a:pt x="99" y="16"/>
                    <a:pt x="99" y="16"/>
                  </a:cubicBezTo>
                  <a:cubicBezTo>
                    <a:pt x="99" y="7"/>
                    <a:pt x="92" y="0"/>
                    <a:pt x="83" y="0"/>
                  </a:cubicBezTo>
                  <a:lnTo>
                    <a:pt x="16" y="0"/>
                  </a:lnTo>
                  <a:close/>
                  <a:moveTo>
                    <a:pt x="72" y="75"/>
                  </a:moveTo>
                  <a:cubicBezTo>
                    <a:pt x="72" y="77"/>
                    <a:pt x="71" y="79"/>
                    <a:pt x="68" y="79"/>
                  </a:cubicBezTo>
                  <a:cubicBezTo>
                    <a:pt x="64" y="79"/>
                    <a:pt x="64" y="79"/>
                    <a:pt x="64" y="79"/>
                  </a:cubicBezTo>
                  <a:cubicBezTo>
                    <a:pt x="62" y="79"/>
                    <a:pt x="60" y="77"/>
                    <a:pt x="60" y="75"/>
                  </a:cubicBezTo>
                  <a:cubicBezTo>
                    <a:pt x="60" y="56"/>
                    <a:pt x="60" y="56"/>
                    <a:pt x="60" y="56"/>
                  </a:cubicBezTo>
                  <a:cubicBezTo>
                    <a:pt x="39" y="56"/>
                    <a:pt x="39" y="56"/>
                    <a:pt x="39" y="56"/>
                  </a:cubicBezTo>
                  <a:cubicBezTo>
                    <a:pt x="39" y="75"/>
                    <a:pt x="39" y="75"/>
                    <a:pt x="39" y="75"/>
                  </a:cubicBezTo>
                  <a:cubicBezTo>
                    <a:pt x="39" y="77"/>
                    <a:pt x="37" y="79"/>
                    <a:pt x="35" y="79"/>
                  </a:cubicBezTo>
                  <a:cubicBezTo>
                    <a:pt x="31" y="79"/>
                    <a:pt x="31" y="79"/>
                    <a:pt x="31" y="79"/>
                  </a:cubicBezTo>
                  <a:cubicBezTo>
                    <a:pt x="29" y="79"/>
                    <a:pt x="27" y="77"/>
                    <a:pt x="27" y="75"/>
                  </a:cubicBezTo>
                  <a:cubicBezTo>
                    <a:pt x="27" y="27"/>
                    <a:pt x="27" y="27"/>
                    <a:pt x="27" y="27"/>
                  </a:cubicBezTo>
                  <a:cubicBezTo>
                    <a:pt x="27" y="25"/>
                    <a:pt x="29" y="23"/>
                    <a:pt x="31" y="23"/>
                  </a:cubicBezTo>
                  <a:cubicBezTo>
                    <a:pt x="35" y="23"/>
                    <a:pt x="35" y="23"/>
                    <a:pt x="35" y="23"/>
                  </a:cubicBezTo>
                  <a:cubicBezTo>
                    <a:pt x="37" y="23"/>
                    <a:pt x="39" y="25"/>
                    <a:pt x="39" y="27"/>
                  </a:cubicBezTo>
                  <a:cubicBezTo>
                    <a:pt x="39" y="45"/>
                    <a:pt x="39" y="45"/>
                    <a:pt x="39" y="45"/>
                  </a:cubicBezTo>
                  <a:cubicBezTo>
                    <a:pt x="60" y="45"/>
                    <a:pt x="60" y="45"/>
                    <a:pt x="60" y="45"/>
                  </a:cubicBezTo>
                  <a:cubicBezTo>
                    <a:pt x="60" y="27"/>
                    <a:pt x="60" y="27"/>
                    <a:pt x="60" y="27"/>
                  </a:cubicBezTo>
                  <a:cubicBezTo>
                    <a:pt x="60" y="25"/>
                    <a:pt x="62" y="23"/>
                    <a:pt x="64" y="23"/>
                  </a:cubicBezTo>
                  <a:cubicBezTo>
                    <a:pt x="68" y="23"/>
                    <a:pt x="68" y="23"/>
                    <a:pt x="68" y="23"/>
                  </a:cubicBezTo>
                  <a:cubicBezTo>
                    <a:pt x="71" y="23"/>
                    <a:pt x="72" y="25"/>
                    <a:pt x="72" y="27"/>
                  </a:cubicBezTo>
                  <a:cubicBezTo>
                    <a:pt x="72" y="75"/>
                    <a:pt x="72" y="75"/>
                    <a:pt x="72" y="75"/>
                  </a:cubicBezTo>
                  <a:close/>
                  <a:moveTo>
                    <a:pt x="72" y="75"/>
                  </a:moveTo>
                  <a:cubicBezTo>
                    <a:pt x="72" y="75"/>
                    <a:pt x="72" y="75"/>
                    <a:pt x="72" y="75"/>
                  </a:cubicBezTo>
                </a:path>
              </a:pathLst>
            </a:custGeom>
            <a:solidFill>
              <a:schemeClr val="bg1"/>
            </a:solidFill>
            <a:ln w="9525">
              <a:noFill/>
              <a:round/>
            </a:ln>
          </p:spPr>
          <p:txBody>
            <a:bodyPr anchor="t" anchorCtr="0" bIns="45720" compatLnSpc="1" lIns="91440" numCol="1" rIns="91440" tIns="45720" vert="horz" wrap="square"/>
            <a:lstStyle/>
            <a:p>
              <a:endParaRPr lang="en-US" sz="1333">
                <a:noFill/>
                <a:latin typeface="+mj-ea"/>
                <a:ea typeface="+mj-ea"/>
                <a:sym typeface="Arial"/>
              </a:endParaRPr>
            </a:p>
          </p:txBody>
        </p:sp>
        <p:sp>
          <p:nvSpPr>
            <p:cNvPr id="47" name="TextBox 76"/>
            <p:cNvSpPr txBox="1"/>
            <p:nvPr/>
          </p:nvSpPr>
          <p:spPr>
            <a:xfrm>
              <a:off x="3396062" y="3845415"/>
              <a:ext cx="818621" cy="220942"/>
            </a:xfrm>
            <a:prstGeom prst="rect">
              <a:avLst/>
            </a:prstGeom>
            <a:noFill/>
          </p:spPr>
          <p:txBody>
            <a:bodyPr rtlCol="0" wrap="square">
              <a:spAutoFit/>
            </a:bodyPr>
            <a:lstStyle/>
            <a:p>
              <a:pPr algn="ctr"/>
              <a:r>
                <a:rPr altLang="en-US" lang="zh-CN" sz="1333">
                  <a:solidFill>
                    <a:schemeClr val="bg1"/>
                  </a:solidFill>
                  <a:latin charset="-122" panose="020b0400000000000000" pitchFamily="34" typeface="Adobe 黑体 Std R"/>
                  <a:ea charset="-122" panose="020b0400000000000000" pitchFamily="34" typeface="Adobe 黑体 Std R"/>
                </a:rPr>
                <a:t>添加标题</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4" name="Rectangle 89"/>
            <p:cNvSpPr/>
            <p:nvPr/>
          </p:nvSpPr>
          <p:spPr>
            <a:xfrm>
              <a:off x="3094002" y="2801983"/>
              <a:ext cx="1422739" cy="1028700"/>
            </a:xfrm>
            <a:prstGeom prst="rect">
              <a:avLst/>
            </a:prstGeom>
          </p:spPr>
          <p:txBody>
            <a:bodyPr wrap="square">
              <a:spAutoFit/>
            </a:bodyPr>
            <a:lstStyle/>
            <a:p>
              <a:pPr algn="ct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ct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a:t>
              </a:r>
            </a:p>
          </p:txBody>
        </p:sp>
      </p:grpSp>
      <p:grpSp>
        <p:nvGrpSpPr>
          <p:cNvPr id="15" name="组合 14"/>
          <p:cNvGrpSpPr/>
          <p:nvPr/>
        </p:nvGrpSpPr>
        <p:grpSpPr>
          <a:xfrm>
            <a:off x="6204796" y="2536475"/>
            <a:ext cx="1896985" cy="2950186"/>
            <a:chOff x="4667609" y="1902356"/>
            <a:chExt cx="1422739" cy="2212639"/>
          </a:xfrm>
        </p:grpSpPr>
        <p:sp>
          <p:nvSpPr>
            <p:cNvPr id="24" name="Oval 47"/>
            <p:cNvSpPr/>
            <p:nvPr/>
          </p:nvSpPr>
          <p:spPr>
            <a:xfrm>
              <a:off x="5020496" y="1902356"/>
              <a:ext cx="716967" cy="696329"/>
            </a:xfrm>
            <a:prstGeom prst="ellipse">
              <a:avLst/>
            </a:prstGeom>
            <a:gradFill>
              <a:gsLst>
                <a:gs pos="0">
                  <a:srgbClr val="2C344B"/>
                </a:gs>
                <a:gs pos="100000">
                  <a:srgbClr val="21273E"/>
                </a:gs>
              </a:gsLst>
              <a:lin ang="0" scaled="0"/>
            </a:gra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33">
                <a:latin typeface="+mj-ea"/>
                <a:ea typeface="+mj-ea"/>
                <a:sym typeface="Arial"/>
              </a:endParaRPr>
            </a:p>
          </p:txBody>
        </p:sp>
        <p:sp>
          <p:nvSpPr>
            <p:cNvPr id="25" name="Rounded Rectangle 48"/>
            <p:cNvSpPr/>
            <p:nvPr/>
          </p:nvSpPr>
          <p:spPr>
            <a:xfrm>
              <a:off x="4774627" y="3806014"/>
              <a:ext cx="1208705" cy="308981"/>
            </a:xfrm>
            <a:prstGeom prst="roundRect">
              <a:avLst/>
            </a:prstGeom>
            <a:gradFill>
              <a:gsLst>
                <a:gs pos="0">
                  <a:srgbClr val="2C344B"/>
                </a:gs>
                <a:gs pos="100000">
                  <a:srgbClr val="21273E"/>
                </a:gs>
              </a:gsLst>
              <a:lin ang="0" scaled="0"/>
            </a:gra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rtl="1"/>
              <a:endParaRPr b="1" lang="en-US" sz="1333">
                <a:solidFill>
                  <a:schemeClr val="bg1"/>
                </a:solidFill>
                <a:latin typeface="+mj-ea"/>
                <a:ea typeface="+mj-ea"/>
                <a:sym typeface="Arial"/>
              </a:endParaRPr>
            </a:p>
          </p:txBody>
        </p:sp>
        <p:sp>
          <p:nvSpPr>
            <p:cNvPr id="26" name="Freeform 15"/>
            <p:cNvSpPr>
              <a:spLocks noEditPoints="1"/>
            </p:cNvSpPr>
            <p:nvPr/>
          </p:nvSpPr>
          <p:spPr bwMode="auto">
            <a:xfrm>
              <a:off x="5199513" y="2053108"/>
              <a:ext cx="358932" cy="357138"/>
            </a:xfrm>
            <a:custGeom>
              <a:cxnLst>
                <a:cxn ang="0">
                  <a:pos x="165" y="147"/>
                </a:cxn>
                <a:cxn ang="0">
                  <a:pos x="165" y="14"/>
                </a:cxn>
                <a:cxn ang="0">
                  <a:pos x="148" y="0"/>
                </a:cxn>
                <a:cxn ang="0">
                  <a:pos x="18" y="0"/>
                </a:cxn>
                <a:cxn ang="0">
                  <a:pos x="0" y="15"/>
                </a:cxn>
                <a:cxn ang="0">
                  <a:pos x="0" y="145"/>
                </a:cxn>
                <a:cxn ang="0">
                  <a:pos x="16" y="165"/>
                </a:cxn>
                <a:cxn ang="0">
                  <a:pos x="149" y="165"/>
                </a:cxn>
                <a:cxn ang="0">
                  <a:pos x="165" y="147"/>
                </a:cxn>
                <a:cxn ang="0">
                  <a:pos x="38" y="22"/>
                </a:cxn>
                <a:cxn ang="0">
                  <a:pos x="46" y="16"/>
                </a:cxn>
                <a:cxn ang="0">
                  <a:pos x="51" y="15"/>
                </a:cxn>
                <a:cxn ang="0">
                  <a:pos x="55" y="17"/>
                </a:cxn>
                <a:cxn ang="0">
                  <a:pos x="57" y="20"/>
                </a:cxn>
                <a:cxn ang="0">
                  <a:pos x="39" y="34"/>
                </a:cxn>
                <a:cxn ang="0">
                  <a:pos x="36" y="31"/>
                </a:cxn>
                <a:cxn ang="0">
                  <a:pos x="38" y="22"/>
                </a:cxn>
                <a:cxn ang="0">
                  <a:pos x="120" y="150"/>
                </a:cxn>
                <a:cxn ang="0">
                  <a:pos x="116" y="153"/>
                </a:cxn>
                <a:cxn ang="0">
                  <a:pos x="37" y="153"/>
                </a:cxn>
                <a:cxn ang="0">
                  <a:pos x="34" y="150"/>
                </a:cxn>
                <a:cxn ang="0">
                  <a:pos x="34" y="138"/>
                </a:cxn>
                <a:cxn ang="0">
                  <a:pos x="37" y="135"/>
                </a:cxn>
                <a:cxn ang="0">
                  <a:pos x="41" y="135"/>
                </a:cxn>
                <a:cxn ang="0">
                  <a:pos x="43" y="132"/>
                </a:cxn>
                <a:cxn ang="0">
                  <a:pos x="61" y="73"/>
                </a:cxn>
                <a:cxn ang="0">
                  <a:pos x="63" y="68"/>
                </a:cxn>
                <a:cxn ang="0">
                  <a:pos x="45" y="41"/>
                </a:cxn>
                <a:cxn ang="0">
                  <a:pos x="63" y="27"/>
                </a:cxn>
                <a:cxn ang="0">
                  <a:pos x="104" y="82"/>
                </a:cxn>
                <a:cxn ang="0">
                  <a:pos x="98" y="86"/>
                </a:cxn>
                <a:cxn ang="0">
                  <a:pos x="103" y="92"/>
                </a:cxn>
                <a:cxn ang="0">
                  <a:pos x="104" y="95"/>
                </a:cxn>
                <a:cxn ang="0">
                  <a:pos x="102" y="98"/>
                </a:cxn>
                <a:cxn ang="0">
                  <a:pos x="101" y="99"/>
                </a:cxn>
                <a:cxn ang="0">
                  <a:pos x="95" y="99"/>
                </a:cxn>
                <a:cxn ang="0">
                  <a:pos x="90" y="92"/>
                </a:cxn>
                <a:cxn ang="0">
                  <a:pos x="83" y="97"/>
                </a:cxn>
                <a:cxn ang="0">
                  <a:pos x="74" y="84"/>
                </a:cxn>
                <a:cxn ang="0">
                  <a:pos x="68" y="83"/>
                </a:cxn>
                <a:cxn ang="0">
                  <a:pos x="48" y="111"/>
                </a:cxn>
                <a:cxn ang="0">
                  <a:pos x="116" y="134"/>
                </a:cxn>
                <a:cxn ang="0">
                  <a:pos x="120" y="138"/>
                </a:cxn>
                <a:cxn ang="0">
                  <a:pos x="120" y="150"/>
                </a:cxn>
                <a:cxn ang="0">
                  <a:pos x="113" y="115"/>
                </a:cxn>
                <a:cxn ang="0">
                  <a:pos x="90" y="122"/>
                </a:cxn>
                <a:cxn ang="0">
                  <a:pos x="105" y="104"/>
                </a:cxn>
                <a:cxn ang="0">
                  <a:pos x="128" y="96"/>
                </a:cxn>
                <a:cxn ang="0">
                  <a:pos x="113" y="115"/>
                </a:cxn>
                <a:cxn ang="0">
                  <a:pos x="113" y="115"/>
                </a:cxn>
                <a:cxn ang="0">
                  <a:pos x="113" y="115"/>
                </a:cxn>
              </a:cxnLst>
              <a:rect b="b" l="0" r="r" t="0"/>
              <a:pathLst>
                <a:path h="165" w="166">
                  <a:moveTo>
                    <a:pt x="165" y="147"/>
                  </a:moveTo>
                  <a:cubicBezTo>
                    <a:pt x="165" y="14"/>
                    <a:pt x="165" y="14"/>
                    <a:pt x="165" y="14"/>
                  </a:cubicBezTo>
                  <a:cubicBezTo>
                    <a:pt x="165" y="7"/>
                    <a:pt x="165" y="0"/>
                    <a:pt x="148" y="0"/>
                  </a:cubicBezTo>
                  <a:cubicBezTo>
                    <a:pt x="18" y="0"/>
                    <a:pt x="18" y="0"/>
                    <a:pt x="18" y="0"/>
                  </a:cubicBezTo>
                  <a:cubicBezTo>
                    <a:pt x="7" y="0"/>
                    <a:pt x="0" y="0"/>
                    <a:pt x="0" y="15"/>
                  </a:cubicBezTo>
                  <a:cubicBezTo>
                    <a:pt x="0" y="145"/>
                    <a:pt x="0" y="145"/>
                    <a:pt x="0" y="145"/>
                  </a:cubicBezTo>
                  <a:cubicBezTo>
                    <a:pt x="0" y="164"/>
                    <a:pt x="1" y="165"/>
                    <a:pt x="16" y="165"/>
                  </a:cubicBezTo>
                  <a:cubicBezTo>
                    <a:pt x="149" y="165"/>
                    <a:pt x="149" y="165"/>
                    <a:pt x="149" y="165"/>
                  </a:cubicBezTo>
                  <a:cubicBezTo>
                    <a:pt x="166" y="165"/>
                    <a:pt x="165" y="163"/>
                    <a:pt x="165" y="147"/>
                  </a:cubicBezTo>
                  <a:close/>
                  <a:moveTo>
                    <a:pt x="38" y="22"/>
                  </a:moveTo>
                  <a:cubicBezTo>
                    <a:pt x="46" y="16"/>
                    <a:pt x="46" y="16"/>
                    <a:pt x="46" y="16"/>
                  </a:cubicBezTo>
                  <a:cubicBezTo>
                    <a:pt x="47" y="15"/>
                    <a:pt x="49" y="14"/>
                    <a:pt x="51" y="15"/>
                  </a:cubicBezTo>
                  <a:cubicBezTo>
                    <a:pt x="52" y="15"/>
                    <a:pt x="54" y="16"/>
                    <a:pt x="55" y="17"/>
                  </a:cubicBezTo>
                  <a:cubicBezTo>
                    <a:pt x="57" y="20"/>
                    <a:pt x="57" y="20"/>
                    <a:pt x="57" y="20"/>
                  </a:cubicBezTo>
                  <a:cubicBezTo>
                    <a:pt x="39" y="34"/>
                    <a:pt x="39" y="34"/>
                    <a:pt x="39" y="34"/>
                  </a:cubicBezTo>
                  <a:cubicBezTo>
                    <a:pt x="36" y="31"/>
                    <a:pt x="36" y="31"/>
                    <a:pt x="36" y="31"/>
                  </a:cubicBezTo>
                  <a:cubicBezTo>
                    <a:pt x="34" y="28"/>
                    <a:pt x="35" y="24"/>
                    <a:pt x="38" y="22"/>
                  </a:cubicBezTo>
                  <a:close/>
                  <a:moveTo>
                    <a:pt x="120" y="150"/>
                  </a:moveTo>
                  <a:cubicBezTo>
                    <a:pt x="120" y="152"/>
                    <a:pt x="118" y="153"/>
                    <a:pt x="116" y="153"/>
                  </a:cubicBezTo>
                  <a:cubicBezTo>
                    <a:pt x="37" y="153"/>
                    <a:pt x="37" y="153"/>
                    <a:pt x="37" y="153"/>
                  </a:cubicBezTo>
                  <a:cubicBezTo>
                    <a:pt x="35" y="153"/>
                    <a:pt x="34" y="152"/>
                    <a:pt x="34" y="150"/>
                  </a:cubicBezTo>
                  <a:cubicBezTo>
                    <a:pt x="34" y="138"/>
                    <a:pt x="34" y="138"/>
                    <a:pt x="34" y="138"/>
                  </a:cubicBezTo>
                  <a:cubicBezTo>
                    <a:pt x="34" y="136"/>
                    <a:pt x="35" y="135"/>
                    <a:pt x="37" y="135"/>
                  </a:cubicBezTo>
                  <a:cubicBezTo>
                    <a:pt x="41" y="135"/>
                    <a:pt x="41" y="135"/>
                    <a:pt x="41" y="135"/>
                  </a:cubicBezTo>
                  <a:cubicBezTo>
                    <a:pt x="43" y="135"/>
                    <a:pt x="44" y="133"/>
                    <a:pt x="43" y="132"/>
                  </a:cubicBezTo>
                  <a:cubicBezTo>
                    <a:pt x="31" y="113"/>
                    <a:pt x="41" y="80"/>
                    <a:pt x="61" y="73"/>
                  </a:cubicBezTo>
                  <a:cubicBezTo>
                    <a:pt x="63" y="72"/>
                    <a:pt x="64" y="70"/>
                    <a:pt x="63" y="68"/>
                  </a:cubicBezTo>
                  <a:cubicBezTo>
                    <a:pt x="57" y="59"/>
                    <a:pt x="51" y="50"/>
                    <a:pt x="45" y="41"/>
                  </a:cubicBezTo>
                  <a:cubicBezTo>
                    <a:pt x="63" y="27"/>
                    <a:pt x="63" y="27"/>
                    <a:pt x="63" y="27"/>
                  </a:cubicBezTo>
                  <a:cubicBezTo>
                    <a:pt x="77" y="47"/>
                    <a:pt x="102" y="78"/>
                    <a:pt x="104" y="82"/>
                  </a:cubicBezTo>
                  <a:cubicBezTo>
                    <a:pt x="98" y="86"/>
                    <a:pt x="98" y="86"/>
                    <a:pt x="98" y="86"/>
                  </a:cubicBezTo>
                  <a:cubicBezTo>
                    <a:pt x="103" y="92"/>
                    <a:pt x="103" y="92"/>
                    <a:pt x="103" y="92"/>
                  </a:cubicBezTo>
                  <a:cubicBezTo>
                    <a:pt x="104" y="93"/>
                    <a:pt x="104" y="94"/>
                    <a:pt x="104" y="95"/>
                  </a:cubicBezTo>
                  <a:cubicBezTo>
                    <a:pt x="104" y="96"/>
                    <a:pt x="103" y="97"/>
                    <a:pt x="102" y="98"/>
                  </a:cubicBezTo>
                  <a:cubicBezTo>
                    <a:pt x="101" y="99"/>
                    <a:pt x="101" y="99"/>
                    <a:pt x="101" y="99"/>
                  </a:cubicBezTo>
                  <a:cubicBezTo>
                    <a:pt x="99" y="101"/>
                    <a:pt x="96" y="100"/>
                    <a:pt x="95" y="99"/>
                  </a:cubicBezTo>
                  <a:cubicBezTo>
                    <a:pt x="90" y="92"/>
                    <a:pt x="90" y="92"/>
                    <a:pt x="90" y="92"/>
                  </a:cubicBezTo>
                  <a:cubicBezTo>
                    <a:pt x="83" y="97"/>
                    <a:pt x="83" y="97"/>
                    <a:pt x="83" y="97"/>
                  </a:cubicBezTo>
                  <a:cubicBezTo>
                    <a:pt x="81" y="94"/>
                    <a:pt x="77" y="89"/>
                    <a:pt x="74" y="84"/>
                  </a:cubicBezTo>
                  <a:cubicBezTo>
                    <a:pt x="72" y="83"/>
                    <a:pt x="70" y="82"/>
                    <a:pt x="68" y="83"/>
                  </a:cubicBezTo>
                  <a:cubicBezTo>
                    <a:pt x="56" y="88"/>
                    <a:pt x="48" y="100"/>
                    <a:pt x="48" y="111"/>
                  </a:cubicBezTo>
                  <a:cubicBezTo>
                    <a:pt x="49" y="139"/>
                    <a:pt x="83" y="135"/>
                    <a:pt x="116" y="134"/>
                  </a:cubicBezTo>
                  <a:cubicBezTo>
                    <a:pt x="118" y="134"/>
                    <a:pt x="120" y="136"/>
                    <a:pt x="120" y="138"/>
                  </a:cubicBezTo>
                  <a:lnTo>
                    <a:pt x="120" y="150"/>
                  </a:lnTo>
                  <a:close/>
                  <a:moveTo>
                    <a:pt x="113" y="115"/>
                  </a:moveTo>
                  <a:cubicBezTo>
                    <a:pt x="102" y="122"/>
                    <a:pt x="92" y="125"/>
                    <a:pt x="90" y="122"/>
                  </a:cubicBezTo>
                  <a:cubicBezTo>
                    <a:pt x="88" y="120"/>
                    <a:pt x="95" y="111"/>
                    <a:pt x="105" y="104"/>
                  </a:cubicBezTo>
                  <a:cubicBezTo>
                    <a:pt x="116" y="97"/>
                    <a:pt x="126" y="93"/>
                    <a:pt x="128" y="96"/>
                  </a:cubicBezTo>
                  <a:cubicBezTo>
                    <a:pt x="130" y="99"/>
                    <a:pt x="123" y="107"/>
                    <a:pt x="113" y="115"/>
                  </a:cubicBezTo>
                  <a:close/>
                  <a:moveTo>
                    <a:pt x="113" y="115"/>
                  </a:moveTo>
                  <a:cubicBezTo>
                    <a:pt x="113" y="115"/>
                    <a:pt x="113" y="115"/>
                    <a:pt x="113" y="115"/>
                  </a:cubicBezTo>
                </a:path>
              </a:pathLst>
            </a:custGeom>
            <a:solidFill>
              <a:schemeClr val="bg1"/>
            </a:solidFill>
            <a:ln w="9525">
              <a:noFill/>
              <a:round/>
            </a:ln>
          </p:spPr>
          <p:txBody>
            <a:bodyPr anchor="t" anchorCtr="0" bIns="45720" compatLnSpc="1" lIns="91440" numCol="1" rIns="91440" tIns="45720" vert="horz" wrap="square"/>
            <a:lstStyle/>
            <a:p>
              <a:endParaRPr lang="en-US" sz="1333">
                <a:latin typeface="+mj-ea"/>
                <a:ea typeface="+mj-ea"/>
                <a:sym typeface="Arial"/>
              </a:endParaRPr>
            </a:p>
          </p:txBody>
        </p:sp>
        <p:sp>
          <p:nvSpPr>
            <p:cNvPr id="48" name="TextBox 76"/>
            <p:cNvSpPr txBox="1"/>
            <p:nvPr/>
          </p:nvSpPr>
          <p:spPr>
            <a:xfrm>
              <a:off x="4969669" y="3845415"/>
              <a:ext cx="818621" cy="220942"/>
            </a:xfrm>
            <a:prstGeom prst="rect">
              <a:avLst/>
            </a:prstGeom>
            <a:noFill/>
          </p:spPr>
          <p:txBody>
            <a:bodyPr rtlCol="0" wrap="square">
              <a:spAutoFit/>
            </a:bodyPr>
            <a:lstStyle/>
            <a:p>
              <a:pPr algn="ctr"/>
              <a:r>
                <a:rPr altLang="en-US" lang="zh-CN" sz="1333">
                  <a:solidFill>
                    <a:schemeClr val="bg1"/>
                  </a:solidFill>
                  <a:latin charset="-122" panose="020b0400000000000000" pitchFamily="34" typeface="Adobe 黑体 Std R"/>
                  <a:ea charset="-122" panose="020b0400000000000000" pitchFamily="34" typeface="Adobe 黑体 Std R"/>
                </a:rPr>
                <a:t>添加标题</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5" name="Rectangle 89"/>
            <p:cNvSpPr/>
            <p:nvPr/>
          </p:nvSpPr>
          <p:spPr>
            <a:xfrm>
              <a:off x="4667608" y="2801983"/>
              <a:ext cx="1422739" cy="1028700"/>
            </a:xfrm>
            <a:prstGeom prst="rect">
              <a:avLst/>
            </a:prstGeom>
          </p:spPr>
          <p:txBody>
            <a:bodyPr wrap="square">
              <a:spAutoFit/>
            </a:bodyPr>
            <a:lstStyle/>
            <a:p>
              <a:pPr algn="ct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ct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a:t>
              </a:r>
            </a:p>
          </p:txBody>
        </p:sp>
      </p:grpSp>
      <p:grpSp>
        <p:nvGrpSpPr>
          <p:cNvPr id="16" name="组合 15"/>
          <p:cNvGrpSpPr/>
          <p:nvPr/>
        </p:nvGrpSpPr>
        <p:grpSpPr>
          <a:xfrm>
            <a:off x="8517816" y="2536475"/>
            <a:ext cx="1896985" cy="2950186"/>
            <a:chOff x="6241216" y="1902356"/>
            <a:chExt cx="1422739" cy="2212639"/>
          </a:xfrm>
        </p:grpSpPr>
        <p:sp>
          <p:nvSpPr>
            <p:cNvPr id="30" name="Oval 58"/>
            <p:cNvSpPr/>
            <p:nvPr/>
          </p:nvSpPr>
          <p:spPr>
            <a:xfrm>
              <a:off x="6594102" y="1902356"/>
              <a:ext cx="716967" cy="696329"/>
            </a:xfrm>
            <a:prstGeom prst="ellipse">
              <a:avLst/>
            </a:prstGeom>
            <a:gradFill>
              <a:gsLst>
                <a:gs pos="0">
                  <a:srgbClr val="2C344B"/>
                </a:gs>
                <a:gs pos="100000">
                  <a:srgbClr val="21273E"/>
                </a:gs>
              </a:gsLst>
              <a:lin ang="0" scaled="0"/>
            </a:gra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33">
                <a:latin typeface="+mj-ea"/>
                <a:ea typeface="+mj-ea"/>
                <a:sym typeface="Arial"/>
              </a:endParaRPr>
            </a:p>
          </p:txBody>
        </p:sp>
        <p:sp>
          <p:nvSpPr>
            <p:cNvPr id="31" name="Rounded Rectangle 59"/>
            <p:cNvSpPr/>
            <p:nvPr/>
          </p:nvSpPr>
          <p:spPr>
            <a:xfrm>
              <a:off x="6348233" y="3806014"/>
              <a:ext cx="1208705" cy="308981"/>
            </a:xfrm>
            <a:prstGeom prst="roundRect">
              <a:avLst/>
            </a:prstGeom>
            <a:gradFill>
              <a:gsLst>
                <a:gs pos="0">
                  <a:srgbClr val="2C344B"/>
                </a:gs>
                <a:gs pos="100000">
                  <a:srgbClr val="21273E"/>
                </a:gs>
              </a:gsLst>
              <a:lin ang="0" scaled="0"/>
            </a:gra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a:endParaRPr altLang="en-US" b="1" lang="zh-CN" sz="1333">
                <a:solidFill>
                  <a:schemeClr val="bg1"/>
                </a:solidFill>
                <a:latin charset="-122" panose="020b0400000000000000" pitchFamily="34" typeface="Adobe 黑体 Std R"/>
                <a:ea charset="-122" panose="020b0400000000000000" pitchFamily="34" typeface="Adobe 黑体 Std R"/>
                <a:sym typeface="+mn-ea"/>
              </a:endParaRPr>
            </a:p>
          </p:txBody>
        </p:sp>
        <p:grpSp>
          <p:nvGrpSpPr>
            <p:cNvPr id="32" name="Group 67"/>
            <p:cNvGrpSpPr/>
            <p:nvPr/>
          </p:nvGrpSpPr>
          <p:grpSpPr>
            <a:xfrm>
              <a:off x="6759360" y="2060586"/>
              <a:ext cx="386451" cy="388544"/>
              <a:chOff x="7299325" y="1482725"/>
              <a:chExt cx="576263" cy="579438"/>
            </a:xfrm>
            <a:solidFill>
              <a:schemeClr val="bg1"/>
            </a:solidFill>
          </p:grpSpPr>
          <p:sp>
            <p:nvSpPr>
              <p:cNvPr id="33" name="Freeform 19"/>
              <p:cNvSpPr>
                <a:spLocks noEditPoints="1"/>
              </p:cNvSpPr>
              <p:nvPr/>
            </p:nvSpPr>
            <p:spPr bwMode="auto">
              <a:xfrm>
                <a:off x="7299325" y="1482725"/>
                <a:ext cx="576263" cy="357188"/>
              </a:xfrm>
              <a:custGeom>
                <a:cxnLst>
                  <a:cxn ang="0">
                    <a:pos x="51" y="0"/>
                  </a:cxn>
                  <a:cxn ang="0">
                    <a:pos x="0" y="51"/>
                  </a:cxn>
                  <a:cxn ang="0">
                    <a:pos x="0" y="54"/>
                  </a:cxn>
                  <a:cxn ang="0">
                    <a:pos x="28" y="54"/>
                  </a:cxn>
                  <a:cxn ang="0">
                    <a:pos x="38" y="17"/>
                  </a:cxn>
                  <a:cxn ang="0">
                    <a:pos x="42" y="14"/>
                  </a:cxn>
                  <a:cxn ang="0">
                    <a:pos x="45" y="17"/>
                  </a:cxn>
                  <a:cxn ang="0">
                    <a:pos x="49" y="63"/>
                  </a:cxn>
                  <a:cxn ang="0">
                    <a:pos x="55" y="33"/>
                  </a:cxn>
                  <a:cxn ang="0">
                    <a:pos x="59" y="30"/>
                  </a:cxn>
                  <a:cxn ang="0">
                    <a:pos x="63" y="32"/>
                  </a:cxn>
                  <a:cxn ang="0">
                    <a:pos x="71" y="54"/>
                  </a:cxn>
                  <a:cxn ang="0">
                    <a:pos x="102" y="55"/>
                  </a:cxn>
                  <a:cxn ang="0">
                    <a:pos x="102" y="51"/>
                  </a:cxn>
                  <a:cxn ang="0">
                    <a:pos x="51" y="0"/>
                  </a:cxn>
                  <a:cxn ang="0">
                    <a:pos x="51" y="0"/>
                  </a:cxn>
                  <a:cxn ang="0">
                    <a:pos x="51" y="0"/>
                  </a:cxn>
                </a:cxnLst>
                <a:rect b="b" l="0" r="r" t="0"/>
                <a:pathLst>
                  <a:path h="62" w="102">
                    <a:moveTo>
                      <a:pt x="51" y="0"/>
                    </a:moveTo>
                    <a:cubicBezTo>
                      <a:pt x="23" y="0"/>
                      <a:pt x="0" y="23"/>
                      <a:pt x="0" y="51"/>
                    </a:cubicBezTo>
                    <a:cubicBezTo>
                      <a:pt x="0" y="52"/>
                      <a:pt x="0" y="53"/>
                      <a:pt x="0" y="54"/>
                    </a:cubicBezTo>
                    <a:cubicBezTo>
                      <a:pt x="28" y="54"/>
                      <a:pt x="28" y="54"/>
                      <a:pt x="28" y="54"/>
                    </a:cubicBezTo>
                    <a:cubicBezTo>
                      <a:pt x="38" y="17"/>
                      <a:pt x="38" y="17"/>
                      <a:pt x="38" y="17"/>
                    </a:cubicBezTo>
                    <a:cubicBezTo>
                      <a:pt x="38" y="15"/>
                      <a:pt x="40" y="14"/>
                      <a:pt x="42" y="14"/>
                    </a:cubicBezTo>
                    <a:cubicBezTo>
                      <a:pt x="43" y="14"/>
                      <a:pt x="45" y="15"/>
                      <a:pt x="45" y="17"/>
                    </a:cubicBezTo>
                    <a:cubicBezTo>
                      <a:pt x="49" y="63"/>
                      <a:pt x="49" y="63"/>
                      <a:pt x="49" y="63"/>
                    </a:cubicBezTo>
                    <a:cubicBezTo>
                      <a:pt x="55" y="33"/>
                      <a:pt x="55" y="33"/>
                      <a:pt x="55" y="33"/>
                    </a:cubicBezTo>
                    <a:cubicBezTo>
                      <a:pt x="56" y="31"/>
                      <a:pt x="57" y="30"/>
                      <a:pt x="59" y="30"/>
                    </a:cubicBezTo>
                    <a:cubicBezTo>
                      <a:pt x="61" y="30"/>
                      <a:pt x="62" y="31"/>
                      <a:pt x="63" y="32"/>
                    </a:cubicBezTo>
                    <a:cubicBezTo>
                      <a:pt x="71" y="54"/>
                      <a:pt x="71" y="54"/>
                      <a:pt x="71" y="54"/>
                    </a:cubicBezTo>
                    <a:cubicBezTo>
                      <a:pt x="102" y="55"/>
                      <a:pt x="102" y="55"/>
                      <a:pt x="102" y="55"/>
                    </a:cubicBezTo>
                    <a:cubicBezTo>
                      <a:pt x="102" y="53"/>
                      <a:pt x="102" y="52"/>
                      <a:pt x="102" y="51"/>
                    </a:cubicBezTo>
                    <a:cubicBezTo>
                      <a:pt x="102" y="23"/>
                      <a:pt x="79" y="0"/>
                      <a:pt x="51" y="0"/>
                    </a:cubicBezTo>
                    <a:close/>
                    <a:moveTo>
                      <a:pt x="51" y="0"/>
                    </a:moveTo>
                    <a:cubicBezTo>
                      <a:pt x="51" y="0"/>
                      <a:pt x="51" y="0"/>
                      <a:pt x="51" y="0"/>
                    </a:cubicBezTo>
                  </a:path>
                </a:pathLst>
              </a:custGeom>
              <a:grpFill/>
              <a:ln w="9525">
                <a:noFill/>
                <a:round/>
              </a:ln>
            </p:spPr>
            <p:txBody>
              <a:bodyPr anchor="t" anchorCtr="0" bIns="45720" compatLnSpc="1" lIns="91440" numCol="1" rIns="91440" tIns="45720" vert="horz" wrap="square"/>
              <a:lstStyle/>
              <a:p>
                <a:endParaRPr lang="en-US" sz="1333">
                  <a:latin typeface="+mj-ea"/>
                  <a:ea typeface="+mj-ea"/>
                  <a:sym typeface="Arial"/>
                </a:endParaRPr>
              </a:p>
            </p:txBody>
          </p:sp>
          <p:sp>
            <p:nvSpPr>
              <p:cNvPr id="34" name="Freeform 20"/>
              <p:cNvSpPr>
                <a:spLocks noEditPoints="1"/>
              </p:cNvSpPr>
              <p:nvPr/>
            </p:nvSpPr>
            <p:spPr bwMode="auto">
              <a:xfrm>
                <a:off x="7304088" y="1709738"/>
                <a:ext cx="566738" cy="352425"/>
              </a:xfrm>
              <a:custGeom>
                <a:cxnLst>
                  <a:cxn ang="0">
                    <a:pos x="63" y="19"/>
                  </a:cxn>
                  <a:cxn ang="0">
                    <a:pos x="59" y="7"/>
                  </a:cxn>
                  <a:cxn ang="0">
                    <a:pos x="50" y="50"/>
                  </a:cxn>
                  <a:cxn ang="0">
                    <a:pos x="46" y="53"/>
                  </a:cxn>
                  <a:cxn ang="0">
                    <a:pos x="46" y="53"/>
                  </a:cxn>
                  <a:cxn ang="0">
                    <a:pos x="43" y="50"/>
                  </a:cxn>
                  <a:cxn ang="0">
                    <a:pos x="38" y="0"/>
                  </a:cxn>
                  <a:cxn ang="0">
                    <a:pos x="34" y="19"/>
                  </a:cxn>
                  <a:cxn ang="0">
                    <a:pos x="30" y="22"/>
                  </a:cxn>
                  <a:cxn ang="0">
                    <a:pos x="0" y="22"/>
                  </a:cxn>
                  <a:cxn ang="0">
                    <a:pos x="50" y="62"/>
                  </a:cxn>
                  <a:cxn ang="0">
                    <a:pos x="100" y="22"/>
                  </a:cxn>
                  <a:cxn ang="0">
                    <a:pos x="67" y="22"/>
                  </a:cxn>
                  <a:cxn ang="0">
                    <a:pos x="63" y="19"/>
                  </a:cxn>
                  <a:cxn ang="0">
                    <a:pos x="63" y="19"/>
                  </a:cxn>
                  <a:cxn ang="0">
                    <a:pos x="63" y="19"/>
                  </a:cxn>
                </a:cxnLst>
                <a:rect b="b" l="0" r="r" t="0"/>
                <a:pathLst>
                  <a:path h="62" w="100">
                    <a:moveTo>
                      <a:pt x="63" y="19"/>
                    </a:moveTo>
                    <a:cubicBezTo>
                      <a:pt x="59" y="7"/>
                      <a:pt x="59" y="7"/>
                      <a:pt x="59" y="7"/>
                    </a:cubicBezTo>
                    <a:cubicBezTo>
                      <a:pt x="50" y="50"/>
                      <a:pt x="50" y="50"/>
                      <a:pt x="50" y="50"/>
                    </a:cubicBezTo>
                    <a:cubicBezTo>
                      <a:pt x="50" y="52"/>
                      <a:pt x="48" y="53"/>
                      <a:pt x="46" y="53"/>
                    </a:cubicBezTo>
                    <a:cubicBezTo>
                      <a:pt x="46" y="53"/>
                      <a:pt x="46" y="53"/>
                      <a:pt x="46" y="53"/>
                    </a:cubicBezTo>
                    <a:cubicBezTo>
                      <a:pt x="44" y="53"/>
                      <a:pt x="43" y="52"/>
                      <a:pt x="43" y="50"/>
                    </a:cubicBezTo>
                    <a:cubicBezTo>
                      <a:pt x="38" y="0"/>
                      <a:pt x="38" y="0"/>
                      <a:pt x="38" y="0"/>
                    </a:cubicBezTo>
                    <a:cubicBezTo>
                      <a:pt x="34" y="19"/>
                      <a:pt x="34" y="19"/>
                      <a:pt x="34" y="19"/>
                    </a:cubicBezTo>
                    <a:cubicBezTo>
                      <a:pt x="33" y="21"/>
                      <a:pt x="32" y="22"/>
                      <a:pt x="30" y="22"/>
                    </a:cubicBezTo>
                    <a:cubicBezTo>
                      <a:pt x="0" y="22"/>
                      <a:pt x="0" y="22"/>
                      <a:pt x="0" y="22"/>
                    </a:cubicBezTo>
                    <a:cubicBezTo>
                      <a:pt x="5" y="45"/>
                      <a:pt x="26" y="62"/>
                      <a:pt x="50" y="62"/>
                    </a:cubicBezTo>
                    <a:cubicBezTo>
                      <a:pt x="75" y="62"/>
                      <a:pt x="95" y="45"/>
                      <a:pt x="100" y="22"/>
                    </a:cubicBezTo>
                    <a:cubicBezTo>
                      <a:pt x="67" y="22"/>
                      <a:pt x="67" y="22"/>
                      <a:pt x="67" y="22"/>
                    </a:cubicBezTo>
                    <a:cubicBezTo>
                      <a:pt x="65" y="22"/>
                      <a:pt x="64" y="21"/>
                      <a:pt x="63" y="19"/>
                    </a:cubicBezTo>
                    <a:close/>
                    <a:moveTo>
                      <a:pt x="63" y="19"/>
                    </a:moveTo>
                    <a:cubicBezTo>
                      <a:pt x="63" y="19"/>
                      <a:pt x="63" y="19"/>
                      <a:pt x="63" y="19"/>
                    </a:cubicBezTo>
                  </a:path>
                </a:pathLst>
              </a:custGeom>
              <a:grpFill/>
              <a:ln w="9525">
                <a:noFill/>
                <a:round/>
              </a:ln>
            </p:spPr>
            <p:txBody>
              <a:bodyPr anchor="t" anchorCtr="0" bIns="45720" compatLnSpc="1" lIns="91440" numCol="1" rIns="91440" tIns="45720" vert="horz" wrap="square"/>
              <a:lstStyle/>
              <a:p>
                <a:endParaRPr lang="en-US" sz="1333">
                  <a:latin typeface="+mj-ea"/>
                  <a:ea typeface="+mj-ea"/>
                  <a:sym typeface="Arial"/>
                </a:endParaRPr>
              </a:p>
            </p:txBody>
          </p:sp>
        </p:grpSp>
        <p:sp>
          <p:nvSpPr>
            <p:cNvPr id="49" name="TextBox 76"/>
            <p:cNvSpPr txBox="1"/>
            <p:nvPr/>
          </p:nvSpPr>
          <p:spPr>
            <a:xfrm>
              <a:off x="6543275" y="3845415"/>
              <a:ext cx="818621" cy="220942"/>
            </a:xfrm>
            <a:prstGeom prst="rect">
              <a:avLst/>
            </a:prstGeom>
            <a:noFill/>
          </p:spPr>
          <p:txBody>
            <a:bodyPr rtlCol="0" wrap="square">
              <a:spAutoFit/>
            </a:bodyPr>
            <a:lstStyle/>
            <a:p>
              <a:pPr algn="ctr"/>
              <a:r>
                <a:rPr altLang="en-US" lang="zh-CN" sz="1333">
                  <a:solidFill>
                    <a:schemeClr val="bg1"/>
                  </a:solidFill>
                  <a:latin charset="-122" panose="020b0400000000000000" pitchFamily="34" typeface="Adobe 黑体 Std R"/>
                  <a:ea charset="-122" panose="020b0400000000000000" pitchFamily="34" typeface="Adobe 黑体 Std R"/>
                </a:rPr>
                <a:t>添加标题</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6" name="Rectangle 89"/>
            <p:cNvSpPr/>
            <p:nvPr/>
          </p:nvSpPr>
          <p:spPr>
            <a:xfrm>
              <a:off x="6241217" y="2801983"/>
              <a:ext cx="1422739" cy="1028700"/>
            </a:xfrm>
            <a:prstGeom prst="rect">
              <a:avLst/>
            </a:prstGeom>
          </p:spPr>
          <p:txBody>
            <a:bodyPr wrap="square">
              <a:spAutoFit/>
            </a:bodyPr>
            <a:lstStyle/>
            <a:p>
              <a:pPr algn="ct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ct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a:t>
              </a:r>
            </a:p>
          </p:txBody>
        </p:sp>
      </p:grpSp>
      <p:grpSp>
        <p:nvGrpSpPr>
          <p:cNvPr id="35" name="组合 34"/>
          <p:cNvGrpSpPr/>
          <p:nvPr/>
        </p:nvGrpSpPr>
        <p:grpSpPr>
          <a:xfrm>
            <a:off x="1097509" y="429276"/>
            <a:ext cx="3615975" cy="632543"/>
            <a:chOff x="349800" y="307048"/>
            <a:chExt cx="2711981" cy="474407"/>
          </a:xfrm>
        </p:grpSpPr>
        <p:sp>
          <p:nvSpPr>
            <p:cNvPr id="36"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产品特性</a:t>
              </a:r>
            </a:p>
          </p:txBody>
        </p:sp>
        <p:sp>
          <p:nvSpPr>
            <p:cNvPr id="37"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1118474906"/>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additive="base">
                                        <p:cTn dur="500" fill="hold" id="12"/>
                                        <p:tgtEl>
                                          <p:spTgt spid="14"/>
                                        </p:tgtEl>
                                        <p:attrNameLst>
                                          <p:attrName>ppt_x</p:attrName>
                                        </p:attrNameLst>
                                      </p:cBhvr>
                                      <p:tavLst>
                                        <p:tav tm="0">
                                          <p:val>
                                            <p:strVal val="#ppt_x"/>
                                          </p:val>
                                        </p:tav>
                                        <p:tav tm="100000">
                                          <p:val>
                                            <p:strVal val="#ppt_x"/>
                                          </p:val>
                                        </p:tav>
                                      </p:tavLst>
                                    </p:anim>
                                    <p:anim calcmode="lin" valueType="num">
                                      <p:cBhvr additive="base">
                                        <p:cTn dur="500" fill="hold" id="13"/>
                                        <p:tgtEl>
                                          <p:spTgt spid="14"/>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15"/>
                                        </p:tgtEl>
                                        <p:attrNameLst>
                                          <p:attrName>style.visibility</p:attrName>
                                        </p:attrNameLst>
                                      </p:cBhvr>
                                      <p:to>
                                        <p:strVal val="visible"/>
                                      </p:to>
                                    </p:set>
                                    <p:anim calcmode="lin" valueType="num">
                                      <p:cBhvr additive="base">
                                        <p:cTn dur="500" fill="hold" id="17"/>
                                        <p:tgtEl>
                                          <p:spTgt spid="15"/>
                                        </p:tgtEl>
                                        <p:attrNameLst>
                                          <p:attrName>ppt_x</p:attrName>
                                        </p:attrNameLst>
                                      </p:cBhvr>
                                      <p:tavLst>
                                        <p:tav tm="0">
                                          <p:val>
                                            <p:strVal val="#ppt_x"/>
                                          </p:val>
                                        </p:tav>
                                        <p:tav tm="100000">
                                          <p:val>
                                            <p:strVal val="#ppt_x"/>
                                          </p:val>
                                        </p:tav>
                                      </p:tavLst>
                                    </p:anim>
                                    <p:anim calcmode="lin" valueType="num">
                                      <p:cBhvr additive="base">
                                        <p:cTn dur="500" fill="hold" id="18"/>
                                        <p:tgtEl>
                                          <p:spTgt spid="15"/>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4">
                                  <p:stCondLst>
                                    <p:cond delay="0"/>
                                  </p:stCondLst>
                                  <p:childTnLst>
                                    <p:set>
                                      <p:cBhvr>
                                        <p:cTn dur="1" fill="hold" id="21">
                                          <p:stCondLst>
                                            <p:cond delay="0"/>
                                          </p:stCondLst>
                                        </p:cTn>
                                        <p:tgtEl>
                                          <p:spTgt spid="16"/>
                                        </p:tgtEl>
                                        <p:attrNameLst>
                                          <p:attrName>style.visibility</p:attrName>
                                        </p:attrNameLst>
                                      </p:cBhvr>
                                      <p:to>
                                        <p:strVal val="visible"/>
                                      </p:to>
                                    </p:set>
                                    <p:anim calcmode="lin" valueType="num">
                                      <p:cBhvr additive="base">
                                        <p:cTn dur="500" fill="hold" id="22"/>
                                        <p:tgtEl>
                                          <p:spTgt spid="16"/>
                                        </p:tgtEl>
                                        <p:attrNameLst>
                                          <p:attrName>ppt_x</p:attrName>
                                        </p:attrNameLst>
                                      </p:cBhvr>
                                      <p:tavLst>
                                        <p:tav tm="0">
                                          <p:val>
                                            <p:strVal val="#ppt_x"/>
                                          </p:val>
                                        </p:tav>
                                        <p:tav tm="100000">
                                          <p:val>
                                            <p:strVal val="#ppt_x"/>
                                          </p:val>
                                        </p:tav>
                                      </p:tavLst>
                                    </p:anim>
                                    <p:anim calcmode="lin" valueType="num">
                                      <p:cBhvr additive="base">
                                        <p:cTn dur="500" fill="hold" id="23"/>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PhAnim="0">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D513A937-C834-4C8A-8D8A-C04984602893}"/>
              </a:ext>
            </a:extLst>
          </p:cNvPr>
          <p:cNvGrpSpPr/>
          <p:nvPr/>
        </p:nvGrpSpPr>
        <p:grpSpPr>
          <a:xfrm>
            <a:off x="5874097" y="2032000"/>
            <a:ext cx="4068536" cy="3402229"/>
            <a:chOff x="5932401" y="1115071"/>
            <a:chExt cx="4462674" cy="4095751"/>
          </a:xfrm>
          <a:effectLst>
            <a:outerShdw algn="tl" blurRad="254000" dir="2700000" dist="63500" rotWithShape="0">
              <a:prstClr val="black">
                <a:alpha val="30000"/>
              </a:prstClr>
            </a:outerShdw>
          </a:effectLst>
        </p:grpSpPr>
        <p:sp>
          <p:nvSpPr>
            <p:cNvPr id="13" name="空心弧 12"/>
            <p:cNvSpPr>
              <a:spLocks noChangeArrowheads="1"/>
            </p:cNvSpPr>
            <p:nvPr/>
          </p:nvSpPr>
          <p:spPr bwMode="auto">
            <a:xfrm>
              <a:off x="6338676" y="1115071"/>
              <a:ext cx="4056399" cy="4095751"/>
            </a:xfrm>
            <a:custGeom>
              <a:gdLst>
                <a:gd fmla="*/ 4057281 w 4057966" name="T0"/>
                <a:gd fmla="*/ 1994398 h 4095198" name="T1"/>
                <a:gd fmla="*/ 4057966 w 4057966" name="T2"/>
                <a:gd fmla="*/ 2047598 h 4095198" name="T3"/>
                <a:gd fmla="*/ 2028983 w 4057966" name="T4"/>
                <a:gd fmla="*/ 4095197 h 4095198" name="T5"/>
                <a:gd fmla="*/ 0 w 4057966" name="T6"/>
                <a:gd fmla="*/ 2047598 h 4095198" name="T7"/>
                <a:gd fmla="*/ 1986128 w 4057966" name="T8"/>
                <a:gd fmla="*/ 447 h 4095198" name="T9"/>
                <a:gd fmla="*/ 2002254 w 4057966" name="T10"/>
                <a:gd fmla="*/ 764360 h 4095198" name="T11"/>
                <a:gd fmla="*/ 764074 w 4057966" name="T12"/>
                <a:gd fmla="*/ 2047597 h 4095198" name="T13"/>
                <a:gd fmla="*/ 2028982 w 4057966" name="T14"/>
                <a:gd fmla="*/ 3331121 h 4095198" name="T15"/>
                <a:gd fmla="*/ 3293890 w 4057966" name="T16"/>
                <a:gd fmla="*/ 2047597 h 4095198" name="T17"/>
                <a:gd fmla="*/ 3293472 w 4057966" name="T18"/>
                <a:gd fmla="*/ 2014266 h 40951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95198" w="4057966">
                  <a:moveTo>
                    <a:pt x="4057281" y="1994398"/>
                  </a:moveTo>
                  <a:cubicBezTo>
                    <a:pt x="4057741" y="2012065"/>
                    <a:pt x="4057966" y="2029805"/>
                    <a:pt x="4057966" y="2047598"/>
                  </a:cubicBezTo>
                  <a:cubicBezTo>
                    <a:pt x="4057966" y="3178456"/>
                    <a:pt x="3149559" y="4095197"/>
                    <a:pt x="2028983" y="4095197"/>
                  </a:cubicBezTo>
                  <a:cubicBezTo>
                    <a:pt x="908407" y="4095197"/>
                    <a:pt x="0" y="3178456"/>
                    <a:pt x="0" y="2047598"/>
                  </a:cubicBezTo>
                  <a:cubicBezTo>
                    <a:pt x="0" y="931123"/>
                    <a:pt x="885447" y="23352"/>
                    <a:pt x="1986128" y="447"/>
                  </a:cubicBezTo>
                  <a:lnTo>
                    <a:pt x="2002254" y="764360"/>
                  </a:lnTo>
                  <a:cubicBezTo>
                    <a:pt x="1315932" y="778863"/>
                    <a:pt x="764074" y="1347835"/>
                    <a:pt x="764074" y="2047597"/>
                  </a:cubicBezTo>
                  <a:cubicBezTo>
                    <a:pt x="764074" y="2756468"/>
                    <a:pt x="1330393" y="3331121"/>
                    <a:pt x="2028982" y="3331121"/>
                  </a:cubicBezTo>
                  <a:cubicBezTo>
                    <a:pt x="2727571" y="3331121"/>
                    <a:pt x="3293890" y="2756468"/>
                    <a:pt x="3293890" y="2047597"/>
                  </a:cubicBezTo>
                  <a:cubicBezTo>
                    <a:pt x="3293890" y="2036453"/>
                    <a:pt x="3293750" y="2025342"/>
                    <a:pt x="3293472" y="2014266"/>
                  </a:cubicBezTo>
                  <a:close/>
                </a:path>
              </a:pathLst>
            </a:custGeom>
            <a:gradFill>
              <a:gsLst>
                <a:gs pos="0">
                  <a:srgbClr val="2C344B"/>
                </a:gs>
                <a:gs pos="100000">
                  <a:srgbClr val="21273E"/>
                </a:gs>
              </a:gsLst>
              <a:lin ang="0" scaled="0"/>
            </a:gradFill>
            <a:ln>
              <a:noFill/>
            </a:ln>
            <a:extLst>
              <a:ext uri="{91240B29-F687-4F45-9708-019B960494DF}">
                <a14:hiddenLine w="9525">
                  <a:solidFill>
                    <a:srgbClr val="000000"/>
                  </a:solidFill>
                  <a:round/>
                  <a:headEnd/>
                  <a:tailEnd/>
                </a14:hiddenLine>
              </a:ext>
            </a:extLst>
          </p:spPr>
          <p:txBody>
            <a:bodyPr bIns="45707" lIns="91412" rIns="91412" tIns="45707"/>
            <a:lstStyle/>
            <a:p>
              <a:endParaRPr altLang="en-US" lang="zh-CN" sz="2399">
                <a:solidFill>
                  <a:schemeClr val="bg1"/>
                </a:solidFill>
                <a:latin charset="-122" panose="02010601030101010101" pitchFamily="2" typeface="FZHei-B01S"/>
                <a:ea charset="-122" panose="02010601030101010101" pitchFamily="2" typeface="FZHei-B01S"/>
                <a:sym charset="-122" panose="02010601030101010101" pitchFamily="2" typeface="FZHei-B01S"/>
              </a:endParaRPr>
            </a:p>
          </p:txBody>
        </p:sp>
        <p:sp>
          <p:nvSpPr>
            <p:cNvPr id="14" name="椭圆 13"/>
            <p:cNvSpPr>
              <a:spLocks noChangeArrowheads="1"/>
            </p:cNvSpPr>
            <p:nvPr/>
          </p:nvSpPr>
          <p:spPr bwMode="auto">
            <a:xfrm>
              <a:off x="7133769" y="1929459"/>
              <a:ext cx="2466213" cy="2466975"/>
            </a:xfrm>
            <a:prstGeom prst="ellipse">
              <a:avLst/>
            </a:prstGeom>
            <a:noFill/>
            <a:ln w="34925">
              <a:solidFill>
                <a:srgbClr val="2C344B"/>
              </a:solidFill>
              <a:round/>
            </a:ln>
            <a:extLst>
              <a:ext uri="{909E8E84-426E-40DD-AFC4-6F175D3DCCD1}">
                <a14:hiddenFill>
                  <a:solidFill>
                    <a:srgbClr val="FFFFFF"/>
                  </a:solidFill>
                </a14:hiddenFill>
              </a:ext>
            </a:extLst>
          </p:spPr>
          <p:txBody>
            <a:bodyPr bIns="45707" lIns="91412" rIns="91412" tIns="45707"/>
            <a:lstStyle/>
            <a:p>
              <a:endParaRPr altLang="en-US" lang="zh-CN" sz="2399">
                <a:solidFill>
                  <a:schemeClr val="bg1"/>
                </a:solidFill>
                <a:latin charset="-122" panose="02010601030101010101" pitchFamily="2" typeface="FZHei-B01S"/>
                <a:ea charset="-122" panose="02010601030101010101" pitchFamily="2" typeface="FZHei-B01S"/>
                <a:sym charset="-122" panose="02010601030101010101" pitchFamily="2" typeface="FZHei-B01S"/>
              </a:endParaRPr>
            </a:p>
          </p:txBody>
        </p:sp>
        <p:sp>
          <p:nvSpPr>
            <p:cNvPr id="19" name="Freeform 5"/>
            <p:cNvSpPr>
              <a:spLocks noChangeArrowheads="1" noEditPoints="1"/>
            </p:cNvSpPr>
            <p:nvPr/>
          </p:nvSpPr>
          <p:spPr bwMode="auto">
            <a:xfrm>
              <a:off x="7536868" y="2432696"/>
              <a:ext cx="1669535" cy="1497013"/>
            </a:xfrm>
            <a:custGeom>
              <a:gdLst>
                <a:gd fmla="*/ 0 w 139" name="T0"/>
                <a:gd fmla="*/ 44 h 124" name="T1"/>
                <a:gd fmla="*/ 24 w 139" name="T2"/>
                <a:gd fmla="*/ 24 h 124" name="T3"/>
                <a:gd fmla="*/ 15 w 139" name="T4"/>
                <a:gd fmla="*/ 45 h 124" name="T5"/>
                <a:gd fmla="*/ 8 w 139" name="T6"/>
                <a:gd fmla="*/ 62 h 124" name="T7"/>
                <a:gd fmla="*/ 12 w 139" name="T8"/>
                <a:gd fmla="*/ 58 h 124" name="T9"/>
                <a:gd fmla="*/ 32 w 139" name="T10"/>
                <a:gd fmla="*/ 36 h 124" name="T11"/>
                <a:gd fmla="*/ 54 w 139" name="T12"/>
                <a:gd fmla="*/ 27 h 124" name="T13"/>
                <a:gd fmla="*/ 36 w 139" name="T14"/>
                <a:gd fmla="*/ 61 h 124" name="T15"/>
                <a:gd fmla="*/ 56 w 139" name="T16"/>
                <a:gd fmla="*/ 44 h 124" name="T17"/>
                <a:gd fmla="*/ 56 w 139" name="T18"/>
                <a:gd fmla="*/ 49 h 124" name="T19"/>
                <a:gd fmla="*/ 62 w 139" name="T20"/>
                <a:gd fmla="*/ 55 h 124" name="T21"/>
                <a:gd fmla="*/ 25 w 139" name="T22"/>
                <a:gd fmla="*/ 87 h 124" name="T23"/>
                <a:gd fmla="*/ 18 w 139" name="T24"/>
                <a:gd fmla="*/ 88 h 124" name="T25"/>
                <a:gd fmla="*/ 31 w 139" name="T26"/>
                <a:gd fmla="*/ 58 h 124" name="T27"/>
                <a:gd fmla="*/ 36 w 139" name="T28"/>
                <a:gd fmla="*/ 39 h 124" name="T29"/>
                <a:gd fmla="*/ 14 w 139" name="T30"/>
                <a:gd fmla="*/ 61 h 124" name="T31"/>
                <a:gd fmla="*/ 6 w 139" name="T32"/>
                <a:gd fmla="*/ 64 h 124" name="T33"/>
                <a:gd fmla="*/ 12 w 139" name="T34"/>
                <a:gd fmla="*/ 43 h 124" name="T35"/>
                <a:gd fmla="*/ 20 w 139" name="T36"/>
                <a:gd fmla="*/ 23 h 124" name="T37"/>
                <a:gd fmla="*/ 1 w 139" name="T38"/>
                <a:gd fmla="*/ 45 h 124" name="T39"/>
                <a:gd fmla="*/ 0 w 139" name="T40"/>
                <a:gd fmla="*/ 44 h 124" name="T41"/>
                <a:gd fmla="*/ 70 w 139" name="T42"/>
                <a:gd fmla="*/ 70 h 124" name="T43"/>
                <a:gd fmla="*/ 88 w 139" name="T44"/>
                <a:gd fmla="*/ 54 h 124" name="T45"/>
                <a:gd fmla="*/ 92 w 139" name="T46"/>
                <a:gd fmla="*/ 54 h 124" name="T47"/>
                <a:gd fmla="*/ 137 w 139" name="T48"/>
                <a:gd fmla="*/ 101 h 124" name="T49"/>
                <a:gd fmla="*/ 136 w 139" name="T50"/>
                <a:gd fmla="*/ 105 h 124" name="T51"/>
                <a:gd fmla="*/ 119 w 139" name="T52"/>
                <a:gd fmla="*/ 122 h 124" name="T53"/>
                <a:gd fmla="*/ 115 w 139" name="T54"/>
                <a:gd fmla="*/ 122 h 124" name="T55"/>
                <a:gd fmla="*/ 70 w 139" name="T56"/>
                <a:gd fmla="*/ 74 h 124" name="T57"/>
                <a:gd fmla="*/ 70 w 139" name="T58"/>
                <a:gd fmla="*/ 70 h 124" name="T59"/>
                <a:gd fmla="*/ 61 w 139" name="T60"/>
                <a:gd fmla="*/ 37 h 124" name="T61"/>
                <a:gd fmla="*/ 59 w 139" name="T62"/>
                <a:gd fmla="*/ 47 h 124" name="T63"/>
                <a:gd fmla="*/ 67 w 139" name="T64"/>
                <a:gd fmla="*/ 56 h 124" name="T65"/>
                <a:gd fmla="*/ 63 w 139" name="T66"/>
                <a:gd fmla="*/ 59 h 124" name="T67"/>
                <a:gd fmla="*/ 70 w 139" name="T68"/>
                <a:gd fmla="*/ 67 h 124" name="T69"/>
                <a:gd fmla="*/ 85 w 139" name="T70"/>
                <a:gd fmla="*/ 53 h 124" name="T71"/>
                <a:gd fmla="*/ 78 w 139" name="T72"/>
                <a:gd fmla="*/ 46 h 124" name="T73"/>
                <a:gd fmla="*/ 73 w 139" name="T74"/>
                <a:gd fmla="*/ 50 h 124" name="T75"/>
                <a:gd fmla="*/ 61 w 139" name="T76"/>
                <a:gd fmla="*/ 37 h 124" name="T77"/>
                <a:gd fmla="*/ 121 w 139" name="T78"/>
                <a:gd fmla="*/ 123 h 124" name="T79"/>
                <a:gd fmla="*/ 122 w 139" name="T80"/>
                <a:gd fmla="*/ 124 h 124" name="T81"/>
                <a:gd fmla="*/ 139 w 139" name="T82"/>
                <a:gd fmla="*/ 108 h 124" name="T83"/>
                <a:gd fmla="*/ 138 w 139" name="T84"/>
                <a:gd fmla="*/ 107 h 124" name="T85"/>
                <a:gd fmla="*/ 121 w 139" name="T86"/>
                <a:gd fmla="*/ 123 h 12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24" w="139">
                  <a:moveTo>
                    <a:pt x="0" y="44"/>
                  </a:moveTo>
                  <a:cubicBezTo>
                    <a:pt x="0" y="44"/>
                    <a:pt x="31" y="0"/>
                    <a:pt x="24" y="24"/>
                  </a:cubicBezTo>
                  <a:cubicBezTo>
                    <a:pt x="22" y="30"/>
                    <a:pt x="19" y="38"/>
                    <a:pt x="15" y="45"/>
                  </a:cubicBezTo>
                  <a:cubicBezTo>
                    <a:pt x="11" y="53"/>
                    <a:pt x="8" y="61"/>
                    <a:pt x="8" y="62"/>
                  </a:cubicBezTo>
                  <a:cubicBezTo>
                    <a:pt x="8" y="62"/>
                    <a:pt x="9" y="61"/>
                    <a:pt x="12" y="58"/>
                  </a:cubicBezTo>
                  <a:cubicBezTo>
                    <a:pt x="18" y="52"/>
                    <a:pt x="25" y="43"/>
                    <a:pt x="32" y="36"/>
                  </a:cubicBezTo>
                  <a:cubicBezTo>
                    <a:pt x="48" y="15"/>
                    <a:pt x="55" y="17"/>
                    <a:pt x="54" y="27"/>
                  </a:cubicBezTo>
                  <a:cubicBezTo>
                    <a:pt x="52" y="36"/>
                    <a:pt x="41" y="51"/>
                    <a:pt x="36" y="61"/>
                  </a:cubicBezTo>
                  <a:cubicBezTo>
                    <a:pt x="21" y="84"/>
                    <a:pt x="45" y="50"/>
                    <a:pt x="56" y="44"/>
                  </a:cubicBezTo>
                  <a:cubicBezTo>
                    <a:pt x="56" y="49"/>
                    <a:pt x="56" y="49"/>
                    <a:pt x="56" y="49"/>
                  </a:cubicBezTo>
                  <a:cubicBezTo>
                    <a:pt x="62" y="55"/>
                    <a:pt x="62" y="55"/>
                    <a:pt x="62" y="55"/>
                  </a:cubicBezTo>
                  <a:cubicBezTo>
                    <a:pt x="62" y="55"/>
                    <a:pt x="45" y="73"/>
                    <a:pt x="25" y="87"/>
                  </a:cubicBezTo>
                  <a:cubicBezTo>
                    <a:pt x="21" y="90"/>
                    <a:pt x="19" y="90"/>
                    <a:pt x="18" y="88"/>
                  </a:cubicBezTo>
                  <a:cubicBezTo>
                    <a:pt x="16" y="85"/>
                    <a:pt x="23" y="72"/>
                    <a:pt x="31" y="58"/>
                  </a:cubicBezTo>
                  <a:cubicBezTo>
                    <a:pt x="40" y="42"/>
                    <a:pt x="57" y="12"/>
                    <a:pt x="36" y="39"/>
                  </a:cubicBezTo>
                  <a:cubicBezTo>
                    <a:pt x="29" y="47"/>
                    <a:pt x="21" y="55"/>
                    <a:pt x="14" y="61"/>
                  </a:cubicBezTo>
                  <a:cubicBezTo>
                    <a:pt x="10" y="65"/>
                    <a:pt x="7" y="66"/>
                    <a:pt x="6" y="64"/>
                  </a:cubicBezTo>
                  <a:cubicBezTo>
                    <a:pt x="4" y="62"/>
                    <a:pt x="8" y="53"/>
                    <a:pt x="12" y="43"/>
                  </a:cubicBezTo>
                  <a:cubicBezTo>
                    <a:pt x="15" y="36"/>
                    <a:pt x="19" y="29"/>
                    <a:pt x="20" y="23"/>
                  </a:cubicBezTo>
                  <a:cubicBezTo>
                    <a:pt x="22" y="17"/>
                    <a:pt x="1" y="45"/>
                    <a:pt x="1" y="45"/>
                  </a:cubicBezTo>
                  <a:cubicBezTo>
                    <a:pt x="0" y="44"/>
                    <a:pt x="0" y="44"/>
                    <a:pt x="0" y="44"/>
                  </a:cubicBezTo>
                  <a:close/>
                  <a:moveTo>
                    <a:pt x="70" y="70"/>
                  </a:moveTo>
                  <a:cubicBezTo>
                    <a:pt x="88" y="54"/>
                    <a:pt x="88" y="54"/>
                    <a:pt x="88" y="54"/>
                  </a:cubicBezTo>
                  <a:cubicBezTo>
                    <a:pt x="89" y="52"/>
                    <a:pt x="91" y="52"/>
                    <a:pt x="92" y="54"/>
                  </a:cubicBezTo>
                  <a:cubicBezTo>
                    <a:pt x="137" y="101"/>
                    <a:pt x="137" y="101"/>
                    <a:pt x="137" y="101"/>
                  </a:cubicBezTo>
                  <a:cubicBezTo>
                    <a:pt x="138" y="102"/>
                    <a:pt x="137" y="104"/>
                    <a:pt x="136" y="105"/>
                  </a:cubicBezTo>
                  <a:cubicBezTo>
                    <a:pt x="119" y="122"/>
                    <a:pt x="119" y="122"/>
                    <a:pt x="119" y="122"/>
                  </a:cubicBezTo>
                  <a:cubicBezTo>
                    <a:pt x="118" y="123"/>
                    <a:pt x="116" y="123"/>
                    <a:pt x="115" y="122"/>
                  </a:cubicBezTo>
                  <a:cubicBezTo>
                    <a:pt x="70" y="74"/>
                    <a:pt x="70" y="74"/>
                    <a:pt x="70" y="74"/>
                  </a:cubicBezTo>
                  <a:cubicBezTo>
                    <a:pt x="69" y="73"/>
                    <a:pt x="69" y="71"/>
                    <a:pt x="70" y="70"/>
                  </a:cubicBezTo>
                  <a:close/>
                  <a:moveTo>
                    <a:pt x="61" y="37"/>
                  </a:moveTo>
                  <a:cubicBezTo>
                    <a:pt x="59" y="47"/>
                    <a:pt x="59" y="47"/>
                    <a:pt x="59" y="47"/>
                  </a:cubicBezTo>
                  <a:cubicBezTo>
                    <a:pt x="67" y="56"/>
                    <a:pt x="67" y="56"/>
                    <a:pt x="67" y="56"/>
                  </a:cubicBezTo>
                  <a:cubicBezTo>
                    <a:pt x="63" y="59"/>
                    <a:pt x="63" y="59"/>
                    <a:pt x="63" y="59"/>
                  </a:cubicBezTo>
                  <a:cubicBezTo>
                    <a:pt x="70" y="67"/>
                    <a:pt x="70" y="67"/>
                    <a:pt x="70" y="67"/>
                  </a:cubicBezTo>
                  <a:cubicBezTo>
                    <a:pt x="85" y="53"/>
                    <a:pt x="85" y="53"/>
                    <a:pt x="85" y="53"/>
                  </a:cubicBezTo>
                  <a:cubicBezTo>
                    <a:pt x="78" y="46"/>
                    <a:pt x="78" y="46"/>
                    <a:pt x="78" y="46"/>
                  </a:cubicBezTo>
                  <a:cubicBezTo>
                    <a:pt x="73" y="50"/>
                    <a:pt x="73" y="50"/>
                    <a:pt x="73" y="50"/>
                  </a:cubicBezTo>
                  <a:cubicBezTo>
                    <a:pt x="61" y="37"/>
                    <a:pt x="61" y="37"/>
                    <a:pt x="61" y="37"/>
                  </a:cubicBezTo>
                  <a:close/>
                  <a:moveTo>
                    <a:pt x="121" y="123"/>
                  </a:moveTo>
                  <a:cubicBezTo>
                    <a:pt x="122" y="124"/>
                    <a:pt x="122" y="124"/>
                    <a:pt x="122" y="124"/>
                  </a:cubicBezTo>
                  <a:cubicBezTo>
                    <a:pt x="139" y="108"/>
                    <a:pt x="139" y="108"/>
                    <a:pt x="139" y="108"/>
                  </a:cubicBezTo>
                  <a:cubicBezTo>
                    <a:pt x="138" y="107"/>
                    <a:pt x="138" y="107"/>
                    <a:pt x="138" y="107"/>
                  </a:cubicBezTo>
                  <a:lnTo>
                    <a:pt x="121" y="123"/>
                  </a:lnTo>
                  <a:close/>
                </a:path>
              </a:pathLst>
            </a:custGeom>
            <a:gradFill>
              <a:gsLst>
                <a:gs pos="0">
                  <a:srgbClr val="2C344B"/>
                </a:gs>
                <a:gs pos="100000">
                  <a:srgbClr val="21273E"/>
                </a:gs>
              </a:gsLst>
              <a:lin ang="0" scaled="0"/>
            </a:gradFill>
            <a:ln>
              <a:noFill/>
            </a:ln>
            <a:extLst>
              <a:ext uri="{91240B29-F687-4F45-9708-019B960494DF}">
                <a14:hiddenLine w="9525">
                  <a:solidFill>
                    <a:srgbClr val="000000"/>
                  </a:solidFill>
                  <a:round/>
                  <a:headEnd/>
                  <a:tailEnd/>
                </a14:hiddenLine>
              </a:ext>
            </a:extLst>
          </p:spPr>
          <p:txBody>
            <a:bodyPr bIns="45707" lIns="91412" rIns="91412" tIns="45707"/>
            <a:lstStyle/>
            <a:p>
              <a:endParaRPr altLang="en-US" lang="zh-CN" sz="2399">
                <a:solidFill>
                  <a:schemeClr val="bg1"/>
                </a:solidFill>
                <a:latin charset="-122" panose="02010601030101010101" pitchFamily="2" typeface="FZHei-B01S"/>
                <a:ea charset="-122" panose="02010601030101010101" pitchFamily="2" typeface="FZHei-B01S"/>
                <a:sym charset="-122" panose="02010601030101010101" pitchFamily="2" typeface="FZHei-B01S"/>
              </a:endParaRPr>
            </a:p>
          </p:txBody>
        </p:sp>
        <p:sp>
          <p:nvSpPr>
            <p:cNvPr id="21" name="椭圆 20"/>
            <p:cNvSpPr/>
            <p:nvPr/>
          </p:nvSpPr>
          <p:spPr>
            <a:xfrm>
              <a:off x="6410091" y="1491309"/>
              <a:ext cx="655436" cy="654050"/>
            </a:xfrm>
            <a:prstGeom prst="ellipse">
              <a:avLst/>
            </a:prstGeom>
            <a:gradFill>
              <a:gsLst>
                <a:gs pos="0">
                  <a:schemeClr val="bg1"/>
                </a:gs>
                <a:gs pos="100000">
                  <a:schemeClr val="bg1">
                    <a:lumMod val="85000"/>
                  </a:schemeClr>
                </a:gs>
              </a:gsLst>
              <a:lin ang="2700000" scaled="1"/>
            </a:gra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bIns="45707" lIns="91412" rIns="91412" tIns="45707"/>
            <a:lstStyle/>
            <a:p>
              <a:pPr algn="ctr" fontAlgn="auto"/>
              <a:r>
                <a:rPr altLang="zh-CN" lang="en-US" noProof="1" sz="2399">
                  <a:solidFill>
                    <a:schemeClr val="tx1">
                      <a:lumMod val="95000"/>
                      <a:lumOff val="5000"/>
                    </a:schemeClr>
                  </a:solidFill>
                  <a:latin charset="-122" panose="02010601030101010101" pitchFamily="2" typeface="FZHei-B01S"/>
                  <a:ea charset="-122" panose="02010601030101010101" pitchFamily="2" typeface="FZHei-B01S"/>
                  <a:sym charset="-122" panose="02010601030101010101" pitchFamily="2" typeface="FZHei-B01S"/>
                </a:rPr>
                <a:t>1</a:t>
              </a:r>
            </a:p>
          </p:txBody>
        </p:sp>
        <p:sp>
          <p:nvSpPr>
            <p:cNvPr id="22" name="椭圆 21"/>
            <p:cNvSpPr/>
            <p:nvPr/>
          </p:nvSpPr>
          <p:spPr>
            <a:xfrm>
              <a:off x="5932401" y="2886721"/>
              <a:ext cx="653849" cy="655638"/>
            </a:xfrm>
            <a:prstGeom prst="ellipse">
              <a:avLst/>
            </a:prstGeom>
            <a:gradFill>
              <a:gsLst>
                <a:gs pos="0">
                  <a:schemeClr val="bg1"/>
                </a:gs>
                <a:gs pos="100000">
                  <a:schemeClr val="bg1">
                    <a:lumMod val="85000"/>
                  </a:schemeClr>
                </a:gs>
              </a:gsLst>
              <a:lin ang="2700000" scaled="1"/>
            </a:gra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bIns="45707" lIns="91412" rIns="91412" tIns="45707"/>
            <a:lstStyle/>
            <a:p>
              <a:pPr algn="ctr" fontAlgn="auto"/>
              <a:r>
                <a:rPr altLang="zh-CN" lang="en-US" noProof="1" sz="2399">
                  <a:solidFill>
                    <a:schemeClr val="tx1">
                      <a:lumMod val="95000"/>
                      <a:lumOff val="5000"/>
                    </a:schemeClr>
                  </a:solidFill>
                  <a:latin charset="-122" panose="02010601030101010101" pitchFamily="2" typeface="FZHei-B01S"/>
                  <a:ea charset="-122" panose="02010601030101010101" pitchFamily="2" typeface="FZHei-B01S"/>
                  <a:sym charset="-122" panose="02010601030101010101" pitchFamily="2" typeface="FZHei-B01S"/>
                </a:rPr>
                <a:t>2</a:t>
              </a:r>
            </a:p>
          </p:txBody>
        </p:sp>
        <p:sp>
          <p:nvSpPr>
            <p:cNvPr id="23" name="椭圆 22"/>
            <p:cNvSpPr/>
            <p:nvPr/>
          </p:nvSpPr>
          <p:spPr>
            <a:xfrm>
              <a:off x="6410091" y="4283721"/>
              <a:ext cx="655436" cy="655638"/>
            </a:xfrm>
            <a:prstGeom prst="ellipse">
              <a:avLst/>
            </a:prstGeom>
            <a:gradFill>
              <a:gsLst>
                <a:gs pos="0">
                  <a:schemeClr val="bg1"/>
                </a:gs>
                <a:gs pos="100000">
                  <a:schemeClr val="bg1">
                    <a:lumMod val="85000"/>
                  </a:schemeClr>
                </a:gs>
              </a:gsLst>
              <a:lin ang="2700000" scaled="1"/>
            </a:gra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bIns="45707" lIns="91412" rIns="91412" tIns="45707"/>
            <a:lstStyle/>
            <a:p>
              <a:pPr algn="ctr" fontAlgn="auto"/>
              <a:r>
                <a:rPr altLang="zh-CN" lang="en-US" noProof="1" sz="2399">
                  <a:solidFill>
                    <a:schemeClr val="tx1">
                      <a:lumMod val="95000"/>
                      <a:lumOff val="5000"/>
                    </a:schemeClr>
                  </a:solidFill>
                  <a:latin charset="-122" panose="02010601030101010101" pitchFamily="2" typeface="FZHei-B01S"/>
                  <a:ea charset="-122" panose="02010601030101010101" pitchFamily="2" typeface="FZHei-B01S"/>
                  <a:sym charset="-122" panose="02010601030101010101" pitchFamily="2" typeface="FZHei-B01S"/>
                </a:rPr>
                <a:t>3</a:t>
              </a:r>
            </a:p>
          </p:txBody>
        </p:sp>
      </p:gr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20" name="Rectangle 89"/>
          <p:cNvSpPr/>
          <p:nvPr/>
        </p:nvSpPr>
        <p:spPr>
          <a:xfrm>
            <a:off x="2119146" y="2059486"/>
            <a:ext cx="3242180" cy="179832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1" name="Rectangle 89"/>
          <p:cNvSpPr/>
          <p:nvPr/>
        </p:nvSpPr>
        <p:spPr>
          <a:xfrm>
            <a:off x="1879337" y="3331042"/>
            <a:ext cx="3242180" cy="179832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2" name="Rectangle 89"/>
          <p:cNvSpPr/>
          <p:nvPr/>
        </p:nvSpPr>
        <p:spPr>
          <a:xfrm>
            <a:off x="2504522" y="4607345"/>
            <a:ext cx="3242180" cy="179832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grpSp>
        <p:nvGrpSpPr>
          <p:cNvPr id="15" name="组合 14"/>
          <p:cNvGrpSpPr/>
          <p:nvPr/>
        </p:nvGrpSpPr>
        <p:grpSpPr>
          <a:xfrm>
            <a:off x="1097509" y="429276"/>
            <a:ext cx="3615975" cy="632543"/>
            <a:chOff x="349800" y="307048"/>
            <a:chExt cx="2711981" cy="474407"/>
          </a:xfrm>
        </p:grpSpPr>
        <p:sp>
          <p:nvSpPr>
            <p:cNvPr id="16"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产品特性</a:t>
              </a:r>
            </a:p>
          </p:txBody>
        </p:sp>
        <p:sp>
          <p:nvSpPr>
            <p:cNvPr id="17"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420386301"/>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grpId="0" id="10" nodeType="withEffect" presetClass="entr" presetID="22" presetSubtype="2">
                                  <p:stCondLst>
                                    <p:cond delay="3000"/>
                                  </p:stCondLst>
                                  <p:childTnLst>
                                    <p:set>
                                      <p:cBhvr>
                                        <p:cTn dur="1" fill="hold" id="11">
                                          <p:stCondLst>
                                            <p:cond delay="0"/>
                                          </p:stCondLst>
                                        </p:cTn>
                                        <p:tgtEl>
                                          <p:spTgt spid="20"/>
                                        </p:tgtEl>
                                        <p:attrNameLst>
                                          <p:attrName>style.visibility</p:attrName>
                                        </p:attrNameLst>
                                      </p:cBhvr>
                                      <p:to>
                                        <p:strVal val="visible"/>
                                      </p:to>
                                    </p:set>
                                    <p:animEffect filter="wipe(right)" transition="in">
                                      <p:cBhvr>
                                        <p:cTn dur="1000" id="12"/>
                                        <p:tgtEl>
                                          <p:spTgt spid="20"/>
                                        </p:tgtEl>
                                      </p:cBhvr>
                                    </p:animEffect>
                                  </p:childTnLst>
                                </p:cTn>
                              </p:par>
                              <p:par>
                                <p:cTn fill="hold" grpId="0" id="13" nodeType="withEffect" presetClass="entr" presetID="22" presetSubtype="2">
                                  <p:stCondLst>
                                    <p:cond delay="3000"/>
                                  </p:stCondLst>
                                  <p:childTnLst>
                                    <p:set>
                                      <p:cBhvr>
                                        <p:cTn dur="1" fill="hold" id="14">
                                          <p:stCondLst>
                                            <p:cond delay="0"/>
                                          </p:stCondLst>
                                        </p:cTn>
                                        <p:tgtEl>
                                          <p:spTgt spid="31"/>
                                        </p:tgtEl>
                                        <p:attrNameLst>
                                          <p:attrName>style.visibility</p:attrName>
                                        </p:attrNameLst>
                                      </p:cBhvr>
                                      <p:to>
                                        <p:strVal val="visible"/>
                                      </p:to>
                                    </p:set>
                                    <p:animEffect filter="wipe(right)" transition="in">
                                      <p:cBhvr>
                                        <p:cTn dur="1000" id="15"/>
                                        <p:tgtEl>
                                          <p:spTgt spid="31"/>
                                        </p:tgtEl>
                                      </p:cBhvr>
                                    </p:animEffect>
                                  </p:childTnLst>
                                </p:cTn>
                              </p:par>
                              <p:par>
                                <p:cTn fill="hold" grpId="0" id="16" nodeType="withEffect" presetClass="entr" presetID="22" presetSubtype="2">
                                  <p:stCondLst>
                                    <p:cond delay="3000"/>
                                  </p:stCondLst>
                                  <p:childTnLst>
                                    <p:set>
                                      <p:cBhvr>
                                        <p:cTn dur="1" fill="hold" id="17">
                                          <p:stCondLst>
                                            <p:cond delay="0"/>
                                          </p:stCondLst>
                                        </p:cTn>
                                        <p:tgtEl>
                                          <p:spTgt spid="32"/>
                                        </p:tgtEl>
                                        <p:attrNameLst>
                                          <p:attrName>style.visibility</p:attrName>
                                        </p:attrNameLst>
                                      </p:cBhvr>
                                      <p:to>
                                        <p:strVal val="visible"/>
                                      </p:to>
                                    </p:set>
                                    <p:animEffect filter="wipe(right)" transition="in">
                                      <p:cBhvr>
                                        <p:cTn dur="1000" id="18"/>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31"/>
      <p:bldP grpId="0" spid="32"/>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TextBox 15">
            <a:extLst>
              <a:ext uri="{FF2B5EF4-FFF2-40B4-BE49-F238E27FC236}">
                <a16:creationId xmlns:a16="http://schemas.microsoft.com/office/drawing/2014/main" id="{94B4FBB1-0D96-4EB9-97CA-103C5FF82435}"/>
              </a:ext>
            </a:extLst>
          </p:cNvPr>
          <p:cNvSpPr txBox="1"/>
          <p:nvPr/>
        </p:nvSpPr>
        <p:spPr>
          <a:xfrm>
            <a:off x="736152" y="1173898"/>
            <a:ext cx="3776289" cy="457200"/>
          </a:xfrm>
          <a:prstGeom prst="rect">
            <a:avLst/>
          </a:prstGeom>
          <a:noFill/>
        </p:spPr>
        <p:txBody>
          <a:bodyPr rtlCol="0" wrap="square">
            <a:spAutoFit/>
          </a:bodyPr>
          <a:lstStyle/>
          <a:p>
            <a:r>
              <a:rPr altLang="en-US" lang="zh-CN" sz="2400">
                <a:solidFill>
                  <a:schemeClr val="bg1"/>
                </a:solidFill>
                <a:latin charset="-122" panose="020b0400000000000000" pitchFamily="34" typeface="Adobe 黑体 Std R"/>
                <a:ea charset="-122" panose="020b0400000000000000" pitchFamily="34" typeface="Adobe 黑体 Std R"/>
                <a:cs charset="0" panose="020f0902020204030203" pitchFamily="34" typeface="Lato Heavy"/>
              </a:rPr>
              <a:t>产品介绍文字</a:t>
            </a:r>
          </a:p>
        </p:txBody>
      </p:sp>
      <p:sp>
        <p:nvSpPr>
          <p:cNvPr id="17" name="TextBox 16">
            <a:extLst>
              <a:ext uri="{FF2B5EF4-FFF2-40B4-BE49-F238E27FC236}">
                <a16:creationId xmlns:a16="http://schemas.microsoft.com/office/drawing/2014/main" id="{B0B7DCF2-699E-4544-8FB2-93616BA17AEA}"/>
              </a:ext>
            </a:extLst>
          </p:cNvPr>
          <p:cNvSpPr txBox="1"/>
          <p:nvPr/>
        </p:nvSpPr>
        <p:spPr>
          <a:xfrm>
            <a:off x="736152" y="1751030"/>
            <a:ext cx="2621251" cy="274320"/>
          </a:xfrm>
          <a:prstGeom prst="rect">
            <a:avLst/>
          </a:prstGeom>
          <a:noFill/>
        </p:spPr>
        <p:txBody>
          <a:bodyPr rtlCol="0" wrap="square">
            <a:spAutoFit/>
          </a:bodyPr>
          <a:lstStyle/>
          <a:p>
            <a:r>
              <a:rPr lang="id-ID" sz="1200">
                <a:solidFill>
                  <a:schemeClr val="bg1"/>
                </a:solidFill>
                <a:latin charset="0" panose="00000500000000000000" pitchFamily="50" typeface="Montserrat"/>
                <a:cs charset="0" panose="020f0502020204030203" pitchFamily="34" typeface="Lato"/>
              </a:rPr>
              <a:t>Subtitle Text Goes Here</a:t>
            </a:r>
          </a:p>
        </p:txBody>
      </p:sp>
      <p:cxnSp>
        <p:nvCxnSpPr>
          <p:cNvPr id="18" name="Straight Connector 17">
            <a:extLst>
              <a:ext uri="{FF2B5EF4-FFF2-40B4-BE49-F238E27FC236}">
                <a16:creationId xmlns:a16="http://schemas.microsoft.com/office/drawing/2014/main" id="{1DDFE56B-2AC0-40D1-A65D-FD1744AB5440}"/>
              </a:ext>
            </a:extLst>
          </p:cNvPr>
          <p:cNvCxnSpPr/>
          <p:nvPr/>
        </p:nvCxnSpPr>
        <p:spPr>
          <a:xfrm>
            <a:off x="900841" y="1077881"/>
            <a:ext cx="60938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821F797-EB35-4FE9-B70D-51711E923D0F}"/>
              </a:ext>
            </a:extLst>
          </p:cNvPr>
          <p:cNvSpPr/>
          <p:nvPr/>
        </p:nvSpPr>
        <p:spPr>
          <a:xfrm>
            <a:off x="736151" y="2154493"/>
            <a:ext cx="3364623" cy="530352"/>
          </a:xfrm>
          <a:prstGeom prst="rect">
            <a:avLst/>
          </a:prstGeom>
        </p:spPr>
        <p:txBody>
          <a:bodyPr wrap="square">
            <a:spAutoFit/>
          </a:bodyPr>
          <a:lstStyle/>
          <a:p>
            <a:pPr>
              <a:lnSpc>
                <a:spcPct val="120000"/>
              </a:lnSpc>
            </a:pPr>
            <a:r>
              <a:rPr lang="id-ID" sz="1200">
                <a:solidFill>
                  <a:schemeClr val="bg1"/>
                </a:solidFill>
                <a:latin panose="020f0502020204030204" typeface="Calibri"/>
                <a:cs typeface="Calibri"/>
              </a:rPr>
              <a:t>Ut wisi enim ad minim veniam, quis nostrud exerci tation ullamcorper suscipit lobortis</a:t>
            </a:r>
          </a:p>
        </p:txBody>
      </p:sp>
      <p:sp>
        <p:nvSpPr>
          <p:cNvPr id="27" name="TextBox 26">
            <a:extLst>
              <a:ext uri="{FF2B5EF4-FFF2-40B4-BE49-F238E27FC236}">
                <a16:creationId xmlns:a16="http://schemas.microsoft.com/office/drawing/2014/main" id="{3CB01F52-2789-4A7C-8D4D-8CA74B639941}"/>
              </a:ext>
            </a:extLst>
          </p:cNvPr>
          <p:cNvSpPr txBox="1"/>
          <p:nvPr/>
        </p:nvSpPr>
        <p:spPr>
          <a:xfrm>
            <a:off x="736152" y="4717384"/>
            <a:ext cx="1996523" cy="304800"/>
          </a:xfrm>
          <a:prstGeom prst="rect">
            <a:avLst/>
          </a:prstGeom>
          <a:noFill/>
        </p:spPr>
        <p:txBody>
          <a:bodyPr rtlCol="0" wrap="square">
            <a:spAutoFit/>
          </a:bodyPr>
          <a:lstStyle/>
          <a:p>
            <a:r>
              <a:rPr altLang="en-US" b="1" lang="zh-CN" sz="1400">
                <a:solidFill>
                  <a:schemeClr val="bg1"/>
                </a:solidFill>
                <a:latin charset="0" panose="00000500000000000000" pitchFamily="50" typeface="Montserrat"/>
                <a:ea charset="-122" panose="020b0400000000000000" pitchFamily="34" typeface="Adobe 黑体 Std R"/>
                <a:cs charset="0" panose="020f0502020204030203" pitchFamily="34" typeface="Lato"/>
              </a:rPr>
              <a:t>产 品 策 略 1</a:t>
            </a:r>
          </a:p>
        </p:txBody>
      </p:sp>
      <p:sp>
        <p:nvSpPr>
          <p:cNvPr id="35" name="Rectangle 34">
            <a:extLst>
              <a:ext uri="{FF2B5EF4-FFF2-40B4-BE49-F238E27FC236}">
                <a16:creationId xmlns:a16="http://schemas.microsoft.com/office/drawing/2014/main" id="{DF5F7898-C7ED-4504-BC17-3407396FB63A}"/>
              </a:ext>
            </a:extLst>
          </p:cNvPr>
          <p:cNvSpPr/>
          <p:nvPr/>
        </p:nvSpPr>
        <p:spPr>
          <a:xfrm>
            <a:off x="736151" y="5025048"/>
            <a:ext cx="3199935" cy="530352"/>
          </a:xfrm>
          <a:prstGeom prst="rect">
            <a:avLst/>
          </a:prstGeom>
        </p:spPr>
        <p:txBody>
          <a:bodyPr wrap="square">
            <a:spAutoFit/>
          </a:bodyPr>
          <a:lstStyle/>
          <a:p>
            <a:pPr>
              <a:lnSpc>
                <a:spcPct val="120000"/>
              </a:lnSpc>
            </a:pPr>
            <a:r>
              <a:rPr lang="id-ID" sz="1200">
                <a:solidFill>
                  <a:schemeClr val="bg1">
                    <a:lumMod val="65000"/>
                  </a:schemeClr>
                </a:solidFill>
                <a:latin panose="020f0502020204030204" typeface="Calibri"/>
                <a:cs typeface="Calibri"/>
              </a:rPr>
              <a:t>Ut wisi enim ad minim veniam, quis nostrud exerci tation ullamcorper suscipit</a:t>
            </a:r>
          </a:p>
        </p:txBody>
      </p:sp>
      <p:grpSp>
        <p:nvGrpSpPr>
          <p:cNvPr id="2" name="Group 1">
            <a:extLst>
              <a:ext uri="{FF2B5EF4-FFF2-40B4-BE49-F238E27FC236}">
                <a16:creationId xmlns:a16="http://schemas.microsoft.com/office/drawing/2014/main" id="{A28BD79D-6937-4387-8F44-BB1D0711175F}"/>
              </a:ext>
            </a:extLst>
          </p:cNvPr>
          <p:cNvGrpSpPr/>
          <p:nvPr/>
        </p:nvGrpSpPr>
        <p:grpSpPr>
          <a:xfrm>
            <a:off x="846950" y="3543981"/>
            <a:ext cx="934828" cy="934825"/>
            <a:chOff x="845050" y="3544022"/>
            <a:chExt cx="935166" cy="935164"/>
          </a:xfrm>
        </p:grpSpPr>
        <p:sp>
          <p:nvSpPr>
            <p:cNvPr id="28" name="Oval 27">
              <a:extLst>
                <a:ext uri="{FF2B5EF4-FFF2-40B4-BE49-F238E27FC236}">
                  <a16:creationId xmlns:a16="http://schemas.microsoft.com/office/drawing/2014/main" id="{92CD7351-4E07-4AB6-A0BB-7687C757B11B}"/>
                </a:ext>
              </a:extLst>
            </p:cNvPr>
            <p:cNvSpPr/>
            <p:nvPr/>
          </p:nvSpPr>
          <p:spPr>
            <a:xfrm>
              <a:off x="845050" y="3544022"/>
              <a:ext cx="935166" cy="935164"/>
            </a:xfrm>
            <a:prstGeom prst="ellipse">
              <a:avLst/>
            </a:prstGeom>
            <a:solidFill>
              <a:schemeClr val="bg1"/>
            </a:solidFill>
            <a:ln>
              <a:noFill/>
            </a:ln>
            <a:effectLst>
              <a:outerShdw algn="tr" blurRad="444500" dir="8100000" dist="127000" rotWithShape="0" sx="95000" sy="9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49"/>
            </a:p>
          </p:txBody>
        </p:sp>
        <p:sp>
          <p:nvSpPr>
            <p:cNvPr id="14" name="Freeform 55">
              <a:extLst>
                <a:ext uri="{FF2B5EF4-FFF2-40B4-BE49-F238E27FC236}">
                  <a16:creationId xmlns:a16="http://schemas.microsoft.com/office/drawing/2014/main" id="{D8088C15-7504-4AB3-87EB-47972E3BE716}"/>
                </a:ext>
              </a:extLst>
            </p:cNvPr>
            <p:cNvSpPr>
              <a:spLocks noEditPoints="1"/>
            </p:cNvSpPr>
            <p:nvPr/>
          </p:nvSpPr>
          <p:spPr bwMode="auto">
            <a:xfrm>
              <a:off x="1110400" y="3826355"/>
              <a:ext cx="379110" cy="388224"/>
            </a:xfrm>
            <a:custGeom>
              <a:gdLst>
                <a:gd fmla="*/ 208 w 212" name="T0"/>
                <a:gd fmla="*/ 176 h 216" name="T1"/>
                <a:gd fmla="*/ 32 w 212" name="T2"/>
                <a:gd fmla="*/ 176 h 216" name="T3"/>
                <a:gd fmla="*/ 32 w 212" name="T4"/>
                <a:gd fmla="*/ 150 h 216" name="T5"/>
                <a:gd fmla="*/ 197 w 212" name="T6"/>
                <a:gd fmla="*/ 109 h 216" name="T7"/>
                <a:gd fmla="*/ 200 w 212" name="T8"/>
                <a:gd fmla="*/ 105 h 216" name="T9"/>
                <a:gd fmla="*/ 200 w 212" name="T10"/>
                <a:gd fmla="*/ 104 h 216" name="T11"/>
                <a:gd fmla="*/ 200 w 212" name="T12"/>
                <a:gd fmla="*/ 40 h 216" name="T13"/>
                <a:gd fmla="*/ 196 w 212" name="T14"/>
                <a:gd fmla="*/ 36 h 216" name="T15"/>
                <a:gd fmla="*/ 32 w 212" name="T16"/>
                <a:gd fmla="*/ 36 h 216" name="T17"/>
                <a:gd fmla="*/ 32 w 212" name="T18"/>
                <a:gd fmla="*/ 4 h 216" name="T19"/>
                <a:gd fmla="*/ 28 w 212" name="T20"/>
                <a:gd fmla="*/ 0 h 216" name="T21"/>
                <a:gd fmla="*/ 4 w 212" name="T22"/>
                <a:gd fmla="*/ 0 h 216" name="T23"/>
                <a:gd fmla="*/ 0 w 212" name="T24"/>
                <a:gd fmla="*/ 4 h 216" name="T25"/>
                <a:gd fmla="*/ 4 w 212" name="T26"/>
                <a:gd fmla="*/ 8 h 216" name="T27"/>
                <a:gd fmla="*/ 24 w 212" name="T28"/>
                <a:gd fmla="*/ 8 h 216" name="T29"/>
                <a:gd fmla="*/ 24 w 212" name="T30"/>
                <a:gd fmla="*/ 180 h 216" name="T31"/>
                <a:gd fmla="*/ 28 w 212" name="T32"/>
                <a:gd fmla="*/ 184 h 216" name="T33"/>
                <a:gd fmla="*/ 208 w 212" name="T34"/>
                <a:gd fmla="*/ 184 h 216" name="T35"/>
                <a:gd fmla="*/ 212 w 212" name="T36"/>
                <a:gd fmla="*/ 180 h 216" name="T37"/>
                <a:gd fmla="*/ 208 w 212" name="T38"/>
                <a:gd fmla="*/ 176 h 216" name="T39"/>
                <a:gd fmla="*/ 32 w 212" name="T40"/>
                <a:gd fmla="*/ 44 h 216" name="T41"/>
                <a:gd fmla="*/ 192 w 212" name="T42"/>
                <a:gd fmla="*/ 44 h 216" name="T43"/>
                <a:gd fmla="*/ 192 w 212" name="T44"/>
                <a:gd fmla="*/ 102 h 216" name="T45"/>
                <a:gd fmla="*/ 32 w 212" name="T46"/>
                <a:gd fmla="*/ 142 h 216" name="T47"/>
                <a:gd fmla="*/ 32 w 212" name="T48"/>
                <a:gd fmla="*/ 44 h 216" name="T49"/>
                <a:gd fmla="*/ 54 w 212" name="T50"/>
                <a:gd fmla="*/ 188 h 216" name="T51"/>
                <a:gd fmla="*/ 40 w 212" name="T52"/>
                <a:gd fmla="*/ 202 h 216" name="T53"/>
                <a:gd fmla="*/ 54 w 212" name="T54"/>
                <a:gd fmla="*/ 216 h 216" name="T55"/>
                <a:gd fmla="*/ 68 w 212" name="T56"/>
                <a:gd fmla="*/ 202 h 216" name="T57"/>
                <a:gd fmla="*/ 54 w 212" name="T58"/>
                <a:gd fmla="*/ 188 h 216" name="T59"/>
                <a:gd fmla="*/ 54 w 212" name="T60"/>
                <a:gd fmla="*/ 208 h 216" name="T61"/>
                <a:gd fmla="*/ 48 w 212" name="T62"/>
                <a:gd fmla="*/ 202 h 216" name="T63"/>
                <a:gd fmla="*/ 54 w 212" name="T64"/>
                <a:gd fmla="*/ 196 h 216" name="T65"/>
                <a:gd fmla="*/ 60 w 212" name="T66"/>
                <a:gd fmla="*/ 202 h 216" name="T67"/>
                <a:gd fmla="*/ 54 w 212" name="T68"/>
                <a:gd fmla="*/ 208 h 216" name="T69"/>
                <a:gd fmla="*/ 186 w 212" name="T70"/>
                <a:gd fmla="*/ 188 h 216" name="T71"/>
                <a:gd fmla="*/ 172 w 212" name="T72"/>
                <a:gd fmla="*/ 202 h 216" name="T73"/>
                <a:gd fmla="*/ 186 w 212" name="T74"/>
                <a:gd fmla="*/ 216 h 216" name="T75"/>
                <a:gd fmla="*/ 200 w 212" name="T76"/>
                <a:gd fmla="*/ 202 h 216" name="T77"/>
                <a:gd fmla="*/ 186 w 212" name="T78"/>
                <a:gd fmla="*/ 188 h 216" name="T79"/>
                <a:gd fmla="*/ 186 w 212" name="T80"/>
                <a:gd fmla="*/ 208 h 216" name="T81"/>
                <a:gd fmla="*/ 180 w 212" name="T82"/>
                <a:gd fmla="*/ 202 h 216" name="T83"/>
                <a:gd fmla="*/ 186 w 212" name="T84"/>
                <a:gd fmla="*/ 196 h 216" name="T85"/>
                <a:gd fmla="*/ 192 w 212" name="T86"/>
                <a:gd fmla="*/ 202 h 216" name="T87"/>
                <a:gd fmla="*/ 186 w 212" name="T88"/>
                <a:gd fmla="*/ 208 h 21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16" w="211">
                  <a:moveTo>
                    <a:pt x="208" y="176"/>
                  </a:moveTo>
                  <a:cubicBezTo>
                    <a:pt x="32" y="176"/>
                    <a:pt x="32" y="176"/>
                    <a:pt x="32" y="176"/>
                  </a:cubicBezTo>
                  <a:cubicBezTo>
                    <a:pt x="32" y="150"/>
                    <a:pt x="32" y="150"/>
                    <a:pt x="32" y="150"/>
                  </a:cubicBezTo>
                  <a:cubicBezTo>
                    <a:pt x="197" y="109"/>
                    <a:pt x="197" y="109"/>
                    <a:pt x="197" y="109"/>
                  </a:cubicBezTo>
                  <a:cubicBezTo>
                    <a:pt x="199" y="109"/>
                    <a:pt x="200" y="107"/>
                    <a:pt x="200" y="105"/>
                  </a:cubicBezTo>
                  <a:cubicBezTo>
                    <a:pt x="200" y="104"/>
                    <a:pt x="200" y="104"/>
                    <a:pt x="200" y="104"/>
                  </a:cubicBezTo>
                  <a:cubicBezTo>
                    <a:pt x="200" y="40"/>
                    <a:pt x="200" y="40"/>
                    <a:pt x="200" y="40"/>
                  </a:cubicBezTo>
                  <a:cubicBezTo>
                    <a:pt x="200" y="38"/>
                    <a:pt x="198" y="36"/>
                    <a:pt x="196" y="36"/>
                  </a:cubicBezTo>
                  <a:cubicBezTo>
                    <a:pt x="32" y="36"/>
                    <a:pt x="32" y="36"/>
                    <a:pt x="32" y="36"/>
                  </a:cubicBezTo>
                  <a:cubicBezTo>
                    <a:pt x="32" y="4"/>
                    <a:pt x="32" y="4"/>
                    <a:pt x="32" y="4"/>
                  </a:cubicBezTo>
                  <a:cubicBezTo>
                    <a:pt x="32" y="2"/>
                    <a:pt x="30" y="0"/>
                    <a:pt x="28" y="0"/>
                  </a:cubicBezTo>
                  <a:cubicBezTo>
                    <a:pt x="4" y="0"/>
                    <a:pt x="4" y="0"/>
                    <a:pt x="4" y="0"/>
                  </a:cubicBezTo>
                  <a:cubicBezTo>
                    <a:pt x="2" y="0"/>
                    <a:pt x="0" y="2"/>
                    <a:pt x="0" y="4"/>
                  </a:cubicBezTo>
                  <a:cubicBezTo>
                    <a:pt x="0" y="6"/>
                    <a:pt x="2" y="8"/>
                    <a:pt x="4" y="8"/>
                  </a:cubicBezTo>
                  <a:cubicBezTo>
                    <a:pt x="24" y="8"/>
                    <a:pt x="24" y="8"/>
                    <a:pt x="24" y="8"/>
                  </a:cubicBezTo>
                  <a:cubicBezTo>
                    <a:pt x="24" y="180"/>
                    <a:pt x="24" y="180"/>
                    <a:pt x="24" y="180"/>
                  </a:cubicBezTo>
                  <a:cubicBezTo>
                    <a:pt x="24" y="182"/>
                    <a:pt x="26" y="184"/>
                    <a:pt x="28" y="184"/>
                  </a:cubicBezTo>
                  <a:cubicBezTo>
                    <a:pt x="208" y="184"/>
                    <a:pt x="208" y="184"/>
                    <a:pt x="208" y="184"/>
                  </a:cubicBezTo>
                  <a:cubicBezTo>
                    <a:pt x="210" y="184"/>
                    <a:pt x="212" y="182"/>
                    <a:pt x="212" y="180"/>
                  </a:cubicBezTo>
                  <a:cubicBezTo>
                    <a:pt x="212" y="178"/>
                    <a:pt x="210" y="176"/>
                    <a:pt x="208" y="176"/>
                  </a:cubicBezTo>
                  <a:close/>
                  <a:moveTo>
                    <a:pt x="32" y="44"/>
                  </a:moveTo>
                  <a:cubicBezTo>
                    <a:pt x="192" y="44"/>
                    <a:pt x="192" y="44"/>
                    <a:pt x="192" y="44"/>
                  </a:cubicBezTo>
                  <a:cubicBezTo>
                    <a:pt x="192" y="102"/>
                    <a:pt x="192" y="102"/>
                    <a:pt x="192" y="102"/>
                  </a:cubicBezTo>
                  <a:cubicBezTo>
                    <a:pt x="32" y="142"/>
                    <a:pt x="32" y="142"/>
                    <a:pt x="32" y="142"/>
                  </a:cubicBezTo>
                  <a:lnTo>
                    <a:pt x="32" y="44"/>
                  </a:lnTo>
                  <a:close/>
                  <a:moveTo>
                    <a:pt x="54" y="188"/>
                  </a:moveTo>
                  <a:cubicBezTo>
                    <a:pt x="46" y="188"/>
                    <a:pt x="40" y="194"/>
                    <a:pt x="40" y="202"/>
                  </a:cubicBezTo>
                  <a:cubicBezTo>
                    <a:pt x="40" y="210"/>
                    <a:pt x="46" y="216"/>
                    <a:pt x="54" y="216"/>
                  </a:cubicBezTo>
                  <a:cubicBezTo>
                    <a:pt x="62" y="216"/>
                    <a:pt x="68" y="210"/>
                    <a:pt x="68" y="202"/>
                  </a:cubicBezTo>
                  <a:cubicBezTo>
                    <a:pt x="68" y="194"/>
                    <a:pt x="62" y="188"/>
                    <a:pt x="54" y="188"/>
                  </a:cubicBezTo>
                  <a:close/>
                  <a:moveTo>
                    <a:pt x="54" y="208"/>
                  </a:moveTo>
                  <a:cubicBezTo>
                    <a:pt x="51" y="208"/>
                    <a:pt x="48" y="205"/>
                    <a:pt x="48" y="202"/>
                  </a:cubicBezTo>
                  <a:cubicBezTo>
                    <a:pt x="48" y="199"/>
                    <a:pt x="51" y="196"/>
                    <a:pt x="54" y="196"/>
                  </a:cubicBezTo>
                  <a:cubicBezTo>
                    <a:pt x="57" y="196"/>
                    <a:pt x="60" y="199"/>
                    <a:pt x="60" y="202"/>
                  </a:cubicBezTo>
                  <a:cubicBezTo>
                    <a:pt x="60" y="205"/>
                    <a:pt x="57" y="208"/>
                    <a:pt x="54" y="208"/>
                  </a:cubicBezTo>
                  <a:close/>
                  <a:moveTo>
                    <a:pt x="186" y="188"/>
                  </a:moveTo>
                  <a:cubicBezTo>
                    <a:pt x="178" y="188"/>
                    <a:pt x="172" y="194"/>
                    <a:pt x="172" y="202"/>
                  </a:cubicBezTo>
                  <a:cubicBezTo>
                    <a:pt x="172" y="210"/>
                    <a:pt x="178" y="216"/>
                    <a:pt x="186" y="216"/>
                  </a:cubicBezTo>
                  <a:cubicBezTo>
                    <a:pt x="194" y="216"/>
                    <a:pt x="200" y="210"/>
                    <a:pt x="200" y="202"/>
                  </a:cubicBezTo>
                  <a:cubicBezTo>
                    <a:pt x="200" y="194"/>
                    <a:pt x="194" y="188"/>
                    <a:pt x="186" y="188"/>
                  </a:cubicBezTo>
                  <a:close/>
                  <a:moveTo>
                    <a:pt x="186" y="208"/>
                  </a:moveTo>
                  <a:cubicBezTo>
                    <a:pt x="183" y="208"/>
                    <a:pt x="180" y="205"/>
                    <a:pt x="180" y="202"/>
                  </a:cubicBezTo>
                  <a:cubicBezTo>
                    <a:pt x="180" y="199"/>
                    <a:pt x="183" y="196"/>
                    <a:pt x="186" y="196"/>
                  </a:cubicBezTo>
                  <a:cubicBezTo>
                    <a:pt x="189" y="196"/>
                    <a:pt x="192" y="199"/>
                    <a:pt x="192" y="202"/>
                  </a:cubicBezTo>
                  <a:cubicBezTo>
                    <a:pt x="192" y="205"/>
                    <a:pt x="189" y="208"/>
                    <a:pt x="186" y="208"/>
                  </a:cubicBezTo>
                  <a:close/>
                </a:path>
              </a:pathLst>
            </a:custGeom>
            <a:solidFill>
              <a:srgbClr val="2C344B"/>
            </a:solidFill>
            <a:ln>
              <a:noFill/>
            </a:ln>
            <a:extLst/>
          </p:spPr>
          <p:txBody>
            <a:bodyPr anchor="t" anchorCtr="0" bIns="45704" compatLnSpc="1" lIns="91407" numCol="1" rIns="91407" tIns="45704" vert="horz" wrap="square">
              <a:prstTxWarp prst="textNoShape">
                <a:avLst/>
              </a:prstTxWarp>
            </a:bodyPr>
            <a:lstStyle/>
            <a:p>
              <a:endParaRPr lang="en-US" sz="1349"/>
            </a:p>
          </p:txBody>
        </p:sp>
      </p:grpSp>
      <p:pic>
        <p:nvPicPr>
          <p:cNvPr id="5" name="图片占位符 4">
            <a:extLst>
              <a:ext uri="{FF2B5EF4-FFF2-40B4-BE49-F238E27FC236}">
                <a16:creationId xmlns:a16="http://schemas.microsoft.com/office/drawing/2014/main" id="{7C882F9B-8707-4520-971F-A2A8DC72BA88}"/>
              </a:ext>
            </a:extLst>
          </p:cNvPr>
          <p:cNvPicPr>
            <a:picLocks noChangeAspect="1" noGrp="1"/>
          </p:cNvPicPr>
          <p:nvPr>
            <p:ph idx="10" sz="quarter" type="pic"/>
          </p:nvPr>
        </p:nvPicPr>
        <p:blipFill>
          <a:blip r:embed="rId3">
            <a:extLst>
              <a:ext uri="{28A0092B-C50C-407E-A947-70E740481C1C}">
                <a14:useLocalDpi val="0"/>
              </a:ext>
            </a:extLst>
          </a:blip>
          <a:srcRect b="24986" t="24986"/>
          <a:stretch>
            <a:fillRect/>
          </a:stretch>
        </p:blipFill>
        <p:spPr/>
      </p:pic>
    </p:spTree>
    <p:extLst>
      <p:ext uri="{BB962C8B-B14F-4D97-AF65-F5344CB8AC3E}">
        <p14:creationId val="2938644544"/>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750" fill="hold" id="7"/>
                                        <p:tgtEl>
                                          <p:spTgt spid="16"/>
                                        </p:tgtEl>
                                        <p:attrNameLst>
                                          <p:attrName>ppt_x</p:attrName>
                                        </p:attrNameLst>
                                      </p:cBhvr>
                                      <p:tavLst>
                                        <p:tav tm="0">
                                          <p:val>
                                            <p:strVal val="#ppt_x"/>
                                          </p:val>
                                        </p:tav>
                                        <p:tav tm="100000">
                                          <p:val>
                                            <p:strVal val="#ppt_x"/>
                                          </p:val>
                                        </p:tav>
                                      </p:tavLst>
                                    </p:anim>
                                    <p:anim calcmode="lin" valueType="num">
                                      <p:cBhvr additive="base">
                                        <p:cTn dur="750" fill="hold" id="8"/>
                                        <p:tgtEl>
                                          <p:spTgt spid="16"/>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additive="base">
                                        <p:cTn dur="750" fill="hold" id="11"/>
                                        <p:tgtEl>
                                          <p:spTgt spid="17"/>
                                        </p:tgtEl>
                                        <p:attrNameLst>
                                          <p:attrName>ppt_x</p:attrName>
                                        </p:attrNameLst>
                                      </p:cBhvr>
                                      <p:tavLst>
                                        <p:tav tm="0">
                                          <p:val>
                                            <p:strVal val="#ppt_x"/>
                                          </p:val>
                                        </p:tav>
                                        <p:tav tm="100000">
                                          <p:val>
                                            <p:strVal val="#ppt_x"/>
                                          </p:val>
                                        </p:tav>
                                      </p:tavLst>
                                    </p:anim>
                                    <p:anim calcmode="lin" valueType="num">
                                      <p:cBhvr additive="base">
                                        <p:cTn dur="750" fill="hold" id="12"/>
                                        <p:tgtEl>
                                          <p:spTgt spid="17"/>
                                        </p:tgtEl>
                                        <p:attrNameLst>
                                          <p:attrName>ppt_y</p:attrName>
                                        </p:attrNameLst>
                                      </p:cBhvr>
                                      <p:tavLst>
                                        <p:tav tm="0">
                                          <p:val>
                                            <p:strVal val="0-#ppt_h/2"/>
                                          </p:val>
                                        </p:tav>
                                        <p:tav tm="100000">
                                          <p:val>
                                            <p:strVal val="#ppt_y"/>
                                          </p:val>
                                        </p:tav>
                                      </p:tavLst>
                                    </p:anim>
                                  </p:childTnLst>
                                </p:cTn>
                              </p:par>
                              <p:par>
                                <p:cTn decel="100000" fill="hold" id="13" nodeType="withEffect" presetClass="entr" presetID="2" presetSubtype="1">
                                  <p:stCondLst>
                                    <p:cond delay="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750" fill="hold" id="15"/>
                                        <p:tgtEl>
                                          <p:spTgt spid="18"/>
                                        </p:tgtEl>
                                        <p:attrNameLst>
                                          <p:attrName>ppt_x</p:attrName>
                                        </p:attrNameLst>
                                      </p:cBhvr>
                                      <p:tavLst>
                                        <p:tav tm="0">
                                          <p:val>
                                            <p:strVal val="#ppt_x"/>
                                          </p:val>
                                        </p:tav>
                                        <p:tav tm="100000">
                                          <p:val>
                                            <p:strVal val="#ppt_x"/>
                                          </p:val>
                                        </p:tav>
                                      </p:tavLst>
                                    </p:anim>
                                    <p:anim calcmode="lin" valueType="num">
                                      <p:cBhvr additive="base">
                                        <p:cTn dur="750" fill="hold" id="16"/>
                                        <p:tgtEl>
                                          <p:spTgt spid="18"/>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1">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750" fill="hold" id="19"/>
                                        <p:tgtEl>
                                          <p:spTgt spid="19"/>
                                        </p:tgtEl>
                                        <p:attrNameLst>
                                          <p:attrName>ppt_x</p:attrName>
                                        </p:attrNameLst>
                                      </p:cBhvr>
                                      <p:tavLst>
                                        <p:tav tm="0">
                                          <p:val>
                                            <p:strVal val="#ppt_x"/>
                                          </p:val>
                                        </p:tav>
                                        <p:tav tm="100000">
                                          <p:val>
                                            <p:strVal val="#ppt_x"/>
                                          </p:val>
                                        </p:tav>
                                      </p:tavLst>
                                    </p:anim>
                                    <p:anim calcmode="lin" valueType="num">
                                      <p:cBhvr additive="base">
                                        <p:cTn dur="750" fill="hold" id="20"/>
                                        <p:tgtEl>
                                          <p:spTgt spid="19"/>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750"/>
                            </p:stCondLst>
                            <p:childTnLst>
                              <p:par>
                                <p:cTn decel="100000" fill="hold" id="22" nodeType="afterEffect" presetClass="entr" presetID="2" presetSubtype="8">
                                  <p:stCondLst>
                                    <p:cond delay="0"/>
                                  </p:stCondLst>
                                  <p:childTnLst>
                                    <p:set>
                                      <p:cBhvr>
                                        <p:cTn dur="1" fill="hold" id="23">
                                          <p:stCondLst>
                                            <p:cond delay="0"/>
                                          </p:stCondLst>
                                        </p:cTn>
                                        <p:tgtEl>
                                          <p:spTgt spid="2"/>
                                        </p:tgtEl>
                                        <p:attrNameLst>
                                          <p:attrName>style.visibility</p:attrName>
                                        </p:attrNameLst>
                                      </p:cBhvr>
                                      <p:to>
                                        <p:strVal val="visible"/>
                                      </p:to>
                                    </p:set>
                                    <p:anim calcmode="lin" valueType="num">
                                      <p:cBhvr additive="base">
                                        <p:cTn dur="750" fill="hold" id="24"/>
                                        <p:tgtEl>
                                          <p:spTgt spid="2"/>
                                        </p:tgtEl>
                                        <p:attrNameLst>
                                          <p:attrName>ppt_x</p:attrName>
                                        </p:attrNameLst>
                                      </p:cBhvr>
                                      <p:tavLst>
                                        <p:tav tm="0">
                                          <p:val>
                                            <p:strVal val="0-#ppt_w/2"/>
                                          </p:val>
                                        </p:tav>
                                        <p:tav tm="100000">
                                          <p:val>
                                            <p:strVal val="#ppt_x"/>
                                          </p:val>
                                        </p:tav>
                                      </p:tavLst>
                                    </p:anim>
                                    <p:anim calcmode="lin" valueType="num">
                                      <p:cBhvr additive="base">
                                        <p:cTn dur="750" fill="hold" id="25"/>
                                        <p:tgtEl>
                                          <p:spTgt spid="2"/>
                                        </p:tgtEl>
                                        <p:attrNameLst>
                                          <p:attrName>ppt_y</p:attrName>
                                        </p:attrNameLst>
                                      </p:cBhvr>
                                      <p:tavLst>
                                        <p:tav tm="0">
                                          <p:val>
                                            <p:strVal val="#ppt_y"/>
                                          </p:val>
                                        </p:tav>
                                        <p:tav tm="100000">
                                          <p:val>
                                            <p:strVal val="#ppt_y"/>
                                          </p:val>
                                        </p:tav>
                                      </p:tavLst>
                                    </p:anim>
                                  </p:childTnLst>
                                </p:cTn>
                              </p:par>
                              <p:par>
                                <p:cTn decel="100000" fill="hold" grpId="0" id="26" nodeType="withEffect" presetClass="entr" presetID="2" presetSubtype="8">
                                  <p:stCondLst>
                                    <p:cond delay="0"/>
                                  </p:stCondLst>
                                  <p:childTnLst>
                                    <p:set>
                                      <p:cBhvr>
                                        <p:cTn dur="1" fill="hold" id="27">
                                          <p:stCondLst>
                                            <p:cond delay="0"/>
                                          </p:stCondLst>
                                        </p:cTn>
                                        <p:tgtEl>
                                          <p:spTgt spid="27"/>
                                        </p:tgtEl>
                                        <p:attrNameLst>
                                          <p:attrName>style.visibility</p:attrName>
                                        </p:attrNameLst>
                                      </p:cBhvr>
                                      <p:to>
                                        <p:strVal val="visible"/>
                                      </p:to>
                                    </p:set>
                                    <p:anim calcmode="lin" valueType="num">
                                      <p:cBhvr additive="base">
                                        <p:cTn dur="750" fill="hold" id="28"/>
                                        <p:tgtEl>
                                          <p:spTgt spid="27"/>
                                        </p:tgtEl>
                                        <p:attrNameLst>
                                          <p:attrName>ppt_x</p:attrName>
                                        </p:attrNameLst>
                                      </p:cBhvr>
                                      <p:tavLst>
                                        <p:tav tm="0">
                                          <p:val>
                                            <p:strVal val="0-#ppt_w/2"/>
                                          </p:val>
                                        </p:tav>
                                        <p:tav tm="100000">
                                          <p:val>
                                            <p:strVal val="#ppt_x"/>
                                          </p:val>
                                        </p:tav>
                                      </p:tavLst>
                                    </p:anim>
                                    <p:anim calcmode="lin" valueType="num">
                                      <p:cBhvr additive="base">
                                        <p:cTn dur="750" fill="hold" id="29"/>
                                        <p:tgtEl>
                                          <p:spTgt spid="27"/>
                                        </p:tgtEl>
                                        <p:attrNameLst>
                                          <p:attrName>ppt_y</p:attrName>
                                        </p:attrNameLst>
                                      </p:cBhvr>
                                      <p:tavLst>
                                        <p:tav tm="0">
                                          <p:val>
                                            <p:strVal val="#ppt_y"/>
                                          </p:val>
                                        </p:tav>
                                        <p:tav tm="100000">
                                          <p:val>
                                            <p:strVal val="#ppt_y"/>
                                          </p:val>
                                        </p:tav>
                                      </p:tavLst>
                                    </p:anim>
                                  </p:childTnLst>
                                </p:cTn>
                              </p:par>
                              <p:par>
                                <p:cTn decel="100000" fill="hold" grpId="0" id="30" nodeType="withEffect" presetClass="entr" presetID="2" presetSubtype="8">
                                  <p:stCondLst>
                                    <p:cond delay="0"/>
                                  </p:stCondLst>
                                  <p:childTnLst>
                                    <p:set>
                                      <p:cBhvr>
                                        <p:cTn dur="1" fill="hold" id="31">
                                          <p:stCondLst>
                                            <p:cond delay="0"/>
                                          </p:stCondLst>
                                        </p:cTn>
                                        <p:tgtEl>
                                          <p:spTgt spid="35"/>
                                        </p:tgtEl>
                                        <p:attrNameLst>
                                          <p:attrName>style.visibility</p:attrName>
                                        </p:attrNameLst>
                                      </p:cBhvr>
                                      <p:to>
                                        <p:strVal val="visible"/>
                                      </p:to>
                                    </p:set>
                                    <p:anim calcmode="lin" valueType="num">
                                      <p:cBhvr additive="base">
                                        <p:cTn dur="750" fill="hold" id="32"/>
                                        <p:tgtEl>
                                          <p:spTgt spid="35"/>
                                        </p:tgtEl>
                                        <p:attrNameLst>
                                          <p:attrName>ppt_x</p:attrName>
                                        </p:attrNameLst>
                                      </p:cBhvr>
                                      <p:tavLst>
                                        <p:tav tm="0">
                                          <p:val>
                                            <p:strVal val="0-#ppt_w/2"/>
                                          </p:val>
                                        </p:tav>
                                        <p:tav tm="100000">
                                          <p:val>
                                            <p:strVal val="#ppt_x"/>
                                          </p:val>
                                        </p:tav>
                                      </p:tavLst>
                                    </p:anim>
                                    <p:anim calcmode="lin" valueType="num">
                                      <p:cBhvr additive="base">
                                        <p:cTn dur="750" fill="hold" id="33"/>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9"/>
      <p:bldP grpId="0" spid="27"/>
      <p:bldP grpId="0" spid="35"/>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TextBox 10">
            <a:extLst>
              <a:ext uri="{FF2B5EF4-FFF2-40B4-BE49-F238E27FC236}">
                <a16:creationId xmlns:a16="http://schemas.microsoft.com/office/drawing/2014/main" id="{E0918D3C-B0A3-4538-B0E5-9DAC03042143}"/>
              </a:ext>
            </a:extLst>
          </p:cNvPr>
          <p:cNvSpPr txBox="1"/>
          <p:nvPr/>
        </p:nvSpPr>
        <p:spPr>
          <a:xfrm>
            <a:off x="7532489" y="1205012"/>
            <a:ext cx="2985789" cy="457200"/>
          </a:xfrm>
          <a:prstGeom prst="rect">
            <a:avLst/>
          </a:prstGeom>
          <a:noFill/>
        </p:spPr>
        <p:txBody>
          <a:bodyPr rtlCol="0" wrap="square">
            <a:spAutoFit/>
          </a:bodyPr>
          <a:lstStyle/>
          <a:p>
            <a:r>
              <a:rPr altLang="en-US" lang="zh-CN" sz="2400">
                <a:solidFill>
                  <a:schemeClr val="bg1"/>
                </a:solidFill>
                <a:latin charset="-122" panose="020b0400000000000000" pitchFamily="34" typeface="Adobe 黑体 Std R"/>
                <a:ea charset="-122" panose="020b0400000000000000" pitchFamily="34" typeface="Adobe 黑体 Std R"/>
                <a:cs charset="0" panose="020f0902020204030203" pitchFamily="34" typeface="Lato Heavy"/>
              </a:rPr>
              <a:t>产品介绍文字</a:t>
            </a:r>
          </a:p>
        </p:txBody>
      </p:sp>
      <p:sp>
        <p:nvSpPr>
          <p:cNvPr id="12" name="TextBox 11">
            <a:extLst>
              <a:ext uri="{FF2B5EF4-FFF2-40B4-BE49-F238E27FC236}">
                <a16:creationId xmlns:a16="http://schemas.microsoft.com/office/drawing/2014/main" id="{21CC4CE9-5EA6-4E82-9CCD-1CB31D622969}"/>
              </a:ext>
            </a:extLst>
          </p:cNvPr>
          <p:cNvSpPr txBox="1"/>
          <p:nvPr/>
        </p:nvSpPr>
        <p:spPr>
          <a:xfrm>
            <a:off x="7532491" y="2007514"/>
            <a:ext cx="2621251" cy="274320"/>
          </a:xfrm>
          <a:prstGeom prst="rect">
            <a:avLst/>
          </a:prstGeom>
          <a:noFill/>
        </p:spPr>
        <p:txBody>
          <a:bodyPr rtlCol="0" wrap="square">
            <a:spAutoFit/>
          </a:bodyPr>
          <a:lstStyle/>
          <a:p>
            <a:r>
              <a:rPr lang="id-ID" sz="1200">
                <a:solidFill>
                  <a:schemeClr val="bg1"/>
                </a:solidFill>
                <a:latin charset="0" panose="00000500000000000000" pitchFamily="50" typeface="Montserrat"/>
                <a:cs charset="0" panose="020f0502020204030203" pitchFamily="34" typeface="Lato"/>
              </a:rPr>
              <a:t>Subtitle Text Goes Here</a:t>
            </a:r>
          </a:p>
        </p:txBody>
      </p:sp>
      <p:cxnSp>
        <p:nvCxnSpPr>
          <p:cNvPr id="13" name="Straight Connector 12">
            <a:extLst>
              <a:ext uri="{FF2B5EF4-FFF2-40B4-BE49-F238E27FC236}">
                <a16:creationId xmlns:a16="http://schemas.microsoft.com/office/drawing/2014/main" id="{4E63B96F-ECD4-4B70-A953-8ABA94A83D15}"/>
              </a:ext>
            </a:extLst>
          </p:cNvPr>
          <p:cNvCxnSpPr/>
          <p:nvPr/>
        </p:nvCxnSpPr>
        <p:spPr>
          <a:xfrm>
            <a:off x="7697179" y="1136321"/>
            <a:ext cx="60938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043C9EA-1FE3-405E-88CA-E1838A8EE354}"/>
              </a:ext>
            </a:extLst>
          </p:cNvPr>
          <p:cNvSpPr/>
          <p:nvPr/>
        </p:nvSpPr>
        <p:spPr>
          <a:xfrm>
            <a:off x="7532490" y="2410976"/>
            <a:ext cx="3364623" cy="530352"/>
          </a:xfrm>
          <a:prstGeom prst="rect">
            <a:avLst/>
          </a:prstGeom>
        </p:spPr>
        <p:txBody>
          <a:bodyPr wrap="square">
            <a:spAutoFit/>
          </a:bodyPr>
          <a:lstStyle/>
          <a:p>
            <a:pPr>
              <a:lnSpc>
                <a:spcPct val="120000"/>
              </a:lnSpc>
            </a:pPr>
            <a:r>
              <a:rPr lang="id-ID" sz="1200">
                <a:solidFill>
                  <a:schemeClr val="bg1"/>
                </a:solidFill>
                <a:latin panose="020f0502020204030204" typeface="Calibri"/>
                <a:cs typeface="Calibri"/>
              </a:rPr>
              <a:t>Ut wisi enim ad minim veniam, quis nostrud exerci tation ullamcorper suscipit lobortis nisl</a:t>
            </a:r>
          </a:p>
        </p:txBody>
      </p:sp>
      <p:sp>
        <p:nvSpPr>
          <p:cNvPr id="15" name="TextBox 14">
            <a:extLst>
              <a:ext uri="{FF2B5EF4-FFF2-40B4-BE49-F238E27FC236}">
                <a16:creationId xmlns:a16="http://schemas.microsoft.com/office/drawing/2014/main" id="{6911B773-876D-4608-B303-046997684662}"/>
              </a:ext>
            </a:extLst>
          </p:cNvPr>
          <p:cNvSpPr txBox="1"/>
          <p:nvPr/>
        </p:nvSpPr>
        <p:spPr>
          <a:xfrm>
            <a:off x="7532490" y="4717384"/>
            <a:ext cx="1996523" cy="304800"/>
          </a:xfrm>
          <a:prstGeom prst="rect">
            <a:avLst/>
          </a:prstGeom>
          <a:noFill/>
        </p:spPr>
        <p:txBody>
          <a:bodyPr rtlCol="0" wrap="square">
            <a:spAutoFit/>
          </a:bodyPr>
          <a:lstStyle/>
          <a:p>
            <a:r>
              <a:rPr altLang="en-US" b="1" lang="zh-CN" sz="1400">
                <a:solidFill>
                  <a:schemeClr val="bg1"/>
                </a:solidFill>
                <a:latin charset="0" panose="00000500000000000000" pitchFamily="50" typeface="Montserrat"/>
                <a:ea charset="-122" panose="020b0400000000000000" pitchFamily="34" typeface="Adobe 黑体 Std R"/>
                <a:cs charset="0" panose="020f0502020204030203" pitchFamily="34" typeface="Lato"/>
              </a:rPr>
              <a:t>产 品 策 略 1</a:t>
            </a:r>
          </a:p>
        </p:txBody>
      </p:sp>
      <p:grpSp>
        <p:nvGrpSpPr>
          <p:cNvPr id="3" name="Group 2">
            <a:extLst>
              <a:ext uri="{FF2B5EF4-FFF2-40B4-BE49-F238E27FC236}">
                <a16:creationId xmlns:a16="http://schemas.microsoft.com/office/drawing/2014/main" id="{F378A068-45CE-4D94-8BBD-B435952385EA}"/>
              </a:ext>
            </a:extLst>
          </p:cNvPr>
          <p:cNvGrpSpPr/>
          <p:nvPr/>
        </p:nvGrpSpPr>
        <p:grpSpPr>
          <a:xfrm>
            <a:off x="7643289" y="3543981"/>
            <a:ext cx="934828" cy="934825"/>
            <a:chOff x="7643848" y="3544022"/>
            <a:chExt cx="935166" cy="935164"/>
          </a:xfrm>
        </p:grpSpPr>
        <p:sp>
          <p:nvSpPr>
            <p:cNvPr id="16" name="Oval 15">
              <a:extLst>
                <a:ext uri="{FF2B5EF4-FFF2-40B4-BE49-F238E27FC236}">
                  <a16:creationId xmlns:a16="http://schemas.microsoft.com/office/drawing/2014/main" id="{F727E75A-22B2-4FA3-A7DB-DA1EDF7B3543}"/>
                </a:ext>
              </a:extLst>
            </p:cNvPr>
            <p:cNvSpPr/>
            <p:nvPr/>
          </p:nvSpPr>
          <p:spPr>
            <a:xfrm>
              <a:off x="7643848" y="3544022"/>
              <a:ext cx="935166" cy="935164"/>
            </a:xfrm>
            <a:prstGeom prst="ellipse">
              <a:avLst/>
            </a:prstGeom>
            <a:solidFill>
              <a:schemeClr val="bg1"/>
            </a:solidFill>
            <a:ln>
              <a:noFill/>
            </a:ln>
            <a:effectLst>
              <a:outerShdw algn="tr" blurRad="444500" dir="8100000" dist="127000" rotWithShape="0" sx="95000" sy="9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49"/>
            </a:p>
          </p:txBody>
        </p:sp>
        <p:sp>
          <p:nvSpPr>
            <p:cNvPr id="17" name="Freeform 31">
              <a:extLst>
                <a:ext uri="{FF2B5EF4-FFF2-40B4-BE49-F238E27FC236}">
                  <a16:creationId xmlns:a16="http://schemas.microsoft.com/office/drawing/2014/main" id="{CCA87FF7-3ABF-4A15-949D-54F859DC2983}"/>
                </a:ext>
              </a:extLst>
            </p:cNvPr>
            <p:cNvSpPr>
              <a:spLocks noEditPoints="1"/>
            </p:cNvSpPr>
            <p:nvPr/>
          </p:nvSpPr>
          <p:spPr bwMode="auto">
            <a:xfrm flipH="1">
              <a:off x="7909198" y="3820862"/>
              <a:ext cx="379110" cy="381482"/>
            </a:xfrm>
            <a:custGeom>
              <a:gdLst>
                <a:gd fmla="*/ 160 w 160" name="T0"/>
                <a:gd fmla="*/ 155 h 161" name="T1"/>
                <a:gd fmla="*/ 114 w 160" name="T2"/>
                <a:gd fmla="*/ 109 h 161" name="T3"/>
                <a:gd fmla="*/ 153 w 160" name="T4"/>
                <a:gd fmla="*/ 70 h 161" name="T5"/>
                <a:gd fmla="*/ 126 w 160" name="T6"/>
                <a:gd fmla="*/ 44 h 161" name="T7"/>
                <a:gd fmla="*/ 101 w 160" name="T8"/>
                <a:gd fmla="*/ 70 h 161" name="T9"/>
                <a:gd fmla="*/ 59 w 160" name="T10"/>
                <a:gd fmla="*/ 28 h 161" name="T11"/>
                <a:gd fmla="*/ 70 w 160" name="T12"/>
                <a:gd fmla="*/ 18 h 161" name="T13"/>
                <a:gd fmla="*/ 52 w 160" name="T14"/>
                <a:gd fmla="*/ 0 h 161" name="T15"/>
                <a:gd fmla="*/ 0 w 160" name="T16"/>
                <a:gd fmla="*/ 52 h 161" name="T17"/>
                <a:gd fmla="*/ 18 w 160" name="T18"/>
                <a:gd fmla="*/ 70 h 161" name="T19"/>
                <a:gd fmla="*/ 28 w 160" name="T20"/>
                <a:gd fmla="*/ 59 h 161" name="T21"/>
                <a:gd fmla="*/ 70 w 160" name="T22"/>
                <a:gd fmla="*/ 101 h 161" name="T23"/>
                <a:gd fmla="*/ 43 w 160" name="T24"/>
                <a:gd fmla="*/ 127 h 161" name="T25"/>
                <a:gd fmla="*/ 70 w 160" name="T26"/>
                <a:gd fmla="*/ 153 h 161" name="T27"/>
                <a:gd fmla="*/ 108 w 160" name="T28"/>
                <a:gd fmla="*/ 114 h 161" name="T29"/>
                <a:gd fmla="*/ 155 w 160" name="T30"/>
                <a:gd fmla="*/ 161 h 161" name="T31"/>
                <a:gd fmla="*/ 160 w 160" name="T32"/>
                <a:gd fmla="*/ 155 h 161" name="T33"/>
                <a:gd fmla="*/ 18 w 160" name="T34"/>
                <a:gd fmla="*/ 59 h 161" name="T35"/>
                <a:gd fmla="*/ 10 w 160" name="T36"/>
                <a:gd fmla="*/ 52 h 161" name="T37"/>
                <a:gd fmla="*/ 52 w 160" name="T38"/>
                <a:gd fmla="*/ 10 h 161" name="T39"/>
                <a:gd fmla="*/ 59 w 160" name="T40"/>
                <a:gd fmla="*/ 18 h 161" name="T41"/>
                <a:gd fmla="*/ 38 w 160" name="T42"/>
                <a:gd fmla="*/ 39 h 161" name="T43"/>
                <a:gd fmla="*/ 23 w 160" name="T44"/>
                <a:gd fmla="*/ 55 h 161" name="T45"/>
                <a:gd fmla="*/ 23 w 160" name="T46"/>
                <a:gd fmla="*/ 55 h 161" name="T47"/>
                <a:gd fmla="*/ 18 w 160" name="T48"/>
                <a:gd fmla="*/ 59 h 161" name="T49"/>
                <a:gd fmla="*/ 33 w 160" name="T50"/>
                <a:gd fmla="*/ 55 h 161" name="T51"/>
                <a:gd fmla="*/ 54 w 160" name="T52"/>
                <a:gd fmla="*/ 34 h 161" name="T53"/>
                <a:gd fmla="*/ 95 w 160" name="T54"/>
                <a:gd fmla="*/ 75 h 161" name="T55"/>
                <a:gd fmla="*/ 79 w 160" name="T56"/>
                <a:gd fmla="*/ 91 h 161" name="T57"/>
                <a:gd fmla="*/ 74 w 160" name="T58"/>
                <a:gd fmla="*/ 96 h 161" name="T59"/>
                <a:gd fmla="*/ 33 w 160" name="T60"/>
                <a:gd fmla="*/ 55 h 161" name="T61"/>
                <a:gd fmla="*/ 54 w 160" name="T62"/>
                <a:gd fmla="*/ 127 h 161" name="T63"/>
                <a:gd fmla="*/ 74 w 160" name="T64"/>
                <a:gd fmla="*/ 106 h 161" name="T65"/>
                <a:gd fmla="*/ 74 w 160" name="T66"/>
                <a:gd fmla="*/ 106 h 161" name="T67"/>
                <a:gd fmla="*/ 92 w 160" name="T68"/>
                <a:gd fmla="*/ 89 h 161" name="T69"/>
                <a:gd fmla="*/ 126 w 160" name="T70"/>
                <a:gd fmla="*/ 55 h 161" name="T71"/>
                <a:gd fmla="*/ 142 w 160" name="T72"/>
                <a:gd fmla="*/ 70 h 161" name="T73"/>
                <a:gd fmla="*/ 70 w 160" name="T74"/>
                <a:gd fmla="*/ 142 h 161" name="T75"/>
                <a:gd fmla="*/ 54 w 160" name="T76"/>
                <a:gd fmla="*/ 127 h 16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1" w="160">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rgbClr val="2C344B"/>
            </a:solidFill>
            <a:ln>
              <a:noFill/>
            </a:ln>
            <a:extLst/>
          </p:spPr>
          <p:txBody>
            <a:bodyPr anchor="t" anchorCtr="0" bIns="45704" compatLnSpc="1" lIns="91407" numCol="1" rIns="91407" tIns="45704" vert="horz" wrap="square">
              <a:prstTxWarp prst="textNoShape">
                <a:avLst/>
              </a:prstTxWarp>
            </a:bodyPr>
            <a:lstStyle/>
            <a:p>
              <a:endParaRPr lang="en-US" sz="1349"/>
            </a:p>
          </p:txBody>
        </p:sp>
      </p:grpSp>
      <p:sp>
        <p:nvSpPr>
          <p:cNvPr id="18" name="Rectangle 17">
            <a:extLst>
              <a:ext uri="{FF2B5EF4-FFF2-40B4-BE49-F238E27FC236}">
                <a16:creationId xmlns:a16="http://schemas.microsoft.com/office/drawing/2014/main" id="{98D377D7-7009-44FD-AAA4-AC1D0F7755EB}"/>
              </a:ext>
            </a:extLst>
          </p:cNvPr>
          <p:cNvSpPr/>
          <p:nvPr/>
        </p:nvSpPr>
        <p:spPr>
          <a:xfrm>
            <a:off x="7532490" y="5025049"/>
            <a:ext cx="1996523" cy="749808"/>
          </a:xfrm>
          <a:prstGeom prst="rect">
            <a:avLst/>
          </a:prstGeom>
        </p:spPr>
        <p:txBody>
          <a:bodyPr wrap="square">
            <a:spAutoFit/>
          </a:bodyPr>
          <a:lstStyle/>
          <a:p>
            <a:pPr>
              <a:lnSpc>
                <a:spcPct val="120000"/>
              </a:lnSpc>
            </a:pPr>
            <a:r>
              <a:rPr lang="id-ID" sz="1200">
                <a:solidFill>
                  <a:schemeClr val="bg1">
                    <a:lumMod val="65000"/>
                  </a:schemeClr>
                </a:solidFill>
                <a:latin panose="020f0502020204030204" typeface="Calibri"/>
                <a:cs typeface="Calibri"/>
              </a:rPr>
              <a:t>Ut wisi enim ad minim veniam, quis nostrud exerci tation ullamcorper</a:t>
            </a:r>
          </a:p>
        </p:txBody>
      </p:sp>
      <p:sp>
        <p:nvSpPr>
          <p:cNvPr id="19" name="TextBox 18">
            <a:extLst>
              <a:ext uri="{FF2B5EF4-FFF2-40B4-BE49-F238E27FC236}">
                <a16:creationId xmlns:a16="http://schemas.microsoft.com/office/drawing/2014/main" id="{416F0B89-2AF5-474C-A89C-6E45541AD790}"/>
              </a:ext>
            </a:extLst>
          </p:cNvPr>
          <p:cNvSpPr txBox="1"/>
          <p:nvPr/>
        </p:nvSpPr>
        <p:spPr>
          <a:xfrm>
            <a:off x="9664760" y="4717384"/>
            <a:ext cx="1996523" cy="304800"/>
          </a:xfrm>
          <a:prstGeom prst="rect">
            <a:avLst/>
          </a:prstGeom>
          <a:noFill/>
        </p:spPr>
        <p:txBody>
          <a:bodyPr rtlCol="0" wrap="square">
            <a:spAutoFit/>
          </a:bodyPr>
          <a:lstStyle/>
          <a:p>
            <a:r>
              <a:rPr altLang="en-US" b="1" lang="zh-CN" sz="1400">
                <a:solidFill>
                  <a:schemeClr val="bg1"/>
                </a:solidFill>
                <a:latin charset="0" panose="00000500000000000000" pitchFamily="50" typeface="Montserrat"/>
                <a:ea charset="-122" panose="020b0400000000000000" pitchFamily="34" typeface="Adobe 黑体 Std R"/>
                <a:cs charset="0" panose="020f0502020204030203" pitchFamily="34" typeface="Lato"/>
              </a:rPr>
              <a:t>产 品 策 略 2</a:t>
            </a:r>
          </a:p>
        </p:txBody>
      </p:sp>
      <p:sp>
        <p:nvSpPr>
          <p:cNvPr id="22" name="Rectangle 21">
            <a:extLst>
              <a:ext uri="{FF2B5EF4-FFF2-40B4-BE49-F238E27FC236}">
                <a16:creationId xmlns:a16="http://schemas.microsoft.com/office/drawing/2014/main" id="{CDE0B111-B236-4BEB-B23B-EDC705579337}"/>
              </a:ext>
            </a:extLst>
          </p:cNvPr>
          <p:cNvSpPr/>
          <p:nvPr/>
        </p:nvSpPr>
        <p:spPr>
          <a:xfrm>
            <a:off x="9664760" y="5025049"/>
            <a:ext cx="1996523" cy="749808"/>
          </a:xfrm>
          <a:prstGeom prst="rect">
            <a:avLst/>
          </a:prstGeom>
        </p:spPr>
        <p:txBody>
          <a:bodyPr wrap="square">
            <a:spAutoFit/>
          </a:bodyPr>
          <a:lstStyle/>
          <a:p>
            <a:pPr>
              <a:lnSpc>
                <a:spcPct val="120000"/>
              </a:lnSpc>
            </a:pPr>
            <a:r>
              <a:rPr lang="id-ID" sz="1200">
                <a:solidFill>
                  <a:schemeClr val="bg1">
                    <a:lumMod val="65000"/>
                  </a:schemeClr>
                </a:solidFill>
                <a:latin panose="020f0502020204030204" typeface="Calibri"/>
                <a:cs typeface="Calibri"/>
              </a:rPr>
              <a:t>Ut wisi enim ad minim veniam, quis nostrud exerci tation ullamcorper</a:t>
            </a:r>
          </a:p>
        </p:txBody>
      </p:sp>
      <p:grpSp>
        <p:nvGrpSpPr>
          <p:cNvPr id="2" name="Group 1">
            <a:extLst>
              <a:ext uri="{FF2B5EF4-FFF2-40B4-BE49-F238E27FC236}">
                <a16:creationId xmlns:a16="http://schemas.microsoft.com/office/drawing/2014/main" id="{E1222845-ABCC-45F7-B644-F77FAC5DB910}"/>
              </a:ext>
            </a:extLst>
          </p:cNvPr>
          <p:cNvGrpSpPr/>
          <p:nvPr/>
        </p:nvGrpSpPr>
        <p:grpSpPr>
          <a:xfrm>
            <a:off x="9775557" y="3543981"/>
            <a:ext cx="934828" cy="934825"/>
            <a:chOff x="9776887" y="3544022"/>
            <a:chExt cx="935166" cy="935164"/>
          </a:xfrm>
        </p:grpSpPr>
        <p:sp>
          <p:nvSpPr>
            <p:cNvPr id="20" name="Oval 19">
              <a:extLst>
                <a:ext uri="{FF2B5EF4-FFF2-40B4-BE49-F238E27FC236}">
                  <a16:creationId xmlns:a16="http://schemas.microsoft.com/office/drawing/2014/main" id="{643F2B0D-C796-46EB-B3F7-FC40AEB881BE}"/>
                </a:ext>
              </a:extLst>
            </p:cNvPr>
            <p:cNvSpPr/>
            <p:nvPr/>
          </p:nvSpPr>
          <p:spPr>
            <a:xfrm>
              <a:off x="9776887" y="3544022"/>
              <a:ext cx="935166" cy="935164"/>
            </a:xfrm>
            <a:prstGeom prst="ellipse">
              <a:avLst/>
            </a:prstGeom>
            <a:solidFill>
              <a:schemeClr val="bg1"/>
            </a:solidFill>
            <a:ln>
              <a:noFill/>
            </a:ln>
            <a:effectLst>
              <a:outerShdw algn="tr" blurRad="444500" dir="8100000" dist="127000" rotWithShape="0" sx="95000" sy="95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49"/>
            </a:p>
          </p:txBody>
        </p:sp>
        <p:sp>
          <p:nvSpPr>
            <p:cNvPr id="23" name="Freeform 18">
              <a:extLst>
                <a:ext uri="{FF2B5EF4-FFF2-40B4-BE49-F238E27FC236}">
                  <a16:creationId xmlns:a16="http://schemas.microsoft.com/office/drawing/2014/main" id="{7C690ECE-3048-42C0-8EED-ED7DE29439F9}"/>
                </a:ext>
              </a:extLst>
            </p:cNvPr>
            <p:cNvSpPr>
              <a:spLocks noEditPoints="1"/>
            </p:cNvSpPr>
            <p:nvPr/>
          </p:nvSpPr>
          <p:spPr bwMode="auto">
            <a:xfrm>
              <a:off x="10011435" y="3836353"/>
              <a:ext cx="466070" cy="350500"/>
            </a:xfrm>
            <a:custGeom>
              <a:gdLst>
                <a:gd fmla="*/ 192 w 208" name="T0"/>
                <a:gd fmla="*/ 24 h 156" name="T1"/>
                <a:gd fmla="*/ 138 w 208" name="T2"/>
                <a:gd fmla="*/ 24 h 156" name="T3"/>
                <a:gd fmla="*/ 124 w 208" name="T4"/>
                <a:gd fmla="*/ 0 h 156" name="T5"/>
                <a:gd fmla="*/ 80 w 208" name="T6"/>
                <a:gd fmla="*/ 0 h 156" name="T7"/>
                <a:gd fmla="*/ 66 w 208" name="T8"/>
                <a:gd fmla="*/ 24 h 156" name="T9"/>
                <a:gd fmla="*/ 16 w 208" name="T10"/>
                <a:gd fmla="*/ 24 h 156" name="T11"/>
                <a:gd fmla="*/ 0 w 208" name="T12"/>
                <a:gd fmla="*/ 40 h 156" name="T13"/>
                <a:gd fmla="*/ 0 w 208" name="T14"/>
                <a:gd fmla="*/ 140 h 156" name="T15"/>
                <a:gd fmla="*/ 16 w 208" name="T16"/>
                <a:gd fmla="*/ 156 h 156" name="T17"/>
                <a:gd fmla="*/ 192 w 208" name="T18"/>
                <a:gd fmla="*/ 156 h 156" name="T19"/>
                <a:gd fmla="*/ 208 w 208" name="T20"/>
                <a:gd fmla="*/ 140 h 156" name="T21"/>
                <a:gd fmla="*/ 208 w 208" name="T22"/>
                <a:gd fmla="*/ 40 h 156" name="T23"/>
                <a:gd fmla="*/ 192 w 208" name="T24"/>
                <a:gd fmla="*/ 24 h 156" name="T25"/>
                <a:gd fmla="*/ 200 w 208" name="T26"/>
                <a:gd fmla="*/ 140 h 156" name="T27"/>
                <a:gd fmla="*/ 192 w 208" name="T28"/>
                <a:gd fmla="*/ 148 h 156" name="T29"/>
                <a:gd fmla="*/ 16 w 208" name="T30"/>
                <a:gd fmla="*/ 148 h 156" name="T31"/>
                <a:gd fmla="*/ 8 w 208" name="T32"/>
                <a:gd fmla="*/ 140 h 156" name="T33"/>
                <a:gd fmla="*/ 8 w 208" name="T34"/>
                <a:gd fmla="*/ 40 h 156" name="T35"/>
                <a:gd fmla="*/ 16 w 208" name="T36"/>
                <a:gd fmla="*/ 32 h 156" name="T37"/>
                <a:gd fmla="*/ 71 w 208" name="T38"/>
                <a:gd fmla="*/ 32 h 156" name="T39"/>
                <a:gd fmla="*/ 73 w 208" name="T40"/>
                <a:gd fmla="*/ 28 h 156" name="T41"/>
                <a:gd fmla="*/ 85 w 208" name="T42"/>
                <a:gd fmla="*/ 8 h 156" name="T43"/>
                <a:gd fmla="*/ 120 w 208" name="T44"/>
                <a:gd fmla="*/ 8 h 156" name="T45"/>
                <a:gd fmla="*/ 131 w 208" name="T46"/>
                <a:gd fmla="*/ 28 h 156" name="T47"/>
                <a:gd fmla="*/ 133 w 208" name="T48"/>
                <a:gd fmla="*/ 32 h 156" name="T49"/>
                <a:gd fmla="*/ 192 w 208" name="T50"/>
                <a:gd fmla="*/ 32 h 156" name="T51"/>
                <a:gd fmla="*/ 200 w 208" name="T52"/>
                <a:gd fmla="*/ 40 h 156" name="T53"/>
                <a:gd fmla="*/ 200 w 208" name="T54"/>
                <a:gd fmla="*/ 140 h 156" name="T55"/>
                <a:gd fmla="*/ 20 w 208" name="T56"/>
                <a:gd fmla="*/ 20 h 156" name="T57"/>
                <a:gd fmla="*/ 52 w 208" name="T58"/>
                <a:gd fmla="*/ 20 h 156" name="T59"/>
                <a:gd fmla="*/ 56 w 208" name="T60"/>
                <a:gd fmla="*/ 16 h 156" name="T61"/>
                <a:gd fmla="*/ 52 w 208" name="T62"/>
                <a:gd fmla="*/ 12 h 156" name="T63"/>
                <a:gd fmla="*/ 20 w 208" name="T64"/>
                <a:gd fmla="*/ 12 h 156" name="T65"/>
                <a:gd fmla="*/ 16 w 208" name="T66"/>
                <a:gd fmla="*/ 16 h 156" name="T67"/>
                <a:gd fmla="*/ 20 w 208" name="T68"/>
                <a:gd fmla="*/ 20 h 156" name="T69"/>
                <a:gd fmla="*/ 172 w 208" name="T70"/>
                <a:gd fmla="*/ 47 h 156" name="T71"/>
                <a:gd fmla="*/ 161 w 208" name="T72"/>
                <a:gd fmla="*/ 59 h 156" name="T73"/>
                <a:gd fmla="*/ 172 w 208" name="T74"/>
                <a:gd fmla="*/ 71 h 156" name="T75"/>
                <a:gd fmla="*/ 184 w 208" name="T76"/>
                <a:gd fmla="*/ 59 h 156" name="T77"/>
                <a:gd fmla="*/ 172 w 208" name="T78"/>
                <a:gd fmla="*/ 47 h 156" name="T79"/>
                <a:gd fmla="*/ 172 w 208" name="T80"/>
                <a:gd fmla="*/ 63 h 156" name="T81"/>
                <a:gd fmla="*/ 169 w 208" name="T82"/>
                <a:gd fmla="*/ 59 h 156" name="T83"/>
                <a:gd fmla="*/ 172 w 208" name="T84"/>
                <a:gd fmla="*/ 55 h 156" name="T85"/>
                <a:gd fmla="*/ 176 w 208" name="T86"/>
                <a:gd fmla="*/ 59 h 156" name="T87"/>
                <a:gd fmla="*/ 172 w 208" name="T88"/>
                <a:gd fmla="*/ 63 h 156" name="T89"/>
                <a:gd fmla="*/ 99 w 208" name="T90"/>
                <a:gd fmla="*/ 39 h 156" name="T91"/>
                <a:gd fmla="*/ 48 w 208" name="T92"/>
                <a:gd fmla="*/ 89 h 156" name="T93"/>
                <a:gd fmla="*/ 99 w 208" name="T94"/>
                <a:gd fmla="*/ 140 h 156" name="T95"/>
                <a:gd fmla="*/ 150 w 208" name="T96"/>
                <a:gd fmla="*/ 89 h 156" name="T97"/>
                <a:gd fmla="*/ 99 w 208" name="T98"/>
                <a:gd fmla="*/ 39 h 156" name="T99"/>
                <a:gd fmla="*/ 99 w 208" name="T100"/>
                <a:gd fmla="*/ 132 h 156" name="T101"/>
                <a:gd fmla="*/ 56 w 208" name="T102"/>
                <a:gd fmla="*/ 89 h 156" name="T103"/>
                <a:gd fmla="*/ 99 w 208" name="T104"/>
                <a:gd fmla="*/ 47 h 156" name="T105"/>
                <a:gd fmla="*/ 142 w 208" name="T106"/>
                <a:gd fmla="*/ 89 h 156" name="T107"/>
                <a:gd fmla="*/ 99 w 208" name="T108"/>
                <a:gd fmla="*/ 132 h 1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56" w="208">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rgbClr val="2C344B"/>
            </a:solidFill>
            <a:ln>
              <a:noFill/>
            </a:ln>
            <a:extLst/>
          </p:spPr>
          <p:txBody>
            <a:bodyPr anchor="t" anchorCtr="0" bIns="45704" compatLnSpc="1" lIns="91407" numCol="1" rIns="91407" tIns="45704" vert="horz" wrap="square">
              <a:prstTxWarp prst="textNoShape">
                <a:avLst/>
              </a:prstTxWarp>
            </a:bodyPr>
            <a:lstStyle/>
            <a:p>
              <a:endParaRPr lang="en-US" sz="1349"/>
            </a:p>
          </p:txBody>
        </p:sp>
      </p:grpSp>
      <p:sp>
        <p:nvSpPr>
          <p:cNvPr id="21" name="Rectangle 20">
            <a:extLst>
              <a:ext uri="{FF2B5EF4-FFF2-40B4-BE49-F238E27FC236}">
                <a16:creationId xmlns:a16="http://schemas.microsoft.com/office/drawing/2014/main" id="{5472F948-5201-4384-83E9-3AC9871CBFD6}"/>
              </a:ext>
            </a:extLst>
          </p:cNvPr>
          <p:cNvSpPr/>
          <p:nvPr/>
        </p:nvSpPr>
        <p:spPr>
          <a:xfrm>
            <a:off x="577410" y="5289218"/>
            <a:ext cx="3712887" cy="310896"/>
          </a:xfrm>
          <a:prstGeom prst="rect">
            <a:avLst/>
          </a:prstGeom>
        </p:spPr>
        <p:txBody>
          <a:bodyPr wrap="square">
            <a:spAutoFit/>
          </a:bodyPr>
          <a:lstStyle/>
          <a:p>
            <a:pPr indent="-171382" marL="171382">
              <a:lnSpc>
                <a:spcPct val="120000"/>
              </a:lnSpc>
              <a:buSzPct val="80000"/>
              <a:buFont charset="0" panose="03010101010201010101" pitchFamily="66" typeface="Monotype Corsiva"/>
              <a:buChar char="►"/>
            </a:pPr>
            <a:r>
              <a:rPr b="1" i="1" lang="en-US" sz="1200">
                <a:solidFill>
                  <a:schemeClr val="bg1">
                    <a:lumMod val="65000"/>
                  </a:schemeClr>
                </a:solidFill>
                <a:latin panose="020f0502020204030204" typeface="Calibri"/>
                <a:cs typeface="Calibri"/>
              </a:rPr>
              <a:t>*Ut wisi enim ad minim veniam, quis nostrud exerci</a:t>
            </a:r>
          </a:p>
        </p:txBody>
      </p:sp>
      <p:pic>
        <p:nvPicPr>
          <p:cNvPr id="8" name="图片占位符 7">
            <a:extLst>
              <a:ext uri="{FF2B5EF4-FFF2-40B4-BE49-F238E27FC236}">
                <a16:creationId xmlns:a16="http://schemas.microsoft.com/office/drawing/2014/main" id="{EE893023-BC0B-44FA-BB12-A862B36D6487}"/>
              </a:ext>
            </a:extLst>
          </p:cNvPr>
          <p:cNvPicPr>
            <a:picLocks noChangeAspect="1" noGrp="1"/>
          </p:cNvPicPr>
          <p:nvPr>
            <p:ph idx="12" sz="quarter" type="pic"/>
          </p:nvPr>
        </p:nvPicPr>
        <p:blipFill>
          <a:blip r:embed="rId3">
            <a:extLst>
              <a:ext uri="{28A0092B-C50C-407E-A947-70E740481C1C}">
                <a14:useLocalDpi val="0"/>
              </a:ext>
            </a:extLst>
          </a:blip>
          <a:srcRect l="7220" r="7220"/>
          <a:stretch>
            <a:fillRect/>
          </a:stretch>
        </p:blipFill>
        <p:spPr/>
      </p:pic>
      <p:pic>
        <p:nvPicPr>
          <p:cNvPr id="10" name="图片占位符 9">
            <a:extLst>
              <a:ext uri="{FF2B5EF4-FFF2-40B4-BE49-F238E27FC236}">
                <a16:creationId xmlns:a16="http://schemas.microsoft.com/office/drawing/2014/main" id="{378EAFC8-E979-4C34-A993-938FE9CF2F4D}"/>
              </a:ext>
            </a:extLst>
          </p:cNvPr>
          <p:cNvPicPr>
            <a:picLocks noChangeAspect="1" noGrp="1"/>
          </p:cNvPicPr>
          <p:nvPr>
            <p:ph idx="11" sz="quarter" type="pic"/>
          </p:nvPr>
        </p:nvPicPr>
        <p:blipFill>
          <a:blip r:embed="rId4">
            <a:extLst>
              <a:ext uri="{28A0092B-C50C-407E-A947-70E740481C1C}">
                <a14:useLocalDpi val="0"/>
              </a:ext>
            </a:extLst>
          </a:blip>
          <a:srcRect l="7581" r="7581"/>
          <a:stretch>
            <a:fillRect/>
          </a:stretch>
        </p:blipFill>
        <p:spPr/>
      </p:pic>
      <p:pic>
        <p:nvPicPr>
          <p:cNvPr id="25" name="图片占位符 24">
            <a:extLst>
              <a:ext uri="{FF2B5EF4-FFF2-40B4-BE49-F238E27FC236}">
                <a16:creationId xmlns:a16="http://schemas.microsoft.com/office/drawing/2014/main" id="{71D43104-E5EC-497F-96E2-0C2AB67DE85A}"/>
              </a:ext>
            </a:extLst>
          </p:cNvPr>
          <p:cNvPicPr>
            <a:picLocks noChangeAspect="1" noGrp="1"/>
          </p:cNvPicPr>
          <p:nvPr>
            <p:ph idx="10" sz="quarter" type="pic"/>
          </p:nvPr>
        </p:nvPicPr>
        <p:blipFill>
          <a:blip r:embed="rId5">
            <a:extLst>
              <a:ext uri="{28A0092B-C50C-407E-A947-70E740481C1C}">
                <a14:useLocalDpi val="0"/>
              </a:ext>
            </a:extLst>
          </a:blip>
          <a:srcRect l="21721" r="21721"/>
          <a:stretch>
            <a:fillRect/>
          </a:stretch>
        </p:blipFill>
        <p:spPr/>
      </p:pic>
    </p:spTree>
    <p:extLst>
      <p:ext uri="{BB962C8B-B14F-4D97-AF65-F5344CB8AC3E}">
        <p14:creationId val="2766974883"/>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750" fill="hold" id="7"/>
                                        <p:tgtEl>
                                          <p:spTgt spid="11"/>
                                        </p:tgtEl>
                                        <p:attrNameLst>
                                          <p:attrName>ppt_x</p:attrName>
                                        </p:attrNameLst>
                                      </p:cBhvr>
                                      <p:tavLst>
                                        <p:tav tm="0">
                                          <p:val>
                                            <p:strVal val="#ppt_x"/>
                                          </p:val>
                                        </p:tav>
                                        <p:tav tm="100000">
                                          <p:val>
                                            <p:strVal val="#ppt_x"/>
                                          </p:val>
                                        </p:tav>
                                      </p:tavLst>
                                    </p:anim>
                                    <p:anim calcmode="lin" valueType="num">
                                      <p:cBhvr additive="base">
                                        <p:cTn dur="750" fill="hold" id="8"/>
                                        <p:tgtEl>
                                          <p:spTgt spid="11"/>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750" fill="hold" id="11"/>
                                        <p:tgtEl>
                                          <p:spTgt spid="12"/>
                                        </p:tgtEl>
                                        <p:attrNameLst>
                                          <p:attrName>ppt_x</p:attrName>
                                        </p:attrNameLst>
                                      </p:cBhvr>
                                      <p:tavLst>
                                        <p:tav tm="0">
                                          <p:val>
                                            <p:strVal val="#ppt_x"/>
                                          </p:val>
                                        </p:tav>
                                        <p:tav tm="100000">
                                          <p:val>
                                            <p:strVal val="#ppt_x"/>
                                          </p:val>
                                        </p:tav>
                                      </p:tavLst>
                                    </p:anim>
                                    <p:anim calcmode="lin" valueType="num">
                                      <p:cBhvr additive="base">
                                        <p:cTn dur="750" fill="hold" id="12"/>
                                        <p:tgtEl>
                                          <p:spTgt spid="12"/>
                                        </p:tgtEl>
                                        <p:attrNameLst>
                                          <p:attrName>ppt_y</p:attrName>
                                        </p:attrNameLst>
                                      </p:cBhvr>
                                      <p:tavLst>
                                        <p:tav tm="0">
                                          <p:val>
                                            <p:strVal val="0-#ppt_h/2"/>
                                          </p:val>
                                        </p:tav>
                                        <p:tav tm="100000">
                                          <p:val>
                                            <p:strVal val="#ppt_y"/>
                                          </p:val>
                                        </p:tav>
                                      </p:tavLst>
                                    </p:anim>
                                  </p:childTnLst>
                                </p:cTn>
                              </p:par>
                              <p:par>
                                <p:cTn decel="100000" fill="hold" id="13" nodeType="withEffect" presetClass="entr" presetID="2" presetSubtype="1">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750" fill="hold" id="15"/>
                                        <p:tgtEl>
                                          <p:spTgt spid="13"/>
                                        </p:tgtEl>
                                        <p:attrNameLst>
                                          <p:attrName>ppt_x</p:attrName>
                                        </p:attrNameLst>
                                      </p:cBhvr>
                                      <p:tavLst>
                                        <p:tav tm="0">
                                          <p:val>
                                            <p:strVal val="#ppt_x"/>
                                          </p:val>
                                        </p:tav>
                                        <p:tav tm="100000">
                                          <p:val>
                                            <p:strVal val="#ppt_x"/>
                                          </p:val>
                                        </p:tav>
                                      </p:tavLst>
                                    </p:anim>
                                    <p:anim calcmode="lin" valueType="num">
                                      <p:cBhvr additive="base">
                                        <p:cTn dur="750" fill="hold" id="16"/>
                                        <p:tgtEl>
                                          <p:spTgt spid="13"/>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1">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additive="base">
                                        <p:cTn dur="750" fill="hold" id="19"/>
                                        <p:tgtEl>
                                          <p:spTgt spid="14"/>
                                        </p:tgtEl>
                                        <p:attrNameLst>
                                          <p:attrName>ppt_x</p:attrName>
                                        </p:attrNameLst>
                                      </p:cBhvr>
                                      <p:tavLst>
                                        <p:tav tm="0">
                                          <p:val>
                                            <p:strVal val="#ppt_x"/>
                                          </p:val>
                                        </p:tav>
                                        <p:tav tm="100000">
                                          <p:val>
                                            <p:strVal val="#ppt_x"/>
                                          </p:val>
                                        </p:tav>
                                      </p:tavLst>
                                    </p:anim>
                                    <p:anim calcmode="lin" valueType="num">
                                      <p:cBhvr additive="base">
                                        <p:cTn dur="750" fill="hold" id="20"/>
                                        <p:tgtEl>
                                          <p:spTgt spid="14"/>
                                        </p:tgtEl>
                                        <p:attrNameLst>
                                          <p:attrName>ppt_y</p:attrName>
                                        </p:attrNameLst>
                                      </p:cBhvr>
                                      <p:tavLst>
                                        <p:tav tm="0">
                                          <p:val>
                                            <p:strVal val="0-#ppt_h/2"/>
                                          </p:val>
                                        </p:tav>
                                        <p:tav tm="100000">
                                          <p:val>
                                            <p:strVal val="#ppt_y"/>
                                          </p:val>
                                        </p:tav>
                                      </p:tavLst>
                                    </p:anim>
                                  </p:childTnLst>
                                </p:cTn>
                              </p:par>
                              <p:par>
                                <p:cTn decel="100000" fill="hold" grpId="0" id="21" nodeType="withEffect" presetClass="entr" presetID="2" presetSubtype="8">
                                  <p:stCondLst>
                                    <p:cond delay="250"/>
                                  </p:stCondLst>
                                  <p:childTnLst>
                                    <p:set>
                                      <p:cBhvr>
                                        <p:cTn dur="1" fill="hold" id="22">
                                          <p:stCondLst>
                                            <p:cond delay="0"/>
                                          </p:stCondLst>
                                        </p:cTn>
                                        <p:tgtEl>
                                          <p:spTgt spid="21"/>
                                        </p:tgtEl>
                                        <p:attrNameLst>
                                          <p:attrName>style.visibility</p:attrName>
                                        </p:attrNameLst>
                                      </p:cBhvr>
                                      <p:to>
                                        <p:strVal val="visible"/>
                                      </p:to>
                                    </p:set>
                                    <p:anim calcmode="lin" valueType="num">
                                      <p:cBhvr additive="base">
                                        <p:cTn dur="750" fill="hold" id="23"/>
                                        <p:tgtEl>
                                          <p:spTgt spid="21"/>
                                        </p:tgtEl>
                                        <p:attrNameLst>
                                          <p:attrName>ppt_x</p:attrName>
                                        </p:attrNameLst>
                                      </p:cBhvr>
                                      <p:tavLst>
                                        <p:tav tm="0">
                                          <p:val>
                                            <p:strVal val="0-#ppt_w/2"/>
                                          </p:val>
                                        </p:tav>
                                        <p:tav tm="100000">
                                          <p:val>
                                            <p:strVal val="#ppt_x"/>
                                          </p:val>
                                        </p:tav>
                                      </p:tavLst>
                                    </p:anim>
                                    <p:anim calcmode="lin" valueType="num">
                                      <p:cBhvr additive="base">
                                        <p:cTn dur="750" fill="hold" id="24"/>
                                        <p:tgtEl>
                                          <p:spTgt spid="21"/>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000"/>
                            </p:stCondLst>
                            <p:childTnLst>
                              <p:par>
                                <p:cTn decel="100000" fill="hold" grpId="0" id="26" nodeType="afterEffect" presetClass="entr" presetID="2" presetSubtype="4">
                                  <p:stCondLst>
                                    <p:cond delay="0"/>
                                  </p:stCondLst>
                                  <p:childTnLst>
                                    <p:set>
                                      <p:cBhvr>
                                        <p:cTn dur="1" fill="hold" id="27">
                                          <p:stCondLst>
                                            <p:cond delay="0"/>
                                          </p:stCondLst>
                                        </p:cTn>
                                        <p:tgtEl>
                                          <p:spTgt spid="15"/>
                                        </p:tgtEl>
                                        <p:attrNameLst>
                                          <p:attrName>style.visibility</p:attrName>
                                        </p:attrNameLst>
                                      </p:cBhvr>
                                      <p:to>
                                        <p:strVal val="visible"/>
                                      </p:to>
                                    </p:set>
                                    <p:anim calcmode="lin" valueType="num">
                                      <p:cBhvr additive="base">
                                        <p:cTn dur="750" fill="hold" id="28"/>
                                        <p:tgtEl>
                                          <p:spTgt spid="15"/>
                                        </p:tgtEl>
                                        <p:attrNameLst>
                                          <p:attrName>ppt_x</p:attrName>
                                        </p:attrNameLst>
                                      </p:cBhvr>
                                      <p:tavLst>
                                        <p:tav tm="0">
                                          <p:val>
                                            <p:strVal val="#ppt_x"/>
                                          </p:val>
                                        </p:tav>
                                        <p:tav tm="100000">
                                          <p:val>
                                            <p:strVal val="#ppt_x"/>
                                          </p:val>
                                        </p:tav>
                                      </p:tavLst>
                                    </p:anim>
                                    <p:anim calcmode="lin" valueType="num">
                                      <p:cBhvr additive="base">
                                        <p:cTn dur="750" fill="hold" id="29"/>
                                        <p:tgtEl>
                                          <p:spTgt spid="15"/>
                                        </p:tgtEl>
                                        <p:attrNameLst>
                                          <p:attrName>ppt_y</p:attrName>
                                        </p:attrNameLst>
                                      </p:cBhvr>
                                      <p:tavLst>
                                        <p:tav tm="0">
                                          <p:val>
                                            <p:strVal val="1+#ppt_h/2"/>
                                          </p:val>
                                        </p:tav>
                                        <p:tav tm="100000">
                                          <p:val>
                                            <p:strVal val="#ppt_y"/>
                                          </p:val>
                                        </p:tav>
                                      </p:tavLst>
                                    </p:anim>
                                  </p:childTnLst>
                                </p:cTn>
                              </p:par>
                              <p:par>
                                <p:cTn decel="100000" fill="hold" id="30" nodeType="withEffect" presetClass="entr" presetID="2" presetSubtype="4">
                                  <p:stCondLst>
                                    <p:cond delay="0"/>
                                  </p:stCondLst>
                                  <p:childTnLst>
                                    <p:set>
                                      <p:cBhvr>
                                        <p:cTn dur="1" fill="hold" id="31">
                                          <p:stCondLst>
                                            <p:cond delay="0"/>
                                          </p:stCondLst>
                                        </p:cTn>
                                        <p:tgtEl>
                                          <p:spTgt spid="3"/>
                                        </p:tgtEl>
                                        <p:attrNameLst>
                                          <p:attrName>style.visibility</p:attrName>
                                        </p:attrNameLst>
                                      </p:cBhvr>
                                      <p:to>
                                        <p:strVal val="visible"/>
                                      </p:to>
                                    </p:set>
                                    <p:anim calcmode="lin" valueType="num">
                                      <p:cBhvr additive="base">
                                        <p:cTn dur="750" fill="hold" id="32"/>
                                        <p:tgtEl>
                                          <p:spTgt spid="3"/>
                                        </p:tgtEl>
                                        <p:attrNameLst>
                                          <p:attrName>ppt_x</p:attrName>
                                        </p:attrNameLst>
                                      </p:cBhvr>
                                      <p:tavLst>
                                        <p:tav tm="0">
                                          <p:val>
                                            <p:strVal val="#ppt_x"/>
                                          </p:val>
                                        </p:tav>
                                        <p:tav tm="100000">
                                          <p:val>
                                            <p:strVal val="#ppt_x"/>
                                          </p:val>
                                        </p:tav>
                                      </p:tavLst>
                                    </p:anim>
                                    <p:anim calcmode="lin" valueType="num">
                                      <p:cBhvr additive="base">
                                        <p:cTn dur="750" fill="hold" id="33"/>
                                        <p:tgtEl>
                                          <p:spTgt spid="3"/>
                                        </p:tgtEl>
                                        <p:attrNameLst>
                                          <p:attrName>ppt_y</p:attrName>
                                        </p:attrNameLst>
                                      </p:cBhvr>
                                      <p:tavLst>
                                        <p:tav tm="0">
                                          <p:val>
                                            <p:strVal val="1+#ppt_h/2"/>
                                          </p:val>
                                        </p:tav>
                                        <p:tav tm="100000">
                                          <p:val>
                                            <p:strVal val="#ppt_y"/>
                                          </p:val>
                                        </p:tav>
                                      </p:tavLst>
                                    </p:anim>
                                  </p:childTnLst>
                                </p:cTn>
                              </p:par>
                              <p:par>
                                <p:cTn decel="100000" fill="hold" grpId="0" id="34" nodeType="withEffect" presetClass="entr" presetID="2" presetSubtype="4">
                                  <p:stCondLst>
                                    <p:cond delay="0"/>
                                  </p:stCondLst>
                                  <p:childTnLst>
                                    <p:set>
                                      <p:cBhvr>
                                        <p:cTn dur="1" fill="hold" id="35">
                                          <p:stCondLst>
                                            <p:cond delay="0"/>
                                          </p:stCondLst>
                                        </p:cTn>
                                        <p:tgtEl>
                                          <p:spTgt spid="18"/>
                                        </p:tgtEl>
                                        <p:attrNameLst>
                                          <p:attrName>style.visibility</p:attrName>
                                        </p:attrNameLst>
                                      </p:cBhvr>
                                      <p:to>
                                        <p:strVal val="visible"/>
                                      </p:to>
                                    </p:set>
                                    <p:anim calcmode="lin" valueType="num">
                                      <p:cBhvr additive="base">
                                        <p:cTn dur="750" fill="hold" id="36"/>
                                        <p:tgtEl>
                                          <p:spTgt spid="18"/>
                                        </p:tgtEl>
                                        <p:attrNameLst>
                                          <p:attrName>ppt_x</p:attrName>
                                        </p:attrNameLst>
                                      </p:cBhvr>
                                      <p:tavLst>
                                        <p:tav tm="0">
                                          <p:val>
                                            <p:strVal val="#ppt_x"/>
                                          </p:val>
                                        </p:tav>
                                        <p:tav tm="100000">
                                          <p:val>
                                            <p:strVal val="#ppt_x"/>
                                          </p:val>
                                        </p:tav>
                                      </p:tavLst>
                                    </p:anim>
                                    <p:anim calcmode="lin" valueType="num">
                                      <p:cBhvr additive="base">
                                        <p:cTn dur="750" fill="hold" id="37"/>
                                        <p:tgtEl>
                                          <p:spTgt spid="18"/>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1750"/>
                            </p:stCondLst>
                            <p:childTnLst>
                              <p:par>
                                <p:cTn decel="100000" fill="hold" grpId="0" id="39" nodeType="afterEffect" presetClass="entr" presetID="2" presetSubtype="4">
                                  <p:stCondLst>
                                    <p:cond delay="0"/>
                                  </p:stCondLst>
                                  <p:childTnLst>
                                    <p:set>
                                      <p:cBhvr>
                                        <p:cTn dur="1" fill="hold" id="40">
                                          <p:stCondLst>
                                            <p:cond delay="0"/>
                                          </p:stCondLst>
                                        </p:cTn>
                                        <p:tgtEl>
                                          <p:spTgt spid="19"/>
                                        </p:tgtEl>
                                        <p:attrNameLst>
                                          <p:attrName>style.visibility</p:attrName>
                                        </p:attrNameLst>
                                      </p:cBhvr>
                                      <p:to>
                                        <p:strVal val="visible"/>
                                      </p:to>
                                    </p:set>
                                    <p:anim calcmode="lin" valueType="num">
                                      <p:cBhvr additive="base">
                                        <p:cTn dur="750" fill="hold" id="41"/>
                                        <p:tgtEl>
                                          <p:spTgt spid="19"/>
                                        </p:tgtEl>
                                        <p:attrNameLst>
                                          <p:attrName>ppt_x</p:attrName>
                                        </p:attrNameLst>
                                      </p:cBhvr>
                                      <p:tavLst>
                                        <p:tav tm="0">
                                          <p:val>
                                            <p:strVal val="#ppt_x"/>
                                          </p:val>
                                        </p:tav>
                                        <p:tav tm="100000">
                                          <p:val>
                                            <p:strVal val="#ppt_x"/>
                                          </p:val>
                                        </p:tav>
                                      </p:tavLst>
                                    </p:anim>
                                    <p:anim calcmode="lin" valueType="num">
                                      <p:cBhvr additive="base">
                                        <p:cTn dur="750" fill="hold" id="42"/>
                                        <p:tgtEl>
                                          <p:spTgt spid="19"/>
                                        </p:tgtEl>
                                        <p:attrNameLst>
                                          <p:attrName>ppt_y</p:attrName>
                                        </p:attrNameLst>
                                      </p:cBhvr>
                                      <p:tavLst>
                                        <p:tav tm="0">
                                          <p:val>
                                            <p:strVal val="1+#ppt_h/2"/>
                                          </p:val>
                                        </p:tav>
                                        <p:tav tm="100000">
                                          <p:val>
                                            <p:strVal val="#ppt_y"/>
                                          </p:val>
                                        </p:tav>
                                      </p:tavLst>
                                    </p:anim>
                                  </p:childTnLst>
                                </p:cTn>
                              </p:par>
                              <p:par>
                                <p:cTn decel="100000" fill="hold" grpId="0" id="43" nodeType="withEffect" presetClass="entr" presetID="2" presetSubtype="4">
                                  <p:stCondLst>
                                    <p:cond delay="0"/>
                                  </p:stCondLst>
                                  <p:childTnLst>
                                    <p:set>
                                      <p:cBhvr>
                                        <p:cTn dur="1" fill="hold" id="44">
                                          <p:stCondLst>
                                            <p:cond delay="0"/>
                                          </p:stCondLst>
                                        </p:cTn>
                                        <p:tgtEl>
                                          <p:spTgt spid="22"/>
                                        </p:tgtEl>
                                        <p:attrNameLst>
                                          <p:attrName>style.visibility</p:attrName>
                                        </p:attrNameLst>
                                      </p:cBhvr>
                                      <p:to>
                                        <p:strVal val="visible"/>
                                      </p:to>
                                    </p:set>
                                    <p:anim calcmode="lin" valueType="num">
                                      <p:cBhvr additive="base">
                                        <p:cTn dur="750" fill="hold" id="45"/>
                                        <p:tgtEl>
                                          <p:spTgt spid="22"/>
                                        </p:tgtEl>
                                        <p:attrNameLst>
                                          <p:attrName>ppt_x</p:attrName>
                                        </p:attrNameLst>
                                      </p:cBhvr>
                                      <p:tavLst>
                                        <p:tav tm="0">
                                          <p:val>
                                            <p:strVal val="#ppt_x"/>
                                          </p:val>
                                        </p:tav>
                                        <p:tav tm="100000">
                                          <p:val>
                                            <p:strVal val="#ppt_x"/>
                                          </p:val>
                                        </p:tav>
                                      </p:tavLst>
                                    </p:anim>
                                    <p:anim calcmode="lin" valueType="num">
                                      <p:cBhvr additive="base">
                                        <p:cTn dur="750" fill="hold" id="46"/>
                                        <p:tgtEl>
                                          <p:spTgt spid="22"/>
                                        </p:tgtEl>
                                        <p:attrNameLst>
                                          <p:attrName>ppt_y</p:attrName>
                                        </p:attrNameLst>
                                      </p:cBhvr>
                                      <p:tavLst>
                                        <p:tav tm="0">
                                          <p:val>
                                            <p:strVal val="1+#ppt_h/2"/>
                                          </p:val>
                                        </p:tav>
                                        <p:tav tm="100000">
                                          <p:val>
                                            <p:strVal val="#ppt_y"/>
                                          </p:val>
                                        </p:tav>
                                      </p:tavLst>
                                    </p:anim>
                                  </p:childTnLst>
                                </p:cTn>
                              </p:par>
                              <p:par>
                                <p:cTn decel="100000" fill="hold" id="47" nodeType="withEffect" presetClass="entr" presetID="2" presetSubtype="4">
                                  <p:stCondLst>
                                    <p:cond delay="0"/>
                                  </p:stCondLst>
                                  <p:childTnLst>
                                    <p:set>
                                      <p:cBhvr>
                                        <p:cTn dur="1" fill="hold" id="48">
                                          <p:stCondLst>
                                            <p:cond delay="0"/>
                                          </p:stCondLst>
                                        </p:cTn>
                                        <p:tgtEl>
                                          <p:spTgt spid="2"/>
                                        </p:tgtEl>
                                        <p:attrNameLst>
                                          <p:attrName>style.visibility</p:attrName>
                                        </p:attrNameLst>
                                      </p:cBhvr>
                                      <p:to>
                                        <p:strVal val="visible"/>
                                      </p:to>
                                    </p:set>
                                    <p:anim calcmode="lin" valueType="num">
                                      <p:cBhvr additive="base">
                                        <p:cTn dur="750" fill="hold" id="49"/>
                                        <p:tgtEl>
                                          <p:spTgt spid="2"/>
                                        </p:tgtEl>
                                        <p:attrNameLst>
                                          <p:attrName>ppt_x</p:attrName>
                                        </p:attrNameLst>
                                      </p:cBhvr>
                                      <p:tavLst>
                                        <p:tav tm="0">
                                          <p:val>
                                            <p:strVal val="#ppt_x"/>
                                          </p:val>
                                        </p:tav>
                                        <p:tav tm="100000">
                                          <p:val>
                                            <p:strVal val="#ppt_x"/>
                                          </p:val>
                                        </p:tav>
                                      </p:tavLst>
                                    </p:anim>
                                    <p:anim calcmode="lin" valueType="num">
                                      <p:cBhvr additive="base">
                                        <p:cTn dur="750" fill="hold" id="50"/>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4"/>
      <p:bldP grpId="0" spid="15"/>
      <p:bldP grpId="0" spid="18"/>
      <p:bldP grpId="0" spid="19"/>
      <p:bldP grpId="0" spid="22"/>
      <p:bldP grpId="0" spid="21"/>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flipV="1" rot="12717549">
            <a:off x="9618575" y="440869"/>
            <a:ext cx="5572132" cy="5941338"/>
          </a:xfrm>
          <a:prstGeom prst="rect">
            <a:avLst/>
          </a:prstGeom>
        </p:spPr>
      </p:pic>
      <p:pic>
        <p:nvPicPr>
          <p:cNvPr id="6" name="图片 5"/>
          <p:cNvPicPr>
            <a:picLocks noChangeAspect="1"/>
          </p:cNvPicPr>
          <p:nvPr/>
        </p:nvPicPr>
        <p:blipFill>
          <a:blip r:embed="rId3">
            <a:extLst>
              <a:ext uri="{28A0092B-C50C-407E-A947-70E740481C1C}">
                <a14:useLocalDpi val="0"/>
              </a:ext>
            </a:extLst>
          </a:blip>
          <a:stretch>
            <a:fillRect/>
          </a:stretch>
        </p:blipFill>
        <p:spPr>
          <a:xfrm flipH="1" flipV="1" rot="8846288">
            <a:off x="-2720753" y="440869"/>
            <a:ext cx="5572134" cy="5941338"/>
          </a:xfrm>
          <a:prstGeom prst="rect">
            <a:avLst/>
          </a:prstGeom>
        </p:spPr>
      </p:pic>
      <p:sp>
        <p:nvSpPr>
          <p:cNvPr id="7" name="PA-文本框 50">
            <a:extLst>
              <a:ext uri="{FF2B5EF4-FFF2-40B4-BE49-F238E27FC236}">
                <a16:creationId xmlns:a16="http://schemas.microsoft.com/office/drawing/2014/main" id="{46630D7B-4BA5-4989-8F72-A67D800FFF51}"/>
              </a:ext>
            </a:extLst>
          </p:cNvPr>
          <p:cNvSpPr txBox="1"/>
          <p:nvPr>
            <p:custDataLst>
              <p:tags r:id="rId4"/>
            </p:custDataLst>
          </p:nvPr>
        </p:nvSpPr>
        <p:spPr>
          <a:xfrm>
            <a:off x="3400346" y="4293534"/>
            <a:ext cx="5391308" cy="777240"/>
          </a:xfrm>
          <a:prstGeom prst="rect">
            <a:avLst/>
          </a:prstGeom>
          <a:noFill/>
        </p:spPr>
        <p:txBody>
          <a:bodyPr rtlCol="0" wrap="square">
            <a:spAutoFit/>
          </a:bodyPr>
          <a:lstStyle/>
          <a:p>
            <a:pPr algn="ctr">
              <a:lnSpc>
                <a:spcPct val="150000"/>
              </a:lnSpc>
            </a:pPr>
            <a:r>
              <a:rPr altLang="zh-CN" lang="en-US" sz="1000">
                <a:solidFill>
                  <a:schemeClr val="tx1">
                    <a:lumMod val="85000"/>
                    <a:lumOff val="15000"/>
                    <a:alpha val="70000"/>
                  </a:schemeClr>
                </a:solidFill>
                <a:latin charset="-122" panose="02010601030101010101" pitchFamily="2" typeface="方正黑体简体"/>
                <a:ea charset="-122" panose="02010601030101010101" pitchFamily="2" typeface="方正黑体简体"/>
              </a:rPr>
              <a:t>Introduction of atmospheric business stable company publicity</a:t>
            </a:r>
          </a:p>
          <a:p>
            <a:pPr algn="ctr">
              <a:lnSpc>
                <a:spcPct val="150000"/>
              </a:lnSpc>
            </a:pPr>
            <a:r>
              <a:rPr altLang="zh-CN" lang="en-US" sz="1000">
                <a:solidFill>
                  <a:schemeClr val="tx1">
                    <a:lumMod val="85000"/>
                    <a:lumOff val="15000"/>
                    <a:alpha val="70000"/>
                  </a:schemeClr>
                </a:solidFill>
                <a:latin charset="-122" panose="02010601030101010101" pitchFamily="2" typeface="方正黑体简体"/>
                <a:ea charset="-122" panose="02010601030101010101" pitchFamily="2" typeface="方正黑体简体"/>
              </a:rPr>
              <a:t>product promotionIntroduction of atmospheric business stable company publicity</a:t>
            </a:r>
          </a:p>
          <a:p>
            <a:pPr algn="ctr">
              <a:lnSpc>
                <a:spcPct val="150000"/>
              </a:lnSpc>
            </a:pPr>
            <a:r>
              <a:rPr altLang="zh-CN" lang="en-US" sz="1000">
                <a:solidFill>
                  <a:schemeClr val="tx1">
                    <a:lumMod val="85000"/>
                    <a:lumOff val="15000"/>
                    <a:alpha val="70000"/>
                  </a:schemeClr>
                </a:solidFill>
                <a:latin charset="-122" panose="02010601030101010101" pitchFamily="2" typeface="方正黑体简体"/>
                <a:ea charset="-122" panose="02010601030101010101" pitchFamily="2" typeface="方正黑体简体"/>
              </a:rPr>
              <a:t>product promotion</a:t>
            </a:r>
          </a:p>
        </p:txBody>
      </p:sp>
      <p:sp>
        <p:nvSpPr>
          <p:cNvPr id="8" name="TextBox 30">
            <a:extLst>
              <a:ext uri="{FF2B5EF4-FFF2-40B4-BE49-F238E27FC236}">
                <a16:creationId xmlns:a16="http://schemas.microsoft.com/office/drawing/2014/main" id="{BA8EA202-F87D-45AF-91DB-F2B3A7B8F57B}"/>
              </a:ext>
            </a:extLst>
          </p:cNvPr>
          <p:cNvSpPr txBox="1"/>
          <p:nvPr/>
        </p:nvSpPr>
        <p:spPr>
          <a:xfrm>
            <a:off x="3019865" y="2582519"/>
            <a:ext cx="6152270" cy="1554480"/>
          </a:xfrm>
          <a:prstGeom prst="rect">
            <a:avLst/>
          </a:prstGeom>
          <a:noFill/>
        </p:spPr>
        <p:txBody>
          <a:bodyPr rtlCol="0" wrap="square">
            <a:spAutoFit/>
          </a:bodyPr>
          <a:lstStyle/>
          <a:p>
            <a:pPr algn="ctr" defTabSz="228600"/>
            <a:r>
              <a:rPr altLang="zh-CN" b="1" lang="en-US" smtClean="0" sz="9600">
                <a:solidFill>
                  <a:schemeClr val="bg1">
                    <a:lumMod val="65000"/>
                    <a:alpha val="20000"/>
                  </a:schemeClr>
                </a:solidFill>
                <a:latin charset="0" panose="020b0604020202020204" pitchFamily="34" typeface="Aparajita"/>
                <a:ea charset="-122" panose="020b0502040204020203" pitchFamily="34" typeface="微软雅黑 Light"/>
                <a:cs charset="0" panose="020b0604020202020204" pitchFamily="34" typeface="Aparajita"/>
              </a:rPr>
              <a:t>PART FIVE</a:t>
            </a:r>
          </a:p>
        </p:txBody>
      </p:sp>
      <p:sp>
        <p:nvSpPr>
          <p:cNvPr id="9" name="文本框 8"/>
          <p:cNvSpPr txBox="1"/>
          <p:nvPr/>
        </p:nvSpPr>
        <p:spPr>
          <a:xfrm>
            <a:off x="4259185" y="2979878"/>
            <a:ext cx="3673630" cy="1042416"/>
          </a:xfrm>
          <a:prstGeom prst="rect">
            <a:avLst/>
          </a:prstGeom>
          <a:noFill/>
          <a:scene3d>
            <a:camera prst="perspectiveRight"/>
            <a:lightRig dir="t" rig="threePt"/>
          </a:scene3d>
        </p:spPr>
        <p:txBody>
          <a:bodyPr rtlCol="0" wrap="square">
            <a:spAutoFit/>
          </a:bodyPr>
          <a:lstStyle/>
          <a:p>
            <a:pPr algn="ctr">
              <a:lnSpc>
                <a:spcPct val="130000"/>
              </a:lnSpc>
            </a:pPr>
            <a:r>
              <a:rPr altLang="en-US" b="1" lang="zh-CN" smtClean="0" sz="4800">
                <a:solidFill>
                  <a:schemeClr val="tx1">
                    <a:lumMod val="85000"/>
                    <a:lumOff val="15000"/>
                  </a:schemeClr>
                </a:solidFill>
                <a:latin charset="-122" panose="020b0503020204020204" pitchFamily="34" typeface="微软雅黑"/>
                <a:ea charset="-122" panose="020b0503020204020204" pitchFamily="34" typeface="微软雅黑"/>
              </a:rPr>
              <a:t>投资回报</a:t>
            </a:r>
          </a:p>
        </p:txBody>
      </p:sp>
      <p:sp>
        <p:nvSpPr>
          <p:cNvPr id="10" name="矩形 9"/>
          <p:cNvSpPr/>
          <p:nvPr/>
        </p:nvSpPr>
        <p:spPr>
          <a:xfrm>
            <a:off x="5902012" y="4149418"/>
            <a:ext cx="387976" cy="79048"/>
          </a:xfrm>
          <a:prstGeom prst="rect">
            <a:avLst/>
          </a:prstGeom>
          <a:gradFill>
            <a:gsLst>
              <a:gs pos="100000">
                <a:srgbClr val="21273E"/>
              </a:gs>
              <a:gs pos="0">
                <a:srgbClr val="2C344B"/>
              </a:gs>
            </a:gsLst>
            <a:lin ang="5400000" scaled="0"/>
          </a:gradFill>
          <a:ln>
            <a:noFill/>
          </a:ln>
          <a:effectLst>
            <a:outerShdw algn="tl" blurRad="1270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400000000000000" pitchFamily="34" typeface="Adobe 黑体 Std R"/>
            </a:endParaRPr>
          </a:p>
        </p:txBody>
      </p:sp>
      <p:grpSp>
        <p:nvGrpSpPr>
          <p:cNvPr id="13" name="组合 12"/>
          <p:cNvGrpSpPr/>
          <p:nvPr/>
        </p:nvGrpSpPr>
        <p:grpSpPr>
          <a:xfrm>
            <a:off x="5677177" y="1563946"/>
            <a:ext cx="837646" cy="953379"/>
            <a:chOff x="5568043" y="1174090"/>
            <a:chExt cx="1383041" cy="1574132"/>
          </a:xfrm>
        </p:grpSpPr>
        <p:sp>
          <p:nvSpPr>
            <p:cNvPr id="12" name="圆角矩形 11"/>
            <p:cNvSpPr/>
            <p:nvPr/>
          </p:nvSpPr>
          <p:spPr>
            <a:xfrm rot="2700000">
              <a:off x="5568043" y="1174090"/>
              <a:ext cx="1383041" cy="1383041"/>
            </a:xfrm>
            <a:prstGeom prst="roundRect">
              <a:avLst>
                <a:gd fmla="val 4861" name="adj"/>
              </a:avLst>
            </a:prstGeom>
            <a:gradFill>
              <a:gsLst>
                <a:gs pos="0">
                  <a:srgbClr val="2C344B"/>
                </a:gs>
                <a:gs pos="100000">
                  <a:srgbClr val="2127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400000000000000" pitchFamily="34" typeface="Adobe 黑体 Std R"/>
              </a:endParaRPr>
            </a:p>
          </p:txBody>
        </p:sp>
        <p:sp>
          <p:nvSpPr>
            <p:cNvPr id="11" name="文本框 10"/>
            <p:cNvSpPr txBox="1"/>
            <p:nvPr/>
          </p:nvSpPr>
          <p:spPr>
            <a:xfrm>
              <a:off x="5633972" y="1223704"/>
              <a:ext cx="1256627" cy="2868570"/>
            </a:xfrm>
            <a:prstGeom prst="rect">
              <a:avLst/>
            </a:prstGeom>
            <a:noFill/>
          </p:spPr>
          <p:txBody>
            <a:bodyPr rtlCol="0" wrap="square">
              <a:spAutoFit/>
            </a:bodyPr>
            <a:lstStyle/>
            <a:p>
              <a:pPr algn="ctr"/>
              <a:r>
                <a:rPr altLang="zh-CN" lang="en-US" smtClean="0" sz="5400">
                  <a:solidFill>
                    <a:schemeClr val="bg1"/>
                  </a:solidFill>
                  <a:effectLst>
                    <a:outerShdw algn="tl" blurRad="38100" dir="2700000" dist="38100">
                      <a:srgbClr val="000000">
                        <a:alpha val="30000"/>
                      </a:srgbClr>
                    </a:outerShdw>
                  </a:effectLst>
                  <a:latin charset="0" panose="020b0604020202020204" pitchFamily="34" typeface="Aparajita"/>
                  <a:ea charset="-122" panose="020b0400000000000000" pitchFamily="34" typeface="Adobe 黑体 Std R"/>
                  <a:cs charset="0" panose="020b0604020202020204" pitchFamily="34" typeface="Aparajita"/>
                </a:rPr>
                <a:t>05</a:t>
              </a:r>
            </a:p>
          </p:txBody>
        </p:sp>
      </p:grpSp>
      <p:cxnSp>
        <p:nvCxnSpPr>
          <p:cNvPr id="15" name="直接连接符 14"/>
          <p:cNvCxnSpPr/>
          <p:nvPr/>
        </p:nvCxnSpPr>
        <p:spPr>
          <a:xfrm>
            <a:off x="2345977" y="3526972"/>
            <a:ext cx="2108737" cy="0"/>
          </a:xfrm>
          <a:prstGeom prst="line">
            <a:avLst/>
          </a:prstGeom>
          <a:ln w="19050">
            <a:gradFill>
              <a:gsLst>
                <a:gs pos="15000">
                  <a:srgbClr val="21273E">
                    <a:alpha val="0"/>
                  </a:srgbClr>
                </a:gs>
                <a:gs pos="100000">
                  <a:srgbClr val="21273E"/>
                </a:gs>
              </a:gsLst>
              <a:lin ang="0" scaled="0"/>
            </a:gradFil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737285" y="3526972"/>
            <a:ext cx="2108737" cy="0"/>
          </a:xfrm>
          <a:prstGeom prst="line">
            <a:avLst/>
          </a:prstGeom>
          <a:ln w="19050">
            <a:gradFill>
              <a:gsLst>
                <a:gs pos="15000">
                  <a:srgbClr val="21273E">
                    <a:alpha val="0"/>
                  </a:srgbClr>
                </a:gs>
                <a:gs pos="100000">
                  <a:srgbClr val="21273E"/>
                </a:gs>
              </a:gsLst>
              <a:lin ang="0" scaled="0"/>
            </a:gra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158130153"/>
      </p:ext>
    </p:extLst>
  </p:cSld>
  <p:clrMapOvr>
    <a:masterClrMapping/>
  </p:clrMapOvr>
  <mc:AlternateContent>
    <mc:Choice Requires="p14">
      <p:transition advClick="0" p14:dur="1250" spd="slow">
        <p14:flip dir="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750" fill="hold" id="7"/>
                                        <p:tgtEl>
                                          <p:spTgt spid="6"/>
                                        </p:tgtEl>
                                        <p:attrNameLst>
                                          <p:attrName>ppt_x</p:attrName>
                                        </p:attrNameLst>
                                      </p:cBhvr>
                                      <p:tavLst>
                                        <p:tav tm="0">
                                          <p:val>
                                            <p:strVal val="0-#ppt_w/2"/>
                                          </p:val>
                                        </p:tav>
                                        <p:tav tm="100000">
                                          <p:val>
                                            <p:strVal val="#ppt_x"/>
                                          </p:val>
                                        </p:tav>
                                      </p:tavLst>
                                    </p:anim>
                                    <p:anim calcmode="lin" valueType="num">
                                      <p:cBhvr additive="base">
                                        <p:cTn dur="750" fill="hold" id="8"/>
                                        <p:tgtEl>
                                          <p:spTgt spid="6"/>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2">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750" fill="hold" id="11"/>
                                        <p:tgtEl>
                                          <p:spTgt spid="5"/>
                                        </p:tgtEl>
                                        <p:attrNameLst>
                                          <p:attrName>ppt_x</p:attrName>
                                        </p:attrNameLst>
                                      </p:cBhvr>
                                      <p:tavLst>
                                        <p:tav tm="0">
                                          <p:val>
                                            <p:strVal val="1+#ppt_w/2"/>
                                          </p:val>
                                        </p:tav>
                                        <p:tav tm="100000">
                                          <p:val>
                                            <p:strVal val="#ppt_x"/>
                                          </p:val>
                                        </p:tav>
                                      </p:tavLst>
                                    </p:anim>
                                    <p:anim calcmode="lin" valueType="num">
                                      <p:cBhvr additive="base">
                                        <p:cTn dur="750" fill="hold" id="12"/>
                                        <p:tgtEl>
                                          <p:spTgt spid="5"/>
                                        </p:tgtEl>
                                        <p:attrNameLst>
                                          <p:attrName>ppt_y</p:attrName>
                                        </p:attrNameLst>
                                      </p:cBhvr>
                                      <p:tavLst>
                                        <p:tav tm="0">
                                          <p:val>
                                            <p:strVal val="#ppt_y"/>
                                          </p:val>
                                        </p:tav>
                                        <p:tav tm="100000">
                                          <p:val>
                                            <p:strVal val="#ppt_y"/>
                                          </p:val>
                                        </p:tav>
                                      </p:tavLst>
                                    </p:anim>
                                  </p:childTnLst>
                                </p:cTn>
                              </p:par>
                              <p:par>
                                <p:cTn fill="hold" id="13" nodeType="withEffect" presetClass="entr" presetID="42" presetSubtype="0">
                                  <p:stCondLst>
                                    <p:cond delay="250"/>
                                  </p:stCondLst>
                                  <p:childTnLst>
                                    <p:set>
                                      <p:cBhvr>
                                        <p:cTn dur="1" fill="hold" id="14">
                                          <p:stCondLst>
                                            <p:cond delay="0"/>
                                          </p:stCondLst>
                                        </p:cTn>
                                        <p:tgtEl>
                                          <p:spTgt spid="13"/>
                                        </p:tgtEl>
                                        <p:attrNameLst>
                                          <p:attrName>style.visibility</p:attrName>
                                        </p:attrNameLst>
                                      </p:cBhvr>
                                      <p:to>
                                        <p:strVal val="visible"/>
                                      </p:to>
                                    </p:set>
                                    <p:animEffect filter="fade" transition="in">
                                      <p:cBhvr>
                                        <p:cTn dur="750" id="15"/>
                                        <p:tgtEl>
                                          <p:spTgt spid="13"/>
                                        </p:tgtEl>
                                      </p:cBhvr>
                                    </p:animEffect>
                                    <p:anim calcmode="lin" valueType="num">
                                      <p:cBhvr>
                                        <p:cTn dur="750" fill="hold" id="16"/>
                                        <p:tgtEl>
                                          <p:spTgt spid="13"/>
                                        </p:tgtEl>
                                        <p:attrNameLst>
                                          <p:attrName>ppt_x</p:attrName>
                                        </p:attrNameLst>
                                      </p:cBhvr>
                                      <p:tavLst>
                                        <p:tav tm="0">
                                          <p:val>
                                            <p:strVal val="#ppt_x"/>
                                          </p:val>
                                        </p:tav>
                                        <p:tav tm="100000">
                                          <p:val>
                                            <p:strVal val="#ppt_x"/>
                                          </p:val>
                                        </p:tav>
                                      </p:tavLst>
                                    </p:anim>
                                    <p:anim calcmode="lin" valueType="num">
                                      <p:cBhvr>
                                        <p:cTn dur="750" fill="hold" id="17"/>
                                        <p:tgtEl>
                                          <p:spTgt spid="13"/>
                                        </p:tgtEl>
                                        <p:attrNameLst>
                                          <p:attrName>ppt_y</p:attrName>
                                        </p:attrNameLst>
                                      </p:cBhvr>
                                      <p:tavLst>
                                        <p:tav tm="0">
                                          <p:val>
                                            <p:strVal val="#ppt_y+.1"/>
                                          </p:val>
                                        </p:tav>
                                        <p:tav tm="100000">
                                          <p:val>
                                            <p:strVal val="#ppt_y"/>
                                          </p:val>
                                        </p:tav>
                                      </p:tavLst>
                                    </p:anim>
                                  </p:childTnLst>
                                </p:cTn>
                              </p:par>
                              <p:par>
                                <p:cTn fill="hold" grpId="0" id="18" nodeType="withEffect" presetClass="entr" presetID="16" presetSubtype="21">
                                  <p:stCondLst>
                                    <p:cond delay="750"/>
                                  </p:stCondLst>
                                  <p:childTnLst>
                                    <p:set>
                                      <p:cBhvr>
                                        <p:cTn dur="1" fill="hold" id="19">
                                          <p:stCondLst>
                                            <p:cond delay="0"/>
                                          </p:stCondLst>
                                        </p:cTn>
                                        <p:tgtEl>
                                          <p:spTgt spid="8"/>
                                        </p:tgtEl>
                                        <p:attrNameLst>
                                          <p:attrName>style.visibility</p:attrName>
                                        </p:attrNameLst>
                                      </p:cBhvr>
                                      <p:to>
                                        <p:strVal val="visible"/>
                                      </p:to>
                                    </p:set>
                                    <p:animEffect filter="barn(inVertical)" transition="in">
                                      <p:cBhvr>
                                        <p:cTn dur="500" id="20"/>
                                        <p:tgtEl>
                                          <p:spTgt spid="8"/>
                                        </p:tgtEl>
                                      </p:cBhvr>
                                    </p:animEffect>
                                  </p:childTnLst>
                                </p:cTn>
                              </p:par>
                              <p:par>
                                <p:cTn fill="hold" grpId="0" id="21" nodeType="withEffect" presetClass="entr" presetID="41" presetSubtype="0">
                                  <p:stCondLst>
                                    <p:cond delay="1250"/>
                                  </p:stCondLst>
                                  <p:iterate type="lt">
                                    <p:tmPct val="10000"/>
                                  </p:iterate>
                                  <p:childTnLst>
                                    <p:set>
                                      <p:cBhvr>
                                        <p:cTn dur="1" fill="hold" id="22">
                                          <p:stCondLst>
                                            <p:cond delay="0"/>
                                          </p:stCondLst>
                                        </p:cTn>
                                        <p:tgtEl>
                                          <p:spTgt spid="9"/>
                                        </p:tgtEl>
                                        <p:attrNameLst>
                                          <p:attrName>style.visibility</p:attrName>
                                        </p:attrNameLst>
                                      </p:cBhvr>
                                      <p:to>
                                        <p:strVal val="visible"/>
                                      </p:to>
                                    </p:set>
                                    <p:anim calcmode="lin" valueType="num">
                                      <p:cBhvr>
                                        <p:cTn dur="750" fill="hold" id="23"/>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24"/>
                                        <p:tgtEl>
                                          <p:spTgt spid="9"/>
                                        </p:tgtEl>
                                        <p:attrNameLst>
                                          <p:attrName>ppt_y</p:attrName>
                                        </p:attrNameLst>
                                      </p:cBhvr>
                                      <p:tavLst>
                                        <p:tav tm="0">
                                          <p:val>
                                            <p:strVal val="#ppt_y"/>
                                          </p:val>
                                        </p:tav>
                                        <p:tav tm="100000">
                                          <p:val>
                                            <p:strVal val="#ppt_y"/>
                                          </p:val>
                                        </p:tav>
                                      </p:tavLst>
                                    </p:anim>
                                    <p:anim calcmode="lin" valueType="num">
                                      <p:cBhvr>
                                        <p:cTn dur="750" fill="hold" id="25"/>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26"/>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27" tmFilter="0,0; .5, 1; 1, 1"/>
                                        <p:tgtEl>
                                          <p:spTgt spid="9"/>
                                        </p:tgtEl>
                                      </p:cBhvr>
                                    </p:animEffect>
                                  </p:childTnLst>
                                </p:cTn>
                              </p:par>
                              <p:par>
                                <p:cTn fill="hold" id="28" nodeType="withEffect" presetClass="entr" presetID="2" presetSubtype="2">
                                  <p:stCondLst>
                                    <p:cond delay="1250"/>
                                  </p:stCondLst>
                                  <p:childTnLst>
                                    <p:set>
                                      <p:cBhvr>
                                        <p:cTn dur="1" fill="hold" id="29">
                                          <p:stCondLst>
                                            <p:cond delay="0"/>
                                          </p:stCondLst>
                                        </p:cTn>
                                        <p:tgtEl>
                                          <p:spTgt spid="17"/>
                                        </p:tgtEl>
                                        <p:attrNameLst>
                                          <p:attrName>style.visibility</p:attrName>
                                        </p:attrNameLst>
                                      </p:cBhvr>
                                      <p:to>
                                        <p:strVal val="visible"/>
                                      </p:to>
                                    </p:set>
                                    <p:anim calcmode="lin" valueType="num">
                                      <p:cBhvr additive="base">
                                        <p:cTn dur="500" fill="hold" id="30"/>
                                        <p:tgtEl>
                                          <p:spTgt spid="17"/>
                                        </p:tgtEl>
                                        <p:attrNameLst>
                                          <p:attrName>ppt_x</p:attrName>
                                        </p:attrNameLst>
                                      </p:cBhvr>
                                      <p:tavLst>
                                        <p:tav tm="0">
                                          <p:val>
                                            <p:strVal val="1+#ppt_w/2"/>
                                          </p:val>
                                        </p:tav>
                                        <p:tav tm="100000">
                                          <p:val>
                                            <p:strVal val="#ppt_x"/>
                                          </p:val>
                                        </p:tav>
                                      </p:tavLst>
                                    </p:anim>
                                    <p:anim calcmode="lin" valueType="num">
                                      <p:cBhvr additive="base">
                                        <p:cTn dur="500" fill="hold" id="31"/>
                                        <p:tgtEl>
                                          <p:spTgt spid="17"/>
                                        </p:tgtEl>
                                        <p:attrNameLst>
                                          <p:attrName>ppt_y</p:attrName>
                                        </p:attrNameLst>
                                      </p:cBhvr>
                                      <p:tavLst>
                                        <p:tav tm="0">
                                          <p:val>
                                            <p:strVal val="#ppt_y"/>
                                          </p:val>
                                        </p:tav>
                                        <p:tav tm="100000">
                                          <p:val>
                                            <p:strVal val="#ppt_y"/>
                                          </p:val>
                                        </p:tav>
                                      </p:tavLst>
                                    </p:anim>
                                  </p:childTnLst>
                                </p:cTn>
                              </p:par>
                              <p:par>
                                <p:cTn fill="hold" id="32" nodeType="withEffect" presetClass="entr" presetID="2" presetSubtype="8">
                                  <p:stCondLst>
                                    <p:cond delay="1250"/>
                                  </p:stCondLst>
                                  <p:childTnLst>
                                    <p:set>
                                      <p:cBhvr>
                                        <p:cTn dur="1" fill="hold" id="33">
                                          <p:stCondLst>
                                            <p:cond delay="0"/>
                                          </p:stCondLst>
                                        </p:cTn>
                                        <p:tgtEl>
                                          <p:spTgt spid="15"/>
                                        </p:tgtEl>
                                        <p:attrNameLst>
                                          <p:attrName>style.visibility</p:attrName>
                                        </p:attrNameLst>
                                      </p:cBhvr>
                                      <p:to>
                                        <p:strVal val="visible"/>
                                      </p:to>
                                    </p:set>
                                    <p:anim calcmode="lin" valueType="num">
                                      <p:cBhvr additive="base">
                                        <p:cTn dur="500" fill="hold" id="34"/>
                                        <p:tgtEl>
                                          <p:spTgt spid="15"/>
                                        </p:tgtEl>
                                        <p:attrNameLst>
                                          <p:attrName>ppt_x</p:attrName>
                                        </p:attrNameLst>
                                      </p:cBhvr>
                                      <p:tavLst>
                                        <p:tav tm="0">
                                          <p:val>
                                            <p:strVal val="0-#ppt_w/2"/>
                                          </p:val>
                                        </p:tav>
                                        <p:tav tm="100000">
                                          <p:val>
                                            <p:strVal val="#ppt_x"/>
                                          </p:val>
                                        </p:tav>
                                      </p:tavLst>
                                    </p:anim>
                                    <p:anim calcmode="lin" valueType="num">
                                      <p:cBhvr additive="base">
                                        <p:cTn dur="500" fill="hold" id="35"/>
                                        <p:tgtEl>
                                          <p:spTgt spid="15"/>
                                        </p:tgtEl>
                                        <p:attrNameLst>
                                          <p:attrName>ppt_y</p:attrName>
                                        </p:attrNameLst>
                                      </p:cBhvr>
                                      <p:tavLst>
                                        <p:tav tm="0">
                                          <p:val>
                                            <p:strVal val="#ppt_y"/>
                                          </p:val>
                                        </p:tav>
                                        <p:tav tm="100000">
                                          <p:val>
                                            <p:strVal val="#ppt_y"/>
                                          </p:val>
                                        </p:tav>
                                      </p:tavLst>
                                    </p:anim>
                                  </p:childTnLst>
                                </p:cTn>
                              </p:par>
                              <p:par>
                                <p:cTn fill="hold" grpId="0" id="36" nodeType="withEffect" presetClass="entr" presetID="16" presetSubtype="37">
                                  <p:stCondLst>
                                    <p:cond delay="1750"/>
                                  </p:stCondLst>
                                  <p:childTnLst>
                                    <p:set>
                                      <p:cBhvr>
                                        <p:cTn dur="1" fill="hold" id="37">
                                          <p:stCondLst>
                                            <p:cond delay="0"/>
                                          </p:stCondLst>
                                        </p:cTn>
                                        <p:tgtEl>
                                          <p:spTgt spid="10"/>
                                        </p:tgtEl>
                                        <p:attrNameLst>
                                          <p:attrName>style.visibility</p:attrName>
                                        </p:attrNameLst>
                                      </p:cBhvr>
                                      <p:to>
                                        <p:strVal val="visible"/>
                                      </p:to>
                                    </p:set>
                                    <p:animEffect filter="barn(outVertical)" transition="in">
                                      <p:cBhvr>
                                        <p:cTn dur="500" id="38"/>
                                        <p:tgtEl>
                                          <p:spTgt spid="10"/>
                                        </p:tgtEl>
                                      </p:cBhvr>
                                    </p:animEffect>
                                  </p:childTnLst>
                                </p:cTn>
                              </p:par>
                              <p:par>
                                <p:cTn fill="hold" grpId="0" id="39" nodeType="withEffect" presetClass="entr" presetID="22" presetSubtype="1">
                                  <p:stCondLst>
                                    <p:cond delay="2000"/>
                                  </p:stCondLst>
                                  <p:childTnLst>
                                    <p:set>
                                      <p:cBhvr>
                                        <p:cTn dur="1" fill="hold" id="40">
                                          <p:stCondLst>
                                            <p:cond delay="0"/>
                                          </p:stCondLst>
                                        </p:cTn>
                                        <p:tgtEl>
                                          <p:spTgt spid="7"/>
                                        </p:tgtEl>
                                        <p:attrNameLst>
                                          <p:attrName>style.visibility</p:attrName>
                                        </p:attrNameLst>
                                      </p:cBhvr>
                                      <p:to>
                                        <p:strVal val="visible"/>
                                      </p:to>
                                    </p:set>
                                    <p:animEffect filter="wipe(up)" transition="in">
                                      <p:cBhvr>
                                        <p:cTn dur="500" id="4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2768774" y="2650272"/>
            <a:ext cx="7551655" cy="3643529"/>
            <a:chOff x="1309447" y="1396318"/>
            <a:chExt cx="7020166" cy="3387096"/>
          </a:xfrm>
        </p:grpSpPr>
        <p:sp>
          <p:nvSpPr>
            <p:cNvPr id="17" name="任意多边形 126">
              <a:extLst>
                <a:ext uri="{FF2B5EF4-FFF2-40B4-BE49-F238E27FC236}">
                  <a16:creationId xmlns:a16="http://schemas.microsoft.com/office/drawing/2014/main" id="{4C8CB26C-2C8B-4D93-8EBD-49775FA6EEFF}"/>
                </a:ext>
              </a:extLst>
            </p:cNvPr>
            <p:cNvSpPr/>
            <p:nvPr/>
          </p:nvSpPr>
          <p:spPr>
            <a:xfrm>
              <a:off x="3080087" y="4308616"/>
              <a:ext cx="1574370" cy="474798"/>
            </a:xfrm>
            <a:custGeom>
              <a:gdLst>
                <a:gd fmla="*/ 0 w 1866900" name="connsiteX0"/>
                <a:gd fmla="*/ 305519 h 516938" name="connsiteY0"/>
                <a:gd fmla="*/ 942975 w 1866900" name="connsiteX1"/>
                <a:gd fmla="*/ 0 h 516938" name="connsiteY1"/>
                <a:gd fmla="*/ 1866900 w 1866900" name="connsiteX2"/>
                <a:gd fmla="*/ 304800 h 516938" name="connsiteY2"/>
                <a:gd fmla="*/ 992505 w 1866900" name="connsiteX3"/>
                <a:gd fmla="*/ 516938 h 516938" name="connsiteY3"/>
                <a:gd fmla="*/ 0 w 1866900" name="connsiteX4"/>
                <a:gd fmla="*/ 305519 h 5169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16938" w="1866900">
                  <a:moveTo>
                    <a:pt x="0" y="305519"/>
                  </a:moveTo>
                  <a:lnTo>
                    <a:pt x="942975" y="0"/>
                  </a:lnTo>
                  <a:lnTo>
                    <a:pt x="1866900" y="304800"/>
                  </a:lnTo>
                  <a:cubicBezTo>
                    <a:pt x="1560195" y="373069"/>
                    <a:pt x="1375410" y="463334"/>
                    <a:pt x="992505" y="516938"/>
                  </a:cubicBezTo>
                  <a:cubicBezTo>
                    <a:pt x="654050" y="470906"/>
                    <a:pt x="315595" y="373548"/>
                    <a:pt x="0" y="305519"/>
                  </a:cubicBezTo>
                  <a:close/>
                </a:path>
              </a:pathLst>
            </a:custGeom>
            <a:gradFill>
              <a:gsLst>
                <a:gs pos="100000">
                  <a:srgbClr val="DEDEDE">
                    <a:alpha val="0"/>
                  </a:srgbClr>
                </a:gs>
                <a:gs pos="0">
                  <a:schemeClr val="tx1">
                    <a:alpha val="72000"/>
                  </a:schemeClr>
                </a:gs>
              </a:gsLst>
              <a:lin ang="54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defRPr/>
              </a:pPr>
              <a:endParaRPr altLang="en-US" lang="zh-CN" sz="2400">
                <a:solidFill>
                  <a:srgbClr val="2C344B"/>
                </a:solidFill>
                <a:latin typeface="Arial"/>
                <a:ea typeface="微软雅黑"/>
              </a:endParaRPr>
            </a:p>
          </p:txBody>
        </p:sp>
        <p:sp>
          <p:nvSpPr>
            <p:cNvPr id="19" name="任意多边形 127">
              <a:extLst>
                <a:ext uri="{FF2B5EF4-FFF2-40B4-BE49-F238E27FC236}">
                  <a16:creationId xmlns:a16="http://schemas.microsoft.com/office/drawing/2014/main" id="{A86B8293-D6CD-48E1-B3A2-E88AC1DC8A2C}"/>
                </a:ext>
              </a:extLst>
            </p:cNvPr>
            <p:cNvSpPr/>
            <p:nvPr/>
          </p:nvSpPr>
          <p:spPr>
            <a:xfrm>
              <a:off x="4365847" y="4308616"/>
              <a:ext cx="1574370" cy="474798"/>
            </a:xfrm>
            <a:custGeom>
              <a:gdLst>
                <a:gd fmla="*/ 0 w 1866900" name="connsiteX0"/>
                <a:gd fmla="*/ 305519 h 516938" name="connsiteY0"/>
                <a:gd fmla="*/ 942975 w 1866900" name="connsiteX1"/>
                <a:gd fmla="*/ 0 h 516938" name="connsiteY1"/>
                <a:gd fmla="*/ 1866900 w 1866900" name="connsiteX2"/>
                <a:gd fmla="*/ 304800 h 516938" name="connsiteY2"/>
                <a:gd fmla="*/ 992505 w 1866900" name="connsiteX3"/>
                <a:gd fmla="*/ 516938 h 516938" name="connsiteY3"/>
                <a:gd fmla="*/ 0 w 1866900" name="connsiteX4"/>
                <a:gd fmla="*/ 305519 h 5169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16938" w="1866900">
                  <a:moveTo>
                    <a:pt x="0" y="305519"/>
                  </a:moveTo>
                  <a:lnTo>
                    <a:pt x="942975" y="0"/>
                  </a:lnTo>
                  <a:lnTo>
                    <a:pt x="1866900" y="304800"/>
                  </a:lnTo>
                  <a:cubicBezTo>
                    <a:pt x="1560195" y="373069"/>
                    <a:pt x="1375410" y="463334"/>
                    <a:pt x="992505" y="516938"/>
                  </a:cubicBezTo>
                  <a:cubicBezTo>
                    <a:pt x="654050" y="470906"/>
                    <a:pt x="315595" y="373548"/>
                    <a:pt x="0" y="305519"/>
                  </a:cubicBezTo>
                  <a:close/>
                </a:path>
              </a:pathLst>
            </a:custGeom>
            <a:gradFill>
              <a:gsLst>
                <a:gs pos="100000">
                  <a:srgbClr val="DEDEDE">
                    <a:alpha val="0"/>
                  </a:srgbClr>
                </a:gs>
                <a:gs pos="0">
                  <a:schemeClr val="tx1">
                    <a:alpha val="72000"/>
                  </a:schemeClr>
                </a:gs>
              </a:gsLst>
              <a:lin ang="54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defRPr/>
              </a:pPr>
              <a:endParaRPr altLang="en-US" lang="zh-CN" sz="2400">
                <a:solidFill>
                  <a:srgbClr val="2C344B"/>
                </a:solidFill>
                <a:latin typeface="Arial"/>
                <a:ea typeface="微软雅黑"/>
              </a:endParaRPr>
            </a:p>
          </p:txBody>
        </p:sp>
        <p:sp>
          <p:nvSpPr>
            <p:cNvPr id="20" name="任意多边形 128">
              <a:extLst>
                <a:ext uri="{FF2B5EF4-FFF2-40B4-BE49-F238E27FC236}">
                  <a16:creationId xmlns:a16="http://schemas.microsoft.com/office/drawing/2014/main" id="{FD134C5F-4C9C-415F-AD95-4056E93B384C}"/>
                </a:ext>
              </a:extLst>
            </p:cNvPr>
            <p:cNvSpPr/>
            <p:nvPr/>
          </p:nvSpPr>
          <p:spPr>
            <a:xfrm>
              <a:off x="5645519" y="4308616"/>
              <a:ext cx="1574370" cy="474798"/>
            </a:xfrm>
            <a:custGeom>
              <a:gdLst>
                <a:gd fmla="*/ 0 w 1866900" name="connsiteX0"/>
                <a:gd fmla="*/ 305519 h 516938" name="connsiteY0"/>
                <a:gd fmla="*/ 942975 w 1866900" name="connsiteX1"/>
                <a:gd fmla="*/ 0 h 516938" name="connsiteY1"/>
                <a:gd fmla="*/ 1866900 w 1866900" name="connsiteX2"/>
                <a:gd fmla="*/ 304800 h 516938" name="connsiteY2"/>
                <a:gd fmla="*/ 992505 w 1866900" name="connsiteX3"/>
                <a:gd fmla="*/ 516938 h 516938" name="connsiteY3"/>
                <a:gd fmla="*/ 0 w 1866900" name="connsiteX4"/>
                <a:gd fmla="*/ 305519 h 5169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16938" w="1866900">
                  <a:moveTo>
                    <a:pt x="0" y="305519"/>
                  </a:moveTo>
                  <a:lnTo>
                    <a:pt x="942975" y="0"/>
                  </a:lnTo>
                  <a:lnTo>
                    <a:pt x="1866900" y="304800"/>
                  </a:lnTo>
                  <a:cubicBezTo>
                    <a:pt x="1560195" y="373069"/>
                    <a:pt x="1375410" y="463334"/>
                    <a:pt x="992505" y="516938"/>
                  </a:cubicBezTo>
                  <a:cubicBezTo>
                    <a:pt x="654050" y="470906"/>
                    <a:pt x="315595" y="373548"/>
                    <a:pt x="0" y="305519"/>
                  </a:cubicBezTo>
                  <a:close/>
                </a:path>
              </a:pathLst>
            </a:custGeom>
            <a:gradFill>
              <a:gsLst>
                <a:gs pos="100000">
                  <a:srgbClr val="DEDEDE">
                    <a:alpha val="0"/>
                  </a:srgbClr>
                </a:gs>
                <a:gs pos="0">
                  <a:schemeClr val="tx1">
                    <a:alpha val="72000"/>
                  </a:schemeClr>
                </a:gs>
              </a:gsLst>
              <a:lin ang="54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defRPr/>
              </a:pPr>
              <a:endParaRPr altLang="en-US" lang="zh-CN" sz="2400">
                <a:solidFill>
                  <a:srgbClr val="2C344B"/>
                </a:solidFill>
                <a:latin typeface="Arial"/>
                <a:ea typeface="微软雅黑"/>
              </a:endParaRPr>
            </a:p>
          </p:txBody>
        </p:sp>
        <p:sp>
          <p:nvSpPr>
            <p:cNvPr id="21" name="任意多边形 129">
              <a:extLst>
                <a:ext uri="{FF2B5EF4-FFF2-40B4-BE49-F238E27FC236}">
                  <a16:creationId xmlns:a16="http://schemas.microsoft.com/office/drawing/2014/main" id="{73C23C4C-E3BC-427A-8784-461993B98412}"/>
                </a:ext>
              </a:extLst>
            </p:cNvPr>
            <p:cNvSpPr/>
            <p:nvPr/>
          </p:nvSpPr>
          <p:spPr>
            <a:xfrm>
              <a:off x="6897377" y="4331439"/>
              <a:ext cx="1432236" cy="396418"/>
            </a:xfrm>
            <a:custGeom>
              <a:gdLst>
                <a:gd fmla="*/ 0 w 1866900" name="connsiteX0"/>
                <a:gd fmla="*/ 305519 h 516938" name="connsiteY0"/>
                <a:gd fmla="*/ 942975 w 1866900" name="connsiteX1"/>
                <a:gd fmla="*/ 0 h 516938" name="connsiteY1"/>
                <a:gd fmla="*/ 1866900 w 1866900" name="connsiteX2"/>
                <a:gd fmla="*/ 304800 h 516938" name="connsiteY2"/>
                <a:gd fmla="*/ 992505 w 1866900" name="connsiteX3"/>
                <a:gd fmla="*/ 516938 h 516938" name="connsiteY3"/>
                <a:gd fmla="*/ 0 w 1866900" name="connsiteX4"/>
                <a:gd fmla="*/ 305519 h 5169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16938" w="1866900">
                  <a:moveTo>
                    <a:pt x="0" y="305519"/>
                  </a:moveTo>
                  <a:lnTo>
                    <a:pt x="942975" y="0"/>
                  </a:lnTo>
                  <a:lnTo>
                    <a:pt x="1866900" y="304800"/>
                  </a:lnTo>
                  <a:cubicBezTo>
                    <a:pt x="1560195" y="373069"/>
                    <a:pt x="1375410" y="463334"/>
                    <a:pt x="992505" y="516938"/>
                  </a:cubicBezTo>
                  <a:cubicBezTo>
                    <a:pt x="654050" y="470906"/>
                    <a:pt x="315595" y="373548"/>
                    <a:pt x="0" y="305519"/>
                  </a:cubicBezTo>
                  <a:close/>
                </a:path>
              </a:pathLst>
            </a:custGeom>
            <a:gradFill>
              <a:gsLst>
                <a:gs pos="100000">
                  <a:srgbClr val="DEDEDE">
                    <a:alpha val="0"/>
                  </a:srgbClr>
                </a:gs>
                <a:gs pos="0">
                  <a:schemeClr val="tx1">
                    <a:alpha val="72000"/>
                  </a:schemeClr>
                </a:gs>
              </a:gsLst>
              <a:lin ang="54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defRPr/>
              </a:pPr>
              <a:endParaRPr altLang="en-US" lang="zh-CN" sz="2400">
                <a:solidFill>
                  <a:srgbClr val="2C344B"/>
                </a:solidFill>
                <a:latin typeface="Arial"/>
                <a:ea typeface="微软雅黑"/>
              </a:endParaRPr>
            </a:p>
          </p:txBody>
        </p:sp>
        <p:sp>
          <p:nvSpPr>
            <p:cNvPr id="22" name="任意多边形 125">
              <a:extLst>
                <a:ext uri="{FF2B5EF4-FFF2-40B4-BE49-F238E27FC236}">
                  <a16:creationId xmlns:a16="http://schemas.microsoft.com/office/drawing/2014/main" id="{0C8B3B06-BDBD-4196-8AF8-AA93399AF0F4}"/>
                </a:ext>
              </a:extLst>
            </p:cNvPr>
            <p:cNvSpPr/>
            <p:nvPr/>
          </p:nvSpPr>
          <p:spPr>
            <a:xfrm>
              <a:off x="1816065" y="4308616"/>
              <a:ext cx="1574370" cy="474798"/>
            </a:xfrm>
            <a:custGeom>
              <a:gdLst>
                <a:gd fmla="*/ 0 w 1866900" name="connsiteX0"/>
                <a:gd fmla="*/ 305519 h 516938" name="connsiteY0"/>
                <a:gd fmla="*/ 942975 w 1866900" name="connsiteX1"/>
                <a:gd fmla="*/ 0 h 516938" name="connsiteY1"/>
                <a:gd fmla="*/ 1866900 w 1866900" name="connsiteX2"/>
                <a:gd fmla="*/ 304800 h 516938" name="connsiteY2"/>
                <a:gd fmla="*/ 992505 w 1866900" name="connsiteX3"/>
                <a:gd fmla="*/ 516938 h 516938" name="connsiteY3"/>
                <a:gd fmla="*/ 0 w 1866900" name="connsiteX4"/>
                <a:gd fmla="*/ 305519 h 5169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16938" w="1866900">
                  <a:moveTo>
                    <a:pt x="0" y="305519"/>
                  </a:moveTo>
                  <a:lnTo>
                    <a:pt x="942975" y="0"/>
                  </a:lnTo>
                  <a:lnTo>
                    <a:pt x="1866900" y="304800"/>
                  </a:lnTo>
                  <a:cubicBezTo>
                    <a:pt x="1560195" y="373069"/>
                    <a:pt x="1375410" y="463334"/>
                    <a:pt x="992505" y="516938"/>
                  </a:cubicBezTo>
                  <a:cubicBezTo>
                    <a:pt x="654050" y="470906"/>
                    <a:pt x="315595" y="373548"/>
                    <a:pt x="0" y="305519"/>
                  </a:cubicBezTo>
                  <a:close/>
                </a:path>
              </a:pathLst>
            </a:custGeom>
            <a:gradFill>
              <a:gsLst>
                <a:gs pos="100000">
                  <a:srgbClr val="DEDEDE">
                    <a:alpha val="0"/>
                  </a:srgbClr>
                </a:gs>
                <a:gs pos="0">
                  <a:schemeClr val="tx1">
                    <a:alpha val="72000"/>
                  </a:schemeClr>
                </a:gs>
              </a:gsLst>
              <a:lin ang="54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defRPr/>
              </a:pPr>
              <a:endParaRPr altLang="en-US" lang="zh-CN" sz="2400">
                <a:solidFill>
                  <a:srgbClr val="2C344B"/>
                </a:solidFill>
                <a:latin typeface="Arial"/>
                <a:ea typeface="微软雅黑"/>
              </a:endParaRPr>
            </a:p>
          </p:txBody>
        </p:sp>
        <p:grpSp>
          <p:nvGrpSpPr>
            <p:cNvPr id="23" name="组合 22">
              <a:extLst>
                <a:ext uri="{FF2B5EF4-FFF2-40B4-BE49-F238E27FC236}">
                  <a16:creationId xmlns:a16="http://schemas.microsoft.com/office/drawing/2014/main" id="{E6A408D2-5E07-4B8F-A16C-6EBDA13FF3F1}"/>
                </a:ext>
              </a:extLst>
            </p:cNvPr>
            <p:cNvGrpSpPr/>
            <p:nvPr/>
          </p:nvGrpSpPr>
          <p:grpSpPr>
            <a:xfrm>
              <a:off x="6432710" y="2926144"/>
              <a:ext cx="1288586" cy="1623501"/>
              <a:chOff x="3957953" y="3354387"/>
              <a:chExt cx="1882460" cy="2371728"/>
            </a:xfrm>
            <a:effectLst>
              <a:outerShdw algn="t" blurRad="50800" dir="5400000" dist="25400" rotWithShape="0">
                <a:prstClr val="black">
                  <a:alpha val="50000"/>
                </a:prstClr>
              </a:outerShdw>
            </a:effectLst>
          </p:grpSpPr>
          <p:grpSp>
            <p:nvGrpSpPr>
              <p:cNvPr id="24" name="组合 23">
                <a:extLst>
                  <a:ext uri="{FF2B5EF4-FFF2-40B4-BE49-F238E27FC236}">
                    <a16:creationId xmlns:a16="http://schemas.microsoft.com/office/drawing/2014/main" id="{CC9AA8D0-6231-4C00-BAD4-55E936B0EACF}"/>
                  </a:ext>
                </a:extLst>
              </p:cNvPr>
              <p:cNvGrpSpPr/>
              <p:nvPr/>
            </p:nvGrpSpPr>
            <p:grpSpPr>
              <a:xfrm>
                <a:off x="3961130" y="3354387"/>
                <a:ext cx="1879283" cy="2371728"/>
                <a:chOff x="1337945" y="3488054"/>
                <a:chExt cx="1879283" cy="2371728"/>
              </a:xfrm>
            </p:grpSpPr>
            <p:sp>
              <p:nvSpPr>
                <p:cNvPr id="27" name="任意多边形 112">
                  <a:extLst>
                    <a:ext uri="{FF2B5EF4-FFF2-40B4-BE49-F238E27FC236}">
                      <a16:creationId xmlns:a16="http://schemas.microsoft.com/office/drawing/2014/main" id="{23BFAE08-3E72-49B5-A4B6-C1AFB4D75A09}"/>
                    </a:ext>
                  </a:extLst>
                </p:cNvPr>
                <p:cNvSpPr/>
                <p:nvPr/>
              </p:nvSpPr>
              <p:spPr>
                <a:xfrm flipH="1" rot="16200000">
                  <a:off x="623887" y="4205287"/>
                  <a:ext cx="2371726" cy="937261"/>
                </a:xfrm>
                <a:custGeom>
                  <a:gdLst>
                    <a:gd fmla="*/ 0 w 2371726" name="connsiteX0"/>
                    <a:gd fmla="*/ 937261 h 937261" name="connsiteY0"/>
                    <a:gd fmla="*/ 576261 w 2371726" name="connsiteX1"/>
                    <a:gd fmla="*/ 937261 h 937261" name="connsiteY1"/>
                    <a:gd fmla="*/ 576261 w 2371726" name="connsiteX2"/>
                    <a:gd fmla="*/ 937261 h 937261" name="connsiteY2"/>
                    <a:gd fmla="*/ 2371726 w 2371726" name="connsiteX3"/>
                    <a:gd fmla="*/ 937261 h 937261" name="connsiteY3"/>
                    <a:gd fmla="*/ 2151128 w 2371726" name="connsiteX4"/>
                    <a:gd fmla="*/ 4 h 937261" name="connsiteY4"/>
                    <a:gd fmla="*/ 609600 w 2371726" name="connsiteX5"/>
                    <a:gd fmla="*/ 1 h 937261" name="connsiteY5"/>
                    <a:gd fmla="*/ 609600 w 2371726" name="connsiteX6"/>
                    <a:gd fmla="*/ 0 h 937261" name="connsiteY6"/>
                    <a:gd fmla="*/ 33339 w 2371726" name="connsiteX7"/>
                    <a:gd fmla="*/ 0 h 937261" name="connsiteY7"/>
                    <a:gd fmla="*/ 0 w 2371726" name="connsiteX8"/>
                    <a:gd fmla="*/ 937261 h 93726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37260" w="2371726">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sp>
              <p:nvSpPr>
                <p:cNvPr id="28" name="任意多边形 113">
                  <a:extLst>
                    <a:ext uri="{FF2B5EF4-FFF2-40B4-BE49-F238E27FC236}">
                      <a16:creationId xmlns:a16="http://schemas.microsoft.com/office/drawing/2014/main" id="{83724080-6B09-43C8-BA21-A6D2A7C75970}"/>
                    </a:ext>
                  </a:extLst>
                </p:cNvPr>
                <p:cNvSpPr/>
                <p:nvPr/>
              </p:nvSpPr>
              <p:spPr>
                <a:xfrm rot="5400000">
                  <a:off x="1561147" y="4205288"/>
                  <a:ext cx="2371726" cy="937261"/>
                </a:xfrm>
                <a:custGeom>
                  <a:gdLst>
                    <a:gd fmla="*/ 0 w 2371726" name="connsiteX0"/>
                    <a:gd fmla="*/ 937261 h 937261" name="connsiteY0"/>
                    <a:gd fmla="*/ 576261 w 2371726" name="connsiteX1"/>
                    <a:gd fmla="*/ 937261 h 937261" name="connsiteY1"/>
                    <a:gd fmla="*/ 576261 w 2371726" name="connsiteX2"/>
                    <a:gd fmla="*/ 937261 h 937261" name="connsiteY2"/>
                    <a:gd fmla="*/ 2371726 w 2371726" name="connsiteX3"/>
                    <a:gd fmla="*/ 937261 h 937261" name="connsiteY3"/>
                    <a:gd fmla="*/ 2151128 w 2371726" name="connsiteX4"/>
                    <a:gd fmla="*/ 4 h 937261" name="connsiteY4"/>
                    <a:gd fmla="*/ 609600 w 2371726" name="connsiteX5"/>
                    <a:gd fmla="*/ 1 h 937261" name="connsiteY5"/>
                    <a:gd fmla="*/ 609600 w 2371726" name="connsiteX6"/>
                    <a:gd fmla="*/ 0 h 937261" name="connsiteY6"/>
                    <a:gd fmla="*/ 33339 w 2371726" name="connsiteX7"/>
                    <a:gd fmla="*/ 0 h 937261" name="connsiteY7"/>
                    <a:gd fmla="*/ 0 w 2371726" name="connsiteX8"/>
                    <a:gd fmla="*/ 937261 h 93726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37260" w="2371726">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sp>
              <p:nvSpPr>
                <p:cNvPr id="29" name="平行四边形 8">
                  <a:extLst>
                    <a:ext uri="{FF2B5EF4-FFF2-40B4-BE49-F238E27FC236}">
                      <a16:creationId xmlns:a16="http://schemas.microsoft.com/office/drawing/2014/main" id="{B7B1D4FA-EBD6-4F8F-96B4-28D77A67E42B}"/>
                    </a:ext>
                  </a:extLst>
                </p:cNvPr>
                <p:cNvSpPr/>
                <p:nvPr/>
              </p:nvSpPr>
              <p:spPr>
                <a:xfrm flipH="1" rot="16200000">
                  <a:off x="1363563" y="3462437"/>
                  <a:ext cx="889200" cy="940436"/>
                </a:xfrm>
                <a:custGeom>
                  <a:gdLst>
                    <a:gd fmla="*/ 0 w 889200" name="connsiteX0"/>
                    <a:gd fmla="*/ 940436 h 940436" name="connsiteY0"/>
                    <a:gd fmla="*/ 32826 w 889200" name="connsiteX1"/>
                    <a:gd fmla="*/ 3174 h 940436" name="connsiteY1"/>
                    <a:gd fmla="*/ 807735 w 889200" name="connsiteX2"/>
                    <a:gd fmla="*/ 0 h 940436" name="connsiteY2"/>
                    <a:gd fmla="*/ 889200 w 889200" name="connsiteX3"/>
                    <a:gd fmla="*/ 940436 h 940436" name="connsiteY3"/>
                    <a:gd fmla="*/ 0 w 889200" name="connsiteX4"/>
                    <a:gd fmla="*/ 940436 h 9404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0435" w="889200">
                      <a:moveTo>
                        <a:pt x="0" y="940436"/>
                      </a:moveTo>
                      <a:lnTo>
                        <a:pt x="32826" y="3174"/>
                      </a:lnTo>
                      <a:lnTo>
                        <a:pt x="807735" y="0"/>
                      </a:lnTo>
                      <a:lnTo>
                        <a:pt x="889200" y="940436"/>
                      </a:lnTo>
                      <a:lnTo>
                        <a:pt x="0" y="940436"/>
                      </a:lnTo>
                      <a:close/>
                    </a:path>
                  </a:pathLst>
                </a:custGeom>
                <a:solidFill>
                  <a:srgbClr val="2C34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sp>
              <p:nvSpPr>
                <p:cNvPr id="30" name="平行四边形 8">
                  <a:extLst>
                    <a:ext uri="{FF2B5EF4-FFF2-40B4-BE49-F238E27FC236}">
                      <a16:creationId xmlns:a16="http://schemas.microsoft.com/office/drawing/2014/main" id="{D933D7B5-511E-4510-975B-A4432413D996}"/>
                    </a:ext>
                  </a:extLst>
                </p:cNvPr>
                <p:cNvSpPr/>
                <p:nvPr/>
              </p:nvSpPr>
              <p:spPr>
                <a:xfrm rot="5400000">
                  <a:off x="2302410" y="3462436"/>
                  <a:ext cx="889200" cy="940436"/>
                </a:xfrm>
                <a:custGeom>
                  <a:gdLst>
                    <a:gd fmla="*/ 0 w 889200" name="connsiteX0"/>
                    <a:gd fmla="*/ 940436 h 940436" name="connsiteY0"/>
                    <a:gd fmla="*/ 32826 w 889200" name="connsiteX1"/>
                    <a:gd fmla="*/ 3174 h 940436" name="connsiteY1"/>
                    <a:gd fmla="*/ 807735 w 889200" name="connsiteX2"/>
                    <a:gd fmla="*/ 0 h 940436" name="connsiteY2"/>
                    <a:gd fmla="*/ 889200 w 889200" name="connsiteX3"/>
                    <a:gd fmla="*/ 940436 h 940436" name="connsiteY3"/>
                    <a:gd fmla="*/ 0 w 889200" name="connsiteX4"/>
                    <a:gd fmla="*/ 940436 h 9404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0435" w="889200">
                      <a:moveTo>
                        <a:pt x="0" y="940436"/>
                      </a:moveTo>
                      <a:lnTo>
                        <a:pt x="32826" y="3174"/>
                      </a:lnTo>
                      <a:lnTo>
                        <a:pt x="807735" y="0"/>
                      </a:lnTo>
                      <a:lnTo>
                        <a:pt x="889200" y="940436"/>
                      </a:lnTo>
                      <a:lnTo>
                        <a:pt x="0" y="940436"/>
                      </a:lnTo>
                      <a:close/>
                    </a:path>
                  </a:pathLst>
                </a:custGeom>
                <a:gradFill>
                  <a:gsLst>
                    <a:gs pos="0">
                      <a:srgbClr val="2C344B"/>
                    </a:gs>
                    <a:gs pos="100000">
                      <a:srgbClr val="2127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grpSp>
          <p:sp>
            <p:nvSpPr>
              <p:cNvPr id="25" name="任意多边形 110">
                <a:extLst>
                  <a:ext uri="{FF2B5EF4-FFF2-40B4-BE49-F238E27FC236}">
                    <a16:creationId xmlns:a16="http://schemas.microsoft.com/office/drawing/2014/main" id="{90192A23-5CEB-4301-A307-C8BBFA1B4192}"/>
                  </a:ext>
                </a:extLst>
              </p:cNvPr>
              <p:cNvSpPr/>
              <p:nvPr/>
            </p:nvSpPr>
            <p:spPr>
              <a:xfrm rot="5400000">
                <a:off x="5201026" y="3604202"/>
                <a:ext cx="338338" cy="940436"/>
              </a:xfrm>
              <a:custGeom>
                <a:gdLst>
                  <a:gd fmla="*/ 0 w 338338" name="connsiteX0"/>
                  <a:gd fmla="*/ 940436 h 940436" name="connsiteY0"/>
                  <a:gd fmla="*/ 0 w 338338" name="connsiteX1"/>
                  <a:gd fmla="*/ 1053 h 940436" name="connsiteY1"/>
                  <a:gd fmla="*/ 256873 w 338338" name="connsiteX2"/>
                  <a:gd fmla="*/ 0 h 940436" name="connsiteY2"/>
                  <a:gd fmla="*/ 338338 w 338338" name="connsiteX3"/>
                  <a:gd fmla="*/ 940436 h 940436" name="connsiteY3"/>
                </a:gdLst>
                <a:cxnLst>
                  <a:cxn ang="0">
                    <a:pos x="connsiteX0" y="connsiteY0"/>
                  </a:cxn>
                  <a:cxn ang="0">
                    <a:pos x="connsiteX1" y="connsiteY1"/>
                  </a:cxn>
                  <a:cxn ang="0">
                    <a:pos x="connsiteX2" y="connsiteY2"/>
                  </a:cxn>
                  <a:cxn ang="0">
                    <a:pos x="connsiteX3" y="connsiteY3"/>
                  </a:cxn>
                </a:cxnLst>
                <a:rect b="b" l="l" r="r" t="t"/>
                <a:pathLst>
                  <a:path h="940435" w="338338">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sp>
            <p:nvSpPr>
              <p:cNvPr id="26" name="任意多边形 111">
                <a:extLst>
                  <a:ext uri="{FF2B5EF4-FFF2-40B4-BE49-F238E27FC236}">
                    <a16:creationId xmlns:a16="http://schemas.microsoft.com/office/drawing/2014/main" id="{C2941EAF-6F50-47C9-8C59-B2BA180A6F6B}"/>
                  </a:ext>
                </a:extLst>
              </p:cNvPr>
              <p:cNvSpPr/>
              <p:nvPr/>
            </p:nvSpPr>
            <p:spPr>
              <a:xfrm flipH="1" rot="16200000">
                <a:off x="4259002" y="3604202"/>
                <a:ext cx="338338" cy="940436"/>
              </a:xfrm>
              <a:custGeom>
                <a:gdLst>
                  <a:gd fmla="*/ 0 w 338338" name="connsiteX0"/>
                  <a:gd fmla="*/ 940436 h 940436" name="connsiteY0"/>
                  <a:gd fmla="*/ 0 w 338338" name="connsiteX1"/>
                  <a:gd fmla="*/ 1053 h 940436" name="connsiteY1"/>
                  <a:gd fmla="*/ 256873 w 338338" name="connsiteX2"/>
                  <a:gd fmla="*/ 0 h 940436" name="connsiteY2"/>
                  <a:gd fmla="*/ 338338 w 338338" name="connsiteX3"/>
                  <a:gd fmla="*/ 940436 h 940436" name="connsiteY3"/>
                </a:gdLst>
                <a:cxnLst>
                  <a:cxn ang="0">
                    <a:pos x="connsiteX0" y="connsiteY0"/>
                  </a:cxn>
                  <a:cxn ang="0">
                    <a:pos x="connsiteX1" y="connsiteY1"/>
                  </a:cxn>
                  <a:cxn ang="0">
                    <a:pos x="connsiteX2" y="connsiteY2"/>
                  </a:cxn>
                  <a:cxn ang="0">
                    <a:pos x="connsiteX3" y="connsiteY3"/>
                  </a:cxn>
                </a:cxnLst>
                <a:rect b="b" l="l" r="r" t="t"/>
                <a:pathLst>
                  <a:path h="940435" w="338338">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grpSp>
        <p:sp>
          <p:nvSpPr>
            <p:cNvPr id="31" name="任意多边形 99">
              <a:extLst>
                <a:ext uri="{FF2B5EF4-FFF2-40B4-BE49-F238E27FC236}">
                  <a16:creationId xmlns:a16="http://schemas.microsoft.com/office/drawing/2014/main" id="{50B2477F-9C16-4C74-961B-FC1C5AE7864D}"/>
                </a:ext>
              </a:extLst>
            </p:cNvPr>
            <p:cNvSpPr/>
            <p:nvPr/>
          </p:nvSpPr>
          <p:spPr>
            <a:xfrm flipH="1" rot="16200000">
              <a:off x="5733063" y="3618231"/>
              <a:ext cx="1505453" cy="154318"/>
            </a:xfrm>
            <a:custGeom>
              <a:gdLst>
                <a:gd fmla="*/ 0 w 2030623" name="connsiteX0"/>
                <a:gd fmla="*/ 360697 h 360697" name="connsiteY0"/>
                <a:gd fmla="*/ 12830 w 2030623" name="connsiteX1"/>
                <a:gd fmla="*/ 0 h 360697" name="connsiteY1"/>
                <a:gd fmla="*/ 538782 w 2030623" name="connsiteX2"/>
                <a:gd fmla="*/ 0 h 360697" name="connsiteY2"/>
                <a:gd fmla="*/ 538782 w 2030623" name="connsiteX3"/>
                <a:gd fmla="*/ 1 h 360697" name="connsiteY3"/>
                <a:gd fmla="*/ 1945728 w 2030623" name="connsiteX4"/>
                <a:gd fmla="*/ 4 h 360697" name="connsiteY4"/>
                <a:gd fmla="*/ 2030623 w 2030623" name="connsiteX5"/>
                <a:gd fmla="*/ 360697 h 36069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60697" w="2030623">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Autofit/>
            </a:bodyPr>
            <a:lstStyle/>
            <a:p>
              <a:pPr algn="ctr">
                <a:defRPr/>
              </a:pPr>
              <a:endParaRPr altLang="en-US" lang="zh-CN" sz="2400">
                <a:solidFill>
                  <a:srgbClr val="2C344B"/>
                </a:solidFill>
                <a:latin typeface="Arial"/>
                <a:ea typeface="微软雅黑"/>
              </a:endParaRPr>
            </a:p>
          </p:txBody>
        </p:sp>
        <p:grpSp>
          <p:nvGrpSpPr>
            <p:cNvPr id="32" name="组合 31">
              <a:extLst>
                <a:ext uri="{FF2B5EF4-FFF2-40B4-BE49-F238E27FC236}">
                  <a16:creationId xmlns:a16="http://schemas.microsoft.com/office/drawing/2014/main" id="{10E3A2F5-293B-4481-B56F-B93F9F3E3B90}"/>
                </a:ext>
              </a:extLst>
            </p:cNvPr>
            <p:cNvGrpSpPr/>
            <p:nvPr/>
          </p:nvGrpSpPr>
          <p:grpSpPr>
            <a:xfrm>
              <a:off x="1309447" y="2926144"/>
              <a:ext cx="1288586" cy="1623500"/>
              <a:chOff x="3957953" y="3354388"/>
              <a:chExt cx="1882461" cy="2371727"/>
            </a:xfrm>
            <a:effectLst>
              <a:outerShdw algn="t" blurRad="50800" dir="5400000" dist="25400" rotWithShape="0">
                <a:prstClr val="black">
                  <a:alpha val="50000"/>
                </a:prstClr>
              </a:outerShdw>
            </a:effectLst>
          </p:grpSpPr>
          <p:grpSp>
            <p:nvGrpSpPr>
              <p:cNvPr id="33" name="组合 32">
                <a:extLst>
                  <a:ext uri="{FF2B5EF4-FFF2-40B4-BE49-F238E27FC236}">
                    <a16:creationId xmlns:a16="http://schemas.microsoft.com/office/drawing/2014/main" id="{8946DF75-B68E-4358-9881-B2D46D40F115}"/>
                  </a:ext>
                </a:extLst>
              </p:cNvPr>
              <p:cNvGrpSpPr/>
              <p:nvPr/>
            </p:nvGrpSpPr>
            <p:grpSpPr>
              <a:xfrm>
                <a:off x="3961130" y="3354388"/>
                <a:ext cx="1879284" cy="2371727"/>
                <a:chOff x="1337945" y="3488055"/>
                <a:chExt cx="1879284" cy="2371727"/>
              </a:xfrm>
            </p:grpSpPr>
            <p:sp>
              <p:nvSpPr>
                <p:cNvPr id="36" name="任意多边形 7">
                  <a:extLst>
                    <a:ext uri="{FF2B5EF4-FFF2-40B4-BE49-F238E27FC236}">
                      <a16:creationId xmlns:a16="http://schemas.microsoft.com/office/drawing/2014/main" id="{FF93CA10-D9E6-42A8-971A-2913BB1C118F}"/>
                    </a:ext>
                  </a:extLst>
                </p:cNvPr>
                <p:cNvSpPr/>
                <p:nvPr/>
              </p:nvSpPr>
              <p:spPr>
                <a:xfrm flipH="1" rot="16200000">
                  <a:off x="623887" y="4205287"/>
                  <a:ext cx="2371726" cy="937261"/>
                </a:xfrm>
                <a:custGeom>
                  <a:gdLst>
                    <a:gd fmla="*/ 0 w 2371726" name="connsiteX0"/>
                    <a:gd fmla="*/ 937261 h 937261" name="connsiteY0"/>
                    <a:gd fmla="*/ 576261 w 2371726" name="connsiteX1"/>
                    <a:gd fmla="*/ 937261 h 937261" name="connsiteY1"/>
                    <a:gd fmla="*/ 576261 w 2371726" name="connsiteX2"/>
                    <a:gd fmla="*/ 937261 h 937261" name="connsiteY2"/>
                    <a:gd fmla="*/ 2371726 w 2371726" name="connsiteX3"/>
                    <a:gd fmla="*/ 937261 h 937261" name="connsiteY3"/>
                    <a:gd fmla="*/ 2151128 w 2371726" name="connsiteX4"/>
                    <a:gd fmla="*/ 4 h 937261" name="connsiteY4"/>
                    <a:gd fmla="*/ 609600 w 2371726" name="connsiteX5"/>
                    <a:gd fmla="*/ 1 h 937261" name="connsiteY5"/>
                    <a:gd fmla="*/ 609600 w 2371726" name="connsiteX6"/>
                    <a:gd fmla="*/ 0 h 937261" name="connsiteY6"/>
                    <a:gd fmla="*/ 33339 w 2371726" name="connsiteX7"/>
                    <a:gd fmla="*/ 0 h 937261" name="connsiteY7"/>
                    <a:gd fmla="*/ 0 w 2371726" name="connsiteX8"/>
                    <a:gd fmla="*/ 937261 h 93726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37260" w="2371726">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sp>
              <p:nvSpPr>
                <p:cNvPr id="37" name="任意多边形 10">
                  <a:extLst>
                    <a:ext uri="{FF2B5EF4-FFF2-40B4-BE49-F238E27FC236}">
                      <a16:creationId xmlns:a16="http://schemas.microsoft.com/office/drawing/2014/main" id="{72EA8098-7D10-4D1B-A276-44B6777D543E}"/>
                    </a:ext>
                  </a:extLst>
                </p:cNvPr>
                <p:cNvSpPr/>
                <p:nvPr/>
              </p:nvSpPr>
              <p:spPr>
                <a:xfrm rot="5400000">
                  <a:off x="1561147" y="4205288"/>
                  <a:ext cx="2371726" cy="937261"/>
                </a:xfrm>
                <a:custGeom>
                  <a:gdLst>
                    <a:gd fmla="*/ 0 w 2371726" name="connsiteX0"/>
                    <a:gd fmla="*/ 937261 h 937261" name="connsiteY0"/>
                    <a:gd fmla="*/ 576261 w 2371726" name="connsiteX1"/>
                    <a:gd fmla="*/ 937261 h 937261" name="connsiteY1"/>
                    <a:gd fmla="*/ 576261 w 2371726" name="connsiteX2"/>
                    <a:gd fmla="*/ 937261 h 937261" name="connsiteY2"/>
                    <a:gd fmla="*/ 2371726 w 2371726" name="connsiteX3"/>
                    <a:gd fmla="*/ 937261 h 937261" name="connsiteY3"/>
                    <a:gd fmla="*/ 2151128 w 2371726" name="connsiteX4"/>
                    <a:gd fmla="*/ 4 h 937261" name="connsiteY4"/>
                    <a:gd fmla="*/ 609600 w 2371726" name="connsiteX5"/>
                    <a:gd fmla="*/ 1 h 937261" name="connsiteY5"/>
                    <a:gd fmla="*/ 609600 w 2371726" name="connsiteX6"/>
                    <a:gd fmla="*/ 0 h 937261" name="connsiteY6"/>
                    <a:gd fmla="*/ 33339 w 2371726" name="connsiteX7"/>
                    <a:gd fmla="*/ 0 h 937261" name="connsiteY7"/>
                    <a:gd fmla="*/ 0 w 2371726" name="connsiteX8"/>
                    <a:gd fmla="*/ 937261 h 93726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37260" w="2371726">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sp>
              <p:nvSpPr>
                <p:cNvPr id="38" name="平行四边形 8">
                  <a:extLst>
                    <a:ext uri="{FF2B5EF4-FFF2-40B4-BE49-F238E27FC236}">
                      <a16:creationId xmlns:a16="http://schemas.microsoft.com/office/drawing/2014/main" id="{D516EAB9-F290-4496-937A-3FE67F446907}"/>
                    </a:ext>
                  </a:extLst>
                </p:cNvPr>
                <p:cNvSpPr/>
                <p:nvPr/>
              </p:nvSpPr>
              <p:spPr>
                <a:xfrm flipH="1" rot="16200000">
                  <a:off x="1363563" y="3462437"/>
                  <a:ext cx="889200" cy="940436"/>
                </a:xfrm>
                <a:custGeom>
                  <a:gdLst>
                    <a:gd fmla="*/ 0 w 889200" name="connsiteX0"/>
                    <a:gd fmla="*/ 940436 h 940436" name="connsiteY0"/>
                    <a:gd fmla="*/ 32826 w 889200" name="connsiteX1"/>
                    <a:gd fmla="*/ 3174 h 940436" name="connsiteY1"/>
                    <a:gd fmla="*/ 807735 w 889200" name="connsiteX2"/>
                    <a:gd fmla="*/ 0 h 940436" name="connsiteY2"/>
                    <a:gd fmla="*/ 889200 w 889200" name="connsiteX3"/>
                    <a:gd fmla="*/ 940436 h 940436" name="connsiteY3"/>
                    <a:gd fmla="*/ 0 w 889200" name="connsiteX4"/>
                    <a:gd fmla="*/ 940436 h 9404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0435" w="889200">
                      <a:moveTo>
                        <a:pt x="0" y="940436"/>
                      </a:moveTo>
                      <a:lnTo>
                        <a:pt x="32826" y="3174"/>
                      </a:lnTo>
                      <a:lnTo>
                        <a:pt x="807735" y="0"/>
                      </a:lnTo>
                      <a:lnTo>
                        <a:pt x="889200" y="940436"/>
                      </a:lnTo>
                      <a:lnTo>
                        <a:pt x="0" y="940436"/>
                      </a:lnTo>
                      <a:close/>
                    </a:path>
                  </a:pathLst>
                </a:custGeom>
                <a:solidFill>
                  <a:srgbClr val="2C34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sp>
              <p:nvSpPr>
                <p:cNvPr id="39" name="平行四边形 8">
                  <a:extLst>
                    <a:ext uri="{FF2B5EF4-FFF2-40B4-BE49-F238E27FC236}">
                      <a16:creationId xmlns:a16="http://schemas.microsoft.com/office/drawing/2014/main" id="{E7ABDC97-9595-448E-BC82-3B1A65CD749B}"/>
                    </a:ext>
                  </a:extLst>
                </p:cNvPr>
                <p:cNvSpPr/>
                <p:nvPr/>
              </p:nvSpPr>
              <p:spPr>
                <a:xfrm rot="5400000">
                  <a:off x="2302411" y="3462437"/>
                  <a:ext cx="889200" cy="940436"/>
                </a:xfrm>
                <a:custGeom>
                  <a:gdLst>
                    <a:gd fmla="*/ 0 w 889200" name="connsiteX0"/>
                    <a:gd fmla="*/ 940436 h 940436" name="connsiteY0"/>
                    <a:gd fmla="*/ 32826 w 889200" name="connsiteX1"/>
                    <a:gd fmla="*/ 3174 h 940436" name="connsiteY1"/>
                    <a:gd fmla="*/ 807735 w 889200" name="connsiteX2"/>
                    <a:gd fmla="*/ 0 h 940436" name="connsiteY2"/>
                    <a:gd fmla="*/ 889200 w 889200" name="connsiteX3"/>
                    <a:gd fmla="*/ 940436 h 940436" name="connsiteY3"/>
                    <a:gd fmla="*/ 0 w 889200" name="connsiteX4"/>
                    <a:gd fmla="*/ 940436 h 9404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0435" w="889200">
                      <a:moveTo>
                        <a:pt x="0" y="940436"/>
                      </a:moveTo>
                      <a:lnTo>
                        <a:pt x="32826" y="3174"/>
                      </a:lnTo>
                      <a:lnTo>
                        <a:pt x="807735" y="0"/>
                      </a:lnTo>
                      <a:lnTo>
                        <a:pt x="889200" y="940436"/>
                      </a:lnTo>
                      <a:lnTo>
                        <a:pt x="0" y="940436"/>
                      </a:lnTo>
                      <a:close/>
                    </a:path>
                  </a:pathLst>
                </a:custGeom>
                <a:gradFill>
                  <a:gsLst>
                    <a:gs pos="0">
                      <a:srgbClr val="2C344B"/>
                    </a:gs>
                    <a:gs pos="100000">
                      <a:srgbClr val="2127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grpSp>
          <p:sp>
            <p:nvSpPr>
              <p:cNvPr id="34" name="任意多边形 18">
                <a:extLst>
                  <a:ext uri="{FF2B5EF4-FFF2-40B4-BE49-F238E27FC236}">
                    <a16:creationId xmlns:a16="http://schemas.microsoft.com/office/drawing/2014/main" id="{E37B4D60-DD26-496A-BEEF-BA5D680116EA}"/>
                  </a:ext>
                </a:extLst>
              </p:cNvPr>
              <p:cNvSpPr/>
              <p:nvPr/>
            </p:nvSpPr>
            <p:spPr>
              <a:xfrm rot="5400000">
                <a:off x="5201026" y="3604202"/>
                <a:ext cx="338338" cy="940436"/>
              </a:xfrm>
              <a:custGeom>
                <a:gdLst>
                  <a:gd fmla="*/ 0 w 338338" name="connsiteX0"/>
                  <a:gd fmla="*/ 940436 h 940436" name="connsiteY0"/>
                  <a:gd fmla="*/ 0 w 338338" name="connsiteX1"/>
                  <a:gd fmla="*/ 1053 h 940436" name="connsiteY1"/>
                  <a:gd fmla="*/ 256873 w 338338" name="connsiteX2"/>
                  <a:gd fmla="*/ 0 h 940436" name="connsiteY2"/>
                  <a:gd fmla="*/ 338338 w 338338" name="connsiteX3"/>
                  <a:gd fmla="*/ 940436 h 940436" name="connsiteY3"/>
                </a:gdLst>
                <a:cxnLst>
                  <a:cxn ang="0">
                    <a:pos x="connsiteX0" y="connsiteY0"/>
                  </a:cxn>
                  <a:cxn ang="0">
                    <a:pos x="connsiteX1" y="connsiteY1"/>
                  </a:cxn>
                  <a:cxn ang="0">
                    <a:pos x="connsiteX2" y="connsiteY2"/>
                  </a:cxn>
                  <a:cxn ang="0">
                    <a:pos x="connsiteX3" y="connsiteY3"/>
                  </a:cxn>
                </a:cxnLst>
                <a:rect b="b" l="l" r="r" t="t"/>
                <a:pathLst>
                  <a:path h="940435" w="338338">
                    <a:moveTo>
                      <a:pt x="0" y="940436"/>
                    </a:moveTo>
                    <a:lnTo>
                      <a:pt x="0" y="1053"/>
                    </a:lnTo>
                    <a:lnTo>
                      <a:pt x="256873" y="0"/>
                    </a:lnTo>
                    <a:lnTo>
                      <a:pt x="338338" y="940436"/>
                    </a:lnTo>
                    <a:close/>
                  </a:path>
                </a:pathLst>
              </a:custGeom>
              <a:gradFill>
                <a:gsLst>
                  <a:gs pos="0">
                    <a:srgbClr val="2C344B"/>
                  </a:gs>
                  <a:gs pos="100000">
                    <a:srgbClr val="2127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sp>
            <p:nvSpPr>
              <p:cNvPr id="35" name="任意多边形 20">
                <a:extLst>
                  <a:ext uri="{FF2B5EF4-FFF2-40B4-BE49-F238E27FC236}">
                    <a16:creationId xmlns:a16="http://schemas.microsoft.com/office/drawing/2014/main" id="{55CAC83D-F8FB-42D2-AEF4-DCDF41ABE902}"/>
                  </a:ext>
                </a:extLst>
              </p:cNvPr>
              <p:cNvSpPr/>
              <p:nvPr/>
            </p:nvSpPr>
            <p:spPr>
              <a:xfrm flipH="1" rot="16200000">
                <a:off x="4259002" y="3604202"/>
                <a:ext cx="338338" cy="940436"/>
              </a:xfrm>
              <a:custGeom>
                <a:gdLst>
                  <a:gd fmla="*/ 0 w 338338" name="connsiteX0"/>
                  <a:gd fmla="*/ 940436 h 940436" name="connsiteY0"/>
                  <a:gd fmla="*/ 0 w 338338" name="connsiteX1"/>
                  <a:gd fmla="*/ 1053 h 940436" name="connsiteY1"/>
                  <a:gd fmla="*/ 256873 w 338338" name="connsiteX2"/>
                  <a:gd fmla="*/ 0 h 940436" name="connsiteY2"/>
                  <a:gd fmla="*/ 338338 w 338338" name="connsiteX3"/>
                  <a:gd fmla="*/ 940436 h 940436" name="connsiteY3"/>
                </a:gdLst>
                <a:cxnLst>
                  <a:cxn ang="0">
                    <a:pos x="connsiteX0" y="connsiteY0"/>
                  </a:cxn>
                  <a:cxn ang="0">
                    <a:pos x="connsiteX1" y="connsiteY1"/>
                  </a:cxn>
                  <a:cxn ang="0">
                    <a:pos x="connsiteX2" y="connsiteY2"/>
                  </a:cxn>
                  <a:cxn ang="0">
                    <a:pos x="connsiteX3" y="connsiteY3"/>
                  </a:cxn>
                </a:cxnLst>
                <a:rect b="b" l="l" r="r" t="t"/>
                <a:pathLst>
                  <a:path h="940435" w="338338">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grpSp>
        <p:sp>
          <p:nvSpPr>
            <p:cNvPr id="40" name="任意多边形 96">
              <a:extLst>
                <a:ext uri="{FF2B5EF4-FFF2-40B4-BE49-F238E27FC236}">
                  <a16:creationId xmlns:a16="http://schemas.microsoft.com/office/drawing/2014/main" id="{CBF0F9E2-471A-4A11-A057-E3390E4E0782}"/>
                </a:ext>
              </a:extLst>
            </p:cNvPr>
            <p:cNvSpPr/>
            <p:nvPr/>
          </p:nvSpPr>
          <p:spPr>
            <a:xfrm rot="5400000">
              <a:off x="1800358" y="3619227"/>
              <a:ext cx="1505453" cy="154318"/>
            </a:xfrm>
            <a:custGeom>
              <a:gdLst>
                <a:gd fmla="*/ 0 w 2030623" name="connsiteX0"/>
                <a:gd fmla="*/ 360697 h 360697" name="connsiteY0"/>
                <a:gd fmla="*/ 12830 w 2030623" name="connsiteX1"/>
                <a:gd fmla="*/ 0 h 360697" name="connsiteY1"/>
                <a:gd fmla="*/ 538782 w 2030623" name="connsiteX2"/>
                <a:gd fmla="*/ 0 h 360697" name="connsiteY2"/>
                <a:gd fmla="*/ 538782 w 2030623" name="connsiteX3"/>
                <a:gd fmla="*/ 1 h 360697" name="connsiteY3"/>
                <a:gd fmla="*/ 1945728 w 2030623" name="connsiteX4"/>
                <a:gd fmla="*/ 4 h 360697" name="connsiteY4"/>
                <a:gd fmla="*/ 2030623 w 2030623" name="connsiteX5"/>
                <a:gd fmla="*/ 360697 h 36069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60697" w="2030623">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Autofit/>
            </a:bodyPr>
            <a:lstStyle/>
            <a:p>
              <a:pPr algn="ctr">
                <a:defRPr/>
              </a:pPr>
              <a:endParaRPr altLang="en-US" lang="zh-CN" sz="2400">
                <a:solidFill>
                  <a:srgbClr val="2C344B"/>
                </a:solidFill>
                <a:latin typeface="Arial"/>
                <a:ea typeface="微软雅黑"/>
              </a:endParaRPr>
            </a:p>
          </p:txBody>
        </p:sp>
        <p:grpSp>
          <p:nvGrpSpPr>
            <p:cNvPr id="41" name="组合 40">
              <a:extLst>
                <a:ext uri="{FF2B5EF4-FFF2-40B4-BE49-F238E27FC236}">
                  <a16:creationId xmlns:a16="http://schemas.microsoft.com/office/drawing/2014/main" id="{38EA4FF9-5CFB-444C-B9E6-76645A5C273D}"/>
                </a:ext>
              </a:extLst>
            </p:cNvPr>
            <p:cNvGrpSpPr/>
            <p:nvPr/>
          </p:nvGrpSpPr>
          <p:grpSpPr>
            <a:xfrm>
              <a:off x="5149556" y="2195896"/>
              <a:ext cx="1291845" cy="2353748"/>
              <a:chOff x="3894614" y="2001838"/>
              <a:chExt cx="1887223" cy="3438527"/>
            </a:xfrm>
            <a:effectLst>
              <a:outerShdw algn="t" blurRad="50800" dir="5400000" dist="25400" rotWithShape="0">
                <a:prstClr val="black">
                  <a:alpha val="40000"/>
                </a:prstClr>
              </a:outerShdw>
            </a:effectLst>
          </p:grpSpPr>
          <p:sp>
            <p:nvSpPr>
              <p:cNvPr id="42" name="任意多边形 101">
                <a:extLst>
                  <a:ext uri="{FF2B5EF4-FFF2-40B4-BE49-F238E27FC236}">
                    <a16:creationId xmlns:a16="http://schemas.microsoft.com/office/drawing/2014/main" id="{70212880-98B6-4150-91B7-C54907D5B05F}"/>
                  </a:ext>
                </a:extLst>
              </p:cNvPr>
              <p:cNvSpPr/>
              <p:nvPr/>
            </p:nvSpPr>
            <p:spPr>
              <a:xfrm flipH="1" rot="16200000">
                <a:off x="2655095" y="3252470"/>
                <a:ext cx="3438526" cy="937261"/>
              </a:xfrm>
              <a:custGeom>
                <a:gdLst>
                  <a:gd fmla="*/ 0 w 3438526" name="connsiteX0"/>
                  <a:gd fmla="*/ 937261 h 937261" name="connsiteY0"/>
                  <a:gd fmla="*/ 576261 w 3438526" name="connsiteX1"/>
                  <a:gd fmla="*/ 937261 h 937261" name="connsiteY1"/>
                  <a:gd fmla="*/ 1066800 w 3438526" name="connsiteX2"/>
                  <a:gd fmla="*/ 937261 h 937261" name="connsiteY2"/>
                  <a:gd fmla="*/ 1643061 w 3438526" name="connsiteX3"/>
                  <a:gd fmla="*/ 937261 h 937261" name="connsiteY3"/>
                  <a:gd fmla="*/ 2371726 w 3438526" name="connsiteX4"/>
                  <a:gd fmla="*/ 937261 h 937261" name="connsiteY4"/>
                  <a:gd fmla="*/ 3438526 w 3438526" name="connsiteX5"/>
                  <a:gd fmla="*/ 937261 h 937261" name="connsiteY5"/>
                  <a:gd fmla="*/ 3217928 w 3438526" name="connsiteX6"/>
                  <a:gd fmla="*/ 4 h 937261" name="connsiteY6"/>
                  <a:gd fmla="*/ 1676400 w 3438526" name="connsiteX7"/>
                  <a:gd fmla="*/ 1 h 937261" name="connsiteY7"/>
                  <a:gd fmla="*/ 1676400 w 3438526" name="connsiteX8"/>
                  <a:gd fmla="*/ 0 h 937261" name="connsiteY8"/>
                  <a:gd fmla="*/ 1100139 w 3438526" name="connsiteX9"/>
                  <a:gd fmla="*/ 0 h 937261" name="connsiteY9"/>
                  <a:gd fmla="*/ 1100139 w 3438526" name="connsiteX10"/>
                  <a:gd fmla="*/ 2 h 937261" name="connsiteY10"/>
                  <a:gd fmla="*/ 609600 w 3438526" name="connsiteX11"/>
                  <a:gd fmla="*/ 1 h 937261" name="connsiteY11"/>
                  <a:gd fmla="*/ 609600 w 3438526" name="connsiteX12"/>
                  <a:gd fmla="*/ 0 h 937261" name="connsiteY12"/>
                  <a:gd fmla="*/ 33339 w 3438526" name="connsiteX13"/>
                  <a:gd fmla="*/ 0 h 937261"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937260" w="3438526">
                    <a:moveTo>
                      <a:pt x="0" y="937261"/>
                    </a:moveTo>
                    <a:lnTo>
                      <a:pt x="576261" y="937261"/>
                    </a:lnTo>
                    <a:lnTo>
                      <a:pt x="1066800" y="937261"/>
                    </a:lnTo>
                    <a:lnTo>
                      <a:pt x="1643061" y="937261"/>
                    </a:lnTo>
                    <a:lnTo>
                      <a:pt x="2371726" y="937261"/>
                    </a:lnTo>
                    <a:lnTo>
                      <a:pt x="3438526" y="937261"/>
                    </a:lnTo>
                    <a:lnTo>
                      <a:pt x="3217928" y="4"/>
                    </a:lnTo>
                    <a:lnTo>
                      <a:pt x="1676400" y="1"/>
                    </a:lnTo>
                    <a:lnTo>
                      <a:pt x="1676400" y="0"/>
                    </a:lnTo>
                    <a:lnTo>
                      <a:pt x="1100139" y="0"/>
                    </a:lnTo>
                    <a:lnTo>
                      <a:pt x="1100139" y="2"/>
                    </a:lnTo>
                    <a:lnTo>
                      <a:pt x="609600" y="1"/>
                    </a:lnTo>
                    <a:lnTo>
                      <a:pt x="609600" y="0"/>
                    </a:lnTo>
                    <a:lnTo>
                      <a:pt x="33339" y="0"/>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sp>
            <p:nvSpPr>
              <p:cNvPr id="43" name="任意多边形 102">
                <a:extLst>
                  <a:ext uri="{FF2B5EF4-FFF2-40B4-BE49-F238E27FC236}">
                    <a16:creationId xmlns:a16="http://schemas.microsoft.com/office/drawing/2014/main" id="{A82BDA3F-01BC-4605-B1A5-15D2F6698570}"/>
                  </a:ext>
                </a:extLst>
              </p:cNvPr>
              <p:cNvSpPr/>
              <p:nvPr/>
            </p:nvSpPr>
            <p:spPr>
              <a:xfrm rot="5400000">
                <a:off x="3592355" y="3252471"/>
                <a:ext cx="3438526" cy="937261"/>
              </a:xfrm>
              <a:custGeom>
                <a:gdLst>
                  <a:gd fmla="*/ 0 w 3438526" name="connsiteX0"/>
                  <a:gd fmla="*/ 937261 h 937261" name="connsiteY0"/>
                  <a:gd fmla="*/ 33339 w 3438526" name="connsiteX1"/>
                  <a:gd fmla="*/ 0 h 937261" name="connsiteY1"/>
                  <a:gd fmla="*/ 609600 w 3438526" name="connsiteX2"/>
                  <a:gd fmla="*/ 0 h 937261" name="connsiteY2"/>
                  <a:gd fmla="*/ 609600 w 3438526" name="connsiteX3"/>
                  <a:gd fmla="*/ 1 h 937261" name="connsiteY3"/>
                  <a:gd fmla="*/ 1100139 w 3438526" name="connsiteX4"/>
                  <a:gd fmla="*/ 2 h 937261" name="connsiteY4"/>
                  <a:gd fmla="*/ 1100139 w 3438526" name="connsiteX5"/>
                  <a:gd fmla="*/ 0 h 937261" name="connsiteY5"/>
                  <a:gd fmla="*/ 1676400 w 3438526" name="connsiteX6"/>
                  <a:gd fmla="*/ 0 h 937261" name="connsiteY6"/>
                  <a:gd fmla="*/ 1676400 w 3438526" name="connsiteX7"/>
                  <a:gd fmla="*/ 1 h 937261" name="connsiteY7"/>
                  <a:gd fmla="*/ 3217928 w 3438526" name="connsiteX8"/>
                  <a:gd fmla="*/ 4 h 937261" name="connsiteY8"/>
                  <a:gd fmla="*/ 3438526 w 3438526" name="connsiteX9"/>
                  <a:gd fmla="*/ 937261 h 937261" name="connsiteY9"/>
                  <a:gd fmla="*/ 2371726 w 3438526" name="connsiteX10"/>
                  <a:gd fmla="*/ 937261 h 937261" name="connsiteY10"/>
                  <a:gd fmla="*/ 1643061 w 3438526" name="connsiteX11"/>
                  <a:gd fmla="*/ 937261 h 937261" name="connsiteY11"/>
                  <a:gd fmla="*/ 1066800 w 3438526" name="connsiteX12"/>
                  <a:gd fmla="*/ 937261 h 937261" name="connsiteY12"/>
                  <a:gd fmla="*/ 576261 w 3438526" name="connsiteX13"/>
                  <a:gd fmla="*/ 937261 h 937261"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937260" w="3438526">
                    <a:moveTo>
                      <a:pt x="0" y="937261"/>
                    </a:moveTo>
                    <a:lnTo>
                      <a:pt x="33339" y="0"/>
                    </a:lnTo>
                    <a:lnTo>
                      <a:pt x="609600" y="0"/>
                    </a:lnTo>
                    <a:lnTo>
                      <a:pt x="609600" y="1"/>
                    </a:lnTo>
                    <a:lnTo>
                      <a:pt x="1100139" y="2"/>
                    </a:lnTo>
                    <a:lnTo>
                      <a:pt x="1100139" y="0"/>
                    </a:lnTo>
                    <a:lnTo>
                      <a:pt x="1676400" y="0"/>
                    </a:lnTo>
                    <a:lnTo>
                      <a:pt x="1676400" y="1"/>
                    </a:lnTo>
                    <a:lnTo>
                      <a:pt x="3217928" y="4"/>
                    </a:lnTo>
                    <a:lnTo>
                      <a:pt x="3438526" y="937261"/>
                    </a:lnTo>
                    <a:lnTo>
                      <a:pt x="2371726" y="937261"/>
                    </a:lnTo>
                    <a:lnTo>
                      <a:pt x="1643061" y="937261"/>
                    </a:lnTo>
                    <a:lnTo>
                      <a:pt x="1066800" y="937261"/>
                    </a:lnTo>
                    <a:lnTo>
                      <a:pt x="576261"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sp>
            <p:nvSpPr>
              <p:cNvPr id="44" name="平行四边形 8">
                <a:extLst>
                  <a:ext uri="{FF2B5EF4-FFF2-40B4-BE49-F238E27FC236}">
                    <a16:creationId xmlns:a16="http://schemas.microsoft.com/office/drawing/2014/main" id="{C9817629-788E-4C68-92CA-C7428682C3A0}"/>
                  </a:ext>
                </a:extLst>
              </p:cNvPr>
              <p:cNvSpPr/>
              <p:nvPr/>
            </p:nvSpPr>
            <p:spPr>
              <a:xfrm flipH="1" rot="16200000">
                <a:off x="3932139" y="1978602"/>
                <a:ext cx="889200" cy="935672"/>
              </a:xfrm>
              <a:custGeom>
                <a:gdLst>
                  <a:gd fmla="*/ 0 w 889200" name="connsiteX0"/>
                  <a:gd fmla="*/ 940436 h 940436" name="connsiteY0"/>
                  <a:gd fmla="*/ 32826 w 889200" name="connsiteX1"/>
                  <a:gd fmla="*/ 3174 h 940436" name="connsiteY1"/>
                  <a:gd fmla="*/ 807735 w 889200" name="connsiteX2"/>
                  <a:gd fmla="*/ 0 h 940436" name="connsiteY2"/>
                  <a:gd fmla="*/ 889200 w 889200" name="connsiteX3"/>
                  <a:gd fmla="*/ 940436 h 940436" name="connsiteY3"/>
                  <a:gd fmla="*/ 0 w 889200" name="connsiteX4"/>
                  <a:gd fmla="*/ 940436 h 9404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0435" w="889200">
                    <a:moveTo>
                      <a:pt x="0" y="940436"/>
                    </a:moveTo>
                    <a:lnTo>
                      <a:pt x="32826" y="3174"/>
                    </a:lnTo>
                    <a:lnTo>
                      <a:pt x="807735" y="0"/>
                    </a:lnTo>
                    <a:lnTo>
                      <a:pt x="889200" y="940436"/>
                    </a:lnTo>
                    <a:lnTo>
                      <a:pt x="0" y="940436"/>
                    </a:lnTo>
                    <a:close/>
                  </a:path>
                </a:pathLst>
              </a:custGeom>
              <a:solidFill>
                <a:srgbClr val="2C34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sp>
            <p:nvSpPr>
              <p:cNvPr id="45" name="平行四边形 8">
                <a:extLst>
                  <a:ext uri="{FF2B5EF4-FFF2-40B4-BE49-F238E27FC236}">
                    <a16:creationId xmlns:a16="http://schemas.microsoft.com/office/drawing/2014/main" id="{7CCA4281-3770-4401-B78B-CD2D05C0141A}"/>
                  </a:ext>
                </a:extLst>
              </p:cNvPr>
              <p:cNvSpPr/>
              <p:nvPr/>
            </p:nvSpPr>
            <p:spPr>
              <a:xfrm rot="5400000">
                <a:off x="4867019" y="1976220"/>
                <a:ext cx="889200" cy="940436"/>
              </a:xfrm>
              <a:custGeom>
                <a:gdLst>
                  <a:gd fmla="*/ 0 w 889200" name="connsiteX0"/>
                  <a:gd fmla="*/ 940436 h 940436" name="connsiteY0"/>
                  <a:gd fmla="*/ 32826 w 889200" name="connsiteX1"/>
                  <a:gd fmla="*/ 3174 h 940436" name="connsiteY1"/>
                  <a:gd fmla="*/ 807735 w 889200" name="connsiteX2"/>
                  <a:gd fmla="*/ 0 h 940436" name="connsiteY2"/>
                  <a:gd fmla="*/ 889200 w 889200" name="connsiteX3"/>
                  <a:gd fmla="*/ 940436 h 940436" name="connsiteY3"/>
                  <a:gd fmla="*/ 0 w 889200" name="connsiteX4"/>
                  <a:gd fmla="*/ 940436 h 9404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0435" w="889200">
                    <a:moveTo>
                      <a:pt x="0" y="940436"/>
                    </a:moveTo>
                    <a:lnTo>
                      <a:pt x="32826" y="3174"/>
                    </a:lnTo>
                    <a:lnTo>
                      <a:pt x="807735" y="0"/>
                    </a:lnTo>
                    <a:lnTo>
                      <a:pt x="889200" y="940436"/>
                    </a:lnTo>
                    <a:lnTo>
                      <a:pt x="0" y="940436"/>
                    </a:lnTo>
                    <a:close/>
                  </a:path>
                </a:pathLst>
              </a:custGeom>
              <a:gradFill>
                <a:gsLst>
                  <a:gs pos="0">
                    <a:srgbClr val="2C344B"/>
                  </a:gs>
                  <a:gs pos="100000">
                    <a:srgbClr val="2127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grpSp>
            <p:nvGrpSpPr>
              <p:cNvPr id="46" name="组合 45">
                <a:extLst>
                  <a:ext uri="{FF2B5EF4-FFF2-40B4-BE49-F238E27FC236}">
                    <a16:creationId xmlns:a16="http://schemas.microsoft.com/office/drawing/2014/main" id="{856D83C7-D040-4A67-BC70-ADFE461844B2}"/>
                  </a:ext>
                </a:extLst>
              </p:cNvPr>
              <p:cNvGrpSpPr/>
              <p:nvPr/>
            </p:nvGrpSpPr>
            <p:grpSpPr>
              <a:xfrm>
                <a:off x="3894614" y="2552700"/>
                <a:ext cx="1885635" cy="338338"/>
                <a:chOff x="3896201" y="3619501"/>
                <a:chExt cx="1885635" cy="338338"/>
              </a:xfrm>
            </p:grpSpPr>
            <p:sp>
              <p:nvSpPr>
                <p:cNvPr id="47" name="任意多边形 106">
                  <a:extLst>
                    <a:ext uri="{FF2B5EF4-FFF2-40B4-BE49-F238E27FC236}">
                      <a16:creationId xmlns:a16="http://schemas.microsoft.com/office/drawing/2014/main" id="{11E9DA7A-585F-4625-93BA-B55CFF2123E5}"/>
                    </a:ext>
                  </a:extLst>
                </p:cNvPr>
                <p:cNvSpPr/>
                <p:nvPr/>
              </p:nvSpPr>
              <p:spPr>
                <a:xfrm rot="5400000">
                  <a:off x="5142449" y="3318452"/>
                  <a:ext cx="338338" cy="940436"/>
                </a:xfrm>
                <a:custGeom>
                  <a:gdLst>
                    <a:gd fmla="*/ 0 w 338338" name="connsiteX0"/>
                    <a:gd fmla="*/ 940436 h 940436" name="connsiteY0"/>
                    <a:gd fmla="*/ 0 w 338338" name="connsiteX1"/>
                    <a:gd fmla="*/ 1053 h 940436" name="connsiteY1"/>
                    <a:gd fmla="*/ 256873 w 338338" name="connsiteX2"/>
                    <a:gd fmla="*/ 0 h 940436" name="connsiteY2"/>
                    <a:gd fmla="*/ 338338 w 338338" name="connsiteX3"/>
                    <a:gd fmla="*/ 940436 h 940436" name="connsiteY3"/>
                  </a:gdLst>
                  <a:cxnLst>
                    <a:cxn ang="0">
                      <a:pos x="connsiteX0" y="connsiteY0"/>
                    </a:cxn>
                    <a:cxn ang="0">
                      <a:pos x="connsiteX1" y="connsiteY1"/>
                    </a:cxn>
                    <a:cxn ang="0">
                      <a:pos x="connsiteX2" y="connsiteY2"/>
                    </a:cxn>
                    <a:cxn ang="0">
                      <a:pos x="connsiteX3" y="connsiteY3"/>
                    </a:cxn>
                  </a:cxnLst>
                  <a:rect b="b" l="l" r="r" t="t"/>
                  <a:pathLst>
                    <a:path h="940435" w="338338">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sp>
              <p:nvSpPr>
                <p:cNvPr id="48" name="任意多边形 107">
                  <a:extLst>
                    <a:ext uri="{FF2B5EF4-FFF2-40B4-BE49-F238E27FC236}">
                      <a16:creationId xmlns:a16="http://schemas.microsoft.com/office/drawing/2014/main" id="{3DCDD518-DDAD-465F-B94B-E20983D63F06}"/>
                    </a:ext>
                  </a:extLst>
                </p:cNvPr>
                <p:cNvSpPr/>
                <p:nvPr/>
              </p:nvSpPr>
              <p:spPr>
                <a:xfrm flipH="1" rot="16200000">
                  <a:off x="4197250" y="3318452"/>
                  <a:ext cx="338338" cy="940436"/>
                </a:xfrm>
                <a:custGeom>
                  <a:gdLst>
                    <a:gd fmla="*/ 0 w 338338" name="connsiteX0"/>
                    <a:gd fmla="*/ 940436 h 940436" name="connsiteY0"/>
                    <a:gd fmla="*/ 0 w 338338" name="connsiteX1"/>
                    <a:gd fmla="*/ 1053 h 940436" name="connsiteY1"/>
                    <a:gd fmla="*/ 256873 w 338338" name="connsiteX2"/>
                    <a:gd fmla="*/ 0 h 940436" name="connsiteY2"/>
                    <a:gd fmla="*/ 338338 w 338338" name="connsiteX3"/>
                    <a:gd fmla="*/ 940436 h 940436" name="connsiteY3"/>
                  </a:gdLst>
                  <a:cxnLst>
                    <a:cxn ang="0">
                      <a:pos x="connsiteX0" y="connsiteY0"/>
                    </a:cxn>
                    <a:cxn ang="0">
                      <a:pos x="connsiteX1" y="connsiteY1"/>
                    </a:cxn>
                    <a:cxn ang="0">
                      <a:pos x="connsiteX2" y="connsiteY2"/>
                    </a:cxn>
                    <a:cxn ang="0">
                      <a:pos x="connsiteX3" y="connsiteY3"/>
                    </a:cxn>
                  </a:cxnLst>
                  <a:rect b="b" l="l" r="r" t="t"/>
                  <a:pathLst>
                    <a:path h="940435" w="338338">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grpSp>
        </p:grpSp>
        <p:grpSp>
          <p:nvGrpSpPr>
            <p:cNvPr id="49" name="组合 48">
              <a:extLst>
                <a:ext uri="{FF2B5EF4-FFF2-40B4-BE49-F238E27FC236}">
                  <a16:creationId xmlns:a16="http://schemas.microsoft.com/office/drawing/2014/main" id="{56BA39B5-05CF-4B37-8BA8-3FB2B7ABCB18}"/>
                </a:ext>
              </a:extLst>
            </p:cNvPr>
            <p:cNvGrpSpPr/>
            <p:nvPr/>
          </p:nvGrpSpPr>
          <p:grpSpPr>
            <a:xfrm>
              <a:off x="2591731" y="2195896"/>
              <a:ext cx="1289672" cy="2353748"/>
              <a:chOff x="3897789" y="2001838"/>
              <a:chExt cx="1884048" cy="3438527"/>
            </a:xfrm>
            <a:effectLst>
              <a:outerShdw algn="t" blurRad="50800" dir="5400000" dist="25400" rotWithShape="0">
                <a:prstClr val="black">
                  <a:alpha val="40000"/>
                </a:prstClr>
              </a:outerShdw>
            </a:effectLst>
          </p:grpSpPr>
          <p:sp>
            <p:nvSpPr>
              <p:cNvPr id="50" name="任意多边形 65">
                <a:extLst>
                  <a:ext uri="{FF2B5EF4-FFF2-40B4-BE49-F238E27FC236}">
                    <a16:creationId xmlns:a16="http://schemas.microsoft.com/office/drawing/2014/main" id="{47A66490-CE08-411C-A7E8-C58EA5CF4802}"/>
                  </a:ext>
                </a:extLst>
              </p:cNvPr>
              <p:cNvSpPr/>
              <p:nvPr/>
            </p:nvSpPr>
            <p:spPr>
              <a:xfrm flipH="1" rot="16200000">
                <a:off x="2655095" y="3252470"/>
                <a:ext cx="3438526" cy="937261"/>
              </a:xfrm>
              <a:custGeom>
                <a:gdLst>
                  <a:gd fmla="*/ 0 w 3438526" name="connsiteX0"/>
                  <a:gd fmla="*/ 937261 h 937261" name="connsiteY0"/>
                  <a:gd fmla="*/ 576261 w 3438526" name="connsiteX1"/>
                  <a:gd fmla="*/ 937261 h 937261" name="connsiteY1"/>
                  <a:gd fmla="*/ 1066800 w 3438526" name="connsiteX2"/>
                  <a:gd fmla="*/ 937261 h 937261" name="connsiteY2"/>
                  <a:gd fmla="*/ 1643061 w 3438526" name="connsiteX3"/>
                  <a:gd fmla="*/ 937261 h 937261" name="connsiteY3"/>
                  <a:gd fmla="*/ 2371726 w 3438526" name="connsiteX4"/>
                  <a:gd fmla="*/ 937261 h 937261" name="connsiteY4"/>
                  <a:gd fmla="*/ 3438526 w 3438526" name="connsiteX5"/>
                  <a:gd fmla="*/ 937261 h 937261" name="connsiteY5"/>
                  <a:gd fmla="*/ 3217928 w 3438526" name="connsiteX6"/>
                  <a:gd fmla="*/ 4 h 937261" name="connsiteY6"/>
                  <a:gd fmla="*/ 1676400 w 3438526" name="connsiteX7"/>
                  <a:gd fmla="*/ 1 h 937261" name="connsiteY7"/>
                  <a:gd fmla="*/ 1676400 w 3438526" name="connsiteX8"/>
                  <a:gd fmla="*/ 0 h 937261" name="connsiteY8"/>
                  <a:gd fmla="*/ 1100139 w 3438526" name="connsiteX9"/>
                  <a:gd fmla="*/ 0 h 937261" name="connsiteY9"/>
                  <a:gd fmla="*/ 1100139 w 3438526" name="connsiteX10"/>
                  <a:gd fmla="*/ 2 h 937261" name="connsiteY10"/>
                  <a:gd fmla="*/ 609600 w 3438526" name="connsiteX11"/>
                  <a:gd fmla="*/ 1 h 937261" name="connsiteY11"/>
                  <a:gd fmla="*/ 609600 w 3438526" name="connsiteX12"/>
                  <a:gd fmla="*/ 0 h 937261" name="connsiteY12"/>
                  <a:gd fmla="*/ 33339 w 3438526" name="connsiteX13"/>
                  <a:gd fmla="*/ 0 h 937261"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937260" w="3438526">
                    <a:moveTo>
                      <a:pt x="0" y="937261"/>
                    </a:moveTo>
                    <a:lnTo>
                      <a:pt x="576261" y="937261"/>
                    </a:lnTo>
                    <a:lnTo>
                      <a:pt x="1066800" y="937261"/>
                    </a:lnTo>
                    <a:lnTo>
                      <a:pt x="1643061" y="937261"/>
                    </a:lnTo>
                    <a:lnTo>
                      <a:pt x="2371726" y="937261"/>
                    </a:lnTo>
                    <a:lnTo>
                      <a:pt x="3438526" y="937261"/>
                    </a:lnTo>
                    <a:lnTo>
                      <a:pt x="3217928" y="4"/>
                    </a:lnTo>
                    <a:lnTo>
                      <a:pt x="1676400" y="1"/>
                    </a:lnTo>
                    <a:lnTo>
                      <a:pt x="1676400" y="0"/>
                    </a:lnTo>
                    <a:lnTo>
                      <a:pt x="1100139" y="0"/>
                    </a:lnTo>
                    <a:lnTo>
                      <a:pt x="1100139" y="2"/>
                    </a:lnTo>
                    <a:lnTo>
                      <a:pt x="609600" y="1"/>
                    </a:lnTo>
                    <a:lnTo>
                      <a:pt x="609600" y="0"/>
                    </a:lnTo>
                    <a:lnTo>
                      <a:pt x="33339" y="0"/>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sp>
            <p:nvSpPr>
              <p:cNvPr id="51" name="任意多边形 66">
                <a:extLst>
                  <a:ext uri="{FF2B5EF4-FFF2-40B4-BE49-F238E27FC236}">
                    <a16:creationId xmlns:a16="http://schemas.microsoft.com/office/drawing/2014/main" id="{574F48F8-6370-4120-8D1B-C94CC199E748}"/>
                  </a:ext>
                </a:extLst>
              </p:cNvPr>
              <p:cNvSpPr/>
              <p:nvPr/>
            </p:nvSpPr>
            <p:spPr>
              <a:xfrm rot="5400000">
                <a:off x="3592355" y="3252471"/>
                <a:ext cx="3438526" cy="937261"/>
              </a:xfrm>
              <a:custGeom>
                <a:gdLst>
                  <a:gd fmla="*/ 0 w 3438526" name="connsiteX0"/>
                  <a:gd fmla="*/ 937261 h 937261" name="connsiteY0"/>
                  <a:gd fmla="*/ 33339 w 3438526" name="connsiteX1"/>
                  <a:gd fmla="*/ 0 h 937261" name="connsiteY1"/>
                  <a:gd fmla="*/ 609600 w 3438526" name="connsiteX2"/>
                  <a:gd fmla="*/ 0 h 937261" name="connsiteY2"/>
                  <a:gd fmla="*/ 609600 w 3438526" name="connsiteX3"/>
                  <a:gd fmla="*/ 1 h 937261" name="connsiteY3"/>
                  <a:gd fmla="*/ 1100139 w 3438526" name="connsiteX4"/>
                  <a:gd fmla="*/ 2 h 937261" name="connsiteY4"/>
                  <a:gd fmla="*/ 1100139 w 3438526" name="connsiteX5"/>
                  <a:gd fmla="*/ 0 h 937261" name="connsiteY5"/>
                  <a:gd fmla="*/ 1676400 w 3438526" name="connsiteX6"/>
                  <a:gd fmla="*/ 0 h 937261" name="connsiteY6"/>
                  <a:gd fmla="*/ 1676400 w 3438526" name="connsiteX7"/>
                  <a:gd fmla="*/ 1 h 937261" name="connsiteY7"/>
                  <a:gd fmla="*/ 3217928 w 3438526" name="connsiteX8"/>
                  <a:gd fmla="*/ 4 h 937261" name="connsiteY8"/>
                  <a:gd fmla="*/ 3438526 w 3438526" name="connsiteX9"/>
                  <a:gd fmla="*/ 937261 h 937261" name="connsiteY9"/>
                  <a:gd fmla="*/ 2371726 w 3438526" name="connsiteX10"/>
                  <a:gd fmla="*/ 937261 h 937261" name="connsiteY10"/>
                  <a:gd fmla="*/ 1643061 w 3438526" name="connsiteX11"/>
                  <a:gd fmla="*/ 937261 h 937261" name="connsiteY11"/>
                  <a:gd fmla="*/ 1066800 w 3438526" name="connsiteX12"/>
                  <a:gd fmla="*/ 937261 h 937261" name="connsiteY12"/>
                  <a:gd fmla="*/ 576261 w 3438526" name="connsiteX13"/>
                  <a:gd fmla="*/ 937261 h 937261"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937260" w="3438526">
                    <a:moveTo>
                      <a:pt x="0" y="937261"/>
                    </a:moveTo>
                    <a:lnTo>
                      <a:pt x="33339" y="0"/>
                    </a:lnTo>
                    <a:lnTo>
                      <a:pt x="609600" y="0"/>
                    </a:lnTo>
                    <a:lnTo>
                      <a:pt x="609600" y="1"/>
                    </a:lnTo>
                    <a:lnTo>
                      <a:pt x="1100139" y="2"/>
                    </a:lnTo>
                    <a:lnTo>
                      <a:pt x="1100139" y="0"/>
                    </a:lnTo>
                    <a:lnTo>
                      <a:pt x="1676400" y="0"/>
                    </a:lnTo>
                    <a:lnTo>
                      <a:pt x="1676400" y="1"/>
                    </a:lnTo>
                    <a:lnTo>
                      <a:pt x="3217928" y="4"/>
                    </a:lnTo>
                    <a:lnTo>
                      <a:pt x="3438526" y="937261"/>
                    </a:lnTo>
                    <a:lnTo>
                      <a:pt x="2371726" y="937261"/>
                    </a:lnTo>
                    <a:lnTo>
                      <a:pt x="1643061" y="937261"/>
                    </a:lnTo>
                    <a:lnTo>
                      <a:pt x="1066800" y="937261"/>
                    </a:lnTo>
                    <a:lnTo>
                      <a:pt x="576261"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sp>
            <p:nvSpPr>
              <p:cNvPr id="52" name="平行四边形 8">
                <a:extLst>
                  <a:ext uri="{FF2B5EF4-FFF2-40B4-BE49-F238E27FC236}">
                    <a16:creationId xmlns:a16="http://schemas.microsoft.com/office/drawing/2014/main" id="{A1891195-5F94-4595-B921-3F49B5B733E9}"/>
                  </a:ext>
                </a:extLst>
              </p:cNvPr>
              <p:cNvSpPr/>
              <p:nvPr/>
            </p:nvSpPr>
            <p:spPr>
              <a:xfrm flipH="1" rot="16200000">
                <a:off x="3928171" y="1976220"/>
                <a:ext cx="889200" cy="940436"/>
              </a:xfrm>
              <a:custGeom>
                <a:gdLst>
                  <a:gd fmla="*/ 0 w 889200" name="connsiteX0"/>
                  <a:gd fmla="*/ 940436 h 940436" name="connsiteY0"/>
                  <a:gd fmla="*/ 32826 w 889200" name="connsiteX1"/>
                  <a:gd fmla="*/ 3174 h 940436" name="connsiteY1"/>
                  <a:gd fmla="*/ 807735 w 889200" name="connsiteX2"/>
                  <a:gd fmla="*/ 0 h 940436" name="connsiteY2"/>
                  <a:gd fmla="*/ 889200 w 889200" name="connsiteX3"/>
                  <a:gd fmla="*/ 940436 h 940436" name="connsiteY3"/>
                  <a:gd fmla="*/ 0 w 889200" name="connsiteX4"/>
                  <a:gd fmla="*/ 940436 h 9404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0435" w="889200">
                    <a:moveTo>
                      <a:pt x="0" y="940436"/>
                    </a:moveTo>
                    <a:lnTo>
                      <a:pt x="32826" y="3174"/>
                    </a:lnTo>
                    <a:lnTo>
                      <a:pt x="807735" y="0"/>
                    </a:lnTo>
                    <a:lnTo>
                      <a:pt x="889200" y="940436"/>
                    </a:lnTo>
                    <a:lnTo>
                      <a:pt x="0" y="940436"/>
                    </a:lnTo>
                    <a:close/>
                  </a:path>
                </a:pathLst>
              </a:custGeom>
              <a:solidFill>
                <a:srgbClr val="2C34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sp>
            <p:nvSpPr>
              <p:cNvPr id="53" name="平行四边形 8">
                <a:extLst>
                  <a:ext uri="{FF2B5EF4-FFF2-40B4-BE49-F238E27FC236}">
                    <a16:creationId xmlns:a16="http://schemas.microsoft.com/office/drawing/2014/main" id="{A48EA39A-3480-434A-9CEB-4AFE6FEE8811}"/>
                  </a:ext>
                </a:extLst>
              </p:cNvPr>
              <p:cNvSpPr/>
              <p:nvPr/>
            </p:nvSpPr>
            <p:spPr>
              <a:xfrm rot="5400000">
                <a:off x="4867019" y="1976220"/>
                <a:ext cx="889200" cy="940436"/>
              </a:xfrm>
              <a:custGeom>
                <a:gdLst>
                  <a:gd fmla="*/ 0 w 889200" name="connsiteX0"/>
                  <a:gd fmla="*/ 940436 h 940436" name="connsiteY0"/>
                  <a:gd fmla="*/ 32826 w 889200" name="connsiteX1"/>
                  <a:gd fmla="*/ 3174 h 940436" name="connsiteY1"/>
                  <a:gd fmla="*/ 807735 w 889200" name="connsiteX2"/>
                  <a:gd fmla="*/ 0 h 940436" name="connsiteY2"/>
                  <a:gd fmla="*/ 889200 w 889200" name="connsiteX3"/>
                  <a:gd fmla="*/ 940436 h 940436" name="connsiteY3"/>
                  <a:gd fmla="*/ 0 w 889200" name="connsiteX4"/>
                  <a:gd fmla="*/ 940436 h 9404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0435" w="889200">
                    <a:moveTo>
                      <a:pt x="0" y="940436"/>
                    </a:moveTo>
                    <a:lnTo>
                      <a:pt x="32826" y="3174"/>
                    </a:lnTo>
                    <a:lnTo>
                      <a:pt x="807735" y="0"/>
                    </a:lnTo>
                    <a:lnTo>
                      <a:pt x="889200" y="940436"/>
                    </a:lnTo>
                    <a:lnTo>
                      <a:pt x="0" y="940436"/>
                    </a:lnTo>
                    <a:close/>
                  </a:path>
                </a:pathLst>
              </a:custGeom>
              <a:gradFill>
                <a:gsLst>
                  <a:gs pos="0">
                    <a:srgbClr val="2C344B"/>
                  </a:gs>
                  <a:gs pos="100000">
                    <a:srgbClr val="2127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grpSp>
            <p:nvGrpSpPr>
              <p:cNvPr id="54" name="组合 53">
                <a:extLst>
                  <a:ext uri="{FF2B5EF4-FFF2-40B4-BE49-F238E27FC236}">
                    <a16:creationId xmlns:a16="http://schemas.microsoft.com/office/drawing/2014/main" id="{0A38ECD9-B175-4FC5-A8CE-562F683BDA78}"/>
                  </a:ext>
                </a:extLst>
              </p:cNvPr>
              <p:cNvGrpSpPr/>
              <p:nvPr/>
            </p:nvGrpSpPr>
            <p:grpSpPr>
              <a:xfrm>
                <a:off x="3897789" y="2552700"/>
                <a:ext cx="1882460" cy="338338"/>
                <a:chOff x="3899376" y="3619501"/>
                <a:chExt cx="1882460" cy="338338"/>
              </a:xfrm>
            </p:grpSpPr>
            <p:sp>
              <p:nvSpPr>
                <p:cNvPr id="55" name="任意多边形 48">
                  <a:extLst>
                    <a:ext uri="{FF2B5EF4-FFF2-40B4-BE49-F238E27FC236}">
                      <a16:creationId xmlns:a16="http://schemas.microsoft.com/office/drawing/2014/main" id="{E26D475C-2556-4A12-8898-C1450CEB6837}"/>
                    </a:ext>
                  </a:extLst>
                </p:cNvPr>
                <p:cNvSpPr/>
                <p:nvPr/>
              </p:nvSpPr>
              <p:spPr>
                <a:xfrm rot="5400000">
                  <a:off x="5142449" y="3318452"/>
                  <a:ext cx="338338" cy="940436"/>
                </a:xfrm>
                <a:custGeom>
                  <a:gdLst>
                    <a:gd fmla="*/ 0 w 338338" name="connsiteX0"/>
                    <a:gd fmla="*/ 940436 h 940436" name="connsiteY0"/>
                    <a:gd fmla="*/ 0 w 338338" name="connsiteX1"/>
                    <a:gd fmla="*/ 1053 h 940436" name="connsiteY1"/>
                    <a:gd fmla="*/ 256873 w 338338" name="connsiteX2"/>
                    <a:gd fmla="*/ 0 h 940436" name="connsiteY2"/>
                    <a:gd fmla="*/ 338338 w 338338" name="connsiteX3"/>
                    <a:gd fmla="*/ 940436 h 940436" name="connsiteY3"/>
                  </a:gdLst>
                  <a:cxnLst>
                    <a:cxn ang="0">
                      <a:pos x="connsiteX0" y="connsiteY0"/>
                    </a:cxn>
                    <a:cxn ang="0">
                      <a:pos x="connsiteX1" y="connsiteY1"/>
                    </a:cxn>
                    <a:cxn ang="0">
                      <a:pos x="connsiteX2" y="connsiteY2"/>
                    </a:cxn>
                    <a:cxn ang="0">
                      <a:pos x="connsiteX3" y="connsiteY3"/>
                    </a:cxn>
                  </a:cxnLst>
                  <a:rect b="b" l="l" r="r" t="t"/>
                  <a:pathLst>
                    <a:path h="940435" w="338338">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sp>
              <p:nvSpPr>
                <p:cNvPr id="56" name="任意多边形 49">
                  <a:extLst>
                    <a:ext uri="{FF2B5EF4-FFF2-40B4-BE49-F238E27FC236}">
                      <a16:creationId xmlns:a16="http://schemas.microsoft.com/office/drawing/2014/main" id="{8356E0C5-169C-4D55-8309-489B8501B80F}"/>
                    </a:ext>
                  </a:extLst>
                </p:cNvPr>
                <p:cNvSpPr/>
                <p:nvPr/>
              </p:nvSpPr>
              <p:spPr>
                <a:xfrm flipH="1" rot="16200000">
                  <a:off x="4200425" y="3318452"/>
                  <a:ext cx="338338" cy="940436"/>
                </a:xfrm>
                <a:custGeom>
                  <a:gdLst>
                    <a:gd fmla="*/ 0 w 338338" name="connsiteX0"/>
                    <a:gd fmla="*/ 940436 h 940436" name="connsiteY0"/>
                    <a:gd fmla="*/ 0 w 338338" name="connsiteX1"/>
                    <a:gd fmla="*/ 1053 h 940436" name="connsiteY1"/>
                    <a:gd fmla="*/ 256873 w 338338" name="connsiteX2"/>
                    <a:gd fmla="*/ 0 h 940436" name="connsiteY2"/>
                    <a:gd fmla="*/ 338338 w 338338" name="connsiteX3"/>
                    <a:gd fmla="*/ 940436 h 940436" name="connsiteY3"/>
                  </a:gdLst>
                  <a:cxnLst>
                    <a:cxn ang="0">
                      <a:pos x="connsiteX0" y="connsiteY0"/>
                    </a:cxn>
                    <a:cxn ang="0">
                      <a:pos x="connsiteX1" y="connsiteY1"/>
                    </a:cxn>
                    <a:cxn ang="0">
                      <a:pos x="connsiteX2" y="connsiteY2"/>
                    </a:cxn>
                    <a:cxn ang="0">
                      <a:pos x="connsiteX3" y="connsiteY3"/>
                    </a:cxn>
                  </a:cxnLst>
                  <a:rect b="b" l="l" r="r" t="t"/>
                  <a:pathLst>
                    <a:path h="940435" w="338338">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grpSp>
        </p:grpSp>
        <p:sp>
          <p:nvSpPr>
            <p:cNvPr id="57" name="任意多边形 97">
              <a:extLst>
                <a:ext uri="{FF2B5EF4-FFF2-40B4-BE49-F238E27FC236}">
                  <a16:creationId xmlns:a16="http://schemas.microsoft.com/office/drawing/2014/main" id="{E93A3400-B5F5-4ED9-A896-50E36EBAB234}"/>
                </a:ext>
              </a:extLst>
            </p:cNvPr>
            <p:cNvSpPr/>
            <p:nvPr/>
          </p:nvSpPr>
          <p:spPr>
            <a:xfrm rot="5400000">
              <a:off x="2693854" y="3261579"/>
              <a:ext cx="2262822" cy="154318"/>
            </a:xfrm>
            <a:custGeom>
              <a:gdLst>
                <a:gd fmla="*/ 0 w 2030623" name="connsiteX0"/>
                <a:gd fmla="*/ 360697 h 360697" name="connsiteY0"/>
                <a:gd fmla="*/ 12830 w 2030623" name="connsiteX1"/>
                <a:gd fmla="*/ 0 h 360697" name="connsiteY1"/>
                <a:gd fmla="*/ 538782 w 2030623" name="connsiteX2"/>
                <a:gd fmla="*/ 0 h 360697" name="connsiteY2"/>
                <a:gd fmla="*/ 538782 w 2030623" name="connsiteX3"/>
                <a:gd fmla="*/ 1 h 360697" name="connsiteY3"/>
                <a:gd fmla="*/ 1945728 w 2030623" name="connsiteX4"/>
                <a:gd fmla="*/ 4 h 360697" name="connsiteY4"/>
                <a:gd fmla="*/ 2030623 w 2030623" name="connsiteX5"/>
                <a:gd fmla="*/ 360697 h 36069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60697" w="2030623">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Autofit/>
            </a:bodyPr>
            <a:lstStyle/>
            <a:p>
              <a:pPr algn="ctr">
                <a:defRPr/>
              </a:pPr>
              <a:endParaRPr altLang="en-US" lang="zh-CN" sz="2400">
                <a:solidFill>
                  <a:srgbClr val="2C344B"/>
                </a:solidFill>
                <a:latin typeface="Arial"/>
                <a:ea typeface="微软雅黑"/>
              </a:endParaRPr>
            </a:p>
          </p:txBody>
        </p:sp>
        <p:sp>
          <p:nvSpPr>
            <p:cNvPr id="58" name="任意多边形 98">
              <a:extLst>
                <a:ext uri="{FF2B5EF4-FFF2-40B4-BE49-F238E27FC236}">
                  <a16:creationId xmlns:a16="http://schemas.microsoft.com/office/drawing/2014/main" id="{2F077784-1717-44AB-B177-1B5FD47ABF1E}"/>
                </a:ext>
              </a:extLst>
            </p:cNvPr>
            <p:cNvSpPr/>
            <p:nvPr/>
          </p:nvSpPr>
          <p:spPr>
            <a:xfrm flipH="1" rot="16200000">
              <a:off x="4084613" y="3273009"/>
              <a:ext cx="2262822" cy="154318"/>
            </a:xfrm>
            <a:custGeom>
              <a:gdLst>
                <a:gd fmla="*/ 0 w 2030623" name="connsiteX0"/>
                <a:gd fmla="*/ 360697 h 360697" name="connsiteY0"/>
                <a:gd fmla="*/ 12830 w 2030623" name="connsiteX1"/>
                <a:gd fmla="*/ 0 h 360697" name="connsiteY1"/>
                <a:gd fmla="*/ 538782 w 2030623" name="connsiteX2"/>
                <a:gd fmla="*/ 0 h 360697" name="connsiteY2"/>
                <a:gd fmla="*/ 538782 w 2030623" name="connsiteX3"/>
                <a:gd fmla="*/ 1 h 360697" name="connsiteY3"/>
                <a:gd fmla="*/ 1945728 w 2030623" name="connsiteX4"/>
                <a:gd fmla="*/ 4 h 360697" name="connsiteY4"/>
                <a:gd fmla="*/ 2030623 w 2030623" name="connsiteX5"/>
                <a:gd fmla="*/ 360697 h 36069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60697" w="2030623">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Autofit/>
            </a:bodyPr>
            <a:lstStyle/>
            <a:p>
              <a:pPr algn="ctr">
                <a:defRPr/>
              </a:pPr>
              <a:endParaRPr altLang="en-US" lang="zh-CN" sz="2400">
                <a:solidFill>
                  <a:srgbClr val="2C344B"/>
                </a:solidFill>
                <a:latin typeface="Arial"/>
                <a:ea typeface="微软雅黑"/>
              </a:endParaRPr>
            </a:p>
          </p:txBody>
        </p:sp>
        <p:sp>
          <p:nvSpPr>
            <p:cNvPr id="59" name="任意多边形 78">
              <a:extLst>
                <a:ext uri="{FF2B5EF4-FFF2-40B4-BE49-F238E27FC236}">
                  <a16:creationId xmlns:a16="http://schemas.microsoft.com/office/drawing/2014/main" id="{98DE69A1-DD57-4235-9B32-B41C39841A3C}"/>
                </a:ext>
              </a:extLst>
            </p:cNvPr>
            <p:cNvSpPr/>
            <p:nvPr/>
          </p:nvSpPr>
          <p:spPr>
            <a:xfrm flipH="1" rot="16200000">
              <a:off x="2619224" y="2657409"/>
              <a:ext cx="3153325" cy="641576"/>
            </a:xfrm>
            <a:custGeom>
              <a:gdLst>
                <a:gd fmla="*/ 0 w 4606609" name="connsiteX0"/>
                <a:gd fmla="*/ 937262 h 937262" name="connsiteY0"/>
                <a:gd fmla="*/ 576261 w 4606609" name="connsiteX1"/>
                <a:gd fmla="*/ 937262 h 937262" name="connsiteY1"/>
                <a:gd fmla="*/ 1066800 w 4606609" name="connsiteX2"/>
                <a:gd fmla="*/ 937262 h 937262" name="connsiteY2"/>
                <a:gd fmla="*/ 1643061 w 4606609" name="connsiteX3"/>
                <a:gd fmla="*/ 937262 h 937262" name="connsiteY3"/>
                <a:gd fmla="*/ 2371726 w 4606609" name="connsiteX4"/>
                <a:gd fmla="*/ 937262 h 937262" name="connsiteY4"/>
                <a:gd fmla="*/ 3438526 w 4606609" name="connsiteX5"/>
                <a:gd fmla="*/ 937262 h 937262" name="connsiteY5"/>
                <a:gd fmla="*/ 3438526 w 4606609" name="connsiteX6"/>
                <a:gd fmla="*/ 937261 h 937262" name="connsiteY6"/>
                <a:gd fmla="*/ 3539809 w 4606609" name="connsiteX7"/>
                <a:gd fmla="*/ 937261 h 937262" name="connsiteY7"/>
                <a:gd fmla="*/ 4606609 w 4606609" name="connsiteX8"/>
                <a:gd fmla="*/ 937261 h 937262" name="connsiteY8"/>
                <a:gd fmla="*/ 4386011 w 4606609" name="connsiteX9"/>
                <a:gd fmla="*/ 4 h 937262" name="connsiteY9"/>
                <a:gd fmla="*/ 2844483 w 4606609" name="connsiteX10"/>
                <a:gd fmla="*/ 1 h 937262" name="connsiteY10"/>
                <a:gd fmla="*/ 2844483 w 4606609" name="connsiteX11"/>
                <a:gd fmla="*/ 0 h 937262" name="connsiteY11"/>
                <a:gd fmla="*/ 2268222 w 4606609" name="connsiteX12"/>
                <a:gd fmla="*/ 0 h 937262" name="connsiteY12"/>
                <a:gd fmla="*/ 2268222 w 4606609" name="connsiteX13"/>
                <a:gd fmla="*/ 2 h 937262" name="connsiteY13"/>
                <a:gd fmla="*/ 1777683 w 4606609" name="connsiteX14"/>
                <a:gd fmla="*/ 1 h 937262" name="connsiteY14"/>
                <a:gd fmla="*/ 1777683 w 4606609" name="connsiteX15"/>
                <a:gd fmla="*/ 0 h 937262" name="connsiteY15"/>
                <a:gd fmla="*/ 1201422 w 4606609" name="connsiteX16"/>
                <a:gd fmla="*/ 0 h 937262" name="connsiteY16"/>
                <a:gd fmla="*/ 1201422 w 4606609" name="connsiteX17"/>
                <a:gd fmla="*/ 1 h 937262" name="connsiteY17"/>
                <a:gd fmla="*/ 1100139 w 4606609" name="connsiteX18"/>
                <a:gd fmla="*/ 1 h 937262" name="connsiteY18"/>
                <a:gd fmla="*/ 1100139 w 4606609" name="connsiteX19"/>
                <a:gd fmla="*/ 3 h 937262" name="connsiteY19"/>
                <a:gd fmla="*/ 609600 w 4606609" name="connsiteX20"/>
                <a:gd fmla="*/ 2 h 937262" name="connsiteY20"/>
                <a:gd fmla="*/ 609600 w 4606609" name="connsiteX21"/>
                <a:gd fmla="*/ 1 h 937262" name="connsiteY21"/>
                <a:gd fmla="*/ 33339 w 4606609" name="connsiteX22"/>
                <a:gd fmla="*/ 1 h 937262"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937262" w="4606609">
                  <a:moveTo>
                    <a:pt x="0" y="937262"/>
                  </a:moveTo>
                  <a:lnTo>
                    <a:pt x="576261" y="937262"/>
                  </a:lnTo>
                  <a:lnTo>
                    <a:pt x="1066800" y="937262"/>
                  </a:lnTo>
                  <a:lnTo>
                    <a:pt x="1643061" y="937262"/>
                  </a:lnTo>
                  <a:lnTo>
                    <a:pt x="2371726" y="937262"/>
                  </a:lnTo>
                  <a:lnTo>
                    <a:pt x="3438526" y="937262"/>
                  </a:lnTo>
                  <a:lnTo>
                    <a:pt x="3438526" y="937261"/>
                  </a:lnTo>
                  <a:lnTo>
                    <a:pt x="3539809" y="937261"/>
                  </a:lnTo>
                  <a:lnTo>
                    <a:pt x="4606609" y="937261"/>
                  </a:lnTo>
                  <a:lnTo>
                    <a:pt x="4386011" y="4"/>
                  </a:lnTo>
                  <a:lnTo>
                    <a:pt x="2844483" y="1"/>
                  </a:lnTo>
                  <a:lnTo>
                    <a:pt x="2844483" y="0"/>
                  </a:lnTo>
                  <a:lnTo>
                    <a:pt x="2268222" y="0"/>
                  </a:lnTo>
                  <a:lnTo>
                    <a:pt x="2268222" y="2"/>
                  </a:lnTo>
                  <a:lnTo>
                    <a:pt x="1777683" y="1"/>
                  </a:lnTo>
                  <a:lnTo>
                    <a:pt x="1777683" y="0"/>
                  </a:lnTo>
                  <a:lnTo>
                    <a:pt x="1201422" y="0"/>
                  </a:lnTo>
                  <a:lnTo>
                    <a:pt x="1201422" y="1"/>
                  </a:lnTo>
                  <a:lnTo>
                    <a:pt x="1100139" y="1"/>
                  </a:lnTo>
                  <a:lnTo>
                    <a:pt x="1100139" y="3"/>
                  </a:lnTo>
                  <a:lnTo>
                    <a:pt x="609600" y="2"/>
                  </a:lnTo>
                  <a:lnTo>
                    <a:pt x="609600" y="1"/>
                  </a:lnTo>
                  <a:lnTo>
                    <a:pt x="33339" y="1"/>
                  </a:lnTo>
                  <a:close/>
                </a:path>
              </a:pathLst>
            </a:custGeom>
            <a:gradFill>
              <a:gsLst>
                <a:gs pos="0">
                  <a:srgbClr val="F6FAFD"/>
                </a:gs>
                <a:gs pos="100000">
                  <a:srgbClr val="FCFEFD"/>
                </a:gs>
              </a:gsLst>
              <a:lin ang="5400000" scaled="1"/>
            </a:gradFill>
            <a:ln>
              <a:noFill/>
            </a:ln>
            <a:effectLst>
              <a:outerShdw algn="t" blurRad="50800" dir="54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defRPr/>
              </a:pPr>
              <a:endParaRPr altLang="en-US" lang="zh-CN" sz="2400">
                <a:solidFill>
                  <a:srgbClr val="2C344B"/>
                </a:solidFill>
                <a:latin typeface="Arial"/>
                <a:ea typeface="微软雅黑"/>
              </a:endParaRPr>
            </a:p>
          </p:txBody>
        </p:sp>
        <p:sp>
          <p:nvSpPr>
            <p:cNvPr id="60" name="任意多边形 79">
              <a:extLst>
                <a:ext uri="{FF2B5EF4-FFF2-40B4-BE49-F238E27FC236}">
                  <a16:creationId xmlns:a16="http://schemas.microsoft.com/office/drawing/2014/main" id="{C7B5D36A-528D-4815-8ADF-B30477093F39}"/>
                </a:ext>
              </a:extLst>
            </p:cNvPr>
            <p:cNvSpPr/>
            <p:nvPr/>
          </p:nvSpPr>
          <p:spPr>
            <a:xfrm rot="5400000">
              <a:off x="3260800" y="2652193"/>
              <a:ext cx="3153325" cy="641576"/>
            </a:xfrm>
            <a:custGeom>
              <a:gdLst>
                <a:gd fmla="*/ 0 w 4606609" name="connsiteX0"/>
                <a:gd fmla="*/ 937261 h 937262" name="connsiteY0"/>
                <a:gd fmla="*/ 33339 w 4606609" name="connsiteX1"/>
                <a:gd fmla="*/ 0 h 937262" name="connsiteY1"/>
                <a:gd fmla="*/ 609600 w 4606609" name="connsiteX2"/>
                <a:gd fmla="*/ 0 h 937262" name="connsiteY2"/>
                <a:gd fmla="*/ 609600 w 4606609" name="connsiteX3"/>
                <a:gd fmla="*/ 1 h 937262" name="connsiteY3"/>
                <a:gd fmla="*/ 1100139 w 4606609" name="connsiteX4"/>
                <a:gd fmla="*/ 2 h 937262" name="connsiteY4"/>
                <a:gd fmla="*/ 1100139 w 4606609" name="connsiteX5"/>
                <a:gd fmla="*/ 0 h 937262" name="connsiteY5"/>
                <a:gd fmla="*/ 1676400 w 4606609" name="connsiteX6"/>
                <a:gd fmla="*/ 0 h 937262" name="connsiteY6"/>
                <a:gd fmla="*/ 1676400 w 4606609" name="connsiteX7"/>
                <a:gd fmla="*/ 1 h 937262" name="connsiteY7"/>
                <a:gd fmla="*/ 1777683 w 4606609" name="connsiteX8"/>
                <a:gd fmla="*/ 1 h 937262" name="connsiteY8"/>
                <a:gd fmla="*/ 1777683 w 4606609" name="connsiteX9"/>
                <a:gd fmla="*/ 1 h 937262" name="connsiteY9"/>
                <a:gd fmla="*/ 2268222 w 4606609" name="connsiteX10"/>
                <a:gd fmla="*/ 2 h 937262" name="connsiteY10"/>
                <a:gd fmla="*/ 2268222 w 4606609" name="connsiteX11"/>
                <a:gd fmla="*/ 1 h 937262" name="connsiteY11"/>
                <a:gd fmla="*/ 2844483 w 4606609" name="connsiteX12"/>
                <a:gd fmla="*/ 1 h 937262" name="connsiteY12"/>
                <a:gd fmla="*/ 2844483 w 4606609" name="connsiteX13"/>
                <a:gd fmla="*/ 2 h 937262" name="connsiteY13"/>
                <a:gd fmla="*/ 4386011 w 4606609" name="connsiteX14"/>
                <a:gd fmla="*/ 5 h 937262" name="connsiteY14"/>
                <a:gd fmla="*/ 4606609 w 4606609" name="connsiteX15"/>
                <a:gd fmla="*/ 937262 h 937262" name="connsiteY15"/>
                <a:gd fmla="*/ 3539809 w 4606609" name="connsiteX16"/>
                <a:gd fmla="*/ 937262 h 937262" name="connsiteY16"/>
                <a:gd fmla="*/ 2811144 w 4606609" name="connsiteX17"/>
                <a:gd fmla="*/ 937262 h 937262" name="connsiteY17"/>
                <a:gd fmla="*/ 2234883 w 4606609" name="connsiteX18"/>
                <a:gd fmla="*/ 937262 h 937262" name="connsiteY18"/>
                <a:gd fmla="*/ 1744344 w 4606609" name="connsiteX19"/>
                <a:gd fmla="*/ 937262 h 937262" name="connsiteY19"/>
                <a:gd fmla="*/ 1168083 w 4606609" name="connsiteX20"/>
                <a:gd fmla="*/ 937262 h 937262" name="connsiteY20"/>
                <a:gd fmla="*/ 1168083 w 4606609" name="connsiteX21"/>
                <a:gd fmla="*/ 937261 h 937262" name="connsiteY21"/>
                <a:gd fmla="*/ 1066800 w 4606609" name="connsiteX22"/>
                <a:gd fmla="*/ 937261 h 937262" name="connsiteY22"/>
                <a:gd fmla="*/ 576261 w 4606609" name="connsiteX23"/>
                <a:gd fmla="*/ 937261 h 937262"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937262" w="4606609">
                  <a:moveTo>
                    <a:pt x="0" y="937261"/>
                  </a:moveTo>
                  <a:lnTo>
                    <a:pt x="33339" y="0"/>
                  </a:lnTo>
                  <a:lnTo>
                    <a:pt x="609600" y="0"/>
                  </a:lnTo>
                  <a:lnTo>
                    <a:pt x="609600" y="1"/>
                  </a:lnTo>
                  <a:lnTo>
                    <a:pt x="1100139" y="2"/>
                  </a:lnTo>
                  <a:lnTo>
                    <a:pt x="1100139" y="0"/>
                  </a:lnTo>
                  <a:lnTo>
                    <a:pt x="1676400" y="0"/>
                  </a:lnTo>
                  <a:lnTo>
                    <a:pt x="1676400" y="1"/>
                  </a:lnTo>
                  <a:lnTo>
                    <a:pt x="1777683" y="1"/>
                  </a:lnTo>
                  <a:lnTo>
                    <a:pt x="1777683" y="1"/>
                  </a:lnTo>
                  <a:lnTo>
                    <a:pt x="2268222" y="2"/>
                  </a:lnTo>
                  <a:lnTo>
                    <a:pt x="2268222" y="1"/>
                  </a:lnTo>
                  <a:lnTo>
                    <a:pt x="2844483" y="1"/>
                  </a:lnTo>
                  <a:lnTo>
                    <a:pt x="2844483" y="2"/>
                  </a:lnTo>
                  <a:lnTo>
                    <a:pt x="4386011" y="5"/>
                  </a:lnTo>
                  <a:lnTo>
                    <a:pt x="4606609" y="937262"/>
                  </a:lnTo>
                  <a:lnTo>
                    <a:pt x="3539809" y="937262"/>
                  </a:lnTo>
                  <a:lnTo>
                    <a:pt x="2811144" y="937262"/>
                  </a:lnTo>
                  <a:lnTo>
                    <a:pt x="2234883" y="937262"/>
                  </a:lnTo>
                  <a:lnTo>
                    <a:pt x="1744344" y="937262"/>
                  </a:lnTo>
                  <a:lnTo>
                    <a:pt x="1168083" y="937262"/>
                  </a:lnTo>
                  <a:lnTo>
                    <a:pt x="1168083" y="937261"/>
                  </a:lnTo>
                  <a:lnTo>
                    <a:pt x="1066800" y="937261"/>
                  </a:lnTo>
                  <a:lnTo>
                    <a:pt x="576261" y="937261"/>
                  </a:lnTo>
                  <a:close/>
                </a:path>
              </a:pathLst>
            </a:custGeom>
            <a:gradFill>
              <a:gsLst>
                <a:gs pos="100000">
                  <a:srgbClr val="D4DAD8"/>
                </a:gs>
                <a:gs pos="0">
                  <a:srgbClr val="F3F6F9"/>
                </a:gs>
              </a:gsLst>
              <a:lin ang="5400000" scaled="1"/>
            </a:gradFill>
            <a:ln>
              <a:noFill/>
            </a:ln>
            <a:effectLst>
              <a:outerShdw algn="t" blurRad="50800" dir="54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defRPr/>
              </a:pPr>
              <a:endParaRPr altLang="en-US" lang="zh-CN" sz="2400">
                <a:solidFill>
                  <a:srgbClr val="2C344B"/>
                </a:solidFill>
                <a:latin typeface="Arial"/>
                <a:ea typeface="微软雅黑"/>
              </a:endParaRPr>
            </a:p>
          </p:txBody>
        </p:sp>
        <p:grpSp>
          <p:nvGrpSpPr>
            <p:cNvPr id="61" name="组合 60">
              <a:extLst>
                <a:ext uri="{FF2B5EF4-FFF2-40B4-BE49-F238E27FC236}">
                  <a16:creationId xmlns:a16="http://schemas.microsoft.com/office/drawing/2014/main" id="{FDD41102-56CF-44E1-93D4-67B324E4E511}"/>
                </a:ext>
              </a:extLst>
            </p:cNvPr>
            <p:cNvGrpSpPr/>
            <p:nvPr/>
          </p:nvGrpSpPr>
          <p:grpSpPr>
            <a:xfrm>
              <a:off x="3875099" y="1398682"/>
              <a:ext cx="1285104" cy="608677"/>
              <a:chOff x="5788188" y="837207"/>
              <a:chExt cx="1877375" cy="889200"/>
            </a:xfrm>
          </p:grpSpPr>
          <p:sp>
            <p:nvSpPr>
              <p:cNvPr id="62" name="平行四边形 8">
                <a:extLst>
                  <a:ext uri="{FF2B5EF4-FFF2-40B4-BE49-F238E27FC236}">
                    <a16:creationId xmlns:a16="http://schemas.microsoft.com/office/drawing/2014/main" id="{D7455B01-1C2E-49CD-99C4-A80A6DAE2338}"/>
                  </a:ext>
                </a:extLst>
              </p:cNvPr>
              <p:cNvSpPr/>
              <p:nvPr/>
            </p:nvSpPr>
            <p:spPr>
              <a:xfrm flipH="1" rot="16200000">
                <a:off x="5812218" y="813177"/>
                <a:ext cx="889200" cy="937260"/>
              </a:xfrm>
              <a:custGeom>
                <a:gdLst>
                  <a:gd fmla="*/ 0 w 889200" name="connsiteX0"/>
                  <a:gd fmla="*/ 940436 h 940436" name="connsiteY0"/>
                  <a:gd fmla="*/ 32826 w 889200" name="connsiteX1"/>
                  <a:gd fmla="*/ 3174 h 940436" name="connsiteY1"/>
                  <a:gd fmla="*/ 807735 w 889200" name="connsiteX2"/>
                  <a:gd fmla="*/ 0 h 940436" name="connsiteY2"/>
                  <a:gd fmla="*/ 889200 w 889200" name="connsiteX3"/>
                  <a:gd fmla="*/ 940436 h 940436" name="connsiteY3"/>
                  <a:gd fmla="*/ 0 w 889200" name="connsiteX4"/>
                  <a:gd fmla="*/ 940436 h 9404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0435" w="889200">
                    <a:moveTo>
                      <a:pt x="0" y="940436"/>
                    </a:moveTo>
                    <a:lnTo>
                      <a:pt x="32826" y="3174"/>
                    </a:lnTo>
                    <a:lnTo>
                      <a:pt x="807735" y="0"/>
                    </a:lnTo>
                    <a:lnTo>
                      <a:pt x="889200" y="940436"/>
                    </a:lnTo>
                    <a:lnTo>
                      <a:pt x="0" y="940436"/>
                    </a:lnTo>
                    <a:close/>
                  </a:path>
                </a:pathLst>
              </a:custGeom>
              <a:solidFill>
                <a:srgbClr val="2C34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sp>
            <p:nvSpPr>
              <p:cNvPr id="63" name="平行四边形 8">
                <a:extLst>
                  <a:ext uri="{FF2B5EF4-FFF2-40B4-BE49-F238E27FC236}">
                    <a16:creationId xmlns:a16="http://schemas.microsoft.com/office/drawing/2014/main" id="{EF250E62-9B2D-40C8-A5AD-43CE9E7B3175}"/>
                  </a:ext>
                </a:extLst>
              </p:cNvPr>
              <p:cNvSpPr/>
              <p:nvPr/>
            </p:nvSpPr>
            <p:spPr>
              <a:xfrm rot="5400000">
                <a:off x="6749475" y="810319"/>
                <a:ext cx="889200" cy="942976"/>
              </a:xfrm>
              <a:custGeom>
                <a:gdLst>
                  <a:gd fmla="*/ 0 w 889200" name="connsiteX0"/>
                  <a:gd fmla="*/ 940436 h 940436" name="connsiteY0"/>
                  <a:gd fmla="*/ 32826 w 889200" name="connsiteX1"/>
                  <a:gd fmla="*/ 3174 h 940436" name="connsiteY1"/>
                  <a:gd fmla="*/ 807735 w 889200" name="connsiteX2"/>
                  <a:gd fmla="*/ 0 h 940436" name="connsiteY2"/>
                  <a:gd fmla="*/ 889200 w 889200" name="connsiteX3"/>
                  <a:gd fmla="*/ 940436 h 940436" name="connsiteY3"/>
                  <a:gd fmla="*/ 0 w 889200" name="connsiteX4"/>
                  <a:gd fmla="*/ 940436 h 9404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0435" w="889200">
                    <a:moveTo>
                      <a:pt x="0" y="940436"/>
                    </a:moveTo>
                    <a:lnTo>
                      <a:pt x="32826" y="3174"/>
                    </a:lnTo>
                    <a:lnTo>
                      <a:pt x="807735" y="0"/>
                    </a:lnTo>
                    <a:lnTo>
                      <a:pt x="889200" y="940436"/>
                    </a:lnTo>
                    <a:lnTo>
                      <a:pt x="0" y="940436"/>
                    </a:lnTo>
                    <a:close/>
                  </a:path>
                </a:pathLst>
              </a:custGeom>
              <a:gradFill>
                <a:gsLst>
                  <a:gs pos="0">
                    <a:srgbClr val="2C344B"/>
                  </a:gs>
                  <a:gs pos="100000">
                    <a:srgbClr val="21273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400">
                  <a:solidFill>
                    <a:srgbClr val="2C344B"/>
                  </a:solidFill>
                  <a:latin typeface="Arial"/>
                  <a:ea typeface="微软雅黑"/>
                </a:endParaRPr>
              </a:p>
            </p:txBody>
          </p:sp>
        </p:grpSp>
        <p:sp>
          <p:nvSpPr>
            <p:cNvPr id="66" name="任意多边形 120">
              <a:extLst>
                <a:ext uri="{FF2B5EF4-FFF2-40B4-BE49-F238E27FC236}">
                  <a16:creationId xmlns:a16="http://schemas.microsoft.com/office/drawing/2014/main" id="{D5354D7E-85D3-43A6-B791-AB87943A2F15}"/>
                </a:ext>
              </a:extLst>
            </p:cNvPr>
            <p:cNvSpPr/>
            <p:nvPr/>
          </p:nvSpPr>
          <p:spPr>
            <a:xfrm>
              <a:off x="1950810" y="4174738"/>
              <a:ext cx="782408" cy="395551"/>
            </a:xfrm>
            <a:custGeom>
              <a:gdLst>
                <a:gd fmla="*/ 0 w 962526" name="connsiteX0"/>
                <a:gd fmla="*/ 533400 h 533400" name="connsiteY0"/>
                <a:gd fmla="*/ 962526 w 962526" name="connsiteX1"/>
                <a:gd fmla="*/ 304800 h 533400" name="connsiteY1"/>
                <a:gd fmla="*/ 12700 w 962526" name="connsiteX2"/>
                <a:gd fmla="*/ 0 h 533400" name="connsiteY2"/>
                <a:gd fmla="*/ 0 w 962526" name="connsiteX3"/>
                <a:gd fmla="*/ 533400 h 533400" name="connsiteY3"/>
              </a:gdLst>
              <a:cxnLst>
                <a:cxn ang="0">
                  <a:pos x="connsiteX0" y="connsiteY0"/>
                </a:cxn>
                <a:cxn ang="0">
                  <a:pos x="connsiteX1" y="connsiteY1"/>
                </a:cxn>
                <a:cxn ang="0">
                  <a:pos x="connsiteX2" y="connsiteY2"/>
                </a:cxn>
                <a:cxn ang="0">
                  <a:pos x="connsiteX3" y="connsiteY3"/>
                </a:cxn>
              </a:cxnLst>
              <a:rect b="b" l="l" r="r" t="t"/>
              <a:pathLst>
                <a:path h="533400" w="962526">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defRPr/>
              </a:pPr>
              <a:endParaRPr altLang="en-US" lang="zh-CN" sz="2400">
                <a:solidFill>
                  <a:srgbClr val="2C344B"/>
                </a:solidFill>
                <a:latin typeface="Arial"/>
                <a:ea typeface="微软雅黑"/>
              </a:endParaRPr>
            </a:p>
          </p:txBody>
        </p:sp>
        <p:sp>
          <p:nvSpPr>
            <p:cNvPr id="67" name="任意多边形 121">
              <a:extLst>
                <a:ext uri="{FF2B5EF4-FFF2-40B4-BE49-F238E27FC236}">
                  <a16:creationId xmlns:a16="http://schemas.microsoft.com/office/drawing/2014/main" id="{D8FDEF2C-C101-4D0C-8D3E-614D26171C56}"/>
                </a:ext>
              </a:extLst>
            </p:cNvPr>
            <p:cNvSpPr/>
            <p:nvPr/>
          </p:nvSpPr>
          <p:spPr>
            <a:xfrm>
              <a:off x="3236134" y="4174738"/>
              <a:ext cx="782408" cy="395551"/>
            </a:xfrm>
            <a:custGeom>
              <a:gdLst>
                <a:gd fmla="*/ 0 w 962526" name="connsiteX0"/>
                <a:gd fmla="*/ 533400 h 533400" name="connsiteY0"/>
                <a:gd fmla="*/ 962526 w 962526" name="connsiteX1"/>
                <a:gd fmla="*/ 304800 h 533400" name="connsiteY1"/>
                <a:gd fmla="*/ 12700 w 962526" name="connsiteX2"/>
                <a:gd fmla="*/ 0 h 533400" name="connsiteY2"/>
                <a:gd fmla="*/ 0 w 962526" name="connsiteX3"/>
                <a:gd fmla="*/ 533400 h 533400" name="connsiteY3"/>
              </a:gdLst>
              <a:cxnLst>
                <a:cxn ang="0">
                  <a:pos x="connsiteX0" y="connsiteY0"/>
                </a:cxn>
                <a:cxn ang="0">
                  <a:pos x="connsiteX1" y="connsiteY1"/>
                </a:cxn>
                <a:cxn ang="0">
                  <a:pos x="connsiteX2" y="connsiteY2"/>
                </a:cxn>
                <a:cxn ang="0">
                  <a:pos x="connsiteX3" y="connsiteY3"/>
                </a:cxn>
              </a:cxnLst>
              <a:rect b="b" l="l" r="r" t="t"/>
              <a:pathLst>
                <a:path h="533400" w="962526">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defRPr/>
              </a:pPr>
              <a:endParaRPr altLang="en-US" lang="zh-CN" sz="2400">
                <a:solidFill>
                  <a:srgbClr val="2C344B"/>
                </a:solidFill>
                <a:latin typeface="Arial"/>
                <a:ea typeface="微软雅黑"/>
              </a:endParaRPr>
            </a:p>
          </p:txBody>
        </p:sp>
        <p:sp>
          <p:nvSpPr>
            <p:cNvPr id="68" name="任意多边形 122">
              <a:extLst>
                <a:ext uri="{FF2B5EF4-FFF2-40B4-BE49-F238E27FC236}">
                  <a16:creationId xmlns:a16="http://schemas.microsoft.com/office/drawing/2014/main" id="{93248836-815E-449C-9256-8DD3A7FDD43D}"/>
                </a:ext>
              </a:extLst>
            </p:cNvPr>
            <p:cNvSpPr/>
            <p:nvPr/>
          </p:nvSpPr>
          <p:spPr>
            <a:xfrm>
              <a:off x="4515366" y="4174738"/>
              <a:ext cx="782408" cy="395551"/>
            </a:xfrm>
            <a:custGeom>
              <a:gdLst>
                <a:gd fmla="*/ 0 w 962526" name="connsiteX0"/>
                <a:gd fmla="*/ 533400 h 533400" name="connsiteY0"/>
                <a:gd fmla="*/ 962526 w 962526" name="connsiteX1"/>
                <a:gd fmla="*/ 304800 h 533400" name="connsiteY1"/>
                <a:gd fmla="*/ 12700 w 962526" name="connsiteX2"/>
                <a:gd fmla="*/ 0 h 533400" name="connsiteY2"/>
                <a:gd fmla="*/ 0 w 962526" name="connsiteX3"/>
                <a:gd fmla="*/ 533400 h 533400" name="connsiteY3"/>
              </a:gdLst>
              <a:cxnLst>
                <a:cxn ang="0">
                  <a:pos x="connsiteX0" y="connsiteY0"/>
                </a:cxn>
                <a:cxn ang="0">
                  <a:pos x="connsiteX1" y="connsiteY1"/>
                </a:cxn>
                <a:cxn ang="0">
                  <a:pos x="connsiteX2" y="connsiteY2"/>
                </a:cxn>
                <a:cxn ang="0">
                  <a:pos x="connsiteX3" y="connsiteY3"/>
                </a:cxn>
              </a:cxnLst>
              <a:rect b="b" l="l" r="r" t="t"/>
              <a:pathLst>
                <a:path h="533400" w="962526">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defRPr/>
              </a:pPr>
              <a:endParaRPr altLang="en-US" lang="zh-CN" sz="2400">
                <a:solidFill>
                  <a:srgbClr val="2C344B"/>
                </a:solidFill>
                <a:latin typeface="Arial"/>
                <a:ea typeface="微软雅黑"/>
              </a:endParaRPr>
            </a:p>
          </p:txBody>
        </p:sp>
        <p:sp>
          <p:nvSpPr>
            <p:cNvPr id="69" name="任意多边形 123">
              <a:extLst>
                <a:ext uri="{FF2B5EF4-FFF2-40B4-BE49-F238E27FC236}">
                  <a16:creationId xmlns:a16="http://schemas.microsoft.com/office/drawing/2014/main" id="{D04BB147-1ED5-4933-982D-846875AADA60}"/>
                </a:ext>
              </a:extLst>
            </p:cNvPr>
            <p:cNvSpPr/>
            <p:nvPr/>
          </p:nvSpPr>
          <p:spPr>
            <a:xfrm>
              <a:off x="5782435" y="4174738"/>
              <a:ext cx="782408" cy="395551"/>
            </a:xfrm>
            <a:custGeom>
              <a:gdLst>
                <a:gd fmla="*/ 0 w 962526" name="connsiteX0"/>
                <a:gd fmla="*/ 533400 h 533400" name="connsiteY0"/>
                <a:gd fmla="*/ 962526 w 962526" name="connsiteX1"/>
                <a:gd fmla="*/ 304800 h 533400" name="connsiteY1"/>
                <a:gd fmla="*/ 12700 w 962526" name="connsiteX2"/>
                <a:gd fmla="*/ 0 h 533400" name="connsiteY2"/>
                <a:gd fmla="*/ 0 w 962526" name="connsiteX3"/>
                <a:gd fmla="*/ 533400 h 533400" name="connsiteY3"/>
              </a:gdLst>
              <a:cxnLst>
                <a:cxn ang="0">
                  <a:pos x="connsiteX0" y="connsiteY0"/>
                </a:cxn>
                <a:cxn ang="0">
                  <a:pos x="connsiteX1" y="connsiteY1"/>
                </a:cxn>
                <a:cxn ang="0">
                  <a:pos x="connsiteX2" y="connsiteY2"/>
                </a:cxn>
                <a:cxn ang="0">
                  <a:pos x="connsiteX3" y="connsiteY3"/>
                </a:cxn>
              </a:cxnLst>
              <a:rect b="b" l="l" r="r" t="t"/>
              <a:pathLst>
                <a:path h="533400" w="962526">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defRPr/>
              </a:pPr>
              <a:endParaRPr altLang="en-US" lang="zh-CN" sz="2400">
                <a:solidFill>
                  <a:srgbClr val="2C344B"/>
                </a:solidFill>
                <a:latin typeface="Arial"/>
                <a:ea typeface="微软雅黑"/>
              </a:endParaRPr>
            </a:p>
          </p:txBody>
        </p:sp>
        <p:sp>
          <p:nvSpPr>
            <p:cNvPr id="70" name="任意多边形 124">
              <a:extLst>
                <a:ext uri="{FF2B5EF4-FFF2-40B4-BE49-F238E27FC236}">
                  <a16:creationId xmlns:a16="http://schemas.microsoft.com/office/drawing/2014/main" id="{28754A2C-00A2-4806-B411-EF139EF5F53C}"/>
                </a:ext>
              </a:extLst>
            </p:cNvPr>
            <p:cNvSpPr/>
            <p:nvPr/>
          </p:nvSpPr>
          <p:spPr>
            <a:xfrm>
              <a:off x="7057333" y="4174738"/>
              <a:ext cx="782408" cy="395551"/>
            </a:xfrm>
            <a:custGeom>
              <a:gdLst>
                <a:gd fmla="*/ 0 w 962526" name="connsiteX0"/>
                <a:gd fmla="*/ 533400 h 533400" name="connsiteY0"/>
                <a:gd fmla="*/ 962526 w 962526" name="connsiteX1"/>
                <a:gd fmla="*/ 304800 h 533400" name="connsiteY1"/>
                <a:gd fmla="*/ 12700 w 962526" name="connsiteX2"/>
                <a:gd fmla="*/ 0 h 533400" name="connsiteY2"/>
                <a:gd fmla="*/ 0 w 962526" name="connsiteX3"/>
                <a:gd fmla="*/ 533400 h 533400" name="connsiteY3"/>
              </a:gdLst>
              <a:cxnLst>
                <a:cxn ang="0">
                  <a:pos x="connsiteX0" y="connsiteY0"/>
                </a:cxn>
                <a:cxn ang="0">
                  <a:pos x="connsiteX1" y="connsiteY1"/>
                </a:cxn>
                <a:cxn ang="0">
                  <a:pos x="connsiteX2" y="connsiteY2"/>
                </a:cxn>
                <a:cxn ang="0">
                  <a:pos x="connsiteX3" y="connsiteY3"/>
                </a:cxn>
              </a:cxnLst>
              <a:rect b="b" l="l" r="r" t="t"/>
              <a:pathLst>
                <a:path h="533400" w="962526">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defRPr/>
              </a:pPr>
              <a:endParaRPr altLang="en-US" lang="zh-CN" sz="2400">
                <a:solidFill>
                  <a:srgbClr val="2C344B"/>
                </a:solidFill>
                <a:latin typeface="Arial"/>
                <a:ea typeface="微软雅黑"/>
              </a:endParaRPr>
            </a:p>
          </p:txBody>
        </p:sp>
        <p:sp>
          <p:nvSpPr>
            <p:cNvPr id="71" name="Freeform 987">
              <a:extLst>
                <a:ext uri="{FF2B5EF4-FFF2-40B4-BE49-F238E27FC236}">
                  <a16:creationId xmlns:a16="http://schemas.microsoft.com/office/drawing/2014/main" id="{8C8D1CC1-0C50-4B43-94C2-E3C2E065F1F2}"/>
                </a:ext>
              </a:extLst>
            </p:cNvPr>
            <p:cNvSpPr>
              <a:spLocks noEditPoints="1"/>
            </p:cNvSpPr>
            <p:nvPr/>
          </p:nvSpPr>
          <p:spPr bwMode="auto">
            <a:xfrm>
              <a:off x="2749739" y="3382236"/>
              <a:ext cx="336423" cy="541156"/>
            </a:xfrm>
            <a:custGeom>
              <a:gdLst>
                <a:gd fmla="*/ 133 w 205" name="T0"/>
                <a:gd fmla="*/ 170 h 331" name="T1"/>
                <a:gd fmla="*/ 148 w 205" name="T2"/>
                <a:gd fmla="*/ 126 h 331" name="T3"/>
                <a:gd fmla="*/ 148 w 205" name="T4"/>
                <a:gd fmla="*/ 110 h 331" name="T5"/>
                <a:gd fmla="*/ 48 w 205" name="T6"/>
                <a:gd fmla="*/ 118 h 331" name="T7"/>
                <a:gd fmla="*/ 71 w 205" name="T8"/>
                <a:gd fmla="*/ 126 h 331" name="T9"/>
                <a:gd fmla="*/ 39 w 205" name="T10"/>
                <a:gd fmla="*/ 224 h 331" name="T11"/>
                <a:gd fmla="*/ 44 w 205" name="T12"/>
                <a:gd fmla="*/ 331 h 331" name="T13"/>
                <a:gd fmla="*/ 205 w 205" name="T14"/>
                <a:gd fmla="*/ 298 h 331" name="T15"/>
                <a:gd fmla="*/ 161 w 205" name="T16"/>
                <a:gd fmla="*/ 315 h 331" name="T17"/>
                <a:gd fmla="*/ 16 w 205" name="T18"/>
                <a:gd fmla="*/ 298 h 331" name="T19"/>
                <a:gd fmla="*/ 87 w 205" name="T20"/>
                <a:gd fmla="*/ 170 h 331" name="T21"/>
                <a:gd fmla="*/ 117 w 205" name="T22"/>
                <a:gd fmla="*/ 126 h 331" name="T23"/>
                <a:gd fmla="*/ 153 w 205" name="T24"/>
                <a:gd fmla="*/ 234 h 331" name="T25"/>
                <a:gd fmla="*/ 161 w 205" name="T26"/>
                <a:gd fmla="*/ 315 h 331" name="T27"/>
                <a:gd fmla="*/ 121 w 205" name="T28"/>
                <a:gd fmla="*/ 262 h 331" name="T29"/>
                <a:gd fmla="*/ 101 w 205" name="T30"/>
                <a:gd fmla="*/ 258 h 331" name="T31"/>
                <a:gd fmla="*/ 63 w 205" name="T32"/>
                <a:gd fmla="*/ 263 h 331" name="T33"/>
                <a:gd fmla="*/ 48 w 205" name="T34"/>
                <a:gd fmla="*/ 259 h 331" name="T35"/>
                <a:gd fmla="*/ 24 w 205" name="T36"/>
                <a:gd fmla="*/ 298 h 331" name="T37"/>
                <a:gd fmla="*/ 161 w 205" name="T38"/>
                <a:gd fmla="*/ 307 h 331" name="T39"/>
                <a:gd fmla="*/ 167 w 205" name="T40"/>
                <a:gd fmla="*/ 266 h 331" name="T41"/>
                <a:gd fmla="*/ 165 w 205" name="T42"/>
                <a:gd fmla="*/ 264 h 331" name="T43"/>
                <a:gd fmla="*/ 144 w 205" name="T44"/>
                <a:gd fmla="*/ 248 h 331" name="T45"/>
                <a:gd fmla="*/ 124 w 205" name="T46"/>
                <a:gd fmla="*/ 23 h 331" name="T47"/>
                <a:gd fmla="*/ 124 w 205" name="T48"/>
                <a:gd fmla="*/ 0 h 331" name="T49"/>
                <a:gd fmla="*/ 124 w 205" name="T50"/>
                <a:gd fmla="*/ 23 h 331" name="T51"/>
                <a:gd fmla="*/ 91 w 205" name="T52"/>
                <a:gd fmla="*/ 49 h 331" name="T53"/>
                <a:gd fmla="*/ 74 w 205" name="T54"/>
                <a:gd fmla="*/ 32 h 331" name="T55"/>
                <a:gd fmla="*/ 58 w 205" name="T56"/>
                <a:gd fmla="*/ 49 h 331" name="T57"/>
                <a:gd fmla="*/ 68 w 205" name="T58"/>
                <a:gd fmla="*/ 43 h 331" name="T59"/>
                <a:gd fmla="*/ 80 w 205" name="T60"/>
                <a:gd fmla="*/ 43 h 331" name="T61"/>
                <a:gd fmla="*/ 74 w 205" name="T62"/>
                <a:gd fmla="*/ 57 h 331" name="T63"/>
                <a:gd fmla="*/ 68 w 205" name="T64"/>
                <a:gd fmla="*/ 43 h 331" name="T65"/>
                <a:gd fmla="*/ 92 w 205" name="T66"/>
                <a:gd fmla="*/ 102 h 331" name="T67"/>
                <a:gd fmla="*/ 98 w 205" name="T68"/>
                <a:gd fmla="*/ 82 h 331" name="T69"/>
                <a:gd fmla="*/ 129 w 205" name="T70"/>
                <a:gd fmla="*/ 82 h 331" name="T71"/>
                <a:gd fmla="*/ 134 w 205" name="T72"/>
                <a:gd fmla="*/ 102 h 331" name="T73"/>
                <a:gd fmla="*/ 143 w 205" name="T74"/>
                <a:gd fmla="*/ 97 h 331" name="T75"/>
                <a:gd fmla="*/ 113 w 205" name="T76"/>
                <a:gd fmla="*/ 68 h 331" name="T77"/>
                <a:gd fmla="*/ 84 w 205" name="T78"/>
                <a:gd fmla="*/ 97 h 33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31" w="205">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gradFill>
              <a:gsLst>
                <a:gs pos="0">
                  <a:srgbClr val="2C344B"/>
                </a:gs>
                <a:gs pos="100000">
                  <a:srgbClr val="21273E"/>
                </a:gs>
              </a:gsLst>
              <a:lin ang="0" scaled="0"/>
            </a:gradFill>
            <a:ln>
              <a:noFill/>
            </a:ln>
            <a:effectLst>
              <a:reflection algn="bl" blurRad="25400" dir="5400000" endPos="51000" rotWithShape="0" stA="52000" sy="-100000"/>
            </a:effectLst>
          </p:spPr>
          <p:txBody>
            <a:bodyPr anchor="t" anchorCtr="0" bIns="45720" compatLnSpc="1" lIns="91440" numCol="1" rIns="91440" tIns="45720" vert="horz" wrap="square">
              <a:prstTxWarp prst="textNoShape">
                <a:avLst/>
              </a:prstTxWarp>
            </a:bodyPr>
            <a:lstStyle/>
            <a:p>
              <a:pPr>
                <a:defRPr/>
              </a:pPr>
              <a:endParaRPr altLang="en-US" lang="zh-CN" sz="2400">
                <a:solidFill>
                  <a:srgbClr val="2C344B"/>
                </a:solidFill>
                <a:latin typeface="Arial"/>
                <a:ea typeface="微软雅黑"/>
              </a:endParaRPr>
            </a:p>
          </p:txBody>
        </p:sp>
        <p:sp>
          <p:nvSpPr>
            <p:cNvPr id="72" name="Freeform 975">
              <a:extLst>
                <a:ext uri="{FF2B5EF4-FFF2-40B4-BE49-F238E27FC236}">
                  <a16:creationId xmlns:a16="http://schemas.microsoft.com/office/drawing/2014/main" id="{38D31409-E4ED-48AE-95AB-C6BA0BC9DE3A}"/>
                </a:ext>
              </a:extLst>
            </p:cNvPr>
            <p:cNvSpPr>
              <a:spLocks noEditPoints="1"/>
            </p:cNvSpPr>
            <p:nvPr/>
          </p:nvSpPr>
          <p:spPr bwMode="auto">
            <a:xfrm>
              <a:off x="4028794" y="2891844"/>
              <a:ext cx="320060" cy="395260"/>
            </a:xfrm>
            <a:custGeom>
              <a:gdLst>
                <a:gd fmla="*/ 120 w 349" name="T0"/>
                <a:gd fmla="*/ 0 h 431" name="T1"/>
                <a:gd fmla="*/ 117 w 349" name="T2"/>
                <a:gd fmla="*/ 3 h 431" name="T3"/>
                <a:gd fmla="*/ 2 w 349" name="T4"/>
                <a:gd fmla="*/ 117 h 431" name="T5"/>
                <a:gd fmla="*/ 0 w 349" name="T6"/>
                <a:gd fmla="*/ 120 h 431" name="T7"/>
                <a:gd fmla="*/ 0 w 349" name="T8"/>
                <a:gd fmla="*/ 431 h 431" name="T9"/>
                <a:gd fmla="*/ 349 w 349" name="T10"/>
                <a:gd fmla="*/ 431 h 431" name="T11"/>
                <a:gd fmla="*/ 349 w 349" name="T12"/>
                <a:gd fmla="*/ 0 h 431" name="T13"/>
                <a:gd fmla="*/ 120 w 349" name="T14"/>
                <a:gd fmla="*/ 0 h 431" name="T15"/>
                <a:gd fmla="*/ 114 w 349" name="T16"/>
                <a:gd fmla="*/ 37 h 431" name="T17"/>
                <a:gd fmla="*/ 114 w 349" name="T18"/>
                <a:gd fmla="*/ 114 h 431" name="T19"/>
                <a:gd fmla="*/ 37 w 349" name="T20"/>
                <a:gd fmla="*/ 114 h 431" name="T21"/>
                <a:gd fmla="*/ 114 w 349" name="T22"/>
                <a:gd fmla="*/ 37 h 431" name="T23"/>
                <a:gd fmla="*/ 328 w 349" name="T24"/>
                <a:gd fmla="*/ 410 h 431" name="T25"/>
                <a:gd fmla="*/ 20 w 349" name="T26"/>
                <a:gd fmla="*/ 410 h 431" name="T27"/>
                <a:gd fmla="*/ 20 w 349" name="T28"/>
                <a:gd fmla="*/ 136 h 431" name="T29"/>
                <a:gd fmla="*/ 135 w 349" name="T30"/>
                <a:gd fmla="*/ 136 h 431" name="T31"/>
                <a:gd fmla="*/ 135 w 349" name="T32"/>
                <a:gd fmla="*/ 22 h 431" name="T33"/>
                <a:gd fmla="*/ 328 w 349" name="T34"/>
                <a:gd fmla="*/ 22 h 431" name="T35"/>
                <a:gd fmla="*/ 328 w 349" name="T36"/>
                <a:gd fmla="*/ 410 h 431" name="T37"/>
                <a:gd fmla="*/ 75 w 349" name="T38"/>
                <a:gd fmla="*/ 317 h 431" name="T39"/>
                <a:gd fmla="*/ 145 w 349" name="T40"/>
                <a:gd fmla="*/ 249 h 431" name="T41"/>
                <a:gd fmla="*/ 187 w 349" name="T42"/>
                <a:gd fmla="*/ 290 h 431" name="T43"/>
                <a:gd fmla="*/ 300 w 349" name="T44"/>
                <a:gd fmla="*/ 178 h 431" name="T45"/>
                <a:gd fmla="*/ 285 w 349" name="T46"/>
                <a:gd fmla="*/ 163 h 431" name="T47"/>
                <a:gd fmla="*/ 187 w 349" name="T48"/>
                <a:gd fmla="*/ 259 h 431" name="T49"/>
                <a:gd fmla="*/ 152 w 349" name="T50"/>
                <a:gd fmla="*/ 225 h 431" name="T51"/>
                <a:gd fmla="*/ 145 w 349" name="T52"/>
                <a:gd fmla="*/ 218 h 431" name="T53"/>
                <a:gd fmla="*/ 138 w 349" name="T54"/>
                <a:gd fmla="*/ 225 h 431" name="T55"/>
                <a:gd fmla="*/ 60 w 349" name="T56"/>
                <a:gd fmla="*/ 302 h 431" name="T57"/>
                <a:gd fmla="*/ 75 w 349" name="T58"/>
                <a:gd fmla="*/ 317 h 43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31" w="349">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gradFill>
              <a:gsLst>
                <a:gs pos="0">
                  <a:srgbClr val="2C344B"/>
                </a:gs>
                <a:gs pos="100000">
                  <a:srgbClr val="21273E"/>
                </a:gs>
              </a:gsLst>
              <a:lin ang="0" scaled="0"/>
            </a:gradFill>
            <a:ln>
              <a:noFill/>
            </a:ln>
            <a:effectLst>
              <a:reflection algn="bl" blurRad="25400" dir="5400000" endPos="51000" rotWithShape="0" stA="52000" sy="-100000"/>
            </a:effectLst>
          </p:spPr>
          <p:txBody>
            <a:bodyPr anchor="t" anchorCtr="0" bIns="45720" compatLnSpc="1" lIns="91440" numCol="1" rIns="91440" tIns="45720" vert="horz" wrap="square">
              <a:prstTxWarp prst="textNoShape">
                <a:avLst/>
              </a:prstTxWarp>
            </a:bodyPr>
            <a:lstStyle/>
            <a:p>
              <a:pPr>
                <a:defRPr/>
              </a:pPr>
              <a:endParaRPr altLang="en-US" lang="zh-CN" sz="2400">
                <a:solidFill>
                  <a:srgbClr val="2C344B"/>
                </a:solidFill>
                <a:latin typeface="Arial"/>
                <a:ea typeface="微软雅黑"/>
              </a:endParaRPr>
            </a:p>
          </p:txBody>
        </p:sp>
        <p:sp>
          <p:nvSpPr>
            <p:cNvPr id="73" name="Freeform 979">
              <a:extLst>
                <a:ext uri="{FF2B5EF4-FFF2-40B4-BE49-F238E27FC236}">
                  <a16:creationId xmlns:a16="http://schemas.microsoft.com/office/drawing/2014/main" id="{F68E5758-BEEF-457B-923B-02EB4DFFBD50}"/>
                </a:ext>
              </a:extLst>
            </p:cNvPr>
            <p:cNvSpPr>
              <a:spLocks noEditPoints="1"/>
            </p:cNvSpPr>
            <p:nvPr/>
          </p:nvSpPr>
          <p:spPr bwMode="auto">
            <a:xfrm>
              <a:off x="5251402" y="3540316"/>
              <a:ext cx="440060" cy="393524"/>
            </a:xfrm>
            <a:custGeom>
              <a:gdLst>
                <a:gd fmla="*/ 242 w 364" name="T0"/>
                <a:gd fmla="*/ 177 h 326" name="T1"/>
                <a:gd fmla="*/ 202 w 364" name="T2"/>
                <a:gd fmla="*/ 142 h 326" name="T3"/>
                <a:gd fmla="*/ 188 w 364" name="T4"/>
                <a:gd fmla="*/ 100 h 326" name="T5"/>
                <a:gd fmla="*/ 135 w 364" name="T6"/>
                <a:gd fmla="*/ 104 h 326" name="T7"/>
                <a:gd fmla="*/ 95 w 364" name="T8"/>
                <a:gd fmla="*/ 84 h 326" name="T9"/>
                <a:gd fmla="*/ 60 w 364" name="T10"/>
                <a:gd fmla="*/ 124 h 326" name="T11"/>
                <a:gd fmla="*/ 18 w 364" name="T12"/>
                <a:gd fmla="*/ 138 h 326" name="T13"/>
                <a:gd fmla="*/ 22 w 364" name="T14"/>
                <a:gd fmla="*/ 191 h 326" name="T15"/>
                <a:gd fmla="*/ 2 w 364" name="T16"/>
                <a:gd fmla="*/ 231 h 326" name="T17"/>
                <a:gd fmla="*/ 42 w 364" name="T18"/>
                <a:gd fmla="*/ 266 h 326" name="T19"/>
                <a:gd fmla="*/ 56 w 364" name="T20"/>
                <a:gd fmla="*/ 308 h 326" name="T21"/>
                <a:gd fmla="*/ 109 w 364" name="T22"/>
                <a:gd fmla="*/ 304 h 326" name="T23"/>
                <a:gd fmla="*/ 149 w 364" name="T24"/>
                <a:gd fmla="*/ 324 h 326" name="T25"/>
                <a:gd fmla="*/ 184 w 364" name="T26"/>
                <a:gd fmla="*/ 283 h 326" name="T27"/>
                <a:gd fmla="*/ 226 w 364" name="T28"/>
                <a:gd fmla="*/ 270 h 326" name="T29"/>
                <a:gd fmla="*/ 222 w 364" name="T30"/>
                <a:gd fmla="*/ 216 h 326" name="T31"/>
                <a:gd fmla="*/ 127 w 364" name="T32"/>
                <a:gd fmla="*/ 280 h 326" name="T33"/>
                <a:gd fmla="*/ 117 w 364" name="T34"/>
                <a:gd fmla="*/ 127 h 326" name="T35"/>
                <a:gd fmla="*/ 127 w 364" name="T36"/>
                <a:gd fmla="*/ 280 h 326" name="T37"/>
                <a:gd fmla="*/ 364 w 364" name="T38"/>
                <a:gd fmla="*/ 90 h 326" name="T39"/>
                <a:gd fmla="*/ 348 w 364" name="T40"/>
                <a:gd fmla="*/ 66 h 326" name="T41"/>
                <a:gd fmla="*/ 345 w 364" name="T42"/>
                <a:gd fmla="*/ 29 h 326" name="T43"/>
                <a:gd fmla="*/ 316 w 364" name="T44"/>
                <a:gd fmla="*/ 24 h 326" name="T45"/>
                <a:gd fmla="*/ 289 w 364" name="T46"/>
                <a:gd fmla="*/ 0 h 326" name="T47"/>
                <a:gd fmla="*/ 264 w 364" name="T48"/>
                <a:gd fmla="*/ 16 h 326" name="T49"/>
                <a:gd fmla="*/ 228 w 364" name="T50"/>
                <a:gd fmla="*/ 19 h 326" name="T51"/>
                <a:gd fmla="*/ 222 w 364" name="T52"/>
                <a:gd fmla="*/ 48 h 326" name="T53"/>
                <a:gd fmla="*/ 198 w 364" name="T54"/>
                <a:gd fmla="*/ 75 h 326" name="T55"/>
                <a:gd fmla="*/ 215 w 364" name="T56"/>
                <a:gd fmla="*/ 100 h 326" name="T57"/>
                <a:gd fmla="*/ 217 w 364" name="T58"/>
                <a:gd fmla="*/ 136 h 326" name="T59"/>
                <a:gd fmla="*/ 247 w 364" name="T60"/>
                <a:gd fmla="*/ 142 h 326" name="T61"/>
                <a:gd fmla="*/ 274 w 364" name="T62"/>
                <a:gd fmla="*/ 166 h 326" name="T63"/>
                <a:gd fmla="*/ 299 w 364" name="T64"/>
                <a:gd fmla="*/ 149 h 326" name="T65"/>
                <a:gd fmla="*/ 335 w 364" name="T66"/>
                <a:gd fmla="*/ 147 h 326" name="T67"/>
                <a:gd fmla="*/ 340 w 364" name="T68"/>
                <a:gd fmla="*/ 117 h 326" name="T69"/>
                <a:gd fmla="*/ 285 w 364" name="T70"/>
                <a:gd fmla="*/ 135 h 326" name="T71"/>
                <a:gd fmla="*/ 278 w 364" name="T72"/>
                <a:gd fmla="*/ 31 h 326" name="T73"/>
                <a:gd fmla="*/ 285 w 364" name="T74"/>
                <a:gd fmla="*/ 135 h 32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26" w="364">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adFill>
              <a:gsLst>
                <a:gs pos="0">
                  <a:srgbClr val="2C344B"/>
                </a:gs>
                <a:gs pos="100000">
                  <a:srgbClr val="21273E"/>
                </a:gs>
              </a:gsLst>
              <a:lin ang="0" scaled="0"/>
            </a:gradFill>
            <a:ln>
              <a:noFill/>
            </a:ln>
            <a:effectLst>
              <a:reflection algn="bl" blurRad="25400" dir="5400000" endPos="51000" rotWithShape="0" stA="52000" sy="-100000"/>
            </a:effectLst>
          </p:spPr>
          <p:txBody>
            <a:bodyPr anchor="t" anchorCtr="0" bIns="45720" compatLnSpc="1" lIns="91440" numCol="1" rIns="91440" tIns="45720" vert="horz" wrap="square">
              <a:prstTxWarp prst="textNoShape">
                <a:avLst/>
              </a:prstTxWarp>
            </a:bodyPr>
            <a:lstStyle/>
            <a:p>
              <a:pPr>
                <a:defRPr/>
              </a:pPr>
              <a:endParaRPr altLang="en-US" lang="zh-CN" sz="2400">
                <a:solidFill>
                  <a:srgbClr val="2C344B"/>
                </a:solidFill>
                <a:latin typeface="Arial"/>
                <a:ea typeface="微软雅黑"/>
              </a:endParaRPr>
            </a:p>
          </p:txBody>
        </p:sp>
        <p:sp>
          <p:nvSpPr>
            <p:cNvPr id="74" name="Freeform 983">
              <a:extLst>
                <a:ext uri="{FF2B5EF4-FFF2-40B4-BE49-F238E27FC236}">
                  <a16:creationId xmlns:a16="http://schemas.microsoft.com/office/drawing/2014/main" id="{F6BD7B97-1796-46B5-B7ED-A7991646E414}"/>
                </a:ext>
              </a:extLst>
            </p:cNvPr>
            <p:cNvSpPr>
              <a:spLocks noEditPoints="1"/>
            </p:cNvSpPr>
            <p:nvPr/>
          </p:nvSpPr>
          <p:spPr bwMode="auto">
            <a:xfrm>
              <a:off x="1407756" y="3714487"/>
              <a:ext cx="407171" cy="417764"/>
            </a:xfrm>
            <a:custGeom>
              <a:gdLst>
                <a:gd fmla="*/ 116 w 232" name="T0"/>
                <a:gd fmla="*/ 88 h 239" name="T1"/>
                <a:gd fmla="*/ 84 w 232" name="T2"/>
                <a:gd fmla="*/ 119 h 239" name="T3"/>
                <a:gd fmla="*/ 116 w 232" name="T4"/>
                <a:gd fmla="*/ 151 h 239" name="T5"/>
                <a:gd fmla="*/ 148 w 232" name="T6"/>
                <a:gd fmla="*/ 119 h 239" name="T7"/>
                <a:gd fmla="*/ 116 w 232" name="T8"/>
                <a:gd fmla="*/ 88 h 239" name="T9"/>
                <a:gd fmla="*/ 49 w 232" name="T10"/>
                <a:gd fmla="*/ 197 h 239" name="T11"/>
                <a:gd fmla="*/ 44 w 232" name="T12"/>
                <a:gd fmla="*/ 191 h 239" name="T13"/>
                <a:gd fmla="*/ 14 w 232" name="T14"/>
                <a:gd fmla="*/ 119 h 239" name="T15"/>
                <a:gd fmla="*/ 93 w 232" name="T16"/>
                <a:gd fmla="*/ 20 h 239" name="T17"/>
                <a:gd fmla="*/ 90 w 232" name="T18"/>
                <a:gd fmla="*/ 7 h 239" name="T19"/>
                <a:gd fmla="*/ 0 w 232" name="T20"/>
                <a:gd fmla="*/ 119 h 239" name="T21"/>
                <a:gd fmla="*/ 34 w 232" name="T22"/>
                <a:gd fmla="*/ 201 h 239" name="T23"/>
                <a:gd fmla="*/ 44 w 232" name="T24"/>
                <a:gd fmla="*/ 210 h 239" name="T25"/>
                <a:gd fmla="*/ 34 w 232" name="T26"/>
                <a:gd fmla="*/ 239 h 239" name="T27"/>
                <a:gd fmla="*/ 116 w 232" name="T28"/>
                <a:gd fmla="*/ 228 h 239" name="T29"/>
                <a:gd fmla="*/ 60 w 232" name="T30"/>
                <a:gd fmla="*/ 167 h 239" name="T31"/>
                <a:gd fmla="*/ 49 w 232" name="T32"/>
                <a:gd fmla="*/ 197 h 239" name="T33"/>
                <a:gd fmla="*/ 188 w 232" name="T34"/>
                <a:gd fmla="*/ 29 h 239" name="T35"/>
                <a:gd fmla="*/ 198 w 232" name="T36"/>
                <a:gd fmla="*/ 0 h 239" name="T37"/>
                <a:gd fmla="*/ 116 w 232" name="T38"/>
                <a:gd fmla="*/ 10 h 239" name="T39"/>
                <a:gd fmla="*/ 172 w 232" name="T40"/>
                <a:gd fmla="*/ 72 h 239" name="T41"/>
                <a:gd fmla="*/ 183 w 232" name="T42"/>
                <a:gd fmla="*/ 42 h 239" name="T43"/>
                <a:gd fmla="*/ 218 w 232" name="T44"/>
                <a:gd fmla="*/ 119 h 239" name="T45"/>
                <a:gd fmla="*/ 188 w 232" name="T46"/>
                <a:gd fmla="*/ 191 h 239" name="T47"/>
                <a:gd fmla="*/ 139 w 232" name="T48"/>
                <a:gd fmla="*/ 219 h 239" name="T49"/>
                <a:gd fmla="*/ 142 w 232" name="T50"/>
                <a:gd fmla="*/ 232 h 239" name="T51"/>
                <a:gd fmla="*/ 198 w 232" name="T52"/>
                <a:gd fmla="*/ 201 h 239" name="T53"/>
                <a:gd fmla="*/ 232 w 232" name="T54"/>
                <a:gd fmla="*/ 119 h 239" name="T55"/>
                <a:gd fmla="*/ 188 w 232" name="T56"/>
                <a:gd fmla="*/ 29 h 23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39" w="231">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gradFill>
              <a:gsLst>
                <a:gs pos="0">
                  <a:srgbClr val="2C344B"/>
                </a:gs>
                <a:gs pos="100000">
                  <a:srgbClr val="21273E"/>
                </a:gs>
              </a:gsLst>
              <a:lin ang="0" scaled="0"/>
            </a:gradFill>
            <a:ln>
              <a:noFill/>
            </a:ln>
            <a:effectLst>
              <a:reflection algn="bl" blurRad="25400" dir="5400000" endPos="51000" rotWithShape="0" stA="52000" sy="-100000"/>
            </a:effectLst>
          </p:spPr>
          <p:txBody>
            <a:bodyPr anchor="t" anchorCtr="0" bIns="45720" compatLnSpc="1" lIns="91440" numCol="1" rIns="91440" tIns="45720" vert="horz" wrap="square">
              <a:prstTxWarp prst="textNoShape">
                <a:avLst/>
              </a:prstTxWarp>
            </a:bodyPr>
            <a:lstStyle/>
            <a:p>
              <a:pPr>
                <a:defRPr/>
              </a:pPr>
              <a:endParaRPr altLang="en-US" lang="zh-CN" sz="2400">
                <a:solidFill>
                  <a:srgbClr val="2C344B"/>
                </a:solidFill>
                <a:latin typeface="Arial"/>
                <a:ea typeface="微软雅黑"/>
              </a:endParaRPr>
            </a:p>
          </p:txBody>
        </p:sp>
        <p:grpSp>
          <p:nvGrpSpPr>
            <p:cNvPr id="75" name="Group 17">
              <a:extLst>
                <a:ext uri="{FF2B5EF4-FFF2-40B4-BE49-F238E27FC236}">
                  <a16:creationId xmlns:a16="http://schemas.microsoft.com/office/drawing/2014/main" id="{403DB7CE-1785-4943-ABFA-BF14C3C7359D}"/>
                </a:ext>
              </a:extLst>
            </p:cNvPr>
            <p:cNvGrpSpPr>
              <a:grpSpLocks noChangeAspect="1"/>
            </p:cNvGrpSpPr>
            <p:nvPr/>
          </p:nvGrpSpPr>
          <p:grpSpPr>
            <a:xfrm>
              <a:off x="6630043" y="3784358"/>
              <a:ext cx="312956" cy="335939"/>
              <a:chOff x="231" y="1205"/>
              <a:chExt cx="640" cy="687"/>
            </a:xfrm>
            <a:solidFill>
              <a:srgbClr val="063D54"/>
            </a:solidFill>
            <a:effectLst>
              <a:reflection algn="bl" blurRad="25400" dir="5400000" endPos="51000" rotWithShape="0" stA="52000" sy="-100000"/>
            </a:effectLst>
          </p:grpSpPr>
          <p:sp>
            <p:nvSpPr>
              <p:cNvPr id="76" name="Freeform 18">
                <a:extLst>
                  <a:ext uri="{FF2B5EF4-FFF2-40B4-BE49-F238E27FC236}">
                    <a16:creationId xmlns:a16="http://schemas.microsoft.com/office/drawing/2014/main" id="{32067F18-F334-4D01-93ED-6033D3695F81}"/>
                  </a:ext>
                </a:extLst>
              </p:cNvPr>
              <p:cNvSpPr/>
              <p:nvPr/>
            </p:nvSpPr>
            <p:spPr bwMode="auto">
              <a:xfrm>
                <a:off x="231" y="1205"/>
                <a:ext cx="499" cy="687"/>
              </a:xfrm>
              <a:custGeom>
                <a:gdLst>
                  <a:gd fmla="*/ 442 w 499" name="T0"/>
                  <a:gd fmla="*/ 629 h 687" name="T1"/>
                  <a:gd fmla="*/ 57 w 499" name="T2"/>
                  <a:gd fmla="*/ 629 h 687" name="T3"/>
                  <a:gd fmla="*/ 57 w 499" name="T4"/>
                  <a:gd fmla="*/ 200 h 687" name="T5"/>
                  <a:gd fmla="*/ 200 w 499" name="T6"/>
                  <a:gd fmla="*/ 200 h 687" name="T7"/>
                  <a:gd fmla="*/ 200 w 499" name="T8"/>
                  <a:gd fmla="*/ 57 h 687" name="T9"/>
                  <a:gd fmla="*/ 442 w 499" name="T10"/>
                  <a:gd fmla="*/ 57 h 687" name="T11"/>
                  <a:gd fmla="*/ 442 w 499" name="T12"/>
                  <a:gd fmla="*/ 116 h 687" name="T13"/>
                  <a:gd fmla="*/ 494 w 499" name="T14"/>
                  <a:gd fmla="*/ 64 h 687" name="T15"/>
                  <a:gd fmla="*/ 499 w 499" name="T16"/>
                  <a:gd fmla="*/ 59 h 687" name="T17"/>
                  <a:gd fmla="*/ 499 w 499" name="T18"/>
                  <a:gd fmla="*/ 0 h 687" name="T19"/>
                  <a:gd fmla="*/ 143 w 499" name="T20"/>
                  <a:gd fmla="*/ 0 h 687" name="T21"/>
                  <a:gd fmla="*/ 143 w 499" name="T22"/>
                  <a:gd fmla="*/ 0 h 687" name="T23"/>
                  <a:gd fmla="*/ 0 w 499" name="T24"/>
                  <a:gd fmla="*/ 143 h 687" name="T25"/>
                  <a:gd fmla="*/ 0 w 499" name="T26"/>
                  <a:gd fmla="*/ 687 h 687" name="T27"/>
                  <a:gd fmla="*/ 499 w 499" name="T28"/>
                  <a:gd fmla="*/ 687 h 687" name="T29"/>
                  <a:gd fmla="*/ 499 w 499" name="T30"/>
                  <a:gd fmla="*/ 429 h 687" name="T31"/>
                  <a:gd fmla="*/ 442 w 499" name="T32"/>
                  <a:gd fmla="*/ 486 h 687" name="T33"/>
                  <a:gd fmla="*/ 442 w 499" name="T34"/>
                  <a:gd fmla="*/ 629 h 68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87" w="499">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adFill>
                <a:gsLst>
                  <a:gs pos="0">
                    <a:srgbClr val="2C344B"/>
                  </a:gs>
                  <a:gs pos="100000">
                    <a:srgbClr val="21273E"/>
                  </a:gs>
                </a:gsLst>
                <a:lin ang="0" scaled="0"/>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a:defRPr/>
                </a:pPr>
                <a:endParaRPr altLang="en-US" lang="zh-CN" sz="2400">
                  <a:solidFill>
                    <a:srgbClr val="2C344B"/>
                  </a:solidFill>
                  <a:latin typeface="Arial"/>
                  <a:ea typeface="微软雅黑"/>
                </a:endParaRPr>
              </a:p>
            </p:txBody>
          </p:sp>
          <p:sp>
            <p:nvSpPr>
              <p:cNvPr id="77" name="Freeform 19">
                <a:extLst>
                  <a:ext uri="{FF2B5EF4-FFF2-40B4-BE49-F238E27FC236}">
                    <a16:creationId xmlns:a16="http://schemas.microsoft.com/office/drawing/2014/main" id="{F2EBCEA1-CA23-421B-A02A-28EE95547700}"/>
                  </a:ext>
                </a:extLst>
              </p:cNvPr>
              <p:cNvSpPr>
                <a:spLocks noEditPoints="1"/>
              </p:cNvSpPr>
              <p:nvPr/>
            </p:nvSpPr>
            <p:spPr bwMode="auto">
              <a:xfrm>
                <a:off x="436" y="1310"/>
                <a:ext cx="435" cy="431"/>
              </a:xfrm>
              <a:custGeom>
                <a:gdLst>
                  <a:gd fmla="*/ 50 w 435" name="T0"/>
                  <a:gd fmla="*/ 279 h 431" name="T1"/>
                  <a:gd fmla="*/ 50 w 435" name="T2"/>
                  <a:gd fmla="*/ 279 h 431" name="T3"/>
                  <a:gd fmla="*/ 50 w 435" name="T4"/>
                  <a:gd fmla="*/ 279 h 431" name="T5"/>
                  <a:gd fmla="*/ 50 w 435" name="T6"/>
                  <a:gd fmla="*/ 279 h 431" name="T7"/>
                  <a:gd fmla="*/ 0 w 435" name="T8"/>
                  <a:gd fmla="*/ 431 h 431" name="T9"/>
                  <a:gd fmla="*/ 155 w 435" name="T10"/>
                  <a:gd fmla="*/ 381 h 431" name="T11"/>
                  <a:gd fmla="*/ 155 w 435" name="T12"/>
                  <a:gd fmla="*/ 381 h 431" name="T13"/>
                  <a:gd fmla="*/ 155 w 435" name="T14"/>
                  <a:gd fmla="*/ 381 h 431" name="T15"/>
                  <a:gd fmla="*/ 155 w 435" name="T16"/>
                  <a:gd fmla="*/ 381 h 431" name="T17"/>
                  <a:gd fmla="*/ 435 w 435" name="T18"/>
                  <a:gd fmla="*/ 102 h 431" name="T19"/>
                  <a:gd fmla="*/ 330 w 435" name="T20"/>
                  <a:gd fmla="*/ 0 h 431" name="T21"/>
                  <a:gd fmla="*/ 50 w 435" name="T22"/>
                  <a:gd fmla="*/ 279 h 431" name="T23"/>
                  <a:gd fmla="*/ 50 w 435" name="T24"/>
                  <a:gd fmla="*/ 279 h 431" name="T25"/>
                  <a:gd fmla="*/ 141 w 435" name="T26"/>
                  <a:gd fmla="*/ 360 h 431" name="T27"/>
                  <a:gd fmla="*/ 38 w 435" name="T28"/>
                  <a:gd fmla="*/ 396 h 431" name="T29"/>
                  <a:gd fmla="*/ 72 w 435" name="T30"/>
                  <a:gd fmla="*/ 291 h 431" name="T31"/>
                  <a:gd fmla="*/ 141 w 435" name="T32"/>
                  <a:gd fmla="*/ 360 h 43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31" w="435">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pPr>
                  <a:defRPr/>
                </a:pPr>
                <a:endParaRPr altLang="en-US" lang="zh-CN" sz="2400">
                  <a:solidFill>
                    <a:srgbClr val="2C344B"/>
                  </a:solidFill>
                  <a:latin typeface="Arial"/>
                  <a:ea typeface="微软雅黑"/>
                </a:endParaRPr>
              </a:p>
            </p:txBody>
          </p:sp>
        </p:grpSp>
        <p:grpSp>
          <p:nvGrpSpPr>
            <p:cNvPr id="78" name="组合 77">
              <a:extLst>
                <a:ext uri="{FF2B5EF4-FFF2-40B4-BE49-F238E27FC236}">
                  <a16:creationId xmlns:a16="http://schemas.microsoft.com/office/drawing/2014/main" id="{172F9702-7BC1-469F-9538-ADFB3EDAE926}"/>
                </a:ext>
              </a:extLst>
            </p:cNvPr>
            <p:cNvGrpSpPr/>
            <p:nvPr/>
          </p:nvGrpSpPr>
          <p:grpSpPr>
            <a:xfrm>
              <a:off x="1979236" y="3603813"/>
              <a:ext cx="596102" cy="632286"/>
              <a:chOff x="2391028" y="4677759"/>
              <a:chExt cx="870829" cy="923689"/>
            </a:xfrm>
            <a:scene3d>
              <a:camera prst="orthographicFront">
                <a:rot lat="20820000" lon="1800000" rev="0"/>
              </a:camera>
              <a:lightRig dir="t" rig="threePt"/>
            </a:scene3d>
          </p:grpSpPr>
          <p:sp>
            <p:nvSpPr>
              <p:cNvPr id="79" name="文本框 78">
                <a:extLst>
                  <a:ext uri="{FF2B5EF4-FFF2-40B4-BE49-F238E27FC236}">
                    <a16:creationId xmlns:a16="http://schemas.microsoft.com/office/drawing/2014/main" id="{E95C306A-97B3-4CFB-9150-3FBB718AA1F0}"/>
                  </a:ext>
                </a:extLst>
              </p:cNvPr>
              <p:cNvSpPr txBox="1"/>
              <p:nvPr/>
            </p:nvSpPr>
            <p:spPr>
              <a:xfrm>
                <a:off x="2587311" y="4807291"/>
                <a:ext cx="529316" cy="786477"/>
              </a:xfrm>
              <a:prstGeom prst="rect">
                <a:avLst/>
              </a:prstGeom>
              <a:noFill/>
            </p:spPr>
            <p:txBody>
              <a:bodyPr rtlCol="0" wrap="square">
                <a:spAutoFit/>
              </a:bodyPr>
              <a:lstStyle/>
              <a:p>
                <a:pPr algn="ctr">
                  <a:defRPr/>
                </a:pPr>
                <a:r>
                  <a:rPr altLang="zh-CN" lang="en-US" sz="3200">
                    <a:solidFill>
                      <a:srgbClr val="2C344B"/>
                    </a:solidFill>
                    <a:latin charset="-122" panose="020b0600000000000000" pitchFamily="34" typeface="Hiragino Sans GB W6"/>
                    <a:ea charset="-122" panose="020b0600000000000000" pitchFamily="34" typeface="Hiragino Sans GB W6"/>
                  </a:rPr>
                  <a:t>A</a:t>
                </a:r>
              </a:p>
            </p:txBody>
          </p:sp>
          <p:sp>
            <p:nvSpPr>
              <p:cNvPr id="80" name="文本框 79">
                <a:extLst>
                  <a:ext uri="{FF2B5EF4-FFF2-40B4-BE49-F238E27FC236}">
                    <a16:creationId xmlns:a16="http://schemas.microsoft.com/office/drawing/2014/main" id="{0E7163B9-E8BD-48F9-934A-6ED89FA6385B}"/>
                  </a:ext>
                </a:extLst>
              </p:cNvPr>
              <p:cNvSpPr txBox="1"/>
              <p:nvPr/>
            </p:nvSpPr>
            <p:spPr>
              <a:xfrm>
                <a:off x="2391028" y="4677759"/>
                <a:ext cx="870829" cy="538116"/>
              </a:xfrm>
              <a:prstGeom prst="rect">
                <a:avLst/>
              </a:prstGeom>
              <a:noFill/>
            </p:spPr>
            <p:txBody>
              <a:bodyPr rtlCol="0" wrap="square">
                <a:spAutoFit/>
              </a:bodyPr>
              <a:lstStyle/>
              <a:p>
                <a:pPr algn="ctr">
                  <a:defRPr/>
                </a:pPr>
                <a:r>
                  <a:rPr altLang="zh-CN" lang="en-US" sz="1000">
                    <a:solidFill>
                      <a:srgbClr val="2C344B"/>
                    </a:solidFill>
                    <a:latin charset="-122" panose="020b0600000000000000" pitchFamily="34" typeface="Hiragino Sans GB W6"/>
                    <a:ea charset="-122" panose="020b0600000000000000" pitchFamily="34" typeface="Hiragino Sans GB W6"/>
                  </a:rPr>
                  <a:t>OPTION</a:t>
                </a:r>
              </a:p>
            </p:txBody>
          </p:sp>
        </p:grpSp>
        <p:grpSp>
          <p:nvGrpSpPr>
            <p:cNvPr id="81" name="组合 80">
              <a:extLst>
                <a:ext uri="{FF2B5EF4-FFF2-40B4-BE49-F238E27FC236}">
                  <a16:creationId xmlns:a16="http://schemas.microsoft.com/office/drawing/2014/main" id="{B7570C92-FFE2-4BCC-AE3C-08A3A5AA9E23}"/>
                </a:ext>
              </a:extLst>
            </p:cNvPr>
            <p:cNvGrpSpPr/>
            <p:nvPr/>
          </p:nvGrpSpPr>
          <p:grpSpPr>
            <a:xfrm>
              <a:off x="3264871" y="2909472"/>
              <a:ext cx="596102" cy="632286"/>
              <a:chOff x="2391028" y="4677759"/>
              <a:chExt cx="870829" cy="923689"/>
            </a:xfrm>
            <a:scene3d>
              <a:camera prst="orthographicFront">
                <a:rot lat="20820000" lon="1800000" rev="0"/>
              </a:camera>
              <a:lightRig dir="t" rig="threePt"/>
            </a:scene3d>
          </p:grpSpPr>
          <p:sp>
            <p:nvSpPr>
              <p:cNvPr id="82" name="文本框 81">
                <a:extLst>
                  <a:ext uri="{FF2B5EF4-FFF2-40B4-BE49-F238E27FC236}">
                    <a16:creationId xmlns:a16="http://schemas.microsoft.com/office/drawing/2014/main" id="{4044817F-BD05-49D1-A02F-CC0830A9F646}"/>
                  </a:ext>
                </a:extLst>
              </p:cNvPr>
              <p:cNvSpPr txBox="1"/>
              <p:nvPr/>
            </p:nvSpPr>
            <p:spPr>
              <a:xfrm>
                <a:off x="2587310" y="4807292"/>
                <a:ext cx="529316" cy="786477"/>
              </a:xfrm>
              <a:prstGeom prst="rect">
                <a:avLst/>
              </a:prstGeom>
              <a:noFill/>
            </p:spPr>
            <p:txBody>
              <a:bodyPr rtlCol="0" wrap="square">
                <a:spAutoFit/>
              </a:bodyPr>
              <a:lstStyle/>
              <a:p>
                <a:pPr algn="ctr">
                  <a:defRPr/>
                </a:pPr>
                <a:r>
                  <a:rPr altLang="zh-CN" lang="en-US" sz="3200">
                    <a:solidFill>
                      <a:srgbClr val="2C344B"/>
                    </a:solidFill>
                    <a:latin charset="-122" panose="020b0600000000000000" pitchFamily="34" typeface="Hiragino Sans GB W6"/>
                    <a:ea charset="-122" panose="020b0600000000000000" pitchFamily="34" typeface="Hiragino Sans GB W6"/>
                  </a:rPr>
                  <a:t>B</a:t>
                </a:r>
              </a:p>
            </p:txBody>
          </p:sp>
          <p:sp>
            <p:nvSpPr>
              <p:cNvPr id="83" name="文本框 82">
                <a:extLst>
                  <a:ext uri="{FF2B5EF4-FFF2-40B4-BE49-F238E27FC236}">
                    <a16:creationId xmlns:a16="http://schemas.microsoft.com/office/drawing/2014/main" id="{4A8ED858-5B50-454E-8933-664D5A76D2C6}"/>
                  </a:ext>
                </a:extLst>
              </p:cNvPr>
              <p:cNvSpPr txBox="1"/>
              <p:nvPr/>
            </p:nvSpPr>
            <p:spPr>
              <a:xfrm>
                <a:off x="2391028" y="4677759"/>
                <a:ext cx="870829" cy="538116"/>
              </a:xfrm>
              <a:prstGeom prst="rect">
                <a:avLst/>
              </a:prstGeom>
              <a:noFill/>
            </p:spPr>
            <p:txBody>
              <a:bodyPr rtlCol="0" wrap="square">
                <a:spAutoFit/>
              </a:bodyPr>
              <a:lstStyle/>
              <a:p>
                <a:pPr algn="ctr">
                  <a:defRPr/>
                </a:pPr>
                <a:r>
                  <a:rPr altLang="zh-CN" lang="en-US" sz="1000">
                    <a:solidFill>
                      <a:srgbClr val="2C344B"/>
                    </a:solidFill>
                    <a:latin charset="-122" panose="020b0600000000000000" pitchFamily="34" typeface="Hiragino Sans GB W6"/>
                    <a:ea charset="-122" panose="020b0600000000000000" pitchFamily="34" typeface="Hiragino Sans GB W6"/>
                  </a:rPr>
                  <a:t>OPTION</a:t>
                </a:r>
              </a:p>
            </p:txBody>
          </p:sp>
        </p:grpSp>
        <p:grpSp>
          <p:nvGrpSpPr>
            <p:cNvPr id="84" name="组合 83">
              <a:extLst>
                <a:ext uri="{FF2B5EF4-FFF2-40B4-BE49-F238E27FC236}">
                  <a16:creationId xmlns:a16="http://schemas.microsoft.com/office/drawing/2014/main" id="{A6E90359-82BE-43E9-95D5-91A57C4E4CE4}"/>
                </a:ext>
              </a:extLst>
            </p:cNvPr>
            <p:cNvGrpSpPr/>
            <p:nvPr/>
          </p:nvGrpSpPr>
          <p:grpSpPr>
            <a:xfrm>
              <a:off x="4543360" y="2143386"/>
              <a:ext cx="596102" cy="632286"/>
              <a:chOff x="2391028" y="4677759"/>
              <a:chExt cx="870829" cy="923689"/>
            </a:xfrm>
            <a:scene3d>
              <a:camera prst="orthographicFront">
                <a:rot lat="20820000" lon="1800000" rev="0"/>
              </a:camera>
              <a:lightRig dir="t" rig="threePt"/>
            </a:scene3d>
          </p:grpSpPr>
          <p:sp>
            <p:nvSpPr>
              <p:cNvPr id="85" name="文本框 84">
                <a:extLst>
                  <a:ext uri="{FF2B5EF4-FFF2-40B4-BE49-F238E27FC236}">
                    <a16:creationId xmlns:a16="http://schemas.microsoft.com/office/drawing/2014/main" id="{A7D9EA8C-E03B-46CF-938E-0BCB5937C9D4}"/>
                  </a:ext>
                </a:extLst>
              </p:cNvPr>
              <p:cNvSpPr txBox="1"/>
              <p:nvPr/>
            </p:nvSpPr>
            <p:spPr>
              <a:xfrm>
                <a:off x="2587310" y="4807291"/>
                <a:ext cx="529316" cy="786477"/>
              </a:xfrm>
              <a:prstGeom prst="rect">
                <a:avLst/>
              </a:prstGeom>
              <a:noFill/>
            </p:spPr>
            <p:txBody>
              <a:bodyPr rtlCol="0" wrap="square">
                <a:spAutoFit/>
              </a:bodyPr>
              <a:lstStyle/>
              <a:p>
                <a:pPr algn="ctr">
                  <a:defRPr/>
                </a:pPr>
                <a:r>
                  <a:rPr altLang="zh-CN" lang="en-US" sz="3200">
                    <a:solidFill>
                      <a:srgbClr val="2C344B"/>
                    </a:solidFill>
                    <a:latin charset="-122" panose="020b0600000000000000" pitchFamily="34" typeface="Hiragino Sans GB W6"/>
                    <a:ea charset="-122" panose="020b0600000000000000" pitchFamily="34" typeface="Hiragino Sans GB W6"/>
                  </a:rPr>
                  <a:t>C</a:t>
                </a:r>
              </a:p>
            </p:txBody>
          </p:sp>
          <p:sp>
            <p:nvSpPr>
              <p:cNvPr id="86" name="文本框 85">
                <a:extLst>
                  <a:ext uri="{FF2B5EF4-FFF2-40B4-BE49-F238E27FC236}">
                    <a16:creationId xmlns:a16="http://schemas.microsoft.com/office/drawing/2014/main" id="{C12F4AEB-0B2F-4C62-A2E6-B364C74B0837}"/>
                  </a:ext>
                </a:extLst>
              </p:cNvPr>
              <p:cNvSpPr txBox="1"/>
              <p:nvPr/>
            </p:nvSpPr>
            <p:spPr>
              <a:xfrm>
                <a:off x="2391028" y="4677759"/>
                <a:ext cx="870829" cy="538116"/>
              </a:xfrm>
              <a:prstGeom prst="rect">
                <a:avLst/>
              </a:prstGeom>
              <a:noFill/>
            </p:spPr>
            <p:txBody>
              <a:bodyPr rtlCol="0" wrap="square">
                <a:spAutoFit/>
              </a:bodyPr>
              <a:lstStyle/>
              <a:p>
                <a:pPr algn="ctr">
                  <a:defRPr/>
                </a:pPr>
                <a:r>
                  <a:rPr altLang="zh-CN" lang="en-US" sz="1000">
                    <a:solidFill>
                      <a:srgbClr val="2C344B"/>
                    </a:solidFill>
                    <a:latin charset="-122" panose="020b0600000000000000" pitchFamily="34" typeface="Hiragino Sans GB W6"/>
                    <a:ea charset="-122" panose="020b0600000000000000" pitchFamily="34" typeface="Hiragino Sans GB W6"/>
                  </a:rPr>
                  <a:t>OPTION</a:t>
                </a:r>
              </a:p>
            </p:txBody>
          </p:sp>
        </p:grpSp>
        <p:grpSp>
          <p:nvGrpSpPr>
            <p:cNvPr id="87" name="组合 86">
              <a:extLst>
                <a:ext uri="{FF2B5EF4-FFF2-40B4-BE49-F238E27FC236}">
                  <a16:creationId xmlns:a16="http://schemas.microsoft.com/office/drawing/2014/main" id="{E39BDEE6-108E-4D52-8F78-23D2F6DDE1E7}"/>
                </a:ext>
              </a:extLst>
            </p:cNvPr>
            <p:cNvGrpSpPr/>
            <p:nvPr/>
          </p:nvGrpSpPr>
          <p:grpSpPr>
            <a:xfrm>
              <a:off x="5818759" y="2900969"/>
              <a:ext cx="596102" cy="632286"/>
              <a:chOff x="2391028" y="4677759"/>
              <a:chExt cx="870829" cy="923689"/>
            </a:xfrm>
            <a:scene3d>
              <a:camera prst="orthographicFront">
                <a:rot lat="20820000" lon="1800000" rev="0"/>
              </a:camera>
              <a:lightRig dir="t" rig="threePt"/>
            </a:scene3d>
          </p:grpSpPr>
          <p:sp>
            <p:nvSpPr>
              <p:cNvPr id="88" name="文本框 87">
                <a:extLst>
                  <a:ext uri="{FF2B5EF4-FFF2-40B4-BE49-F238E27FC236}">
                    <a16:creationId xmlns:a16="http://schemas.microsoft.com/office/drawing/2014/main" id="{6C7C5BB5-63C1-4CB5-8E5D-2167BAE071FF}"/>
                  </a:ext>
                </a:extLst>
              </p:cNvPr>
              <p:cNvSpPr txBox="1"/>
              <p:nvPr/>
            </p:nvSpPr>
            <p:spPr>
              <a:xfrm>
                <a:off x="2587311" y="4807292"/>
                <a:ext cx="529316" cy="786477"/>
              </a:xfrm>
              <a:prstGeom prst="rect">
                <a:avLst/>
              </a:prstGeom>
              <a:noFill/>
            </p:spPr>
            <p:txBody>
              <a:bodyPr rtlCol="0" wrap="square">
                <a:spAutoFit/>
              </a:bodyPr>
              <a:lstStyle/>
              <a:p>
                <a:pPr algn="ctr">
                  <a:defRPr/>
                </a:pPr>
                <a:r>
                  <a:rPr altLang="zh-CN" lang="en-US" sz="3200">
                    <a:solidFill>
                      <a:srgbClr val="2C344B"/>
                    </a:solidFill>
                    <a:latin charset="-122" panose="020b0600000000000000" pitchFamily="34" typeface="Hiragino Sans GB W6"/>
                    <a:ea charset="-122" panose="020b0600000000000000" pitchFamily="34" typeface="Hiragino Sans GB W6"/>
                  </a:rPr>
                  <a:t>D</a:t>
                </a:r>
              </a:p>
            </p:txBody>
          </p:sp>
          <p:sp>
            <p:nvSpPr>
              <p:cNvPr id="89" name="文本框 88">
                <a:extLst>
                  <a:ext uri="{FF2B5EF4-FFF2-40B4-BE49-F238E27FC236}">
                    <a16:creationId xmlns:a16="http://schemas.microsoft.com/office/drawing/2014/main" id="{D38C8394-B41C-4EF4-A05C-08011D89A456}"/>
                  </a:ext>
                </a:extLst>
              </p:cNvPr>
              <p:cNvSpPr txBox="1"/>
              <p:nvPr/>
            </p:nvSpPr>
            <p:spPr>
              <a:xfrm>
                <a:off x="2391027" y="4677759"/>
                <a:ext cx="870829" cy="538116"/>
              </a:xfrm>
              <a:prstGeom prst="rect">
                <a:avLst/>
              </a:prstGeom>
              <a:noFill/>
            </p:spPr>
            <p:txBody>
              <a:bodyPr rtlCol="0" wrap="square">
                <a:spAutoFit/>
              </a:bodyPr>
              <a:lstStyle/>
              <a:p>
                <a:pPr algn="ctr">
                  <a:defRPr/>
                </a:pPr>
                <a:r>
                  <a:rPr altLang="zh-CN" lang="en-US" sz="1000">
                    <a:solidFill>
                      <a:srgbClr val="2C344B"/>
                    </a:solidFill>
                    <a:latin charset="-122" panose="020b0600000000000000" pitchFamily="34" typeface="Hiragino Sans GB W6"/>
                    <a:ea charset="-122" panose="020b0600000000000000" pitchFamily="34" typeface="Hiragino Sans GB W6"/>
                  </a:rPr>
                  <a:t>OPTION</a:t>
                </a:r>
              </a:p>
            </p:txBody>
          </p:sp>
        </p:grpSp>
        <p:grpSp>
          <p:nvGrpSpPr>
            <p:cNvPr id="90" name="组合 89">
              <a:extLst>
                <a:ext uri="{FF2B5EF4-FFF2-40B4-BE49-F238E27FC236}">
                  <a16:creationId xmlns:a16="http://schemas.microsoft.com/office/drawing/2014/main" id="{201E0018-C931-4DC5-8E22-7BF7AD9AC0EF}"/>
                </a:ext>
              </a:extLst>
            </p:cNvPr>
            <p:cNvGrpSpPr/>
            <p:nvPr/>
          </p:nvGrpSpPr>
          <p:grpSpPr>
            <a:xfrm>
              <a:off x="7128865" y="3603813"/>
              <a:ext cx="596102" cy="632286"/>
              <a:chOff x="2391028" y="4677759"/>
              <a:chExt cx="870829" cy="923689"/>
            </a:xfrm>
            <a:scene3d>
              <a:camera prst="orthographicFront">
                <a:rot lat="20820000" lon="1800000" rev="0"/>
              </a:camera>
              <a:lightRig dir="t" rig="threePt"/>
            </a:scene3d>
          </p:grpSpPr>
          <p:sp>
            <p:nvSpPr>
              <p:cNvPr id="91" name="文本框 90">
                <a:extLst>
                  <a:ext uri="{FF2B5EF4-FFF2-40B4-BE49-F238E27FC236}">
                    <a16:creationId xmlns:a16="http://schemas.microsoft.com/office/drawing/2014/main" id="{6805486D-C136-4B4C-AD88-95EBB697EC91}"/>
                  </a:ext>
                </a:extLst>
              </p:cNvPr>
              <p:cNvSpPr txBox="1"/>
              <p:nvPr/>
            </p:nvSpPr>
            <p:spPr>
              <a:xfrm>
                <a:off x="2587311" y="4807291"/>
                <a:ext cx="529316" cy="786477"/>
              </a:xfrm>
              <a:prstGeom prst="rect">
                <a:avLst/>
              </a:prstGeom>
              <a:noFill/>
            </p:spPr>
            <p:txBody>
              <a:bodyPr rtlCol="0" wrap="square">
                <a:spAutoFit/>
              </a:bodyPr>
              <a:lstStyle/>
              <a:p>
                <a:pPr algn="ctr">
                  <a:defRPr/>
                </a:pPr>
                <a:r>
                  <a:rPr altLang="zh-CN" lang="en-US" sz="3200">
                    <a:solidFill>
                      <a:srgbClr val="2C344B"/>
                    </a:solidFill>
                    <a:latin charset="-122" panose="020b0600000000000000" pitchFamily="34" typeface="Hiragino Sans GB W6"/>
                    <a:ea charset="-122" panose="020b0600000000000000" pitchFamily="34" typeface="Hiragino Sans GB W6"/>
                  </a:rPr>
                  <a:t>E</a:t>
                </a:r>
              </a:p>
            </p:txBody>
          </p:sp>
          <p:sp>
            <p:nvSpPr>
              <p:cNvPr id="92" name="文本框 91">
                <a:extLst>
                  <a:ext uri="{FF2B5EF4-FFF2-40B4-BE49-F238E27FC236}">
                    <a16:creationId xmlns:a16="http://schemas.microsoft.com/office/drawing/2014/main" id="{46905413-B2BD-4BFF-994A-F666DC62EE90}"/>
                  </a:ext>
                </a:extLst>
              </p:cNvPr>
              <p:cNvSpPr txBox="1"/>
              <p:nvPr/>
            </p:nvSpPr>
            <p:spPr>
              <a:xfrm>
                <a:off x="2391027" y="4677759"/>
                <a:ext cx="870829" cy="538116"/>
              </a:xfrm>
              <a:prstGeom prst="rect">
                <a:avLst/>
              </a:prstGeom>
              <a:noFill/>
            </p:spPr>
            <p:txBody>
              <a:bodyPr rtlCol="0" wrap="square">
                <a:spAutoFit/>
              </a:bodyPr>
              <a:lstStyle/>
              <a:p>
                <a:pPr algn="ctr">
                  <a:defRPr/>
                </a:pPr>
                <a:r>
                  <a:rPr altLang="zh-CN" lang="en-US" sz="1000">
                    <a:solidFill>
                      <a:srgbClr val="2C344B"/>
                    </a:solidFill>
                    <a:latin charset="-122" panose="020b0600000000000000" pitchFamily="34" typeface="Hiragino Sans GB W6"/>
                    <a:ea charset="-122" panose="020b0600000000000000" pitchFamily="34" typeface="Hiragino Sans GB W6"/>
                  </a:rPr>
                  <a:t>OPTION</a:t>
                </a:r>
              </a:p>
            </p:txBody>
          </p:sp>
        </p:grpSp>
      </p:gr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103" name="Rectangle 89"/>
          <p:cNvSpPr/>
          <p:nvPr/>
        </p:nvSpPr>
        <p:spPr>
          <a:xfrm>
            <a:off x="7117819" y="2214330"/>
            <a:ext cx="2342885"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105" name="Rectangle 89"/>
          <p:cNvSpPr/>
          <p:nvPr/>
        </p:nvSpPr>
        <p:spPr>
          <a:xfrm>
            <a:off x="8622025" y="3195258"/>
            <a:ext cx="2342885"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106" name="Rectangle 89"/>
          <p:cNvSpPr/>
          <p:nvPr/>
        </p:nvSpPr>
        <p:spPr>
          <a:xfrm>
            <a:off x="2945908" y="2214330"/>
            <a:ext cx="2342885" cy="222504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107" name="Rectangle 89"/>
          <p:cNvSpPr/>
          <p:nvPr/>
        </p:nvSpPr>
        <p:spPr>
          <a:xfrm>
            <a:off x="962806" y="3195258"/>
            <a:ext cx="2342885" cy="222504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108" name="Rectangle 89"/>
          <p:cNvSpPr/>
          <p:nvPr/>
        </p:nvSpPr>
        <p:spPr>
          <a:xfrm>
            <a:off x="5139660" y="1268999"/>
            <a:ext cx="2342885" cy="2225040"/>
          </a:xfrm>
          <a:prstGeom prst="rect">
            <a:avLst/>
          </a:prstGeom>
        </p:spPr>
        <p:txBody>
          <a:bodyPr wrap="square">
            <a:spAutoFit/>
          </a:bodyPr>
          <a:lstStyle/>
          <a:p>
            <a:pPr algn="ct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ct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a:t>
            </a:r>
          </a:p>
        </p:txBody>
      </p:sp>
      <p:grpSp>
        <p:nvGrpSpPr>
          <p:cNvPr id="93" name="组合 92"/>
          <p:cNvGrpSpPr/>
          <p:nvPr/>
        </p:nvGrpSpPr>
        <p:grpSpPr>
          <a:xfrm>
            <a:off x="1097509" y="429276"/>
            <a:ext cx="3615975" cy="632543"/>
            <a:chOff x="349800" y="307048"/>
            <a:chExt cx="2711981" cy="474407"/>
          </a:xfrm>
        </p:grpSpPr>
        <p:sp>
          <p:nvSpPr>
            <p:cNvPr id="94"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mtClean="0" sz="2400">
                  <a:solidFill>
                    <a:srgbClr val="21273E"/>
                  </a:solidFill>
                  <a:latin charset="-122" panose="020b0400000000000000" pitchFamily="34" typeface="Adobe 黑体 Std R"/>
                  <a:ea charset="-122" panose="020b0400000000000000" pitchFamily="34" typeface="Adobe 黑体 Std R"/>
                  <a:cs typeface="+mn-ea"/>
                  <a:sym typeface="+mn-lt"/>
                </a:rPr>
                <a:t>投资回报</a:t>
              </a:r>
            </a:p>
          </p:txBody>
        </p:sp>
        <p:sp>
          <p:nvSpPr>
            <p:cNvPr id="95"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4215308075"/>
      </p:ext>
    </p:extLst>
  </p:cSld>
  <p:clrMapOvr>
    <a:masterClrMapping/>
  </p:clrMapOvr>
  <p:transition advClick="0" advTm="2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grpId="0" id="10" nodeType="withEffect" presetClass="entr" presetID="22" presetSubtype="2">
                                  <p:stCondLst>
                                    <p:cond delay="3000"/>
                                  </p:stCondLst>
                                  <p:childTnLst>
                                    <p:set>
                                      <p:cBhvr>
                                        <p:cTn dur="1" fill="hold" id="11">
                                          <p:stCondLst>
                                            <p:cond delay="0"/>
                                          </p:stCondLst>
                                        </p:cTn>
                                        <p:tgtEl>
                                          <p:spTgt spid="103"/>
                                        </p:tgtEl>
                                        <p:attrNameLst>
                                          <p:attrName>style.visibility</p:attrName>
                                        </p:attrNameLst>
                                      </p:cBhvr>
                                      <p:to>
                                        <p:strVal val="visible"/>
                                      </p:to>
                                    </p:set>
                                    <p:animEffect filter="wipe(right)" transition="in">
                                      <p:cBhvr>
                                        <p:cTn dur="1000" id="12"/>
                                        <p:tgtEl>
                                          <p:spTgt spid="103"/>
                                        </p:tgtEl>
                                      </p:cBhvr>
                                    </p:animEffect>
                                  </p:childTnLst>
                                </p:cTn>
                              </p:par>
                              <p:par>
                                <p:cTn fill="hold" grpId="0" id="13" nodeType="withEffect" presetClass="entr" presetID="22" presetSubtype="2">
                                  <p:stCondLst>
                                    <p:cond delay="3000"/>
                                  </p:stCondLst>
                                  <p:childTnLst>
                                    <p:set>
                                      <p:cBhvr>
                                        <p:cTn dur="1" fill="hold" id="14">
                                          <p:stCondLst>
                                            <p:cond delay="0"/>
                                          </p:stCondLst>
                                        </p:cTn>
                                        <p:tgtEl>
                                          <p:spTgt spid="105"/>
                                        </p:tgtEl>
                                        <p:attrNameLst>
                                          <p:attrName>style.visibility</p:attrName>
                                        </p:attrNameLst>
                                      </p:cBhvr>
                                      <p:to>
                                        <p:strVal val="visible"/>
                                      </p:to>
                                    </p:set>
                                    <p:animEffect filter="wipe(right)" transition="in">
                                      <p:cBhvr>
                                        <p:cTn dur="1000" id="15"/>
                                        <p:tgtEl>
                                          <p:spTgt spid="105"/>
                                        </p:tgtEl>
                                      </p:cBhvr>
                                    </p:animEffect>
                                  </p:childTnLst>
                                </p:cTn>
                              </p:par>
                              <p:par>
                                <p:cTn fill="hold" grpId="0" id="16" nodeType="withEffect" presetClass="entr" presetID="22" presetSubtype="2">
                                  <p:stCondLst>
                                    <p:cond delay="3000"/>
                                  </p:stCondLst>
                                  <p:childTnLst>
                                    <p:set>
                                      <p:cBhvr>
                                        <p:cTn dur="1" fill="hold" id="17">
                                          <p:stCondLst>
                                            <p:cond delay="0"/>
                                          </p:stCondLst>
                                        </p:cTn>
                                        <p:tgtEl>
                                          <p:spTgt spid="106"/>
                                        </p:tgtEl>
                                        <p:attrNameLst>
                                          <p:attrName>style.visibility</p:attrName>
                                        </p:attrNameLst>
                                      </p:cBhvr>
                                      <p:to>
                                        <p:strVal val="visible"/>
                                      </p:to>
                                    </p:set>
                                    <p:animEffect filter="wipe(right)" transition="in">
                                      <p:cBhvr>
                                        <p:cTn dur="1000" id="18"/>
                                        <p:tgtEl>
                                          <p:spTgt spid="106"/>
                                        </p:tgtEl>
                                      </p:cBhvr>
                                    </p:animEffect>
                                  </p:childTnLst>
                                </p:cTn>
                              </p:par>
                              <p:par>
                                <p:cTn fill="hold" grpId="0" id="19" nodeType="withEffect" presetClass="entr" presetID="22" presetSubtype="2">
                                  <p:stCondLst>
                                    <p:cond delay="3000"/>
                                  </p:stCondLst>
                                  <p:childTnLst>
                                    <p:set>
                                      <p:cBhvr>
                                        <p:cTn dur="1" fill="hold" id="20">
                                          <p:stCondLst>
                                            <p:cond delay="0"/>
                                          </p:stCondLst>
                                        </p:cTn>
                                        <p:tgtEl>
                                          <p:spTgt spid="107"/>
                                        </p:tgtEl>
                                        <p:attrNameLst>
                                          <p:attrName>style.visibility</p:attrName>
                                        </p:attrNameLst>
                                      </p:cBhvr>
                                      <p:to>
                                        <p:strVal val="visible"/>
                                      </p:to>
                                    </p:set>
                                    <p:animEffect filter="wipe(right)" transition="in">
                                      <p:cBhvr>
                                        <p:cTn dur="1000" id="21"/>
                                        <p:tgtEl>
                                          <p:spTgt spid="107"/>
                                        </p:tgtEl>
                                      </p:cBhvr>
                                    </p:animEffect>
                                  </p:childTnLst>
                                </p:cTn>
                              </p:par>
                              <p:par>
                                <p:cTn fill="hold" grpId="0" id="22" nodeType="withEffect" presetClass="entr" presetID="22" presetSubtype="2">
                                  <p:stCondLst>
                                    <p:cond delay="3000"/>
                                  </p:stCondLst>
                                  <p:childTnLst>
                                    <p:set>
                                      <p:cBhvr>
                                        <p:cTn dur="1" fill="hold" id="23">
                                          <p:stCondLst>
                                            <p:cond delay="0"/>
                                          </p:stCondLst>
                                        </p:cTn>
                                        <p:tgtEl>
                                          <p:spTgt spid="108"/>
                                        </p:tgtEl>
                                        <p:attrNameLst>
                                          <p:attrName>style.visibility</p:attrName>
                                        </p:attrNameLst>
                                      </p:cBhvr>
                                      <p:to>
                                        <p:strVal val="visible"/>
                                      </p:to>
                                    </p:set>
                                    <p:animEffect filter="wipe(right)" transition="in">
                                      <p:cBhvr>
                                        <p:cTn dur="1000" id="24"/>
                                        <p:tgtEl>
                                          <p:spTgt spid="10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3"/>
      <p:bldP grpId="0" spid="105"/>
      <p:bldP grpId="0" spid="106"/>
      <p:bldP grpId="0" spid="107"/>
      <p:bldP grpId="0" spid="108"/>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Freeform 21"/>
          <p:cNvSpPr/>
          <p:nvPr/>
        </p:nvSpPr>
        <p:spPr bwMode="auto">
          <a:xfrm>
            <a:off x="4260852" y="2120053"/>
            <a:ext cx="2239433" cy="2243667"/>
          </a:xfrm>
          <a:custGeom>
            <a:gdLst>
              <a:gd fmla="*/ 0 w 878" name="T0"/>
              <a:gd fmla="*/ 557 h 879" name="T1"/>
              <a:gd fmla="*/ 0 w 878" name="T2"/>
              <a:gd fmla="*/ 879 h 879" name="T3"/>
              <a:gd fmla="*/ 878 w 878" name="T4"/>
              <a:gd fmla="*/ 0 h 879" name="T5"/>
              <a:gd fmla="*/ 557 w 878" name="T6"/>
              <a:gd fmla="*/ 0 h 879" name="T7"/>
              <a:gd fmla="*/ 0 w 878" name="T8"/>
              <a:gd fmla="*/ 557 h 879" name="T9"/>
            </a:gdLst>
            <a:cxnLst>
              <a:cxn ang="0">
                <a:pos x="T0" y="T1"/>
              </a:cxn>
              <a:cxn ang="0">
                <a:pos x="T2" y="T3"/>
              </a:cxn>
              <a:cxn ang="0">
                <a:pos x="T4" y="T5"/>
              </a:cxn>
              <a:cxn ang="0">
                <a:pos x="T6" y="T7"/>
              </a:cxn>
              <a:cxn ang="0">
                <a:pos x="T8" y="T9"/>
              </a:cxn>
            </a:cxnLst>
            <a:rect b="b" l="0" r="r" t="0"/>
            <a:pathLst>
              <a:path h="879" w="878">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gradFill>
            <a:gsLst>
              <a:gs pos="0">
                <a:srgbClr val="2C344B"/>
              </a:gs>
              <a:gs pos="100000">
                <a:srgbClr val="21273E"/>
              </a:gs>
            </a:gsLst>
            <a:lin ang="0" scaled="0"/>
          </a:gradFill>
          <a:ln w="19050">
            <a:solidFill>
              <a:schemeClr val="bg1"/>
            </a:solid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32" name="Freeform 22"/>
          <p:cNvSpPr/>
          <p:nvPr/>
        </p:nvSpPr>
        <p:spPr bwMode="auto">
          <a:xfrm>
            <a:off x="4260852" y="3544572"/>
            <a:ext cx="2239433" cy="2239433"/>
          </a:xfrm>
          <a:custGeom>
            <a:gdLst>
              <a:gd fmla="*/ 557 w 878" name="T0"/>
              <a:gd fmla="*/ 878 h 878" name="T1"/>
              <a:gd fmla="*/ 878 w 878" name="T2"/>
              <a:gd fmla="*/ 878 h 878" name="T3"/>
              <a:gd fmla="*/ 0 w 878" name="T4"/>
              <a:gd fmla="*/ 0 h 878" name="T5"/>
              <a:gd fmla="*/ 0 w 878" name="T6"/>
              <a:gd fmla="*/ 321 h 878" name="T7"/>
              <a:gd fmla="*/ 557 w 878" name="T8"/>
              <a:gd fmla="*/ 878 h 878" name="T9"/>
            </a:gdLst>
            <a:cxnLst>
              <a:cxn ang="0">
                <a:pos x="T0" y="T1"/>
              </a:cxn>
              <a:cxn ang="0">
                <a:pos x="T2" y="T3"/>
              </a:cxn>
              <a:cxn ang="0">
                <a:pos x="T4" y="T5"/>
              </a:cxn>
              <a:cxn ang="0">
                <a:pos x="T6" y="T7"/>
              </a:cxn>
              <a:cxn ang="0">
                <a:pos x="T8" y="T9"/>
              </a:cxn>
            </a:cxnLst>
            <a:rect b="b" l="0" r="r" t="0"/>
            <a:pathLst>
              <a:path h="878" w="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gradFill>
            <a:gsLst>
              <a:gs pos="0">
                <a:srgbClr val="2C344B"/>
              </a:gs>
              <a:gs pos="100000">
                <a:srgbClr val="21273E"/>
              </a:gs>
            </a:gsLst>
            <a:lin ang="0" scaled="0"/>
          </a:gradFill>
          <a:ln w="19050">
            <a:solidFill>
              <a:schemeClr val="bg1"/>
            </a:solid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33" name="Freeform 23"/>
          <p:cNvSpPr/>
          <p:nvPr/>
        </p:nvSpPr>
        <p:spPr bwMode="auto">
          <a:xfrm>
            <a:off x="5681134" y="2120053"/>
            <a:ext cx="2239433" cy="2243667"/>
          </a:xfrm>
          <a:custGeom>
            <a:gdLst>
              <a:gd fmla="*/ 321 w 878" name="T0"/>
              <a:gd fmla="*/ 0 h 879" name="T1"/>
              <a:gd fmla="*/ 0 w 878" name="T2"/>
              <a:gd fmla="*/ 0 h 879" name="T3"/>
              <a:gd fmla="*/ 878 w 878" name="T4"/>
              <a:gd fmla="*/ 879 h 879" name="T5"/>
              <a:gd fmla="*/ 878 w 878" name="T6"/>
              <a:gd fmla="*/ 557 h 879" name="T7"/>
              <a:gd fmla="*/ 321 w 878" name="T8"/>
              <a:gd fmla="*/ 0 h 879" name="T9"/>
            </a:gdLst>
            <a:cxnLst>
              <a:cxn ang="0">
                <a:pos x="T0" y="T1"/>
              </a:cxn>
              <a:cxn ang="0">
                <a:pos x="T2" y="T3"/>
              </a:cxn>
              <a:cxn ang="0">
                <a:pos x="T4" y="T5"/>
              </a:cxn>
              <a:cxn ang="0">
                <a:pos x="T6" y="T7"/>
              </a:cxn>
              <a:cxn ang="0">
                <a:pos x="T8" y="T9"/>
              </a:cxn>
            </a:cxnLst>
            <a:rect b="b" l="0" r="r" t="0"/>
            <a:pathLst>
              <a:path h="879" w="878">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gradFill>
            <a:gsLst>
              <a:gs pos="0">
                <a:srgbClr val="2C344B"/>
              </a:gs>
              <a:gs pos="100000">
                <a:srgbClr val="21273E"/>
              </a:gs>
            </a:gsLst>
            <a:lin ang="0" scaled="0"/>
          </a:gradFill>
          <a:ln w="19050">
            <a:solidFill>
              <a:schemeClr val="bg1"/>
            </a:solid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34" name="Freeform 24"/>
          <p:cNvSpPr/>
          <p:nvPr/>
        </p:nvSpPr>
        <p:spPr bwMode="auto">
          <a:xfrm>
            <a:off x="5681134" y="3544572"/>
            <a:ext cx="2239433" cy="2239433"/>
          </a:xfrm>
          <a:custGeom>
            <a:gdLst>
              <a:gd fmla="*/ 878 w 878" name="T0"/>
              <a:gd fmla="*/ 321 h 878" name="T1"/>
              <a:gd fmla="*/ 878 w 878" name="T2"/>
              <a:gd fmla="*/ 0 h 878" name="T3"/>
              <a:gd fmla="*/ 0 w 878" name="T4"/>
              <a:gd fmla="*/ 878 h 878" name="T5"/>
              <a:gd fmla="*/ 321 w 878" name="T6"/>
              <a:gd fmla="*/ 878 h 878" name="T7"/>
              <a:gd fmla="*/ 878 w 878" name="T8"/>
              <a:gd fmla="*/ 321 h 878" name="T9"/>
            </a:gdLst>
            <a:cxnLst>
              <a:cxn ang="0">
                <a:pos x="T0" y="T1"/>
              </a:cxn>
              <a:cxn ang="0">
                <a:pos x="T2" y="T3"/>
              </a:cxn>
              <a:cxn ang="0">
                <a:pos x="T4" y="T5"/>
              </a:cxn>
              <a:cxn ang="0">
                <a:pos x="T6" y="T7"/>
              </a:cxn>
              <a:cxn ang="0">
                <a:pos x="T8" y="T9"/>
              </a:cxn>
            </a:cxnLst>
            <a:rect b="b" l="0" r="r" t="0"/>
            <a:pathLst>
              <a:path h="878" w="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gradFill>
            <a:gsLst>
              <a:gs pos="0">
                <a:srgbClr val="2C344B"/>
              </a:gs>
              <a:gs pos="100000">
                <a:srgbClr val="21273E"/>
              </a:gs>
            </a:gsLst>
            <a:lin ang="0" scaled="0"/>
          </a:gradFill>
          <a:ln w="19050">
            <a:solidFill>
              <a:schemeClr val="bg1"/>
            </a:solid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40" name="Line 30"/>
          <p:cNvSpPr>
            <a:spLocks noChangeShapeType="1"/>
          </p:cNvSpPr>
          <p:nvPr/>
        </p:nvSpPr>
        <p:spPr bwMode="auto">
          <a:xfrm flipH="1">
            <a:off x="4631267" y="2431204"/>
            <a:ext cx="1013884" cy="0"/>
          </a:xfrm>
          <a:prstGeom prst="line">
            <a:avLst/>
          </a:prstGeom>
          <a:noFill/>
          <a:ln cmpd="sng" w="6350">
            <a:solidFill>
              <a:schemeClr val="tx1">
                <a:lumMod val="85000"/>
                <a:lumOff val="15000"/>
              </a:schemeClr>
            </a:solidFill>
            <a:prstDash val="solid"/>
            <a:round/>
            <a:tailEnd len="sm" type="oval" w="sm"/>
          </a:ln>
          <a:extLst>
            <a:ext uri="{909E8E84-426E-40DD-AFC4-6F175D3DCCD1}">
              <a14:hiddenFill>
                <a:noFill/>
              </a14:hiddenFill>
            </a:ext>
          </a:extLst>
        </p:spPr>
        <p:txBody>
          <a:bodyPr/>
          <a:lstStyle/>
          <a:p>
            <a:endParaRPr altLang="en-US" lang="zh-CN" sz="2400">
              <a:ea charset="-122" panose="020b0400000000000000" pitchFamily="34" typeface="Adobe 黑体 Std R"/>
            </a:endParaRPr>
          </a:p>
        </p:txBody>
      </p:sp>
      <p:sp>
        <p:nvSpPr>
          <p:cNvPr id="41" name="Line 31"/>
          <p:cNvSpPr>
            <a:spLocks noChangeShapeType="1"/>
          </p:cNvSpPr>
          <p:nvPr/>
        </p:nvSpPr>
        <p:spPr bwMode="auto">
          <a:xfrm flipH="1">
            <a:off x="4631267" y="4414520"/>
            <a:ext cx="0" cy="999067"/>
          </a:xfrm>
          <a:prstGeom prst="line">
            <a:avLst/>
          </a:prstGeom>
          <a:noFill/>
          <a:ln cmpd="sng" w="6350">
            <a:solidFill>
              <a:schemeClr val="tx1">
                <a:lumMod val="85000"/>
                <a:lumOff val="15000"/>
              </a:schemeClr>
            </a:solidFill>
            <a:prstDash val="solid"/>
            <a:round/>
            <a:tailEnd len="sm" type="oval" w="sm"/>
          </a:ln>
          <a:extLst>
            <a:ext uri="{909E8E84-426E-40DD-AFC4-6F175D3DCCD1}">
              <a14:hiddenFill>
                <a:noFill/>
              </a14:hiddenFill>
            </a:ext>
          </a:extLst>
        </p:spPr>
        <p:txBody>
          <a:bodyPr/>
          <a:lstStyle/>
          <a:p>
            <a:endParaRPr altLang="en-US" lang="zh-CN" sz="2400">
              <a:ea charset="-122" panose="020b0400000000000000" pitchFamily="34" typeface="Adobe 黑体 Std R"/>
            </a:endParaRPr>
          </a:p>
        </p:txBody>
      </p:sp>
      <p:sp>
        <p:nvSpPr>
          <p:cNvPr id="42" name="Line 32"/>
          <p:cNvSpPr>
            <a:spLocks noChangeShapeType="1"/>
          </p:cNvSpPr>
          <p:nvPr/>
        </p:nvSpPr>
        <p:spPr bwMode="auto">
          <a:xfrm>
            <a:off x="6551085" y="5413587"/>
            <a:ext cx="960967" cy="0"/>
          </a:xfrm>
          <a:prstGeom prst="line">
            <a:avLst/>
          </a:prstGeom>
          <a:noFill/>
          <a:ln cmpd="sng" w="6350">
            <a:solidFill>
              <a:schemeClr val="tx1">
                <a:lumMod val="85000"/>
                <a:lumOff val="15000"/>
              </a:schemeClr>
            </a:solidFill>
            <a:prstDash val="solid"/>
            <a:round/>
            <a:tailEnd len="sm" type="oval" w="sm"/>
          </a:ln>
          <a:extLst>
            <a:ext uri="{909E8E84-426E-40DD-AFC4-6F175D3DCCD1}">
              <a14:hiddenFill>
                <a:noFill/>
              </a14:hiddenFill>
            </a:ext>
          </a:extLst>
        </p:spPr>
        <p:txBody>
          <a:bodyPr/>
          <a:lstStyle/>
          <a:p>
            <a:endParaRPr altLang="en-US" lang="zh-CN" sz="2400">
              <a:ea charset="-122" panose="020b0400000000000000" pitchFamily="34" typeface="Adobe 黑体 Std R"/>
            </a:endParaRPr>
          </a:p>
        </p:txBody>
      </p:sp>
      <p:sp>
        <p:nvSpPr>
          <p:cNvPr id="44" name="Line 33"/>
          <p:cNvSpPr>
            <a:spLocks noChangeShapeType="1"/>
          </p:cNvSpPr>
          <p:nvPr/>
        </p:nvSpPr>
        <p:spPr bwMode="auto">
          <a:xfrm flipH="1" flipV="1">
            <a:off x="7512051" y="2431205"/>
            <a:ext cx="0" cy="1051983"/>
          </a:xfrm>
          <a:prstGeom prst="line">
            <a:avLst/>
          </a:prstGeom>
          <a:noFill/>
          <a:ln cmpd="sng" w="6350">
            <a:solidFill>
              <a:schemeClr val="tx1">
                <a:lumMod val="85000"/>
                <a:lumOff val="15000"/>
              </a:schemeClr>
            </a:solidFill>
            <a:prstDash val="solid"/>
            <a:round/>
            <a:tailEnd len="sm" type="oval" w="sm"/>
          </a:ln>
          <a:extLst>
            <a:ext uri="{909E8E84-426E-40DD-AFC4-6F175D3DCCD1}">
              <a14:hiddenFill>
                <a:noFill/>
              </a14:hiddenFill>
            </a:ext>
          </a:extLst>
        </p:spPr>
        <p:txBody>
          <a:bodyPr/>
          <a:lstStyle/>
          <a:p>
            <a:endParaRPr altLang="en-US" lang="zh-CN" sz="2400">
              <a:ea charset="-122" panose="020b0400000000000000" pitchFamily="34" typeface="Adobe 黑体 Std R"/>
            </a:endParaRPr>
          </a:p>
        </p:txBody>
      </p:sp>
      <p:grpSp>
        <p:nvGrpSpPr>
          <p:cNvPr id="2" name="组合 1"/>
          <p:cNvGrpSpPr/>
          <p:nvPr/>
        </p:nvGrpSpPr>
        <p:grpSpPr>
          <a:xfrm>
            <a:off x="1448591" y="2122060"/>
            <a:ext cx="3161709" cy="1373651"/>
            <a:chOff x="1086443" y="1591544"/>
            <a:chExt cx="2371282" cy="1030238"/>
          </a:xfrm>
        </p:grpSpPr>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45" name="矩形 44"/>
            <p:cNvSpPr/>
            <p:nvPr/>
          </p:nvSpPr>
          <p:spPr>
            <a:xfrm>
              <a:off x="1086443" y="1860179"/>
              <a:ext cx="2371282" cy="754208"/>
            </a:xfrm>
            <a:prstGeom prst="rect">
              <a:avLst/>
            </a:prstGeom>
          </p:spPr>
          <p:txBody>
            <a:bodyPr wrap="square">
              <a:spAutoFit/>
            </a:bodyPr>
            <a:lstStyle/>
            <a:p>
              <a:pPr algn="r" lvl="0">
                <a:lnSpc>
                  <a:spcPct val="150000"/>
                </a:lnSpc>
                <a:defRPr/>
              </a:pPr>
              <a:r>
                <a:rPr altLang="zh-CN" lang="en-US" sz="1333">
                  <a:solidFill>
                    <a:schemeClr val="tx1">
                      <a:lumMod val="50000"/>
                      <a:lumOff val="50000"/>
                    </a:schemeClr>
                  </a:solidFill>
                  <a:ea charset="-122" panose="020b0400000000000000" pitchFamily="34" typeface="Adobe 黑体 Std R"/>
                  <a:cs charset="0" panose="020b0604020202020204" pitchFamily="34" typeface="Arial"/>
                </a:rPr>
                <a:t>Lorem ipsum dolor sit amet, consectetuer adipiscing elit. Aenean commodo ligula eget dolor. </a:t>
              </a:r>
            </a:p>
          </p:txBody>
        </p:sp>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51" name="文本框 7"/>
            <p:cNvSpPr txBox="1">
              <a:spLocks noChangeArrowheads="1"/>
            </p:cNvSpPr>
            <p:nvPr/>
          </p:nvSpPr>
          <p:spPr bwMode="auto">
            <a:xfrm>
              <a:off x="2610952" y="1591544"/>
              <a:ext cx="846773" cy="2819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r" fontAlgn="base">
                <a:spcBef>
                  <a:spcPct val="0"/>
                </a:spcBef>
                <a:spcAft>
                  <a:spcPct val="0"/>
                </a:spcAft>
              </a:pPr>
              <a:r>
                <a:rPr altLang="en-US" lang="zh-CN" sz="1867">
                  <a:solidFill>
                    <a:srgbClr val="2C344B"/>
                  </a:solidFill>
                  <a:latin charset="-122" panose="020b0400000000000000" pitchFamily="34" typeface="Adobe 黑体 Std R"/>
                  <a:ea charset="-122" panose="020b0400000000000000" pitchFamily="34" typeface="Adobe 黑体 Std R"/>
                </a:rPr>
                <a:t>人才培养</a:t>
              </a:r>
            </a:p>
          </p:txBody>
        </p:sp>
        <p:cxnSp>
          <p:nvCxn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52" name="直接连接符 51"/>
            <p:cNvCxnSpPr/>
            <p:nvPr/>
          </p:nvCxnSpPr>
          <p:spPr>
            <a:xfrm>
              <a:off x="3109825" y="1891164"/>
              <a:ext cx="231933"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grpSp>
      <p:sp>
        <p:nvSpPr>
          <p:cNvPr id="58" name="Freeform 16"/>
          <p:cNvSpPr>
            <a:spLocks noEditPoints="1"/>
          </p:cNvSpPr>
          <p:nvPr/>
        </p:nvSpPr>
        <p:spPr bwMode="auto">
          <a:xfrm>
            <a:off x="5875961" y="2211251"/>
            <a:ext cx="448281" cy="369716"/>
          </a:xfrm>
          <a:custGeom>
            <a:gdLst>
              <a:gd fmla="*/ 666 w 734" name="T0"/>
              <a:gd fmla="*/ 199 h 605" name="T1"/>
              <a:gd fmla="*/ 624 w 734" name="T2"/>
              <a:gd fmla="*/ 241 h 605" name="T3"/>
              <a:gd fmla="*/ 666 w 734" name="T4"/>
              <a:gd fmla="*/ 282 h 605" name="T5"/>
              <a:gd fmla="*/ 707 w 734" name="T6"/>
              <a:gd fmla="*/ 241 h 605" name="T7"/>
              <a:gd fmla="*/ 666 w 734" name="T8"/>
              <a:gd fmla="*/ 199 h 605" name="T9"/>
              <a:gd fmla="*/ 69 w 734" name="T10"/>
              <a:gd fmla="*/ 199 h 605" name="T11"/>
              <a:gd fmla="*/ 27 w 734" name="T12"/>
              <a:gd fmla="*/ 241 h 605" name="T13"/>
              <a:gd fmla="*/ 69 w 734" name="T14"/>
              <a:gd fmla="*/ 282 h 605" name="T15"/>
              <a:gd fmla="*/ 110 w 734" name="T16"/>
              <a:gd fmla="*/ 241 h 605" name="T17"/>
              <a:gd fmla="*/ 69 w 734" name="T18"/>
              <a:gd fmla="*/ 199 h 605" name="T19"/>
              <a:gd fmla="*/ 542 w 734" name="T20"/>
              <a:gd fmla="*/ 124 h 605" name="T21"/>
              <a:gd fmla="*/ 480 w 734" name="T22"/>
              <a:gd fmla="*/ 186 h 605" name="T23"/>
              <a:gd fmla="*/ 542 w 734" name="T24"/>
              <a:gd fmla="*/ 247 h 605" name="T25"/>
              <a:gd fmla="*/ 604 w 734" name="T26"/>
              <a:gd fmla="*/ 186 h 605" name="T27"/>
              <a:gd fmla="*/ 542 w 734" name="T28"/>
              <a:gd fmla="*/ 124 h 605" name="T29"/>
              <a:gd fmla="*/ 734 w 734" name="T30"/>
              <a:gd fmla="*/ 500 h 605" name="T31"/>
              <a:gd fmla="*/ 663 w 734" name="T32"/>
              <a:gd fmla="*/ 500 h 605" name="T33"/>
              <a:gd fmla="*/ 663 w 734" name="T34"/>
              <a:gd fmla="*/ 370 h 605" name="T35"/>
              <a:gd fmla="*/ 646 w 734" name="T36"/>
              <a:gd fmla="*/ 309 h 605" name="T37"/>
              <a:gd fmla="*/ 666 w 734" name="T38"/>
              <a:gd fmla="*/ 306 h 605" name="T39"/>
              <a:gd fmla="*/ 734 w 734" name="T40"/>
              <a:gd fmla="*/ 374 h 605" name="T41"/>
              <a:gd fmla="*/ 734 w 734" name="T42"/>
              <a:gd fmla="*/ 500 h 605" name="T43"/>
              <a:gd fmla="*/ 192 w 734" name="T44"/>
              <a:gd fmla="*/ 124 h 605" name="T45"/>
              <a:gd fmla="*/ 130 w 734" name="T46"/>
              <a:gd fmla="*/ 186 h 605" name="T47"/>
              <a:gd fmla="*/ 192 w 734" name="T48"/>
              <a:gd fmla="*/ 247 h 605" name="T49"/>
              <a:gd fmla="*/ 254 w 734" name="T50"/>
              <a:gd fmla="*/ 186 h 605" name="T51"/>
              <a:gd fmla="*/ 192 w 734" name="T52"/>
              <a:gd fmla="*/ 124 h 605" name="T53"/>
              <a:gd fmla="*/ 69 w 734" name="T54"/>
              <a:gd fmla="*/ 306 h 605" name="T55"/>
              <a:gd fmla="*/ 88 w 734" name="T56"/>
              <a:gd fmla="*/ 309 h 605" name="T57"/>
              <a:gd fmla="*/ 71 w 734" name="T58"/>
              <a:gd fmla="*/ 370 h 605" name="T59"/>
              <a:gd fmla="*/ 71 w 734" name="T60"/>
              <a:gd fmla="*/ 500 h 605" name="T61"/>
              <a:gd fmla="*/ 0 w 734" name="T62"/>
              <a:gd fmla="*/ 500 h 605" name="T63"/>
              <a:gd fmla="*/ 0 w 734" name="T64"/>
              <a:gd fmla="*/ 374 h 605" name="T65"/>
              <a:gd fmla="*/ 69 w 734" name="T66"/>
              <a:gd fmla="*/ 306 h 605" name="T67"/>
              <a:gd fmla="*/ 367 w 734" name="T68"/>
              <a:gd fmla="*/ 0 h 605" name="T69"/>
              <a:gd fmla="*/ 276 w 734" name="T70"/>
              <a:gd fmla="*/ 92 h 605" name="T71"/>
              <a:gd fmla="*/ 367 w 734" name="T72"/>
              <a:gd fmla="*/ 183 h 605" name="T73"/>
              <a:gd fmla="*/ 458 w 734" name="T74"/>
              <a:gd fmla="*/ 92 h 605" name="T75"/>
              <a:gd fmla="*/ 367 w 734" name="T76"/>
              <a:gd fmla="*/ 0 h 605" name="T77"/>
              <a:gd fmla="*/ 641 w 734" name="T78"/>
              <a:gd fmla="*/ 548 h 605" name="T79"/>
              <a:gd fmla="*/ 533 w 734" name="T80"/>
              <a:gd fmla="*/ 548 h 605" name="T81"/>
              <a:gd fmla="*/ 533 w 734" name="T82"/>
              <a:gd fmla="*/ 351 h 605" name="T83"/>
              <a:gd fmla="*/ 514 w 734" name="T84"/>
              <a:gd fmla="*/ 276 h 605" name="T85"/>
              <a:gd fmla="*/ 542 w 734" name="T86"/>
              <a:gd fmla="*/ 271 h 605" name="T87"/>
              <a:gd fmla="*/ 641 w 734" name="T88"/>
              <a:gd fmla="*/ 370 h 605" name="T89"/>
              <a:gd fmla="*/ 641 w 734" name="T90"/>
              <a:gd fmla="*/ 548 h 605" name="T91"/>
              <a:gd fmla="*/ 201 w 734" name="T92"/>
              <a:gd fmla="*/ 351 h 605" name="T93"/>
              <a:gd fmla="*/ 201 w 734" name="T94"/>
              <a:gd fmla="*/ 548 h 605" name="T95"/>
              <a:gd fmla="*/ 93 w 734" name="T96"/>
              <a:gd fmla="*/ 548 h 605" name="T97"/>
              <a:gd fmla="*/ 93 w 734" name="T98"/>
              <a:gd fmla="*/ 370 h 605" name="T99"/>
              <a:gd fmla="*/ 192 w 734" name="T100"/>
              <a:gd fmla="*/ 271 h 605" name="T101"/>
              <a:gd fmla="*/ 220 w 734" name="T102"/>
              <a:gd fmla="*/ 276 h 605" name="T103"/>
              <a:gd fmla="*/ 201 w 734" name="T104"/>
              <a:gd fmla="*/ 351 h 605" name="T105"/>
              <a:gd fmla="*/ 224 w 734" name="T106"/>
              <a:gd fmla="*/ 605 h 605" name="T107"/>
              <a:gd fmla="*/ 510 w 734" name="T108"/>
              <a:gd fmla="*/ 605 h 605" name="T109"/>
              <a:gd fmla="*/ 510 w 734" name="T110"/>
              <a:gd fmla="*/ 351 h 605" name="T111"/>
              <a:gd fmla="*/ 367 w 734" name="T112"/>
              <a:gd fmla="*/ 207 h 605" name="T113"/>
              <a:gd fmla="*/ 224 w 734" name="T114"/>
              <a:gd fmla="*/ 351 h 605" name="T115"/>
              <a:gd fmla="*/ 224 w 734" name="T116"/>
              <a:gd fmla="*/ 605 h 60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05" w="734">
                <a:moveTo>
                  <a:pt x="666" y="199"/>
                </a:moveTo>
                <a:cubicBezTo>
                  <a:pt x="643" y="199"/>
                  <a:pt x="624" y="218"/>
                  <a:pt x="624" y="241"/>
                </a:cubicBezTo>
                <a:cubicBezTo>
                  <a:pt x="624" y="264"/>
                  <a:pt x="643" y="282"/>
                  <a:pt x="666" y="282"/>
                </a:cubicBezTo>
                <a:cubicBezTo>
                  <a:pt x="688" y="282"/>
                  <a:pt x="707" y="264"/>
                  <a:pt x="707" y="241"/>
                </a:cubicBezTo>
                <a:cubicBezTo>
                  <a:pt x="707" y="218"/>
                  <a:pt x="688" y="199"/>
                  <a:pt x="666" y="199"/>
                </a:cubicBezTo>
                <a:close/>
                <a:moveTo>
                  <a:pt x="69" y="199"/>
                </a:moveTo>
                <a:cubicBezTo>
                  <a:pt x="46" y="199"/>
                  <a:pt x="27" y="218"/>
                  <a:pt x="27" y="241"/>
                </a:cubicBezTo>
                <a:cubicBezTo>
                  <a:pt x="27" y="264"/>
                  <a:pt x="46" y="282"/>
                  <a:pt x="69" y="282"/>
                </a:cubicBezTo>
                <a:cubicBezTo>
                  <a:pt x="92" y="282"/>
                  <a:pt x="110" y="264"/>
                  <a:pt x="110" y="241"/>
                </a:cubicBezTo>
                <a:cubicBezTo>
                  <a:pt x="110" y="218"/>
                  <a:pt x="92" y="199"/>
                  <a:pt x="69" y="199"/>
                </a:cubicBezTo>
                <a:close/>
                <a:moveTo>
                  <a:pt x="542" y="124"/>
                </a:moveTo>
                <a:cubicBezTo>
                  <a:pt x="508" y="124"/>
                  <a:pt x="480" y="152"/>
                  <a:pt x="480" y="186"/>
                </a:cubicBezTo>
                <a:cubicBezTo>
                  <a:pt x="480" y="220"/>
                  <a:pt x="508" y="247"/>
                  <a:pt x="542" y="247"/>
                </a:cubicBezTo>
                <a:cubicBezTo>
                  <a:pt x="576" y="247"/>
                  <a:pt x="604" y="220"/>
                  <a:pt x="604" y="186"/>
                </a:cubicBezTo>
                <a:cubicBezTo>
                  <a:pt x="604" y="152"/>
                  <a:pt x="576" y="124"/>
                  <a:pt x="542" y="124"/>
                </a:cubicBezTo>
                <a:close/>
                <a:moveTo>
                  <a:pt x="734" y="500"/>
                </a:moveTo>
                <a:cubicBezTo>
                  <a:pt x="663" y="500"/>
                  <a:pt x="663" y="500"/>
                  <a:pt x="663" y="500"/>
                </a:cubicBezTo>
                <a:cubicBezTo>
                  <a:pt x="663" y="370"/>
                  <a:pt x="663" y="370"/>
                  <a:pt x="663" y="370"/>
                </a:cubicBezTo>
                <a:cubicBezTo>
                  <a:pt x="663" y="348"/>
                  <a:pt x="657" y="327"/>
                  <a:pt x="646" y="309"/>
                </a:cubicBezTo>
                <a:cubicBezTo>
                  <a:pt x="653" y="307"/>
                  <a:pt x="659" y="306"/>
                  <a:pt x="666" y="306"/>
                </a:cubicBezTo>
                <a:cubicBezTo>
                  <a:pt x="703" y="306"/>
                  <a:pt x="734" y="337"/>
                  <a:pt x="734" y="374"/>
                </a:cubicBezTo>
                <a:lnTo>
                  <a:pt x="734" y="500"/>
                </a:lnTo>
                <a:close/>
                <a:moveTo>
                  <a:pt x="192" y="124"/>
                </a:moveTo>
                <a:cubicBezTo>
                  <a:pt x="158" y="124"/>
                  <a:pt x="130" y="152"/>
                  <a:pt x="130" y="186"/>
                </a:cubicBezTo>
                <a:cubicBezTo>
                  <a:pt x="130" y="220"/>
                  <a:pt x="158" y="247"/>
                  <a:pt x="192" y="247"/>
                </a:cubicBezTo>
                <a:cubicBezTo>
                  <a:pt x="226" y="247"/>
                  <a:pt x="254" y="220"/>
                  <a:pt x="254" y="186"/>
                </a:cubicBezTo>
                <a:cubicBezTo>
                  <a:pt x="254" y="152"/>
                  <a:pt x="226" y="124"/>
                  <a:pt x="192" y="124"/>
                </a:cubicBezTo>
                <a:close/>
                <a:moveTo>
                  <a:pt x="69" y="306"/>
                </a:moveTo>
                <a:cubicBezTo>
                  <a:pt x="75" y="306"/>
                  <a:pt x="82" y="307"/>
                  <a:pt x="88" y="309"/>
                </a:cubicBezTo>
                <a:cubicBezTo>
                  <a:pt x="77" y="327"/>
                  <a:pt x="71" y="348"/>
                  <a:pt x="71" y="370"/>
                </a:cubicBezTo>
                <a:cubicBezTo>
                  <a:pt x="71" y="500"/>
                  <a:pt x="71" y="500"/>
                  <a:pt x="71" y="500"/>
                </a:cubicBezTo>
                <a:cubicBezTo>
                  <a:pt x="0" y="500"/>
                  <a:pt x="0" y="500"/>
                  <a:pt x="0" y="500"/>
                </a:cubicBezTo>
                <a:cubicBezTo>
                  <a:pt x="0" y="374"/>
                  <a:pt x="0" y="374"/>
                  <a:pt x="0" y="374"/>
                </a:cubicBezTo>
                <a:cubicBezTo>
                  <a:pt x="0" y="337"/>
                  <a:pt x="31" y="306"/>
                  <a:pt x="69" y="306"/>
                </a:cubicBezTo>
                <a:close/>
                <a:moveTo>
                  <a:pt x="367" y="0"/>
                </a:moveTo>
                <a:cubicBezTo>
                  <a:pt x="317" y="0"/>
                  <a:pt x="276" y="41"/>
                  <a:pt x="276" y="92"/>
                </a:cubicBezTo>
                <a:cubicBezTo>
                  <a:pt x="276" y="142"/>
                  <a:pt x="317" y="183"/>
                  <a:pt x="367" y="183"/>
                </a:cubicBezTo>
                <a:cubicBezTo>
                  <a:pt x="417" y="183"/>
                  <a:pt x="458" y="142"/>
                  <a:pt x="458" y="92"/>
                </a:cubicBezTo>
                <a:cubicBezTo>
                  <a:pt x="458" y="41"/>
                  <a:pt x="417" y="0"/>
                  <a:pt x="367" y="0"/>
                </a:cubicBezTo>
                <a:close/>
                <a:moveTo>
                  <a:pt x="641" y="548"/>
                </a:moveTo>
                <a:cubicBezTo>
                  <a:pt x="533" y="548"/>
                  <a:pt x="533" y="548"/>
                  <a:pt x="533" y="548"/>
                </a:cubicBezTo>
                <a:cubicBezTo>
                  <a:pt x="533" y="351"/>
                  <a:pt x="533" y="351"/>
                  <a:pt x="533" y="351"/>
                </a:cubicBezTo>
                <a:cubicBezTo>
                  <a:pt x="533" y="324"/>
                  <a:pt x="526" y="298"/>
                  <a:pt x="514" y="276"/>
                </a:cubicBezTo>
                <a:cubicBezTo>
                  <a:pt x="523" y="273"/>
                  <a:pt x="532" y="271"/>
                  <a:pt x="542" y="271"/>
                </a:cubicBezTo>
                <a:cubicBezTo>
                  <a:pt x="596" y="271"/>
                  <a:pt x="641" y="315"/>
                  <a:pt x="641" y="370"/>
                </a:cubicBezTo>
                <a:lnTo>
                  <a:pt x="641" y="548"/>
                </a:lnTo>
                <a:close/>
                <a:moveTo>
                  <a:pt x="201" y="351"/>
                </a:moveTo>
                <a:cubicBezTo>
                  <a:pt x="201" y="548"/>
                  <a:pt x="201" y="548"/>
                  <a:pt x="201" y="548"/>
                </a:cubicBezTo>
                <a:cubicBezTo>
                  <a:pt x="93" y="548"/>
                  <a:pt x="93" y="548"/>
                  <a:pt x="93" y="548"/>
                </a:cubicBezTo>
                <a:cubicBezTo>
                  <a:pt x="93" y="370"/>
                  <a:pt x="93" y="370"/>
                  <a:pt x="93" y="370"/>
                </a:cubicBezTo>
                <a:cubicBezTo>
                  <a:pt x="93" y="316"/>
                  <a:pt x="138" y="271"/>
                  <a:pt x="192" y="271"/>
                </a:cubicBezTo>
                <a:cubicBezTo>
                  <a:pt x="202" y="271"/>
                  <a:pt x="211" y="273"/>
                  <a:pt x="220" y="276"/>
                </a:cubicBezTo>
                <a:cubicBezTo>
                  <a:pt x="208" y="298"/>
                  <a:pt x="201" y="324"/>
                  <a:pt x="201" y="351"/>
                </a:cubicBezTo>
                <a:close/>
                <a:moveTo>
                  <a:pt x="224" y="605"/>
                </a:moveTo>
                <a:cubicBezTo>
                  <a:pt x="510" y="605"/>
                  <a:pt x="510" y="605"/>
                  <a:pt x="510" y="605"/>
                </a:cubicBezTo>
                <a:cubicBezTo>
                  <a:pt x="510" y="351"/>
                  <a:pt x="510" y="351"/>
                  <a:pt x="510" y="351"/>
                </a:cubicBezTo>
                <a:cubicBezTo>
                  <a:pt x="510" y="272"/>
                  <a:pt x="446" y="207"/>
                  <a:pt x="367" y="207"/>
                </a:cubicBezTo>
                <a:cubicBezTo>
                  <a:pt x="288" y="207"/>
                  <a:pt x="224" y="272"/>
                  <a:pt x="224" y="351"/>
                </a:cubicBezTo>
                <a:lnTo>
                  <a:pt x="224" y="605"/>
                </a:lnTo>
                <a:close/>
              </a:path>
            </a:pathLst>
          </a:custGeom>
          <a:solidFill>
            <a:schemeClr val="bg1"/>
          </a:solidFill>
          <a:ln>
            <a:noFill/>
          </a:ln>
        </p:spPr>
        <p:txBody>
          <a:bodyPr anchor="t" anchorCtr="0" bIns="60960" compatLnSpc="1" lIns="121920" numCol="1" rIns="121920" tIns="60960" vert="horz" wrap="square"/>
          <a:lstStyle/>
          <a:p>
            <a:endParaRPr altLang="en-US" lang="zh-CN" sz="2400">
              <a:ea charset="-122" panose="020b0400000000000000" pitchFamily="34" typeface="Adobe 黑体 Std R"/>
            </a:endParaRPr>
          </a:p>
        </p:txBody>
      </p:sp>
      <p:grpSp>
        <p:nvGrpSpPr>
          <p:cNvPr id="6" name="组合 5"/>
          <p:cNvGrpSpPr/>
          <p:nvPr/>
        </p:nvGrpSpPr>
        <p:grpSpPr>
          <a:xfrm>
            <a:off x="7693668" y="2056705"/>
            <a:ext cx="3161709" cy="1440974"/>
            <a:chOff x="5770251" y="1542528"/>
            <a:chExt cx="2371282" cy="1080730"/>
          </a:xfrm>
        </p:grpSpPr>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73" name="矩形 72"/>
            <p:cNvSpPr/>
            <p:nvPr/>
          </p:nvSpPr>
          <p:spPr>
            <a:xfrm>
              <a:off x="5770251" y="1861655"/>
              <a:ext cx="2371282" cy="754208"/>
            </a:xfrm>
            <a:prstGeom prst="rect">
              <a:avLst/>
            </a:prstGeom>
          </p:spPr>
          <p:txBody>
            <a:bodyPr wrap="square">
              <a:spAutoFit/>
            </a:bodyPr>
            <a:lstStyle/>
            <a:p>
              <a:pPr lvl="0">
                <a:lnSpc>
                  <a:spcPct val="150000"/>
                </a:lnSpc>
                <a:defRPr/>
              </a:pPr>
              <a:r>
                <a:rPr altLang="zh-CN" lang="en-US" sz="1333">
                  <a:solidFill>
                    <a:schemeClr val="tx1">
                      <a:lumMod val="50000"/>
                      <a:lumOff val="50000"/>
                    </a:schemeClr>
                  </a:solidFill>
                  <a:ea charset="-122" panose="020b0400000000000000" pitchFamily="34" typeface="Adobe 黑体 Std R"/>
                  <a:cs charset="0" panose="020b0604020202020204" pitchFamily="34" typeface="Arial"/>
                </a:rPr>
                <a:t>Lorem ipsum dolor sit amet, consectetuer adipiscing elit. Aenean commodo ligula eget dolor. </a:t>
              </a:r>
            </a:p>
          </p:txBody>
        </p:sp>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74" name="文本框 7"/>
            <p:cNvSpPr txBox="1">
              <a:spLocks noChangeArrowheads="1"/>
            </p:cNvSpPr>
            <p:nvPr/>
          </p:nvSpPr>
          <p:spPr bwMode="auto">
            <a:xfrm>
              <a:off x="5770251" y="1542528"/>
              <a:ext cx="846773" cy="2819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fontAlgn="base">
                <a:spcBef>
                  <a:spcPct val="0"/>
                </a:spcBef>
                <a:spcAft>
                  <a:spcPct val="0"/>
                </a:spcAft>
              </a:pPr>
              <a:r>
                <a:rPr altLang="en-US" lang="zh-CN" sz="1867">
                  <a:solidFill>
                    <a:srgbClr val="2C344B"/>
                  </a:solidFill>
                  <a:latin charset="-122" panose="020b0400000000000000" pitchFamily="34" typeface="Adobe 黑体 Std R"/>
                  <a:ea charset="-122" panose="020b0400000000000000" pitchFamily="34" typeface="Adobe 黑体 Std R"/>
                </a:rPr>
                <a:t>物资购买</a:t>
              </a:r>
            </a:p>
          </p:txBody>
        </p:sp>
        <p:cxnSp>
          <p:nvCxn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75" name="直接连接符 74"/>
            <p:cNvCxnSpPr/>
            <p:nvPr/>
          </p:nvCxnSpPr>
          <p:spPr>
            <a:xfrm>
              <a:off x="5871814" y="1873134"/>
              <a:ext cx="231933"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a:xfrm>
            <a:off x="7329042" y="3801099"/>
            <a:ext cx="451948" cy="385867"/>
            <a:chOff x="4260851" y="754063"/>
            <a:chExt cx="608013" cy="519113"/>
          </a:xfrm>
          <a:solidFill>
            <a:schemeClr val="bg1"/>
          </a:solidFill>
        </p:grpSpPr>
        <p:sp>
          <p:nvSpPr>
            <p:cNvPr id="77" name="Oval 68"/>
            <p:cNvSpPr>
              <a:spLocks noChangeArrowheads="1"/>
            </p:cNvSpPr>
            <p:nvPr/>
          </p:nvSpPr>
          <p:spPr bwMode="auto">
            <a:xfrm>
              <a:off x="4445001" y="1176338"/>
              <a:ext cx="96838" cy="96838"/>
            </a:xfrm>
            <a:prstGeom prst="ellipse">
              <a:avLst/>
            </a:pr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ea charset="-122" panose="020b0400000000000000" pitchFamily="34" typeface="Adobe 黑体 Std R"/>
              </a:endParaRPr>
            </a:p>
          </p:txBody>
        </p:sp>
        <p:sp>
          <p:nvSpPr>
            <p:cNvPr id="78" name="Oval 69"/>
            <p:cNvSpPr>
              <a:spLocks noChangeArrowheads="1"/>
            </p:cNvSpPr>
            <p:nvPr/>
          </p:nvSpPr>
          <p:spPr bwMode="auto">
            <a:xfrm>
              <a:off x="4654551" y="1176338"/>
              <a:ext cx="96838" cy="96838"/>
            </a:xfrm>
            <a:prstGeom prst="ellipse">
              <a:avLst/>
            </a:pr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ea charset="-122" panose="020b0400000000000000" pitchFamily="34" typeface="Adobe 黑体 Std R"/>
              </a:endParaRPr>
            </a:p>
          </p:txBody>
        </p:sp>
        <p:sp>
          <p:nvSpPr>
            <p:cNvPr id="79" name="Freeform 70"/>
            <p:cNvSpPr/>
            <p:nvPr/>
          </p:nvSpPr>
          <p:spPr bwMode="auto">
            <a:xfrm>
              <a:off x="4260851" y="754063"/>
              <a:ext cx="608013" cy="406400"/>
            </a:xfrm>
            <a:custGeom>
              <a:gdLst>
                <a:gd fmla="*/ 673 w 725" name="T0"/>
                <a:gd fmla="*/ 191 h 486" name="T1"/>
                <a:gd fmla="*/ 320 w 725" name="T2"/>
                <a:gd fmla="*/ 191 h 486" name="T3"/>
                <a:gd fmla="*/ 299 w 725" name="T4"/>
                <a:gd fmla="*/ 219 h 486" name="T5"/>
                <a:gd fmla="*/ 320 w 725" name="T6"/>
                <a:gd fmla="*/ 248 h 486" name="T7"/>
                <a:gd fmla="*/ 636 w 725" name="T8"/>
                <a:gd fmla="*/ 248 h 486" name="T9"/>
                <a:gd fmla="*/ 618 w 725" name="T10"/>
                <a:gd fmla="*/ 309 h 486" name="T11"/>
                <a:gd fmla="*/ 307 w 725" name="T12"/>
                <a:gd fmla="*/ 309 h 486" name="T13"/>
                <a:gd fmla="*/ 288 w 725" name="T14"/>
                <a:gd fmla="*/ 334 h 486" name="T15"/>
                <a:gd fmla="*/ 307 w 725" name="T16"/>
                <a:gd fmla="*/ 362 h 486" name="T17"/>
                <a:gd fmla="*/ 602 w 725" name="T18"/>
                <a:gd fmla="*/ 362 h 486" name="T19"/>
                <a:gd fmla="*/ 603 w 725" name="T20"/>
                <a:gd fmla="*/ 362 h 486" name="T21"/>
                <a:gd fmla="*/ 586 w 725" name="T22"/>
                <a:gd fmla="*/ 418 h 486" name="T23"/>
                <a:gd fmla="*/ 265 w 725" name="T24"/>
                <a:gd fmla="*/ 418 h 486" name="T25"/>
                <a:gd fmla="*/ 244 w 725" name="T26"/>
                <a:gd fmla="*/ 248 h 486" name="T27"/>
                <a:gd fmla="*/ 237 w 725" name="T28"/>
                <a:gd fmla="*/ 191 h 486" name="T29"/>
                <a:gd fmla="*/ 227 w 725" name="T30"/>
                <a:gd fmla="*/ 116 h 486" name="T31"/>
                <a:gd fmla="*/ 51 w 725" name="T32"/>
                <a:gd fmla="*/ 12 h 486" name="T33"/>
                <a:gd fmla="*/ 51 w 725" name="T34"/>
                <a:gd fmla="*/ 77 h 486" name="T35"/>
                <a:gd fmla="*/ 144 w 725" name="T36"/>
                <a:gd fmla="*/ 121 h 486" name="T37"/>
                <a:gd fmla="*/ 167 w 725" name="T38"/>
                <a:gd fmla="*/ 150 h 486" name="T39"/>
                <a:gd fmla="*/ 207 w 725" name="T40"/>
                <a:gd fmla="*/ 447 h 486" name="T41"/>
                <a:gd fmla="*/ 244 w 725" name="T42"/>
                <a:gd fmla="*/ 486 h 486" name="T43"/>
                <a:gd fmla="*/ 598 w 725" name="T44"/>
                <a:gd fmla="*/ 486 h 486" name="T45"/>
                <a:gd fmla="*/ 634 w 725" name="T46"/>
                <a:gd fmla="*/ 455 h 486" name="T47"/>
                <a:gd fmla="*/ 704 w 725" name="T48"/>
                <a:gd fmla="*/ 246 h 486" name="T49"/>
                <a:gd fmla="*/ 673 w 725" name="T50"/>
                <a:gd fmla="*/ 191 h 48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86" w="725">
                  <a:moveTo>
                    <a:pt x="673" y="191"/>
                  </a:moveTo>
                  <a:cubicBezTo>
                    <a:pt x="600" y="191"/>
                    <a:pt x="320" y="191"/>
                    <a:pt x="320" y="191"/>
                  </a:cubicBezTo>
                  <a:cubicBezTo>
                    <a:pt x="320" y="191"/>
                    <a:pt x="299" y="196"/>
                    <a:pt x="299" y="219"/>
                  </a:cubicBezTo>
                  <a:cubicBezTo>
                    <a:pt x="299" y="242"/>
                    <a:pt x="320" y="248"/>
                    <a:pt x="320" y="248"/>
                  </a:cubicBezTo>
                  <a:cubicBezTo>
                    <a:pt x="636" y="248"/>
                    <a:pt x="636" y="248"/>
                    <a:pt x="636" y="248"/>
                  </a:cubicBezTo>
                  <a:cubicBezTo>
                    <a:pt x="618" y="309"/>
                    <a:pt x="618" y="309"/>
                    <a:pt x="618" y="309"/>
                  </a:cubicBezTo>
                  <a:cubicBezTo>
                    <a:pt x="532" y="309"/>
                    <a:pt x="307" y="309"/>
                    <a:pt x="307" y="309"/>
                  </a:cubicBezTo>
                  <a:cubicBezTo>
                    <a:pt x="307" y="309"/>
                    <a:pt x="288" y="313"/>
                    <a:pt x="288" y="334"/>
                  </a:cubicBezTo>
                  <a:cubicBezTo>
                    <a:pt x="288" y="356"/>
                    <a:pt x="307" y="362"/>
                    <a:pt x="307" y="362"/>
                  </a:cubicBezTo>
                  <a:cubicBezTo>
                    <a:pt x="602" y="362"/>
                    <a:pt x="602" y="362"/>
                    <a:pt x="602" y="362"/>
                  </a:cubicBezTo>
                  <a:cubicBezTo>
                    <a:pt x="603" y="362"/>
                    <a:pt x="603" y="362"/>
                    <a:pt x="603" y="362"/>
                  </a:cubicBezTo>
                  <a:cubicBezTo>
                    <a:pt x="586" y="418"/>
                    <a:pt x="586" y="418"/>
                    <a:pt x="586" y="418"/>
                  </a:cubicBezTo>
                  <a:cubicBezTo>
                    <a:pt x="265" y="418"/>
                    <a:pt x="265" y="418"/>
                    <a:pt x="265" y="418"/>
                  </a:cubicBezTo>
                  <a:cubicBezTo>
                    <a:pt x="244" y="248"/>
                    <a:pt x="244" y="248"/>
                    <a:pt x="244" y="248"/>
                  </a:cubicBezTo>
                  <a:cubicBezTo>
                    <a:pt x="237" y="191"/>
                    <a:pt x="237" y="191"/>
                    <a:pt x="237" y="191"/>
                  </a:cubicBezTo>
                  <a:cubicBezTo>
                    <a:pt x="237" y="191"/>
                    <a:pt x="230" y="138"/>
                    <a:pt x="227" y="116"/>
                  </a:cubicBezTo>
                  <a:cubicBezTo>
                    <a:pt x="223" y="95"/>
                    <a:pt x="169" y="67"/>
                    <a:pt x="51" y="12"/>
                  </a:cubicBezTo>
                  <a:cubicBezTo>
                    <a:pt x="23" y="0"/>
                    <a:pt x="0" y="51"/>
                    <a:pt x="51" y="77"/>
                  </a:cubicBezTo>
                  <a:cubicBezTo>
                    <a:pt x="144" y="121"/>
                    <a:pt x="144" y="121"/>
                    <a:pt x="144" y="121"/>
                  </a:cubicBezTo>
                  <a:cubicBezTo>
                    <a:pt x="144" y="121"/>
                    <a:pt x="165" y="133"/>
                    <a:pt x="167" y="150"/>
                  </a:cubicBezTo>
                  <a:cubicBezTo>
                    <a:pt x="169" y="167"/>
                    <a:pt x="207" y="447"/>
                    <a:pt x="207" y="447"/>
                  </a:cubicBezTo>
                  <a:cubicBezTo>
                    <a:pt x="207" y="447"/>
                    <a:pt x="208" y="486"/>
                    <a:pt x="244" y="486"/>
                  </a:cubicBezTo>
                  <a:cubicBezTo>
                    <a:pt x="279" y="486"/>
                    <a:pt x="569" y="486"/>
                    <a:pt x="598" y="486"/>
                  </a:cubicBezTo>
                  <a:cubicBezTo>
                    <a:pt x="628" y="486"/>
                    <a:pt x="634" y="455"/>
                    <a:pt x="634" y="455"/>
                  </a:cubicBezTo>
                  <a:cubicBezTo>
                    <a:pt x="704" y="246"/>
                    <a:pt x="704" y="246"/>
                    <a:pt x="704" y="246"/>
                  </a:cubicBezTo>
                  <a:cubicBezTo>
                    <a:pt x="704" y="246"/>
                    <a:pt x="725" y="191"/>
                    <a:pt x="673" y="191"/>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ea charset="-122" panose="020b0400000000000000" pitchFamily="34" typeface="Adobe 黑体 Std R"/>
              </a:endParaRPr>
            </a:p>
          </p:txBody>
        </p:sp>
      </p:grpSp>
      <p:grpSp>
        <p:nvGrpSpPr>
          <p:cNvPr id="3" name="组合 2"/>
          <p:cNvGrpSpPr/>
          <p:nvPr/>
        </p:nvGrpSpPr>
        <p:grpSpPr>
          <a:xfrm>
            <a:off x="1398022" y="4640045"/>
            <a:ext cx="3161709" cy="1373651"/>
            <a:chOff x="1048516" y="3480033"/>
            <a:chExt cx="2371282" cy="1030238"/>
          </a:xfrm>
        </p:grpSpPr>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80" name="矩形 79"/>
            <p:cNvSpPr/>
            <p:nvPr/>
          </p:nvSpPr>
          <p:spPr>
            <a:xfrm>
              <a:off x="1048516" y="3748669"/>
              <a:ext cx="2371282" cy="754208"/>
            </a:xfrm>
            <a:prstGeom prst="rect">
              <a:avLst/>
            </a:prstGeom>
          </p:spPr>
          <p:txBody>
            <a:bodyPr wrap="square">
              <a:spAutoFit/>
            </a:bodyPr>
            <a:lstStyle/>
            <a:p>
              <a:pPr algn="r" lvl="0">
                <a:lnSpc>
                  <a:spcPct val="150000"/>
                </a:lnSpc>
                <a:defRPr/>
              </a:pPr>
              <a:r>
                <a:rPr altLang="zh-CN" lang="en-US" sz="1333">
                  <a:solidFill>
                    <a:schemeClr val="tx1">
                      <a:lumMod val="50000"/>
                      <a:lumOff val="50000"/>
                    </a:schemeClr>
                  </a:solidFill>
                  <a:ea charset="-122" panose="020b0400000000000000" pitchFamily="34" typeface="Adobe 黑体 Std R"/>
                  <a:cs charset="0" panose="020b0604020202020204" pitchFamily="34" typeface="Arial"/>
                </a:rPr>
                <a:t>Lorem ipsum dolor sit amet, consectetuer adipiscing elit. Aenean commodo ligula eget dolor. </a:t>
              </a:r>
            </a:p>
          </p:txBody>
        </p:sp>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81" name="文本框 7"/>
            <p:cNvSpPr txBox="1">
              <a:spLocks noChangeArrowheads="1"/>
            </p:cNvSpPr>
            <p:nvPr/>
          </p:nvSpPr>
          <p:spPr bwMode="auto">
            <a:xfrm>
              <a:off x="2573026" y="3480033"/>
              <a:ext cx="846773" cy="2819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r" fontAlgn="base">
                <a:spcBef>
                  <a:spcPct val="0"/>
                </a:spcBef>
                <a:spcAft>
                  <a:spcPct val="0"/>
                </a:spcAft>
              </a:pPr>
              <a:r>
                <a:rPr altLang="en-US" lang="zh-CN" sz="1867">
                  <a:solidFill>
                    <a:srgbClr val="2C344B"/>
                  </a:solidFill>
                  <a:latin charset="-122" panose="020b0400000000000000" pitchFamily="34" typeface="Adobe 黑体 Std R"/>
                  <a:ea charset="-122" panose="020b0400000000000000" pitchFamily="34" typeface="Adobe 黑体 Std R"/>
                </a:rPr>
                <a:t>品牌推广</a:t>
              </a:r>
            </a:p>
          </p:txBody>
        </p:sp>
        <p:cxnSp>
          <p:nvCxn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82" name="直接连接符 81"/>
            <p:cNvCxnSpPr/>
            <p:nvPr/>
          </p:nvCxnSpPr>
          <p:spPr>
            <a:xfrm>
              <a:off x="3071898" y="3779653"/>
              <a:ext cx="231933"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grpSp>
      <p:sp>
        <p:nvSpPr>
          <p:cNvPr id="83" name="AutoShape 59"/>
          <p:cNvSpPr/>
          <p:nvPr/>
        </p:nvSpPr>
        <p:spPr bwMode="auto">
          <a:xfrm>
            <a:off x="4377528" y="3778071"/>
            <a:ext cx="364405" cy="362800"/>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grpSp>
        <p:nvGrpSpPr>
          <p:cNvPr id="4" name="组合 3"/>
          <p:cNvGrpSpPr/>
          <p:nvPr/>
        </p:nvGrpSpPr>
        <p:grpSpPr>
          <a:xfrm>
            <a:off x="7692503" y="4650920"/>
            <a:ext cx="3161709" cy="1404090"/>
            <a:chOff x="5769377" y="3488189"/>
            <a:chExt cx="2371282" cy="1053067"/>
          </a:xfrm>
        </p:grpSpPr>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84" name="矩形 83"/>
            <p:cNvSpPr/>
            <p:nvPr/>
          </p:nvSpPr>
          <p:spPr>
            <a:xfrm>
              <a:off x="5769378" y="3779653"/>
              <a:ext cx="2371282" cy="754208"/>
            </a:xfrm>
            <a:prstGeom prst="rect">
              <a:avLst/>
            </a:prstGeom>
          </p:spPr>
          <p:txBody>
            <a:bodyPr wrap="square">
              <a:spAutoFit/>
            </a:bodyPr>
            <a:lstStyle/>
            <a:p>
              <a:pPr lvl="0">
                <a:lnSpc>
                  <a:spcPct val="150000"/>
                </a:lnSpc>
                <a:defRPr/>
              </a:pPr>
              <a:r>
                <a:rPr altLang="zh-CN" lang="en-US" sz="1333">
                  <a:solidFill>
                    <a:schemeClr val="tx1">
                      <a:lumMod val="50000"/>
                      <a:lumOff val="50000"/>
                    </a:schemeClr>
                  </a:solidFill>
                  <a:ea charset="-122" panose="020b0400000000000000" pitchFamily="34" typeface="Adobe 黑体 Std R"/>
                  <a:cs charset="0" panose="020b0604020202020204" pitchFamily="34" typeface="Arial"/>
                </a:rPr>
                <a:t>Lorem ipsum dolor sit amet, consectetuer adipiscing elit. Aenean commodo ligula eget dolor. </a:t>
              </a:r>
            </a:p>
          </p:txBody>
        </p:sp>
        <p:sp>
          <p:nv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85" name="文本框 7"/>
            <p:cNvSpPr txBox="1">
              <a:spLocks noChangeArrowheads="1"/>
            </p:cNvSpPr>
            <p:nvPr/>
          </p:nvSpPr>
          <p:spPr bwMode="auto">
            <a:xfrm>
              <a:off x="5769376" y="3488189"/>
              <a:ext cx="846773" cy="2819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514350">
                <a:defRPr sz="1300">
                  <a:solidFill>
                    <a:schemeClr val="tx1"/>
                  </a:solidFill>
                  <a:latin charset="0" panose="020f0502020204030204" pitchFamily="34" typeface="Calibri"/>
                  <a:ea charset="-122" panose="02010600030101010101" pitchFamily="2" typeface="宋体"/>
                </a:defRPr>
              </a:lvl1pPr>
              <a:lvl2pPr defTabSz="514350" indent="-285750" marL="742950">
                <a:defRPr sz="1300">
                  <a:solidFill>
                    <a:schemeClr val="tx1"/>
                  </a:solidFill>
                  <a:latin charset="0" panose="020f0502020204030204" pitchFamily="34" typeface="Calibri"/>
                  <a:ea charset="-122" panose="02010600030101010101" pitchFamily="2" typeface="宋体"/>
                </a:defRPr>
              </a:lvl2pPr>
              <a:lvl3pPr defTabSz="514350" indent="-228600" marL="1143000">
                <a:defRPr sz="1300">
                  <a:solidFill>
                    <a:schemeClr val="tx1"/>
                  </a:solidFill>
                  <a:latin charset="0" panose="020f0502020204030204" pitchFamily="34" typeface="Calibri"/>
                  <a:ea charset="-122" panose="02010600030101010101" pitchFamily="2" typeface="宋体"/>
                </a:defRPr>
              </a:lvl3pPr>
              <a:lvl4pPr defTabSz="514350" indent="-228600" marL="1600200">
                <a:defRPr sz="1300">
                  <a:solidFill>
                    <a:schemeClr val="tx1"/>
                  </a:solidFill>
                  <a:latin charset="0" panose="020f0502020204030204" pitchFamily="34" typeface="Calibri"/>
                  <a:ea charset="-122" panose="02010600030101010101" pitchFamily="2" typeface="宋体"/>
                </a:defRPr>
              </a:lvl4pPr>
              <a:lvl5pPr defTabSz="514350" indent="-228600" marL="2057400">
                <a:defRPr sz="1300">
                  <a:solidFill>
                    <a:schemeClr val="tx1"/>
                  </a:solidFill>
                  <a:latin charset="0" panose="020f0502020204030204" pitchFamily="34" typeface="Calibri"/>
                  <a:ea charset="-122" panose="02010600030101010101" pitchFamily="2" typeface="宋体"/>
                </a:defRPr>
              </a:lvl5pPr>
              <a:lvl6pPr defTabSz="51435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51435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51435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51435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fontAlgn="base">
                <a:spcBef>
                  <a:spcPct val="0"/>
                </a:spcBef>
                <a:spcAft>
                  <a:spcPct val="0"/>
                </a:spcAft>
              </a:pPr>
              <a:r>
                <a:rPr altLang="en-US" lang="zh-CN" sz="1867">
                  <a:solidFill>
                    <a:srgbClr val="2C344B"/>
                  </a:solidFill>
                  <a:latin charset="-122" panose="020b0400000000000000" pitchFamily="34" typeface="Adobe 黑体 Std R"/>
                  <a:ea charset="-122" panose="020b0400000000000000" pitchFamily="34" typeface="Adobe 黑体 Std R"/>
                </a:rPr>
                <a:t>技术支持</a:t>
              </a:r>
            </a:p>
          </p:txBody>
        </p:sp>
        <p:cxnSp>
          <p:nvCxnSpPr>
            <p:cNvPr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id="86" name="直接连接符 85"/>
            <p:cNvCxnSpPr/>
            <p:nvPr/>
          </p:nvCxnSpPr>
          <p:spPr>
            <a:xfrm>
              <a:off x="5870940" y="3787809"/>
              <a:ext cx="231933"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grpSp>
      <p:sp>
        <p:nvSpPr>
          <p:cNvPr id="87" name="Freeform 95"/>
          <p:cNvSpPr>
            <a:spLocks noEditPoints="1"/>
          </p:cNvSpPr>
          <p:nvPr/>
        </p:nvSpPr>
        <p:spPr bwMode="auto">
          <a:xfrm>
            <a:off x="5888401" y="5164383"/>
            <a:ext cx="478379" cy="422959"/>
          </a:xfrm>
          <a:custGeom>
            <a:cxnLst>
              <a:cxn ang="0">
                <a:pos x="296" y="7"/>
              </a:cxn>
              <a:cxn ang="0">
                <a:pos x="285" y="5"/>
              </a:cxn>
              <a:cxn ang="0">
                <a:pos x="279" y="11"/>
              </a:cxn>
              <a:cxn ang="0">
                <a:pos x="276" y="16"/>
              </a:cxn>
              <a:cxn ang="0">
                <a:pos x="196" y="94"/>
              </a:cxn>
              <a:cxn ang="0">
                <a:pos x="192" y="112"/>
              </a:cxn>
              <a:cxn ang="0">
                <a:pos x="200" y="121"/>
              </a:cxn>
              <a:cxn ang="0">
                <a:pos x="129" y="83"/>
              </a:cxn>
              <a:cxn ang="0">
                <a:pos x="131" y="58"/>
              </a:cxn>
              <a:cxn ang="0">
                <a:pos x="124" y="33"/>
              </a:cxn>
              <a:cxn ang="0">
                <a:pos x="113" y="18"/>
              </a:cxn>
              <a:cxn ang="0">
                <a:pos x="91" y="4"/>
              </a:cxn>
              <a:cxn ang="0">
                <a:pos x="66" y="0"/>
              </a:cxn>
              <a:cxn ang="0">
                <a:pos x="86" y="40"/>
              </a:cxn>
              <a:cxn ang="0">
                <a:pos x="2" y="49"/>
              </a:cxn>
              <a:cxn ang="0">
                <a:pos x="0" y="65"/>
              </a:cxn>
              <a:cxn ang="0">
                <a:pos x="4" y="91"/>
              </a:cxn>
              <a:cxn ang="0">
                <a:pos x="18" y="112"/>
              </a:cxn>
              <a:cxn ang="0">
                <a:pos x="35" y="123"/>
              </a:cxn>
              <a:cxn ang="0">
                <a:pos x="60" y="131"/>
              </a:cxn>
              <a:cxn ang="0">
                <a:pos x="86" y="129"/>
              </a:cxn>
              <a:cxn ang="0">
                <a:pos x="89" y="234"/>
              </a:cxn>
              <a:cxn ang="0">
                <a:pos x="47" y="281"/>
              </a:cxn>
              <a:cxn ang="0">
                <a:pos x="104" y="248"/>
              </a:cxn>
              <a:cxn ang="0">
                <a:pos x="240" y="281"/>
              </a:cxn>
              <a:cxn ang="0">
                <a:pos x="250" y="288"/>
              </a:cxn>
              <a:cxn ang="0">
                <a:pos x="261" y="290"/>
              </a:cxn>
              <a:cxn ang="0">
                <a:pos x="278" y="285"/>
              </a:cxn>
              <a:cxn ang="0">
                <a:pos x="287" y="277"/>
              </a:cxn>
              <a:cxn ang="0">
                <a:pos x="292" y="259"/>
              </a:cxn>
              <a:cxn ang="0">
                <a:pos x="287" y="243"/>
              </a:cxn>
              <a:cxn ang="0">
                <a:pos x="212" y="134"/>
              </a:cxn>
              <a:cxn ang="0">
                <a:pos x="229" y="136"/>
              </a:cxn>
              <a:cxn ang="0">
                <a:pos x="314" y="60"/>
              </a:cxn>
              <a:cxn ang="0">
                <a:pos x="316" y="56"/>
              </a:cxn>
              <a:cxn ang="0">
                <a:pos x="321" y="53"/>
              </a:cxn>
              <a:cxn ang="0">
                <a:pos x="328" y="47"/>
              </a:cxn>
              <a:cxn ang="0">
                <a:pos x="325" y="36"/>
              </a:cxn>
              <a:cxn ang="0">
                <a:pos x="263" y="252"/>
              </a:cxn>
              <a:cxn ang="0">
                <a:pos x="276" y="259"/>
              </a:cxn>
              <a:cxn ang="0">
                <a:pos x="276" y="268"/>
              </a:cxn>
              <a:cxn ang="0">
                <a:pos x="263" y="276"/>
              </a:cxn>
              <a:cxn ang="0">
                <a:pos x="256" y="272"/>
              </a:cxn>
              <a:cxn ang="0">
                <a:pos x="252" y="265"/>
              </a:cxn>
              <a:cxn ang="0">
                <a:pos x="260" y="254"/>
              </a:cxn>
              <a:cxn ang="0">
                <a:pos x="221" y="98"/>
              </a:cxn>
              <a:cxn ang="0">
                <a:pos x="278" y="42"/>
              </a:cxn>
              <a:cxn ang="0">
                <a:pos x="234" y="111"/>
              </a:cxn>
              <a:cxn ang="0">
                <a:pos x="240" y="116"/>
              </a:cxn>
            </a:cxnLst>
            <a:rect b="b" l="0" r="r" t="0"/>
            <a:pathLst>
              <a:path h="290" w="328">
                <a:moveTo>
                  <a:pt x="325" y="36"/>
                </a:moveTo>
                <a:lnTo>
                  <a:pt x="296" y="7"/>
                </a:lnTo>
                <a:lnTo>
                  <a:pt x="296" y="7"/>
                </a:lnTo>
                <a:lnTo>
                  <a:pt x="292" y="5"/>
                </a:lnTo>
                <a:lnTo>
                  <a:pt x="289" y="4"/>
                </a:lnTo>
                <a:lnTo>
                  <a:pt x="285" y="5"/>
                </a:lnTo>
                <a:lnTo>
                  <a:pt x="281" y="7"/>
                </a:lnTo>
                <a:lnTo>
                  <a:pt x="281" y="7"/>
                </a:lnTo>
                <a:lnTo>
                  <a:pt x="279" y="11"/>
                </a:lnTo>
                <a:lnTo>
                  <a:pt x="279" y="16"/>
                </a:lnTo>
                <a:lnTo>
                  <a:pt x="279" y="16"/>
                </a:lnTo>
                <a:lnTo>
                  <a:pt x="276" y="16"/>
                </a:lnTo>
                <a:lnTo>
                  <a:pt x="272" y="18"/>
                </a:lnTo>
                <a:lnTo>
                  <a:pt x="272" y="18"/>
                </a:lnTo>
                <a:lnTo>
                  <a:pt x="196" y="94"/>
                </a:lnTo>
                <a:lnTo>
                  <a:pt x="196" y="94"/>
                </a:lnTo>
                <a:lnTo>
                  <a:pt x="196" y="103"/>
                </a:lnTo>
                <a:lnTo>
                  <a:pt x="192" y="112"/>
                </a:lnTo>
                <a:lnTo>
                  <a:pt x="200" y="121"/>
                </a:lnTo>
                <a:lnTo>
                  <a:pt x="200" y="121"/>
                </a:lnTo>
                <a:lnTo>
                  <a:pt x="200" y="121"/>
                </a:lnTo>
                <a:lnTo>
                  <a:pt x="183" y="138"/>
                </a:lnTo>
                <a:lnTo>
                  <a:pt x="129" y="83"/>
                </a:lnTo>
                <a:lnTo>
                  <a:pt x="129" y="83"/>
                </a:lnTo>
                <a:lnTo>
                  <a:pt x="131" y="74"/>
                </a:lnTo>
                <a:lnTo>
                  <a:pt x="131" y="67"/>
                </a:lnTo>
                <a:lnTo>
                  <a:pt x="131" y="58"/>
                </a:lnTo>
                <a:lnTo>
                  <a:pt x="129" y="49"/>
                </a:lnTo>
                <a:lnTo>
                  <a:pt x="127" y="42"/>
                </a:lnTo>
                <a:lnTo>
                  <a:pt x="124" y="33"/>
                </a:lnTo>
                <a:lnTo>
                  <a:pt x="118" y="25"/>
                </a:lnTo>
                <a:lnTo>
                  <a:pt x="113" y="18"/>
                </a:lnTo>
                <a:lnTo>
                  <a:pt x="113" y="18"/>
                </a:lnTo>
                <a:lnTo>
                  <a:pt x="105" y="13"/>
                </a:lnTo>
                <a:lnTo>
                  <a:pt x="98" y="9"/>
                </a:lnTo>
                <a:lnTo>
                  <a:pt x="91" y="4"/>
                </a:lnTo>
                <a:lnTo>
                  <a:pt x="82" y="2"/>
                </a:lnTo>
                <a:lnTo>
                  <a:pt x="73" y="0"/>
                </a:lnTo>
                <a:lnTo>
                  <a:pt x="66" y="0"/>
                </a:lnTo>
                <a:lnTo>
                  <a:pt x="57" y="0"/>
                </a:lnTo>
                <a:lnTo>
                  <a:pt x="47" y="2"/>
                </a:lnTo>
                <a:lnTo>
                  <a:pt x="86" y="40"/>
                </a:lnTo>
                <a:lnTo>
                  <a:pt x="76" y="76"/>
                </a:lnTo>
                <a:lnTo>
                  <a:pt x="38" y="85"/>
                </a:lnTo>
                <a:lnTo>
                  <a:pt x="2" y="49"/>
                </a:lnTo>
                <a:lnTo>
                  <a:pt x="2" y="49"/>
                </a:lnTo>
                <a:lnTo>
                  <a:pt x="0" y="56"/>
                </a:lnTo>
                <a:lnTo>
                  <a:pt x="0" y="65"/>
                </a:lnTo>
                <a:lnTo>
                  <a:pt x="0" y="74"/>
                </a:lnTo>
                <a:lnTo>
                  <a:pt x="2" y="82"/>
                </a:lnTo>
                <a:lnTo>
                  <a:pt x="4" y="91"/>
                </a:lnTo>
                <a:lnTo>
                  <a:pt x="8" y="98"/>
                </a:lnTo>
                <a:lnTo>
                  <a:pt x="13" y="105"/>
                </a:lnTo>
                <a:lnTo>
                  <a:pt x="18" y="112"/>
                </a:lnTo>
                <a:lnTo>
                  <a:pt x="18" y="112"/>
                </a:lnTo>
                <a:lnTo>
                  <a:pt x="26" y="118"/>
                </a:lnTo>
                <a:lnTo>
                  <a:pt x="35" y="123"/>
                </a:lnTo>
                <a:lnTo>
                  <a:pt x="42" y="127"/>
                </a:lnTo>
                <a:lnTo>
                  <a:pt x="51" y="129"/>
                </a:lnTo>
                <a:lnTo>
                  <a:pt x="60" y="131"/>
                </a:lnTo>
                <a:lnTo>
                  <a:pt x="69" y="131"/>
                </a:lnTo>
                <a:lnTo>
                  <a:pt x="76" y="131"/>
                </a:lnTo>
                <a:lnTo>
                  <a:pt x="86" y="129"/>
                </a:lnTo>
                <a:lnTo>
                  <a:pt x="86" y="129"/>
                </a:lnTo>
                <a:lnTo>
                  <a:pt x="140" y="181"/>
                </a:lnTo>
                <a:lnTo>
                  <a:pt x="89" y="234"/>
                </a:lnTo>
                <a:lnTo>
                  <a:pt x="86" y="230"/>
                </a:lnTo>
                <a:lnTo>
                  <a:pt x="71" y="243"/>
                </a:lnTo>
                <a:lnTo>
                  <a:pt x="47" y="281"/>
                </a:lnTo>
                <a:lnTo>
                  <a:pt x="53" y="286"/>
                </a:lnTo>
                <a:lnTo>
                  <a:pt x="91" y="263"/>
                </a:lnTo>
                <a:lnTo>
                  <a:pt x="104" y="248"/>
                </a:lnTo>
                <a:lnTo>
                  <a:pt x="100" y="245"/>
                </a:lnTo>
                <a:lnTo>
                  <a:pt x="153" y="194"/>
                </a:lnTo>
                <a:lnTo>
                  <a:pt x="240" y="281"/>
                </a:lnTo>
                <a:lnTo>
                  <a:pt x="240" y="281"/>
                </a:lnTo>
                <a:lnTo>
                  <a:pt x="245" y="285"/>
                </a:lnTo>
                <a:lnTo>
                  <a:pt x="250" y="288"/>
                </a:lnTo>
                <a:lnTo>
                  <a:pt x="256" y="290"/>
                </a:lnTo>
                <a:lnTo>
                  <a:pt x="261" y="290"/>
                </a:lnTo>
                <a:lnTo>
                  <a:pt x="261" y="290"/>
                </a:lnTo>
                <a:lnTo>
                  <a:pt x="267" y="290"/>
                </a:lnTo>
                <a:lnTo>
                  <a:pt x="272" y="288"/>
                </a:lnTo>
                <a:lnTo>
                  <a:pt x="278" y="285"/>
                </a:lnTo>
                <a:lnTo>
                  <a:pt x="283" y="281"/>
                </a:lnTo>
                <a:lnTo>
                  <a:pt x="283" y="281"/>
                </a:lnTo>
                <a:lnTo>
                  <a:pt x="287" y="277"/>
                </a:lnTo>
                <a:lnTo>
                  <a:pt x="290" y="272"/>
                </a:lnTo>
                <a:lnTo>
                  <a:pt x="292" y="265"/>
                </a:lnTo>
                <a:lnTo>
                  <a:pt x="292" y="259"/>
                </a:lnTo>
                <a:lnTo>
                  <a:pt x="292" y="254"/>
                </a:lnTo>
                <a:lnTo>
                  <a:pt x="290" y="248"/>
                </a:lnTo>
                <a:lnTo>
                  <a:pt x="287" y="243"/>
                </a:lnTo>
                <a:lnTo>
                  <a:pt x="283" y="237"/>
                </a:lnTo>
                <a:lnTo>
                  <a:pt x="196" y="150"/>
                </a:lnTo>
                <a:lnTo>
                  <a:pt x="212" y="134"/>
                </a:lnTo>
                <a:lnTo>
                  <a:pt x="220" y="141"/>
                </a:lnTo>
                <a:lnTo>
                  <a:pt x="220" y="141"/>
                </a:lnTo>
                <a:lnTo>
                  <a:pt x="229" y="136"/>
                </a:lnTo>
                <a:lnTo>
                  <a:pt x="240" y="136"/>
                </a:lnTo>
                <a:lnTo>
                  <a:pt x="314" y="62"/>
                </a:lnTo>
                <a:lnTo>
                  <a:pt x="314" y="60"/>
                </a:lnTo>
                <a:lnTo>
                  <a:pt x="314" y="60"/>
                </a:lnTo>
                <a:lnTo>
                  <a:pt x="314" y="60"/>
                </a:lnTo>
                <a:lnTo>
                  <a:pt x="316" y="56"/>
                </a:lnTo>
                <a:lnTo>
                  <a:pt x="318" y="54"/>
                </a:lnTo>
                <a:lnTo>
                  <a:pt x="318" y="54"/>
                </a:lnTo>
                <a:lnTo>
                  <a:pt x="321" y="53"/>
                </a:lnTo>
                <a:lnTo>
                  <a:pt x="325" y="51"/>
                </a:lnTo>
                <a:lnTo>
                  <a:pt x="325" y="51"/>
                </a:lnTo>
                <a:lnTo>
                  <a:pt x="328" y="47"/>
                </a:lnTo>
                <a:lnTo>
                  <a:pt x="328" y="44"/>
                </a:lnTo>
                <a:lnTo>
                  <a:pt x="328" y="40"/>
                </a:lnTo>
                <a:lnTo>
                  <a:pt x="325" y="36"/>
                </a:lnTo>
                <a:lnTo>
                  <a:pt x="325" y="36"/>
                </a:lnTo>
                <a:close/>
                <a:moveTo>
                  <a:pt x="263" y="252"/>
                </a:moveTo>
                <a:lnTo>
                  <a:pt x="263" y="252"/>
                </a:lnTo>
                <a:lnTo>
                  <a:pt x="269" y="254"/>
                </a:lnTo>
                <a:lnTo>
                  <a:pt x="272" y="256"/>
                </a:lnTo>
                <a:lnTo>
                  <a:pt x="276" y="259"/>
                </a:lnTo>
                <a:lnTo>
                  <a:pt x="276" y="265"/>
                </a:lnTo>
                <a:lnTo>
                  <a:pt x="276" y="265"/>
                </a:lnTo>
                <a:lnTo>
                  <a:pt x="276" y="268"/>
                </a:lnTo>
                <a:lnTo>
                  <a:pt x="272" y="272"/>
                </a:lnTo>
                <a:lnTo>
                  <a:pt x="269" y="276"/>
                </a:lnTo>
                <a:lnTo>
                  <a:pt x="263" y="276"/>
                </a:lnTo>
                <a:lnTo>
                  <a:pt x="263" y="276"/>
                </a:lnTo>
                <a:lnTo>
                  <a:pt x="260" y="276"/>
                </a:lnTo>
                <a:lnTo>
                  <a:pt x="256" y="272"/>
                </a:lnTo>
                <a:lnTo>
                  <a:pt x="252" y="268"/>
                </a:lnTo>
                <a:lnTo>
                  <a:pt x="252" y="265"/>
                </a:lnTo>
                <a:lnTo>
                  <a:pt x="252" y="265"/>
                </a:lnTo>
                <a:lnTo>
                  <a:pt x="252" y="259"/>
                </a:lnTo>
                <a:lnTo>
                  <a:pt x="256" y="256"/>
                </a:lnTo>
                <a:lnTo>
                  <a:pt x="260" y="254"/>
                </a:lnTo>
                <a:lnTo>
                  <a:pt x="263" y="252"/>
                </a:lnTo>
                <a:lnTo>
                  <a:pt x="263" y="252"/>
                </a:lnTo>
                <a:close/>
                <a:moveTo>
                  <a:pt x="221" y="98"/>
                </a:moveTo>
                <a:lnTo>
                  <a:pt x="216" y="92"/>
                </a:lnTo>
                <a:lnTo>
                  <a:pt x="272" y="36"/>
                </a:lnTo>
                <a:lnTo>
                  <a:pt x="278" y="42"/>
                </a:lnTo>
                <a:lnTo>
                  <a:pt x="221" y="98"/>
                </a:lnTo>
                <a:close/>
                <a:moveTo>
                  <a:pt x="240" y="116"/>
                </a:moveTo>
                <a:lnTo>
                  <a:pt x="234" y="111"/>
                </a:lnTo>
                <a:lnTo>
                  <a:pt x="290" y="54"/>
                </a:lnTo>
                <a:lnTo>
                  <a:pt x="296" y="60"/>
                </a:lnTo>
                <a:lnTo>
                  <a:pt x="240" y="116"/>
                </a:lnTo>
                <a:close/>
              </a:path>
            </a:pathLst>
          </a:custGeom>
          <a:solidFill>
            <a:schemeClr val="bg1"/>
          </a:solidFill>
          <a:ln w="9525">
            <a:noFill/>
            <a:round/>
          </a:ln>
        </p:spPr>
        <p:txBody>
          <a:bodyPr anchor="t" anchorCtr="0" bIns="60960" compatLnSpc="1" lIns="121920" numCol="1" rIns="121920" tIns="60960" vert="horz" wrap="square"/>
          <a:lstStyle/>
          <a:p>
            <a:pPr defTabSz="1219170">
              <a:defRPr/>
            </a:pPr>
            <a:endParaRPr kern="0" lang="en-US" sz="2400">
              <a:solidFill>
                <a:srgbClr val="000000"/>
              </a:solidFill>
              <a:latin panose="020f0502020204030204" typeface="Calibri"/>
            </a:endParaRPr>
          </a:p>
        </p:txBody>
      </p:sp>
      <p:grpSp>
        <p:nvGrpSpPr>
          <p:cNvPr id="36" name="组合 35"/>
          <p:cNvGrpSpPr/>
          <p:nvPr/>
        </p:nvGrpSpPr>
        <p:grpSpPr>
          <a:xfrm>
            <a:off x="1097509" y="429276"/>
            <a:ext cx="3615975" cy="632543"/>
            <a:chOff x="349800" y="307048"/>
            <a:chExt cx="2711981" cy="474407"/>
          </a:xfrm>
        </p:grpSpPr>
        <p:sp>
          <p:nvSpPr>
            <p:cNvPr id="43"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投资需求</a:t>
              </a:r>
            </a:p>
          </p:txBody>
        </p:sp>
        <p:sp>
          <p:nvSpPr>
            <p:cNvPr id="46"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1734234703"/>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p:cTn dur="500" fill="hold" id="7"/>
                                        <p:tgtEl>
                                          <p:spTgt spid="31"/>
                                        </p:tgtEl>
                                        <p:attrNameLst>
                                          <p:attrName>ppt_w</p:attrName>
                                        </p:attrNameLst>
                                      </p:cBhvr>
                                      <p:tavLst>
                                        <p:tav tm="0">
                                          <p:val>
                                            <p:fltVal val="0"/>
                                          </p:val>
                                        </p:tav>
                                        <p:tav tm="100000">
                                          <p:val>
                                            <p:strVal val="#ppt_w"/>
                                          </p:val>
                                        </p:tav>
                                      </p:tavLst>
                                    </p:anim>
                                    <p:anim calcmode="lin" valueType="num">
                                      <p:cBhvr>
                                        <p:cTn dur="500" fill="hold" id="8"/>
                                        <p:tgtEl>
                                          <p:spTgt spid="31"/>
                                        </p:tgtEl>
                                        <p:attrNameLst>
                                          <p:attrName>ppt_h</p:attrName>
                                        </p:attrNameLst>
                                      </p:cBhvr>
                                      <p:tavLst>
                                        <p:tav tm="0">
                                          <p:val>
                                            <p:fltVal val="0"/>
                                          </p:val>
                                        </p:tav>
                                        <p:tav tm="100000">
                                          <p:val>
                                            <p:strVal val="#ppt_h"/>
                                          </p:val>
                                        </p:tav>
                                      </p:tavLst>
                                    </p:anim>
                                    <p:animEffect filter="fade" transition="in">
                                      <p:cBhvr>
                                        <p:cTn dur="500" id="9"/>
                                        <p:tgtEl>
                                          <p:spTgt spid="31"/>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32"/>
                                        </p:tgtEl>
                                        <p:attrNameLst>
                                          <p:attrName>style.visibility</p:attrName>
                                        </p:attrNameLst>
                                      </p:cBhvr>
                                      <p:to>
                                        <p:strVal val="visible"/>
                                      </p:to>
                                    </p:set>
                                    <p:anim calcmode="lin" valueType="num">
                                      <p:cBhvr>
                                        <p:cTn dur="500" fill="hold" id="12"/>
                                        <p:tgtEl>
                                          <p:spTgt spid="32"/>
                                        </p:tgtEl>
                                        <p:attrNameLst>
                                          <p:attrName>ppt_w</p:attrName>
                                        </p:attrNameLst>
                                      </p:cBhvr>
                                      <p:tavLst>
                                        <p:tav tm="0">
                                          <p:val>
                                            <p:fltVal val="0"/>
                                          </p:val>
                                        </p:tav>
                                        <p:tav tm="100000">
                                          <p:val>
                                            <p:strVal val="#ppt_w"/>
                                          </p:val>
                                        </p:tav>
                                      </p:tavLst>
                                    </p:anim>
                                    <p:anim calcmode="lin" valueType="num">
                                      <p:cBhvr>
                                        <p:cTn dur="500" fill="hold" id="13"/>
                                        <p:tgtEl>
                                          <p:spTgt spid="32"/>
                                        </p:tgtEl>
                                        <p:attrNameLst>
                                          <p:attrName>ppt_h</p:attrName>
                                        </p:attrNameLst>
                                      </p:cBhvr>
                                      <p:tavLst>
                                        <p:tav tm="0">
                                          <p:val>
                                            <p:fltVal val="0"/>
                                          </p:val>
                                        </p:tav>
                                        <p:tav tm="100000">
                                          <p:val>
                                            <p:strVal val="#ppt_h"/>
                                          </p:val>
                                        </p:tav>
                                      </p:tavLst>
                                    </p:anim>
                                    <p:animEffect filter="fade" transition="in">
                                      <p:cBhvr>
                                        <p:cTn dur="500" id="14"/>
                                        <p:tgtEl>
                                          <p:spTgt spid="32"/>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33"/>
                                        </p:tgtEl>
                                        <p:attrNameLst>
                                          <p:attrName>style.visibility</p:attrName>
                                        </p:attrNameLst>
                                      </p:cBhvr>
                                      <p:to>
                                        <p:strVal val="visible"/>
                                      </p:to>
                                    </p:set>
                                    <p:anim calcmode="lin" valueType="num">
                                      <p:cBhvr>
                                        <p:cTn dur="500" fill="hold" id="17"/>
                                        <p:tgtEl>
                                          <p:spTgt spid="33"/>
                                        </p:tgtEl>
                                        <p:attrNameLst>
                                          <p:attrName>ppt_w</p:attrName>
                                        </p:attrNameLst>
                                      </p:cBhvr>
                                      <p:tavLst>
                                        <p:tav tm="0">
                                          <p:val>
                                            <p:fltVal val="0"/>
                                          </p:val>
                                        </p:tav>
                                        <p:tav tm="100000">
                                          <p:val>
                                            <p:strVal val="#ppt_w"/>
                                          </p:val>
                                        </p:tav>
                                      </p:tavLst>
                                    </p:anim>
                                    <p:anim calcmode="lin" valueType="num">
                                      <p:cBhvr>
                                        <p:cTn dur="500" fill="hold" id="18"/>
                                        <p:tgtEl>
                                          <p:spTgt spid="33"/>
                                        </p:tgtEl>
                                        <p:attrNameLst>
                                          <p:attrName>ppt_h</p:attrName>
                                        </p:attrNameLst>
                                      </p:cBhvr>
                                      <p:tavLst>
                                        <p:tav tm="0">
                                          <p:val>
                                            <p:fltVal val="0"/>
                                          </p:val>
                                        </p:tav>
                                        <p:tav tm="100000">
                                          <p:val>
                                            <p:strVal val="#ppt_h"/>
                                          </p:val>
                                        </p:tav>
                                      </p:tavLst>
                                    </p:anim>
                                    <p:animEffect filter="fade" transition="in">
                                      <p:cBhvr>
                                        <p:cTn dur="500" id="19"/>
                                        <p:tgtEl>
                                          <p:spTgt spid="33"/>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34"/>
                                        </p:tgtEl>
                                        <p:attrNameLst>
                                          <p:attrName>style.visibility</p:attrName>
                                        </p:attrNameLst>
                                      </p:cBhvr>
                                      <p:to>
                                        <p:strVal val="visible"/>
                                      </p:to>
                                    </p:set>
                                    <p:anim calcmode="lin" valueType="num">
                                      <p:cBhvr>
                                        <p:cTn dur="500" fill="hold" id="22"/>
                                        <p:tgtEl>
                                          <p:spTgt spid="34"/>
                                        </p:tgtEl>
                                        <p:attrNameLst>
                                          <p:attrName>ppt_w</p:attrName>
                                        </p:attrNameLst>
                                      </p:cBhvr>
                                      <p:tavLst>
                                        <p:tav tm="0">
                                          <p:val>
                                            <p:fltVal val="0"/>
                                          </p:val>
                                        </p:tav>
                                        <p:tav tm="100000">
                                          <p:val>
                                            <p:strVal val="#ppt_w"/>
                                          </p:val>
                                        </p:tav>
                                      </p:tavLst>
                                    </p:anim>
                                    <p:anim calcmode="lin" valueType="num">
                                      <p:cBhvr>
                                        <p:cTn dur="500" fill="hold" id="23"/>
                                        <p:tgtEl>
                                          <p:spTgt spid="34"/>
                                        </p:tgtEl>
                                        <p:attrNameLst>
                                          <p:attrName>ppt_h</p:attrName>
                                        </p:attrNameLst>
                                      </p:cBhvr>
                                      <p:tavLst>
                                        <p:tav tm="0">
                                          <p:val>
                                            <p:fltVal val="0"/>
                                          </p:val>
                                        </p:tav>
                                        <p:tav tm="100000">
                                          <p:val>
                                            <p:strVal val="#ppt_h"/>
                                          </p:val>
                                        </p:tav>
                                      </p:tavLst>
                                    </p:anim>
                                    <p:animEffect filter="fade" transition="in">
                                      <p:cBhvr>
                                        <p:cTn dur="500" id="24"/>
                                        <p:tgtEl>
                                          <p:spTgt spid="34"/>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40"/>
                                        </p:tgtEl>
                                        <p:attrNameLst>
                                          <p:attrName>style.visibility</p:attrName>
                                        </p:attrNameLst>
                                      </p:cBhvr>
                                      <p:to>
                                        <p:strVal val="visible"/>
                                      </p:to>
                                    </p:set>
                                    <p:anim calcmode="lin" valueType="num">
                                      <p:cBhvr>
                                        <p:cTn dur="500" fill="hold" id="27"/>
                                        <p:tgtEl>
                                          <p:spTgt spid="40"/>
                                        </p:tgtEl>
                                        <p:attrNameLst>
                                          <p:attrName>ppt_w</p:attrName>
                                        </p:attrNameLst>
                                      </p:cBhvr>
                                      <p:tavLst>
                                        <p:tav tm="0">
                                          <p:val>
                                            <p:fltVal val="0"/>
                                          </p:val>
                                        </p:tav>
                                        <p:tav tm="100000">
                                          <p:val>
                                            <p:strVal val="#ppt_w"/>
                                          </p:val>
                                        </p:tav>
                                      </p:tavLst>
                                    </p:anim>
                                    <p:anim calcmode="lin" valueType="num">
                                      <p:cBhvr>
                                        <p:cTn dur="500" fill="hold" id="28"/>
                                        <p:tgtEl>
                                          <p:spTgt spid="40"/>
                                        </p:tgtEl>
                                        <p:attrNameLst>
                                          <p:attrName>ppt_h</p:attrName>
                                        </p:attrNameLst>
                                      </p:cBhvr>
                                      <p:tavLst>
                                        <p:tav tm="0">
                                          <p:val>
                                            <p:fltVal val="0"/>
                                          </p:val>
                                        </p:tav>
                                        <p:tav tm="100000">
                                          <p:val>
                                            <p:strVal val="#ppt_h"/>
                                          </p:val>
                                        </p:tav>
                                      </p:tavLst>
                                    </p:anim>
                                    <p:animEffect filter="fade" transition="in">
                                      <p:cBhvr>
                                        <p:cTn dur="500" id="29"/>
                                        <p:tgtEl>
                                          <p:spTgt spid="40"/>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41"/>
                                        </p:tgtEl>
                                        <p:attrNameLst>
                                          <p:attrName>style.visibility</p:attrName>
                                        </p:attrNameLst>
                                      </p:cBhvr>
                                      <p:to>
                                        <p:strVal val="visible"/>
                                      </p:to>
                                    </p:set>
                                    <p:anim calcmode="lin" valueType="num">
                                      <p:cBhvr>
                                        <p:cTn dur="500" fill="hold" id="32"/>
                                        <p:tgtEl>
                                          <p:spTgt spid="41"/>
                                        </p:tgtEl>
                                        <p:attrNameLst>
                                          <p:attrName>ppt_w</p:attrName>
                                        </p:attrNameLst>
                                      </p:cBhvr>
                                      <p:tavLst>
                                        <p:tav tm="0">
                                          <p:val>
                                            <p:fltVal val="0"/>
                                          </p:val>
                                        </p:tav>
                                        <p:tav tm="100000">
                                          <p:val>
                                            <p:strVal val="#ppt_w"/>
                                          </p:val>
                                        </p:tav>
                                      </p:tavLst>
                                    </p:anim>
                                    <p:anim calcmode="lin" valueType="num">
                                      <p:cBhvr>
                                        <p:cTn dur="500" fill="hold" id="33"/>
                                        <p:tgtEl>
                                          <p:spTgt spid="41"/>
                                        </p:tgtEl>
                                        <p:attrNameLst>
                                          <p:attrName>ppt_h</p:attrName>
                                        </p:attrNameLst>
                                      </p:cBhvr>
                                      <p:tavLst>
                                        <p:tav tm="0">
                                          <p:val>
                                            <p:fltVal val="0"/>
                                          </p:val>
                                        </p:tav>
                                        <p:tav tm="100000">
                                          <p:val>
                                            <p:strVal val="#ppt_h"/>
                                          </p:val>
                                        </p:tav>
                                      </p:tavLst>
                                    </p:anim>
                                    <p:animEffect filter="fade" transition="in">
                                      <p:cBhvr>
                                        <p:cTn dur="500" id="34"/>
                                        <p:tgtEl>
                                          <p:spTgt spid="41"/>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42"/>
                                        </p:tgtEl>
                                        <p:attrNameLst>
                                          <p:attrName>style.visibility</p:attrName>
                                        </p:attrNameLst>
                                      </p:cBhvr>
                                      <p:to>
                                        <p:strVal val="visible"/>
                                      </p:to>
                                    </p:set>
                                    <p:anim calcmode="lin" valueType="num">
                                      <p:cBhvr>
                                        <p:cTn dur="500" fill="hold" id="37"/>
                                        <p:tgtEl>
                                          <p:spTgt spid="42"/>
                                        </p:tgtEl>
                                        <p:attrNameLst>
                                          <p:attrName>ppt_w</p:attrName>
                                        </p:attrNameLst>
                                      </p:cBhvr>
                                      <p:tavLst>
                                        <p:tav tm="0">
                                          <p:val>
                                            <p:fltVal val="0"/>
                                          </p:val>
                                        </p:tav>
                                        <p:tav tm="100000">
                                          <p:val>
                                            <p:strVal val="#ppt_w"/>
                                          </p:val>
                                        </p:tav>
                                      </p:tavLst>
                                    </p:anim>
                                    <p:anim calcmode="lin" valueType="num">
                                      <p:cBhvr>
                                        <p:cTn dur="500" fill="hold" id="38"/>
                                        <p:tgtEl>
                                          <p:spTgt spid="42"/>
                                        </p:tgtEl>
                                        <p:attrNameLst>
                                          <p:attrName>ppt_h</p:attrName>
                                        </p:attrNameLst>
                                      </p:cBhvr>
                                      <p:tavLst>
                                        <p:tav tm="0">
                                          <p:val>
                                            <p:fltVal val="0"/>
                                          </p:val>
                                        </p:tav>
                                        <p:tav tm="100000">
                                          <p:val>
                                            <p:strVal val="#ppt_h"/>
                                          </p:val>
                                        </p:tav>
                                      </p:tavLst>
                                    </p:anim>
                                    <p:animEffect filter="fade" transition="in">
                                      <p:cBhvr>
                                        <p:cTn dur="500" id="39"/>
                                        <p:tgtEl>
                                          <p:spTgt spid="42"/>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44"/>
                                        </p:tgtEl>
                                        <p:attrNameLst>
                                          <p:attrName>style.visibility</p:attrName>
                                        </p:attrNameLst>
                                      </p:cBhvr>
                                      <p:to>
                                        <p:strVal val="visible"/>
                                      </p:to>
                                    </p:set>
                                    <p:anim calcmode="lin" valueType="num">
                                      <p:cBhvr>
                                        <p:cTn dur="500" fill="hold" id="42"/>
                                        <p:tgtEl>
                                          <p:spTgt spid="44"/>
                                        </p:tgtEl>
                                        <p:attrNameLst>
                                          <p:attrName>ppt_w</p:attrName>
                                        </p:attrNameLst>
                                      </p:cBhvr>
                                      <p:tavLst>
                                        <p:tav tm="0">
                                          <p:val>
                                            <p:fltVal val="0"/>
                                          </p:val>
                                        </p:tav>
                                        <p:tav tm="100000">
                                          <p:val>
                                            <p:strVal val="#ppt_w"/>
                                          </p:val>
                                        </p:tav>
                                      </p:tavLst>
                                    </p:anim>
                                    <p:anim calcmode="lin" valueType="num">
                                      <p:cBhvr>
                                        <p:cTn dur="500" fill="hold" id="43"/>
                                        <p:tgtEl>
                                          <p:spTgt spid="44"/>
                                        </p:tgtEl>
                                        <p:attrNameLst>
                                          <p:attrName>ppt_h</p:attrName>
                                        </p:attrNameLst>
                                      </p:cBhvr>
                                      <p:tavLst>
                                        <p:tav tm="0">
                                          <p:val>
                                            <p:fltVal val="0"/>
                                          </p:val>
                                        </p:tav>
                                        <p:tav tm="100000">
                                          <p:val>
                                            <p:strVal val="#ppt_h"/>
                                          </p:val>
                                        </p:tav>
                                      </p:tavLst>
                                    </p:anim>
                                    <p:animEffect filter="fade" transition="in">
                                      <p:cBhvr>
                                        <p:cTn dur="500" id="44"/>
                                        <p:tgtEl>
                                          <p:spTgt spid="44"/>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58"/>
                                        </p:tgtEl>
                                        <p:attrNameLst>
                                          <p:attrName>style.visibility</p:attrName>
                                        </p:attrNameLst>
                                      </p:cBhvr>
                                      <p:to>
                                        <p:strVal val="visible"/>
                                      </p:to>
                                    </p:set>
                                    <p:anim calcmode="lin" valueType="num">
                                      <p:cBhvr>
                                        <p:cTn dur="500" fill="hold" id="47"/>
                                        <p:tgtEl>
                                          <p:spTgt spid="58"/>
                                        </p:tgtEl>
                                        <p:attrNameLst>
                                          <p:attrName>ppt_w</p:attrName>
                                        </p:attrNameLst>
                                      </p:cBhvr>
                                      <p:tavLst>
                                        <p:tav tm="0">
                                          <p:val>
                                            <p:fltVal val="0"/>
                                          </p:val>
                                        </p:tav>
                                        <p:tav tm="100000">
                                          <p:val>
                                            <p:strVal val="#ppt_w"/>
                                          </p:val>
                                        </p:tav>
                                      </p:tavLst>
                                    </p:anim>
                                    <p:anim calcmode="lin" valueType="num">
                                      <p:cBhvr>
                                        <p:cTn dur="500" fill="hold" id="48"/>
                                        <p:tgtEl>
                                          <p:spTgt spid="58"/>
                                        </p:tgtEl>
                                        <p:attrNameLst>
                                          <p:attrName>ppt_h</p:attrName>
                                        </p:attrNameLst>
                                      </p:cBhvr>
                                      <p:tavLst>
                                        <p:tav tm="0">
                                          <p:val>
                                            <p:fltVal val="0"/>
                                          </p:val>
                                        </p:tav>
                                        <p:tav tm="100000">
                                          <p:val>
                                            <p:strVal val="#ppt_h"/>
                                          </p:val>
                                        </p:tav>
                                      </p:tavLst>
                                    </p:anim>
                                    <p:animEffect filter="fade" transition="in">
                                      <p:cBhvr>
                                        <p:cTn dur="500" id="49"/>
                                        <p:tgtEl>
                                          <p:spTgt spid="58"/>
                                        </p:tgtEl>
                                      </p:cBhvr>
                                    </p:animEffect>
                                  </p:childTnLst>
                                </p:cTn>
                              </p:par>
                              <p:par>
                                <p:cTn fill="hold" id="50" nodeType="withEffect" presetClass="entr" presetID="53" presetSubtype="0">
                                  <p:stCondLst>
                                    <p:cond delay="0"/>
                                  </p:stCondLst>
                                  <p:childTnLst>
                                    <p:set>
                                      <p:cBhvr>
                                        <p:cTn dur="1" fill="hold" id="51">
                                          <p:stCondLst>
                                            <p:cond delay="0"/>
                                          </p:stCondLst>
                                        </p:cTn>
                                        <p:tgtEl>
                                          <p:spTgt spid="76"/>
                                        </p:tgtEl>
                                        <p:attrNameLst>
                                          <p:attrName>style.visibility</p:attrName>
                                        </p:attrNameLst>
                                      </p:cBhvr>
                                      <p:to>
                                        <p:strVal val="visible"/>
                                      </p:to>
                                    </p:set>
                                    <p:anim calcmode="lin" valueType="num">
                                      <p:cBhvr>
                                        <p:cTn dur="500" fill="hold" id="52"/>
                                        <p:tgtEl>
                                          <p:spTgt spid="76"/>
                                        </p:tgtEl>
                                        <p:attrNameLst>
                                          <p:attrName>ppt_w</p:attrName>
                                        </p:attrNameLst>
                                      </p:cBhvr>
                                      <p:tavLst>
                                        <p:tav tm="0">
                                          <p:val>
                                            <p:fltVal val="0"/>
                                          </p:val>
                                        </p:tav>
                                        <p:tav tm="100000">
                                          <p:val>
                                            <p:strVal val="#ppt_w"/>
                                          </p:val>
                                        </p:tav>
                                      </p:tavLst>
                                    </p:anim>
                                    <p:anim calcmode="lin" valueType="num">
                                      <p:cBhvr>
                                        <p:cTn dur="500" fill="hold" id="53"/>
                                        <p:tgtEl>
                                          <p:spTgt spid="76"/>
                                        </p:tgtEl>
                                        <p:attrNameLst>
                                          <p:attrName>ppt_h</p:attrName>
                                        </p:attrNameLst>
                                      </p:cBhvr>
                                      <p:tavLst>
                                        <p:tav tm="0">
                                          <p:val>
                                            <p:fltVal val="0"/>
                                          </p:val>
                                        </p:tav>
                                        <p:tav tm="100000">
                                          <p:val>
                                            <p:strVal val="#ppt_h"/>
                                          </p:val>
                                        </p:tav>
                                      </p:tavLst>
                                    </p:anim>
                                    <p:animEffect filter="fade" transition="in">
                                      <p:cBhvr>
                                        <p:cTn dur="500" id="54"/>
                                        <p:tgtEl>
                                          <p:spTgt spid="76"/>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83"/>
                                        </p:tgtEl>
                                        <p:attrNameLst>
                                          <p:attrName>style.visibility</p:attrName>
                                        </p:attrNameLst>
                                      </p:cBhvr>
                                      <p:to>
                                        <p:strVal val="visible"/>
                                      </p:to>
                                    </p:set>
                                    <p:anim calcmode="lin" valueType="num">
                                      <p:cBhvr>
                                        <p:cTn dur="500" fill="hold" id="57"/>
                                        <p:tgtEl>
                                          <p:spTgt spid="83"/>
                                        </p:tgtEl>
                                        <p:attrNameLst>
                                          <p:attrName>ppt_w</p:attrName>
                                        </p:attrNameLst>
                                      </p:cBhvr>
                                      <p:tavLst>
                                        <p:tav tm="0">
                                          <p:val>
                                            <p:fltVal val="0"/>
                                          </p:val>
                                        </p:tav>
                                        <p:tav tm="100000">
                                          <p:val>
                                            <p:strVal val="#ppt_w"/>
                                          </p:val>
                                        </p:tav>
                                      </p:tavLst>
                                    </p:anim>
                                    <p:anim calcmode="lin" valueType="num">
                                      <p:cBhvr>
                                        <p:cTn dur="500" fill="hold" id="58"/>
                                        <p:tgtEl>
                                          <p:spTgt spid="83"/>
                                        </p:tgtEl>
                                        <p:attrNameLst>
                                          <p:attrName>ppt_h</p:attrName>
                                        </p:attrNameLst>
                                      </p:cBhvr>
                                      <p:tavLst>
                                        <p:tav tm="0">
                                          <p:val>
                                            <p:fltVal val="0"/>
                                          </p:val>
                                        </p:tav>
                                        <p:tav tm="100000">
                                          <p:val>
                                            <p:strVal val="#ppt_h"/>
                                          </p:val>
                                        </p:tav>
                                      </p:tavLst>
                                    </p:anim>
                                    <p:animEffect filter="fade" transition="in">
                                      <p:cBhvr>
                                        <p:cTn dur="500" id="59"/>
                                        <p:tgtEl>
                                          <p:spTgt spid="83"/>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87"/>
                                        </p:tgtEl>
                                        <p:attrNameLst>
                                          <p:attrName>style.visibility</p:attrName>
                                        </p:attrNameLst>
                                      </p:cBhvr>
                                      <p:to>
                                        <p:strVal val="visible"/>
                                      </p:to>
                                    </p:set>
                                    <p:anim calcmode="lin" valueType="num">
                                      <p:cBhvr>
                                        <p:cTn dur="500" fill="hold" id="62"/>
                                        <p:tgtEl>
                                          <p:spTgt spid="87"/>
                                        </p:tgtEl>
                                        <p:attrNameLst>
                                          <p:attrName>ppt_w</p:attrName>
                                        </p:attrNameLst>
                                      </p:cBhvr>
                                      <p:tavLst>
                                        <p:tav tm="0">
                                          <p:val>
                                            <p:fltVal val="0"/>
                                          </p:val>
                                        </p:tav>
                                        <p:tav tm="100000">
                                          <p:val>
                                            <p:strVal val="#ppt_w"/>
                                          </p:val>
                                        </p:tav>
                                      </p:tavLst>
                                    </p:anim>
                                    <p:anim calcmode="lin" valueType="num">
                                      <p:cBhvr>
                                        <p:cTn dur="500" fill="hold" id="63"/>
                                        <p:tgtEl>
                                          <p:spTgt spid="87"/>
                                        </p:tgtEl>
                                        <p:attrNameLst>
                                          <p:attrName>ppt_h</p:attrName>
                                        </p:attrNameLst>
                                      </p:cBhvr>
                                      <p:tavLst>
                                        <p:tav tm="0">
                                          <p:val>
                                            <p:fltVal val="0"/>
                                          </p:val>
                                        </p:tav>
                                        <p:tav tm="100000">
                                          <p:val>
                                            <p:strVal val="#ppt_h"/>
                                          </p:val>
                                        </p:tav>
                                      </p:tavLst>
                                    </p:anim>
                                    <p:animEffect filter="fade" transition="in">
                                      <p:cBhvr>
                                        <p:cTn dur="500" id="64"/>
                                        <p:tgtEl>
                                          <p:spTgt spid="87"/>
                                        </p:tgtEl>
                                      </p:cBhvr>
                                    </p:animEffect>
                                  </p:childTnLst>
                                </p:cTn>
                              </p:par>
                            </p:childTnLst>
                          </p:cTn>
                        </p:par>
                        <p:par>
                          <p:cTn fill="hold" id="65" nodeType="afterGroup">
                            <p:stCondLst>
                              <p:cond delay="500"/>
                            </p:stCondLst>
                            <p:childTnLst>
                              <p:par>
                                <p:cTn fill="hold" id="66" nodeType="afterEffect" presetClass="entr" presetID="42" presetSubtype="0">
                                  <p:stCondLst>
                                    <p:cond delay="0"/>
                                  </p:stCondLst>
                                  <p:childTnLst>
                                    <p:set>
                                      <p:cBhvr>
                                        <p:cTn dur="1" fill="hold" id="67">
                                          <p:stCondLst>
                                            <p:cond delay="0"/>
                                          </p:stCondLst>
                                        </p:cTn>
                                        <p:tgtEl>
                                          <p:spTgt spid="2"/>
                                        </p:tgtEl>
                                        <p:attrNameLst>
                                          <p:attrName>style.visibility</p:attrName>
                                        </p:attrNameLst>
                                      </p:cBhvr>
                                      <p:to>
                                        <p:strVal val="visible"/>
                                      </p:to>
                                    </p:set>
                                    <p:animEffect filter="fade" transition="in">
                                      <p:cBhvr>
                                        <p:cTn dur="1000" id="68"/>
                                        <p:tgtEl>
                                          <p:spTgt spid="2"/>
                                        </p:tgtEl>
                                      </p:cBhvr>
                                    </p:animEffect>
                                    <p:anim calcmode="lin" valueType="num">
                                      <p:cBhvr>
                                        <p:cTn dur="1000" fill="hold" id="69"/>
                                        <p:tgtEl>
                                          <p:spTgt spid="2"/>
                                        </p:tgtEl>
                                        <p:attrNameLst>
                                          <p:attrName>ppt_x</p:attrName>
                                        </p:attrNameLst>
                                      </p:cBhvr>
                                      <p:tavLst>
                                        <p:tav tm="0">
                                          <p:val>
                                            <p:strVal val="#ppt_x"/>
                                          </p:val>
                                        </p:tav>
                                        <p:tav tm="100000">
                                          <p:val>
                                            <p:strVal val="#ppt_x"/>
                                          </p:val>
                                        </p:tav>
                                      </p:tavLst>
                                    </p:anim>
                                    <p:anim calcmode="lin" valueType="num">
                                      <p:cBhvr>
                                        <p:cTn dur="1000" fill="hold" id="70"/>
                                        <p:tgtEl>
                                          <p:spTgt spid="2"/>
                                        </p:tgtEl>
                                        <p:attrNameLst>
                                          <p:attrName>ppt_y</p:attrName>
                                        </p:attrNameLst>
                                      </p:cBhvr>
                                      <p:tavLst>
                                        <p:tav tm="0">
                                          <p:val>
                                            <p:strVal val="#ppt_y+.1"/>
                                          </p:val>
                                        </p:tav>
                                        <p:tav tm="100000">
                                          <p:val>
                                            <p:strVal val="#ppt_y"/>
                                          </p:val>
                                        </p:tav>
                                      </p:tavLst>
                                    </p:anim>
                                  </p:childTnLst>
                                </p:cTn>
                              </p:par>
                              <p:par>
                                <p:cTn fill="hold" id="71" nodeType="withEffect" presetClass="entr" presetID="42" presetSubtype="0">
                                  <p:stCondLst>
                                    <p:cond delay="0"/>
                                  </p:stCondLst>
                                  <p:childTnLst>
                                    <p:set>
                                      <p:cBhvr>
                                        <p:cTn dur="1" fill="hold" id="72">
                                          <p:stCondLst>
                                            <p:cond delay="0"/>
                                          </p:stCondLst>
                                        </p:cTn>
                                        <p:tgtEl>
                                          <p:spTgt spid="6"/>
                                        </p:tgtEl>
                                        <p:attrNameLst>
                                          <p:attrName>style.visibility</p:attrName>
                                        </p:attrNameLst>
                                      </p:cBhvr>
                                      <p:to>
                                        <p:strVal val="visible"/>
                                      </p:to>
                                    </p:set>
                                    <p:animEffect filter="fade" transition="in">
                                      <p:cBhvr>
                                        <p:cTn dur="1000" id="73"/>
                                        <p:tgtEl>
                                          <p:spTgt spid="6"/>
                                        </p:tgtEl>
                                      </p:cBhvr>
                                    </p:animEffect>
                                    <p:anim calcmode="lin" valueType="num">
                                      <p:cBhvr>
                                        <p:cTn dur="1000" fill="hold" id="74"/>
                                        <p:tgtEl>
                                          <p:spTgt spid="6"/>
                                        </p:tgtEl>
                                        <p:attrNameLst>
                                          <p:attrName>ppt_x</p:attrName>
                                        </p:attrNameLst>
                                      </p:cBhvr>
                                      <p:tavLst>
                                        <p:tav tm="0">
                                          <p:val>
                                            <p:strVal val="#ppt_x"/>
                                          </p:val>
                                        </p:tav>
                                        <p:tav tm="100000">
                                          <p:val>
                                            <p:strVal val="#ppt_x"/>
                                          </p:val>
                                        </p:tav>
                                      </p:tavLst>
                                    </p:anim>
                                    <p:anim calcmode="lin" valueType="num">
                                      <p:cBhvr>
                                        <p:cTn dur="1000" fill="hold" id="75"/>
                                        <p:tgtEl>
                                          <p:spTgt spid="6"/>
                                        </p:tgtEl>
                                        <p:attrNameLst>
                                          <p:attrName>ppt_y</p:attrName>
                                        </p:attrNameLst>
                                      </p:cBhvr>
                                      <p:tavLst>
                                        <p:tav tm="0">
                                          <p:val>
                                            <p:strVal val="#ppt_y+.1"/>
                                          </p:val>
                                        </p:tav>
                                        <p:tav tm="100000">
                                          <p:val>
                                            <p:strVal val="#ppt_y"/>
                                          </p:val>
                                        </p:tav>
                                      </p:tavLst>
                                    </p:anim>
                                  </p:childTnLst>
                                </p:cTn>
                              </p:par>
                              <p:par>
                                <p:cTn fill="hold" id="76" nodeType="withEffect" presetClass="entr" presetID="42" presetSubtype="0">
                                  <p:stCondLst>
                                    <p:cond delay="0"/>
                                  </p:stCondLst>
                                  <p:childTnLst>
                                    <p:set>
                                      <p:cBhvr>
                                        <p:cTn dur="1" fill="hold" id="77">
                                          <p:stCondLst>
                                            <p:cond delay="0"/>
                                          </p:stCondLst>
                                        </p:cTn>
                                        <p:tgtEl>
                                          <p:spTgt spid="3"/>
                                        </p:tgtEl>
                                        <p:attrNameLst>
                                          <p:attrName>style.visibility</p:attrName>
                                        </p:attrNameLst>
                                      </p:cBhvr>
                                      <p:to>
                                        <p:strVal val="visible"/>
                                      </p:to>
                                    </p:set>
                                    <p:animEffect filter="fade" transition="in">
                                      <p:cBhvr>
                                        <p:cTn dur="1000" id="78"/>
                                        <p:tgtEl>
                                          <p:spTgt spid="3"/>
                                        </p:tgtEl>
                                      </p:cBhvr>
                                    </p:animEffect>
                                    <p:anim calcmode="lin" valueType="num">
                                      <p:cBhvr>
                                        <p:cTn dur="1000" fill="hold" id="79"/>
                                        <p:tgtEl>
                                          <p:spTgt spid="3"/>
                                        </p:tgtEl>
                                        <p:attrNameLst>
                                          <p:attrName>ppt_x</p:attrName>
                                        </p:attrNameLst>
                                      </p:cBhvr>
                                      <p:tavLst>
                                        <p:tav tm="0">
                                          <p:val>
                                            <p:strVal val="#ppt_x"/>
                                          </p:val>
                                        </p:tav>
                                        <p:tav tm="100000">
                                          <p:val>
                                            <p:strVal val="#ppt_x"/>
                                          </p:val>
                                        </p:tav>
                                      </p:tavLst>
                                    </p:anim>
                                    <p:anim calcmode="lin" valueType="num">
                                      <p:cBhvr>
                                        <p:cTn dur="1000" fill="hold" id="80"/>
                                        <p:tgtEl>
                                          <p:spTgt spid="3"/>
                                        </p:tgtEl>
                                        <p:attrNameLst>
                                          <p:attrName>ppt_y</p:attrName>
                                        </p:attrNameLst>
                                      </p:cBhvr>
                                      <p:tavLst>
                                        <p:tav tm="0">
                                          <p:val>
                                            <p:strVal val="#ppt_y+.1"/>
                                          </p:val>
                                        </p:tav>
                                        <p:tav tm="100000">
                                          <p:val>
                                            <p:strVal val="#ppt_y"/>
                                          </p:val>
                                        </p:tav>
                                      </p:tavLst>
                                    </p:anim>
                                  </p:childTnLst>
                                </p:cTn>
                              </p:par>
                              <p:par>
                                <p:cTn fill="hold" id="81" nodeType="withEffect" presetClass="entr" presetID="42" presetSubtype="0">
                                  <p:stCondLst>
                                    <p:cond delay="0"/>
                                  </p:stCondLst>
                                  <p:childTnLst>
                                    <p:set>
                                      <p:cBhvr>
                                        <p:cTn dur="1" fill="hold" id="82">
                                          <p:stCondLst>
                                            <p:cond delay="0"/>
                                          </p:stCondLst>
                                        </p:cTn>
                                        <p:tgtEl>
                                          <p:spTgt spid="4"/>
                                        </p:tgtEl>
                                        <p:attrNameLst>
                                          <p:attrName>style.visibility</p:attrName>
                                        </p:attrNameLst>
                                      </p:cBhvr>
                                      <p:to>
                                        <p:strVal val="visible"/>
                                      </p:to>
                                    </p:set>
                                    <p:animEffect filter="fade" transition="in">
                                      <p:cBhvr>
                                        <p:cTn dur="1000" id="83"/>
                                        <p:tgtEl>
                                          <p:spTgt spid="4"/>
                                        </p:tgtEl>
                                      </p:cBhvr>
                                    </p:animEffect>
                                    <p:anim calcmode="lin" valueType="num">
                                      <p:cBhvr>
                                        <p:cTn dur="1000" fill="hold" id="84"/>
                                        <p:tgtEl>
                                          <p:spTgt spid="4"/>
                                        </p:tgtEl>
                                        <p:attrNameLst>
                                          <p:attrName>ppt_x</p:attrName>
                                        </p:attrNameLst>
                                      </p:cBhvr>
                                      <p:tavLst>
                                        <p:tav tm="0">
                                          <p:val>
                                            <p:strVal val="#ppt_x"/>
                                          </p:val>
                                        </p:tav>
                                        <p:tav tm="100000">
                                          <p:val>
                                            <p:strVal val="#ppt_x"/>
                                          </p:val>
                                        </p:tav>
                                      </p:tavLst>
                                    </p:anim>
                                    <p:anim calcmode="lin" valueType="num">
                                      <p:cBhvr>
                                        <p:cTn dur="1000" fill="hold" id="85"/>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4"/>
      <p:bldP grpId="0" spid="40"/>
      <p:bldP grpId="0" spid="41"/>
      <p:bldP grpId="0" spid="42"/>
      <p:bldP grpId="0" spid="44"/>
      <p:bldP grpId="0" spid="58"/>
      <p:bldP grpId="0" spid="83"/>
      <p:bldP grpId="0" spid="87"/>
    </p:bldLs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8" name="图表 7"/>
          <p:cNvGraphicFramePr/>
          <p:nvPr>
            <p:extLst>
              <p:ext uri="{D42A27DB-BD31-4B8C-83A1-F6EECF244321}">
                <p14:modId val="2989710620"/>
              </p:ext>
            </p:extLst>
          </p:nvPr>
        </p:nvGraphicFramePr>
        <p:xfrm>
          <a:off x="-155085" y="1793218"/>
          <a:ext cx="6415884" cy="4277901"/>
        </p:xfrm>
        <a:graphic>
          <a:graphicData uri="http://schemas.openxmlformats.org/drawingml/2006/chart">
            <c:chart xmlns:c="http://schemas.openxmlformats.org/drawingml/2006/chart" r:id="rId3"/>
          </a:graphicData>
        </a:graphic>
      </p:graphicFrame>
      <p:sp>
        <p:nvSp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9" name="文本框 11"/>
          <p:cNvSpPr txBox="1">
            <a:spLocks noChangeArrowheads="1"/>
          </p:cNvSpPr>
          <p:nvPr/>
        </p:nvSpPr>
        <p:spPr bwMode="auto">
          <a:xfrm>
            <a:off x="922521" y="2412386"/>
            <a:ext cx="2579083" cy="904189"/>
          </a:xfrm>
          <a:prstGeom prst="rect">
            <a:avLst/>
          </a:prstGeom>
          <a:noFill/>
          <a:ln>
            <a:noFill/>
          </a:ln>
        </p:spPr>
        <p:txBody>
          <a:bodyPr wrap="squar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algn="ctr" defTabSz="685783" fontAlgn="base">
              <a:spcBef>
                <a:spcPct val="0"/>
              </a:spcBef>
              <a:spcAft>
                <a:spcPct val="0"/>
              </a:spcAft>
            </a:pPr>
            <a:r>
              <a:rPr altLang="zh-CN" b="1" lang="en-US" sz="5333">
                <a:solidFill>
                  <a:schemeClr val="bg1"/>
                </a:solidFill>
                <a:latin typeface="Arial"/>
                <a:sym charset="0" panose="020f0502020204030204" pitchFamily="34" typeface="Calibri"/>
              </a:rPr>
              <a:t>20%</a:t>
            </a:r>
          </a:p>
        </p:txBody>
      </p:sp>
      <p:sp>
        <p:nvSp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12" name="矩形 11"/>
          <p:cNvSpPr/>
          <p:nvPr/>
        </p:nvSpPr>
        <p:spPr>
          <a:xfrm>
            <a:off x="6964046" y="2884309"/>
            <a:ext cx="5227955" cy="1879702"/>
          </a:xfrm>
          <a:prstGeom prst="rect">
            <a:avLst/>
          </a:prstGeom>
        </p:spPr>
        <p:txBody>
          <a:bodyPr wrap="none">
            <a:spAutoFit/>
          </a:bodyPr>
          <a:lstStyle/>
          <a:p>
            <a:pPr algn="r"/>
            <a:r>
              <a:rPr altLang="zh-CN" b="1" lang="en-US" sz="5867">
                <a:solidFill>
                  <a:schemeClr val="bg1">
                    <a:lumMod val="95000"/>
                  </a:schemeClr>
                </a:solidFill>
                <a:latin charset="-122" panose="020b0503020204020204" pitchFamily="34" typeface="微软雅黑"/>
                <a:ea charset="-122" panose="020b0400000000000000" pitchFamily="34" typeface="Adobe 黑体 Std R"/>
                <a:sym charset="0" panose="020f0502020204030204" pitchFamily="34" typeface="Calibri"/>
              </a:rPr>
              <a:t>INVESTMENT</a:t>
            </a:r>
          </a:p>
          <a:p>
            <a:pPr algn="r"/>
            <a:r>
              <a:rPr altLang="zh-CN" b="1" lang="en-US" sz="5867">
                <a:solidFill>
                  <a:schemeClr val="bg1">
                    <a:lumMod val="95000"/>
                  </a:schemeClr>
                </a:solidFill>
                <a:latin charset="-122" panose="020b0503020204020204" pitchFamily="34" typeface="微软雅黑"/>
                <a:ea charset="-122" panose="020b0400000000000000" pitchFamily="34" typeface="Adobe 黑体 Std R"/>
                <a:sym charset="0" panose="020f0502020204030204" pitchFamily="34" typeface="Calibri"/>
              </a:rPr>
              <a:t>RETURN</a:t>
            </a:r>
          </a:p>
        </p:txBody>
      </p:sp>
      <p:sp>
        <p:nvSp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14" name="矩形 13"/>
          <p:cNvSpPr/>
          <p:nvPr/>
        </p:nvSpPr>
        <p:spPr>
          <a:xfrm>
            <a:off x="5564226" y="3976109"/>
            <a:ext cx="5886729" cy="1051560"/>
          </a:xfrm>
          <a:prstGeom prst="rect">
            <a:avLst/>
          </a:prstGeom>
        </p:spPr>
        <p:txBody>
          <a:bodyPr wrap="square">
            <a:spAutoFit/>
          </a:bodyPr>
          <a:lstStyle/>
          <a:p>
            <a:pPr>
              <a:lnSpc>
                <a:spcPct val="150000"/>
              </a:lnSpc>
            </a:pPr>
            <a:r>
              <a:rPr altLang="zh-CN" lang="en-US" sz="1400">
                <a:solidFill>
                  <a:prstClr val="black"/>
                </a:solidFill>
                <a:ea charset="-122" panose="020b0503020204020204" pitchFamily="34" typeface="微软雅黑"/>
                <a:cs charset="0" panose="020b0604020202020204" pitchFamily="34" typeface="Arial"/>
                <a:sym charset="0" panose="020f0502020204030204" pitchFamily="34" typeface="Calibri"/>
              </a:rPr>
              <a:t>Lorem ipsum dolor sit amet, consectetuer adipiscing elit. Aenean commodo ligula eget dolor. Aenean massa. Cum sociis natoque penatibus et magnis dis parturient montes</a:t>
            </a:r>
          </a:p>
        </p:txBody>
      </p:sp>
      <p:sp>
        <p:nvSpPr>
          <p:cNvPr id="15" name="文本框 5"/>
          <p:cNvSpPr txBox="1">
            <a:spLocks noChangeArrowheads="1"/>
          </p:cNvSpPr>
          <p:nvPr/>
        </p:nvSpPr>
        <p:spPr bwMode="auto">
          <a:xfrm>
            <a:off x="5552726" y="3316615"/>
            <a:ext cx="49453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3200">
                <a:solidFill>
                  <a:srgbClr val="2C344B"/>
                </a:solidFill>
                <a:latin charset="-122" panose="020b0400000000000000" pitchFamily="34" typeface="Adobe 黑体 Std R"/>
                <a:ea charset="-122" panose="020b0400000000000000" pitchFamily="34" typeface="Adobe 黑体 Std R"/>
              </a:rPr>
              <a:t>融资1000W 出让20%股份</a:t>
            </a:r>
          </a:p>
        </p:txBody>
      </p:sp>
      <p:cxnSp>
        <p:nvCxnSpPr>
          <p:cNvPr id="16" name="直接连接符 15"/>
          <p:cNvCxnSpPr/>
          <p:nvPr/>
        </p:nvCxnSpPr>
        <p:spPr>
          <a:xfrm>
            <a:off x="5682499" y="3971787"/>
            <a:ext cx="413501" cy="0"/>
          </a:xfrm>
          <a:prstGeom prst="line">
            <a:avLst/>
          </a:prstGeom>
          <a:ln w="19050">
            <a:solidFill>
              <a:srgbClr val="2C344B"/>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1097509" y="429276"/>
            <a:ext cx="3615975" cy="632543"/>
            <a:chOff x="349800" y="307048"/>
            <a:chExt cx="2711981" cy="474407"/>
          </a:xfrm>
        </p:grpSpPr>
        <p:sp>
          <p:nvSpPr>
            <p:cNvPr id="13" name="PA_文本框 1">
              <a:extLst>
                <a:ext uri="{FF2B5EF4-FFF2-40B4-BE49-F238E27FC236}">
                  <a16:creationId xmlns:a16="http://schemas.microsoft.com/office/drawing/2014/main" id="{95CA5390-EAD3-40A5-BF6F-C69AB99948CD}"/>
                </a:ext>
              </a:extLst>
            </p:cNvPr>
            <p:cNvSpPr txBox="1"/>
            <p:nvPr>
              <p:custDataLst>
                <p:tags r:id="rId4"/>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投资回报</a:t>
              </a:r>
            </a:p>
          </p:txBody>
        </p:sp>
        <p:sp>
          <p:nvSpPr>
            <p:cNvPr id="20" name="PA_文本框 1">
              <a:extLst>
                <a:ext uri="{FF2B5EF4-FFF2-40B4-BE49-F238E27FC236}">
                  <a16:creationId xmlns:a16="http://schemas.microsoft.com/office/drawing/2014/main" id="{BA0F9515-D5AE-4BED-A481-29A81D6010FD}"/>
                </a:ext>
              </a:extLst>
            </p:cNvPr>
            <p:cNvSpPr txBox="1"/>
            <p:nvPr>
              <p:custDataLst>
                <p:tags r:id="rId5"/>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242422787"/>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8"/>
                                        </p:tgtEl>
                                        <p:attrNameLst>
                                          <p:attrName>style.visibility</p:attrName>
                                        </p:attrNameLst>
                                      </p:cBhvr>
                                      <p:to>
                                        <p:strVal val="visible"/>
                                      </p:to>
                                    </p:set>
                                    <p:animEffect filter="randombar(horizontal)"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2"/>
                                        </p:tgtEl>
                                        <p:attrNameLst>
                                          <p:attrName>style.visibility</p:attrName>
                                        </p:attrNameLst>
                                      </p:cBhvr>
                                      <p:to>
                                        <p:strVal val="visible"/>
                                      </p:to>
                                    </p:set>
                                    <p:animEffect filter="fade" transition="in">
                                      <p:cBhvr>
                                        <p:cTn dur="500" id="11"/>
                                        <p:tgtEl>
                                          <p:spTgt spid="12"/>
                                        </p:tgtEl>
                                      </p:cBhvr>
                                    </p:animEffect>
                                  </p:childTnLst>
                                </p:cTn>
                              </p:par>
                              <p:par>
                                <p:cTn fill="hold" grpId="0" id="12" nodeType="withEffect" presetClass="entr" presetID="2" presetSubtype="2">
                                  <p:stCondLst>
                                    <p:cond delay="500"/>
                                  </p:stCondLst>
                                  <p:childTnLst>
                                    <p:set>
                                      <p:cBhvr>
                                        <p:cTn dur="1" fill="hold" id="13">
                                          <p:stCondLst>
                                            <p:cond delay="0"/>
                                          </p:stCondLst>
                                        </p:cTn>
                                        <p:tgtEl>
                                          <p:spTgt spid="14"/>
                                        </p:tgtEl>
                                        <p:attrNameLst>
                                          <p:attrName>style.visibility</p:attrName>
                                        </p:attrNameLst>
                                      </p:cBhvr>
                                      <p:to>
                                        <p:strVal val="visible"/>
                                      </p:to>
                                    </p:set>
                                    <p:anim calcmode="lin" valueType="num">
                                      <p:cBhvr additive="base">
                                        <p:cTn dur="500" fill="hold" id="14"/>
                                        <p:tgtEl>
                                          <p:spTgt spid="14"/>
                                        </p:tgtEl>
                                        <p:attrNameLst>
                                          <p:attrName>ppt_x</p:attrName>
                                        </p:attrNameLst>
                                      </p:cBhvr>
                                      <p:tavLst>
                                        <p:tav tm="0">
                                          <p:val>
                                            <p:strVal val="1+#ppt_w/2"/>
                                          </p:val>
                                        </p:tav>
                                        <p:tav tm="100000">
                                          <p:val>
                                            <p:strVal val="#ppt_x"/>
                                          </p:val>
                                        </p:tav>
                                      </p:tavLst>
                                    </p:anim>
                                    <p:anim calcmode="lin" valueType="num">
                                      <p:cBhvr additive="base">
                                        <p:cTn dur="500" fill="hold" id="15"/>
                                        <p:tgtEl>
                                          <p:spTgt spid="14"/>
                                        </p:tgtEl>
                                        <p:attrNameLst>
                                          <p:attrName>ppt_y</p:attrName>
                                        </p:attrNameLst>
                                      </p:cBhvr>
                                      <p:tavLst>
                                        <p:tav tm="0">
                                          <p:val>
                                            <p:strVal val="#ppt_y"/>
                                          </p:val>
                                        </p:tav>
                                        <p:tav tm="100000">
                                          <p:val>
                                            <p:strVal val="#ppt_y"/>
                                          </p:val>
                                        </p:tav>
                                      </p:tavLst>
                                    </p:anim>
                                  </p:childTnLst>
                                </p:cTn>
                              </p:par>
                              <p:par>
                                <p:cTn fill="hold" grpId="0" id="16" nodeType="withEffect" presetClass="entr" presetID="2" presetSubtype="2">
                                  <p:stCondLst>
                                    <p:cond delay="500"/>
                                  </p:stCondLst>
                                  <p:childTnLst>
                                    <p:set>
                                      <p:cBhvr>
                                        <p:cTn dur="1" fill="hold" id="17">
                                          <p:stCondLst>
                                            <p:cond delay="0"/>
                                          </p:stCondLst>
                                        </p:cTn>
                                        <p:tgtEl>
                                          <p:spTgt spid="15"/>
                                        </p:tgtEl>
                                        <p:attrNameLst>
                                          <p:attrName>style.visibility</p:attrName>
                                        </p:attrNameLst>
                                      </p:cBhvr>
                                      <p:to>
                                        <p:strVal val="visible"/>
                                      </p:to>
                                    </p:set>
                                    <p:anim calcmode="lin" valueType="num">
                                      <p:cBhvr additive="base">
                                        <p:cTn dur="500" fill="hold" id="18"/>
                                        <p:tgtEl>
                                          <p:spTgt spid="15"/>
                                        </p:tgtEl>
                                        <p:attrNameLst>
                                          <p:attrName>ppt_x</p:attrName>
                                        </p:attrNameLst>
                                      </p:cBhvr>
                                      <p:tavLst>
                                        <p:tav tm="0">
                                          <p:val>
                                            <p:strVal val="1+#ppt_w/2"/>
                                          </p:val>
                                        </p:tav>
                                        <p:tav tm="100000">
                                          <p:val>
                                            <p:strVal val="#ppt_x"/>
                                          </p:val>
                                        </p:tav>
                                      </p:tavLst>
                                    </p:anim>
                                    <p:anim calcmode="lin" valueType="num">
                                      <p:cBhvr additive="base">
                                        <p:cTn dur="500" fill="hold" id="19"/>
                                        <p:tgtEl>
                                          <p:spTgt spid="15"/>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500"/>
                                  </p:stCondLst>
                                  <p:childTnLst>
                                    <p:set>
                                      <p:cBhvr>
                                        <p:cTn dur="1" fill="hold" id="21">
                                          <p:stCondLst>
                                            <p:cond delay="0"/>
                                          </p:stCondLst>
                                        </p:cTn>
                                        <p:tgtEl>
                                          <p:spTgt spid="16"/>
                                        </p:tgtEl>
                                        <p:attrNameLst>
                                          <p:attrName>style.visibility</p:attrName>
                                        </p:attrNameLst>
                                      </p:cBhvr>
                                      <p:to>
                                        <p:strVal val="visible"/>
                                      </p:to>
                                    </p:set>
                                    <p:anim calcmode="lin" valueType="num">
                                      <p:cBhvr additive="base">
                                        <p:cTn dur="500" fill="hold" id="22"/>
                                        <p:tgtEl>
                                          <p:spTgt spid="16"/>
                                        </p:tgtEl>
                                        <p:attrNameLst>
                                          <p:attrName>ppt_x</p:attrName>
                                        </p:attrNameLst>
                                      </p:cBhvr>
                                      <p:tavLst>
                                        <p:tav tm="0">
                                          <p:val>
                                            <p:strVal val="1+#ppt_w/2"/>
                                          </p:val>
                                        </p:tav>
                                        <p:tav tm="100000">
                                          <p:val>
                                            <p:strVal val="#ppt_x"/>
                                          </p:val>
                                        </p:tav>
                                      </p:tavLst>
                                    </p:anim>
                                    <p:anim calcmode="lin" valueType="num">
                                      <p:cBhvr additive="base">
                                        <p:cTn dur="500" fill="hold" id="23"/>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P grpId="0" spid="15"/>
      <p:bldGraphic grpId="0" spid="8">
        <p:bldAsOne/>
      </p:bldGraphic>
    </p:bldLst>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644964" y="2032000"/>
            <a:ext cx="4212409" cy="3811315"/>
            <a:chOff x="2187185" y="1239746"/>
            <a:chExt cx="3914900" cy="3542133"/>
          </a:xfrm>
        </p:grpSpPr>
        <p:grpSp>
          <p:nvGrpSpPr>
            <p:cNvPr id="17" name="原创设计师QQ598969553      _4">
              <a:extLst>
                <a:ext uri="{FF2B5EF4-FFF2-40B4-BE49-F238E27FC236}">
                  <a16:creationId xmlns:a16="http://schemas.microsoft.com/office/drawing/2014/main" id="{7E508CB7-C43F-4E43-85E0-62BDDBCAD608}"/>
                </a:ext>
              </a:extLst>
            </p:cNvPr>
            <p:cNvGrpSpPr/>
            <p:nvPr/>
          </p:nvGrpSpPr>
          <p:grpSpPr>
            <a:xfrm>
              <a:off x="2187185" y="1723730"/>
              <a:ext cx="3475701" cy="3058149"/>
              <a:chOff x="2187184" y="1723730"/>
              <a:chExt cx="3475701" cy="3058149"/>
            </a:xfrm>
            <a:effectLst>
              <a:outerShdw algn="tl" blurRad="254000" dir="2700000" dist="63500" rotWithShape="0">
                <a:prstClr val="black">
                  <a:alpha val="30000"/>
                </a:prstClr>
              </a:outerShdw>
            </a:effectLst>
          </p:grpSpPr>
          <p:grpSp>
            <p:nvGrpSpPr>
              <p:cNvPr id="19" name="Group 9">
                <a:extLst>
                  <a:ext uri="{FF2B5EF4-FFF2-40B4-BE49-F238E27FC236}">
                    <a16:creationId xmlns:a16="http://schemas.microsoft.com/office/drawing/2014/main" id="{D96B8398-00DF-42C0-B634-248ADAE49F63}"/>
                  </a:ext>
                </a:extLst>
              </p:cNvPr>
              <p:cNvGrpSpPr/>
              <p:nvPr/>
            </p:nvGrpSpPr>
            <p:grpSpPr>
              <a:xfrm rot="213443">
                <a:off x="2187184" y="3362127"/>
                <a:ext cx="1677010" cy="1419752"/>
                <a:chOff x="2955668" y="2969079"/>
                <a:chExt cx="1677010" cy="1419752"/>
              </a:xfrm>
            </p:grpSpPr>
            <p:sp>
              <p:nvSpPr>
                <p:cNvPr id="23" name="Freeform 3">
                  <a:extLst>
                    <a:ext uri="{FF2B5EF4-FFF2-40B4-BE49-F238E27FC236}">
                      <a16:creationId xmlns:a16="http://schemas.microsoft.com/office/drawing/2014/main" id="{4741C18A-5B66-402C-A7DF-A22D40696333}"/>
                    </a:ext>
                  </a:extLst>
                </p:cNvPr>
                <p:cNvSpPr/>
                <p:nvPr/>
              </p:nvSpPr>
              <p:spPr bwMode="auto">
                <a:xfrm>
                  <a:off x="3195729" y="2969079"/>
                  <a:ext cx="1436949" cy="1419752"/>
                </a:xfrm>
                <a:custGeom>
                  <a:cxnLst>
                    <a:cxn ang="0">
                      <a:pos x="32" y="500"/>
                    </a:cxn>
                    <a:cxn ang="0">
                      <a:pos x="14" y="489"/>
                    </a:cxn>
                    <a:cxn ang="0">
                      <a:pos x="15" y="436"/>
                    </a:cxn>
                    <a:cxn ang="0">
                      <a:pos x="441" y="15"/>
                    </a:cxn>
                    <a:cxn ang="0">
                      <a:pos x="495" y="15"/>
                    </a:cxn>
                    <a:cxn ang="0">
                      <a:pos x="494" y="69"/>
                    </a:cxn>
                    <a:cxn ang="0">
                      <a:pos x="68" y="490"/>
                    </a:cxn>
                    <a:cxn ang="0">
                      <a:pos x="32" y="500"/>
                    </a:cxn>
                  </a:cxnLst>
                  <a:rect b="b" l="0" r="r" t="0"/>
                  <a:pathLst>
                    <a:path h="502" w="509">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tx1">
                    <a:lumMod val="50000"/>
                    <a:lumOff val="50000"/>
                  </a:schemeClr>
                </a:solidFill>
                <a:ln w="9525">
                  <a:noFill/>
                  <a:round/>
                </a:ln>
              </p:spPr>
              <p:txBody>
                <a:bodyPr anchor="t" anchorCtr="0" bIns="60960" compatLnSpc="1" lIns="121920" numCol="1" rIns="121920" tIns="60960" vert="horz" wrap="square">
                  <a:prstTxWarp prst="textNoShape">
                    <a:avLst/>
                  </a:prstTxWarp>
                </a:bodyPr>
                <a:lstStyle/>
                <a:p>
                  <a:pPr defTabSz="1375432">
                    <a:defRPr/>
                  </a:pPr>
                  <a:endParaRPr lang="en-US" sz="2667">
                    <a:solidFill>
                      <a:prstClr val="white"/>
                    </a:solidFill>
                    <a:latin charset="0" panose="020b0503020202020204" pitchFamily="34" typeface="Agency FB"/>
                    <a:ea typeface="微软雅黑"/>
                  </a:endParaRPr>
                </a:p>
              </p:txBody>
            </p:sp>
            <p:sp>
              <p:nvSpPr>
                <p:cNvPr id="24" name="Round Same Side Corner Rectangle 4">
                  <a:extLst>
                    <a:ext uri="{FF2B5EF4-FFF2-40B4-BE49-F238E27FC236}">
                      <a16:creationId xmlns:a16="http://schemas.microsoft.com/office/drawing/2014/main" id="{4F2525F6-0B2B-49E2-90E6-2F152127B2B3}"/>
                    </a:ext>
                  </a:extLst>
                </p:cNvPr>
                <p:cNvSpPr/>
                <p:nvPr/>
              </p:nvSpPr>
              <p:spPr bwMode="auto">
                <a:xfrm rot="13500000">
                  <a:off x="3568110" y="3071025"/>
                  <a:ext cx="343555" cy="1568440"/>
                </a:xfrm>
                <a:prstGeom prst="round2SameRect">
                  <a:avLst>
                    <a:gd fmla="val 16667" name="adj1"/>
                    <a:gd fmla="val 22024" name="adj2"/>
                  </a:avLst>
                </a:prstGeom>
                <a:solidFill>
                  <a:srgbClr val="2C344B"/>
                </a:solidFill>
                <a:ln w="9525">
                  <a:noFill/>
                  <a:round/>
                </a:ln>
              </p:spPr>
              <p:txBody>
                <a:bodyPr anchor="t" anchorCtr="0" bIns="60960" compatLnSpc="1" lIns="121920" numCol="1" rIns="121920" tIns="60960" vert="horz" wrap="square">
                  <a:prstTxWarp prst="textNoShape">
                    <a:avLst/>
                  </a:prstTxWarp>
                </a:bodyPr>
                <a:lstStyle/>
                <a:p>
                  <a:pPr defTabSz="1375432">
                    <a:defRPr/>
                  </a:pPr>
                  <a:endParaRPr lang="en-US" sz="2667">
                    <a:solidFill>
                      <a:prstClr val="white"/>
                    </a:solidFill>
                    <a:latin charset="0" panose="020b0503020202020204" pitchFamily="34" typeface="Agency FB"/>
                    <a:ea typeface="微软雅黑"/>
                  </a:endParaRPr>
                </a:p>
              </p:txBody>
            </p:sp>
          </p:grpSp>
          <p:grpSp>
            <p:nvGrpSpPr>
              <p:cNvPr id="20" name="Group 10">
                <a:extLst>
                  <a:ext uri="{FF2B5EF4-FFF2-40B4-BE49-F238E27FC236}">
                    <a16:creationId xmlns:a16="http://schemas.microsoft.com/office/drawing/2014/main" id="{7AC2616E-1A34-4BC5-8E69-C662B4A6E583}"/>
                  </a:ext>
                </a:extLst>
              </p:cNvPr>
              <p:cNvGrpSpPr/>
              <p:nvPr/>
            </p:nvGrpSpPr>
            <p:grpSpPr>
              <a:xfrm>
                <a:off x="3488641" y="1723730"/>
                <a:ext cx="2174244" cy="2174244"/>
                <a:chOff x="4220769" y="1605276"/>
                <a:chExt cx="1739904" cy="1739904"/>
              </a:xfrm>
            </p:grpSpPr>
            <p:sp>
              <p:nvSpPr>
                <p:cNvPr id="21" name="Donut 8">
                  <a:extLst>
                    <a:ext uri="{FF2B5EF4-FFF2-40B4-BE49-F238E27FC236}">
                      <a16:creationId xmlns:a16="http://schemas.microsoft.com/office/drawing/2014/main" id="{90214071-3921-4589-AEB8-C13D65D579CC}"/>
                    </a:ext>
                  </a:extLst>
                </p:cNvPr>
                <p:cNvSpPr/>
                <p:nvPr/>
              </p:nvSpPr>
              <p:spPr>
                <a:xfrm>
                  <a:off x="4338879" y="1723386"/>
                  <a:ext cx="1503684" cy="1503684"/>
                </a:xfrm>
                <a:prstGeom prst="donut">
                  <a:avLst>
                    <a:gd fmla="val 7174" name="adj"/>
                  </a:avLst>
                </a:prstGeom>
                <a:gradFill>
                  <a:gsLst>
                    <a:gs pos="0">
                      <a:schemeClr val="bg2">
                        <a:lumMod val="75000"/>
                      </a:schemeClr>
                    </a:gs>
                    <a:gs pos="50000">
                      <a:schemeClr val="bg2">
                        <a:lumMod val="85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375432">
                    <a:defRPr/>
                  </a:pPr>
                  <a:endParaRPr lang="en-US" sz="2667">
                    <a:solidFill>
                      <a:prstClr val="white"/>
                    </a:solidFill>
                    <a:latin charset="0" panose="020b0503020202020204" pitchFamily="34" typeface="Agency FB"/>
                    <a:ea typeface="微软雅黑"/>
                  </a:endParaRPr>
                </a:p>
              </p:txBody>
            </p:sp>
            <p:sp>
              <p:nvSpPr>
                <p:cNvPr id="22" name="Donut 7">
                  <a:extLst>
                    <a:ext uri="{FF2B5EF4-FFF2-40B4-BE49-F238E27FC236}">
                      <a16:creationId xmlns:a16="http://schemas.microsoft.com/office/drawing/2014/main" id="{DBB90693-5C26-41F5-BC43-86C57FC83804}"/>
                    </a:ext>
                  </a:extLst>
                </p:cNvPr>
                <p:cNvSpPr/>
                <p:nvPr/>
              </p:nvSpPr>
              <p:spPr>
                <a:xfrm>
                  <a:off x="4220769" y="1605276"/>
                  <a:ext cx="1739904" cy="1739904"/>
                </a:xfrm>
                <a:prstGeom prst="donut">
                  <a:avLst>
                    <a:gd fmla="val 9286" name="adj"/>
                  </a:avLst>
                </a:prstGeom>
                <a:gradFill>
                  <a:gsLst>
                    <a:gs pos="0">
                      <a:schemeClr val="bg2">
                        <a:lumMod val="75000"/>
                      </a:schemeClr>
                    </a:gs>
                    <a:gs pos="50000">
                      <a:schemeClr val="bg2">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375432">
                    <a:defRPr/>
                  </a:pPr>
                  <a:endParaRPr lang="en-US" sz="2667">
                    <a:solidFill>
                      <a:prstClr val="white"/>
                    </a:solidFill>
                    <a:latin charset="0" panose="020b0503020202020204" pitchFamily="34" typeface="Agency FB"/>
                    <a:ea typeface="微软雅黑"/>
                  </a:endParaRPr>
                </a:p>
              </p:txBody>
            </p:sp>
          </p:grpSp>
        </p:grpSp>
        <p:grpSp>
          <p:nvGrpSpPr>
            <p:cNvPr id="25" name="原创设计师QQ598969553      _5">
              <a:extLst>
                <a:ext uri="{FF2B5EF4-FFF2-40B4-BE49-F238E27FC236}">
                  <a16:creationId xmlns:a16="http://schemas.microsoft.com/office/drawing/2014/main" id="{DD56CEF2-F8E5-410C-8105-4F00A392329B}"/>
                </a:ext>
              </a:extLst>
            </p:cNvPr>
            <p:cNvGrpSpPr/>
            <p:nvPr/>
          </p:nvGrpSpPr>
          <p:grpSpPr>
            <a:xfrm>
              <a:off x="3926454" y="3754605"/>
              <a:ext cx="728142" cy="728140"/>
              <a:chOff x="3926454" y="3754605"/>
              <a:chExt cx="728142" cy="728140"/>
            </a:xfrm>
            <a:effectLst>
              <a:outerShdw algn="tl" blurRad="254000" dir="2700000" dist="63500" rotWithShape="0">
                <a:prstClr val="black">
                  <a:alpha val="30000"/>
                </a:prstClr>
              </a:outerShdw>
            </a:effectLst>
          </p:grpSpPr>
          <p:sp>
            <p:nvSpPr>
              <p:cNvPr id="26" name="Oval 14">
                <a:extLst>
                  <a:ext uri="{FF2B5EF4-FFF2-40B4-BE49-F238E27FC236}">
                    <a16:creationId xmlns:a16="http://schemas.microsoft.com/office/drawing/2014/main" id="{28AEF8D5-D9EE-4FEF-92B1-1D9D00E35CD5}"/>
                  </a:ext>
                </a:extLst>
              </p:cNvPr>
              <p:cNvSpPr/>
              <p:nvPr/>
            </p:nvSpPr>
            <p:spPr>
              <a:xfrm rot="20300500">
                <a:off x="3926454" y="3754605"/>
                <a:ext cx="728142" cy="728140"/>
              </a:xfrm>
              <a:prstGeom prst="ellipse">
                <a:avLst/>
              </a:prstGeom>
              <a:gradFill>
                <a:gsLst>
                  <a:gs pos="0">
                    <a:srgbClr val="2C344B"/>
                  </a:gs>
                  <a:gs pos="100000">
                    <a:srgbClr val="21273E"/>
                  </a:gs>
                </a:gsLst>
                <a:lin ang="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27" name="Freeform 170">
                <a:extLst>
                  <a:ext uri="{FF2B5EF4-FFF2-40B4-BE49-F238E27FC236}">
                    <a16:creationId xmlns:a16="http://schemas.microsoft.com/office/drawing/2014/main" id="{53E2619C-C552-4844-82D8-4E530D9C777A}"/>
                  </a:ext>
                </a:extLst>
              </p:cNvPr>
              <p:cNvSpPr>
                <a:spLocks noEditPoints="1"/>
              </p:cNvSpPr>
              <p:nvPr/>
            </p:nvSpPr>
            <p:spPr bwMode="auto">
              <a:xfrm>
                <a:off x="4134391" y="3986705"/>
                <a:ext cx="312266" cy="263940"/>
              </a:xfrm>
              <a:custGeom>
                <a:cxnLst>
                  <a:cxn ang="0">
                    <a:pos x="244" y="216"/>
                  </a:cxn>
                  <a:cxn ang="0">
                    <a:pos x="12" y="216"/>
                  </a:cxn>
                  <a:cxn ang="0">
                    <a:pos x="0" y="204"/>
                  </a:cxn>
                  <a:cxn ang="0">
                    <a:pos x="0" y="12"/>
                  </a:cxn>
                  <a:cxn ang="0">
                    <a:pos x="12" y="0"/>
                  </a:cxn>
                  <a:cxn ang="0">
                    <a:pos x="24" y="12"/>
                  </a:cxn>
                  <a:cxn ang="0">
                    <a:pos x="24" y="164"/>
                  </a:cxn>
                  <a:cxn ang="0">
                    <a:pos x="24" y="192"/>
                  </a:cxn>
                  <a:cxn ang="0">
                    <a:pos x="244" y="192"/>
                  </a:cxn>
                  <a:cxn ang="0">
                    <a:pos x="256" y="204"/>
                  </a:cxn>
                  <a:cxn ang="0">
                    <a:pos x="244" y="216"/>
                  </a:cxn>
                  <a:cxn ang="0">
                    <a:pos x="216" y="180"/>
                  </a:cxn>
                  <a:cxn ang="0">
                    <a:pos x="192" y="180"/>
                  </a:cxn>
                  <a:cxn ang="0">
                    <a:pos x="180" y="168"/>
                  </a:cxn>
                  <a:cxn ang="0">
                    <a:pos x="180" y="84"/>
                  </a:cxn>
                  <a:cxn ang="0">
                    <a:pos x="192" y="72"/>
                  </a:cxn>
                  <a:cxn ang="0">
                    <a:pos x="216" y="72"/>
                  </a:cxn>
                  <a:cxn ang="0">
                    <a:pos x="228" y="84"/>
                  </a:cxn>
                  <a:cxn ang="0">
                    <a:pos x="228" y="168"/>
                  </a:cxn>
                  <a:cxn ang="0">
                    <a:pos x="216" y="180"/>
                  </a:cxn>
                  <a:cxn ang="0">
                    <a:pos x="148" y="180"/>
                  </a:cxn>
                  <a:cxn ang="0">
                    <a:pos x="124" y="180"/>
                  </a:cxn>
                  <a:cxn ang="0">
                    <a:pos x="112" y="168"/>
                  </a:cxn>
                  <a:cxn ang="0">
                    <a:pos x="112" y="36"/>
                  </a:cxn>
                  <a:cxn ang="0">
                    <a:pos x="124" y="24"/>
                  </a:cxn>
                  <a:cxn ang="0">
                    <a:pos x="148" y="24"/>
                  </a:cxn>
                  <a:cxn ang="0">
                    <a:pos x="160" y="36"/>
                  </a:cxn>
                  <a:cxn ang="0">
                    <a:pos x="160" y="168"/>
                  </a:cxn>
                  <a:cxn ang="0">
                    <a:pos x="148" y="180"/>
                  </a:cxn>
                  <a:cxn ang="0">
                    <a:pos x="80" y="180"/>
                  </a:cxn>
                  <a:cxn ang="0">
                    <a:pos x="56" y="180"/>
                  </a:cxn>
                  <a:cxn ang="0">
                    <a:pos x="44" y="168"/>
                  </a:cxn>
                  <a:cxn ang="0">
                    <a:pos x="44" y="144"/>
                  </a:cxn>
                  <a:cxn ang="0">
                    <a:pos x="56" y="132"/>
                  </a:cxn>
                  <a:cxn ang="0">
                    <a:pos x="80" y="132"/>
                  </a:cxn>
                  <a:cxn ang="0">
                    <a:pos x="92" y="144"/>
                  </a:cxn>
                  <a:cxn ang="0">
                    <a:pos x="92" y="168"/>
                  </a:cxn>
                  <a:cxn ang="0">
                    <a:pos x="80" y="180"/>
                  </a:cxn>
                </a:cxnLst>
                <a:rect b="b" l="0" r="r" t="0"/>
                <a:pathLst>
                  <a:path h="216" w="25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pPr defTabSz="1375432">
                  <a:defRPr/>
                </a:pPr>
                <a:endParaRPr lang="en-US" sz="2667">
                  <a:solidFill>
                    <a:prstClr val="white"/>
                  </a:solidFill>
                  <a:latin typeface="微软雅黑"/>
                  <a:ea typeface="微软雅黑"/>
                </a:endParaRPr>
              </a:p>
            </p:txBody>
          </p:sp>
        </p:grpSp>
        <p:grpSp>
          <p:nvGrpSpPr>
            <p:cNvPr id="28" name="原创设计师QQ598969553      _6">
              <a:extLst>
                <a:ext uri="{FF2B5EF4-FFF2-40B4-BE49-F238E27FC236}">
                  <a16:creationId xmlns:a16="http://schemas.microsoft.com/office/drawing/2014/main" id="{D84343C3-99CA-419E-9D85-BB3D86B1EFC5}"/>
                </a:ext>
              </a:extLst>
            </p:cNvPr>
            <p:cNvGrpSpPr/>
            <p:nvPr/>
          </p:nvGrpSpPr>
          <p:grpSpPr>
            <a:xfrm>
              <a:off x="5274567" y="1625529"/>
              <a:ext cx="728142" cy="728140"/>
              <a:chOff x="5274567" y="1625529"/>
              <a:chExt cx="728142" cy="728140"/>
            </a:xfrm>
            <a:effectLst>
              <a:outerShdw algn="tl" blurRad="254000" dir="2700000" dist="63500" rotWithShape="0">
                <a:prstClr val="black">
                  <a:alpha val="30000"/>
                </a:prstClr>
              </a:outerShdw>
            </a:effectLst>
          </p:grpSpPr>
          <p:sp>
            <p:nvSpPr>
              <p:cNvPr id="29" name="Oval 12">
                <a:extLst>
                  <a:ext uri="{FF2B5EF4-FFF2-40B4-BE49-F238E27FC236}">
                    <a16:creationId xmlns:a16="http://schemas.microsoft.com/office/drawing/2014/main" id="{51FC1B77-5709-47C4-879B-42AABCD52D93}"/>
                  </a:ext>
                </a:extLst>
              </p:cNvPr>
              <p:cNvSpPr/>
              <p:nvPr/>
            </p:nvSpPr>
            <p:spPr>
              <a:xfrm rot="20300500">
                <a:off x="5274567" y="1625529"/>
                <a:ext cx="728142" cy="728140"/>
              </a:xfrm>
              <a:prstGeom prst="ellipse">
                <a:avLst/>
              </a:prstGeom>
              <a:gradFill>
                <a:gsLst>
                  <a:gs pos="0">
                    <a:srgbClr val="2C344B"/>
                  </a:gs>
                  <a:gs pos="100000">
                    <a:srgbClr val="21273E"/>
                  </a:gs>
                </a:gsLst>
                <a:lin ang="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30" name="Freeform 173">
                <a:extLst>
                  <a:ext uri="{FF2B5EF4-FFF2-40B4-BE49-F238E27FC236}">
                    <a16:creationId xmlns:a16="http://schemas.microsoft.com/office/drawing/2014/main" id="{6322E68E-05C4-43B1-AAC6-D6184B96699F}"/>
                  </a:ext>
                </a:extLst>
              </p:cNvPr>
              <p:cNvSpPr>
                <a:spLocks noEditPoints="1"/>
              </p:cNvSpPr>
              <p:nvPr/>
            </p:nvSpPr>
            <p:spPr bwMode="auto">
              <a:xfrm>
                <a:off x="5482504" y="1832846"/>
                <a:ext cx="312266" cy="313506"/>
              </a:xfrm>
              <a:custGeom>
                <a:cxnLst>
                  <a:cxn ang="0">
                    <a:pos x="128" y="256"/>
                  </a:cxn>
                  <a:cxn ang="0">
                    <a:pos x="0" y="128"/>
                  </a:cxn>
                  <a:cxn ang="0">
                    <a:pos x="128" y="0"/>
                  </a:cxn>
                  <a:cxn ang="0">
                    <a:pos x="256" y="128"/>
                  </a:cxn>
                  <a:cxn ang="0">
                    <a:pos x="128" y="256"/>
                  </a:cxn>
                  <a:cxn ang="0">
                    <a:pos x="24" y="128"/>
                  </a:cxn>
                  <a:cxn ang="0">
                    <a:pos x="128" y="128"/>
                  </a:cxn>
                  <a:cxn ang="0">
                    <a:pos x="128" y="24"/>
                  </a:cxn>
                  <a:cxn ang="0">
                    <a:pos x="24" y="128"/>
                  </a:cxn>
                </a:cxnLst>
                <a:rect b="b" l="0" r="r" t="0"/>
                <a:pathLst>
                  <a:path h="256" w="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24" y="128"/>
                    </a:moveTo>
                    <a:cubicBezTo>
                      <a:pt x="128" y="128"/>
                      <a:pt x="128" y="128"/>
                      <a:pt x="128" y="128"/>
                    </a:cubicBezTo>
                    <a:cubicBezTo>
                      <a:pt x="128" y="24"/>
                      <a:pt x="128" y="24"/>
                      <a:pt x="128" y="24"/>
                    </a:cubicBezTo>
                    <a:cubicBezTo>
                      <a:pt x="71" y="24"/>
                      <a:pt x="24" y="71"/>
                      <a:pt x="24" y="128"/>
                    </a:cubicBezTo>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pPr defTabSz="1375432">
                  <a:defRPr/>
                </a:pPr>
                <a:endParaRPr lang="en-US" sz="2667">
                  <a:solidFill>
                    <a:prstClr val="white"/>
                  </a:solidFill>
                  <a:latin typeface="微软雅黑"/>
                  <a:ea typeface="微软雅黑"/>
                </a:endParaRPr>
              </a:p>
            </p:txBody>
          </p:sp>
        </p:grpSp>
        <p:grpSp>
          <p:nvGrpSpPr>
            <p:cNvPr id="31" name="原创设计师QQ598969553      _7">
              <a:extLst>
                <a:ext uri="{FF2B5EF4-FFF2-40B4-BE49-F238E27FC236}">
                  <a16:creationId xmlns:a16="http://schemas.microsoft.com/office/drawing/2014/main" id="{D9E9574E-8D12-41FC-83B6-07F48F5E8141}"/>
                </a:ext>
              </a:extLst>
            </p:cNvPr>
            <p:cNvGrpSpPr/>
            <p:nvPr/>
          </p:nvGrpSpPr>
          <p:grpSpPr>
            <a:xfrm>
              <a:off x="5373943" y="3179799"/>
              <a:ext cx="728142" cy="728140"/>
              <a:chOff x="5373943" y="3179798"/>
              <a:chExt cx="728142" cy="728140"/>
            </a:xfrm>
            <a:effectLst>
              <a:outerShdw algn="tl" blurRad="254000" dir="2700000" dist="63500" rotWithShape="0">
                <a:prstClr val="black">
                  <a:alpha val="30000"/>
                </a:prstClr>
              </a:outerShdw>
            </a:effectLst>
          </p:grpSpPr>
          <p:sp>
            <p:nvSpPr>
              <p:cNvPr id="32" name="Oval 13">
                <a:extLst>
                  <a:ext uri="{FF2B5EF4-FFF2-40B4-BE49-F238E27FC236}">
                    <a16:creationId xmlns:a16="http://schemas.microsoft.com/office/drawing/2014/main" id="{D58E30A3-736F-4527-B7CC-B9778A47CB8B}"/>
                  </a:ext>
                </a:extLst>
              </p:cNvPr>
              <p:cNvSpPr/>
              <p:nvPr/>
            </p:nvSpPr>
            <p:spPr>
              <a:xfrm rot="20300500">
                <a:off x="5373943" y="3179798"/>
                <a:ext cx="728142" cy="728140"/>
              </a:xfrm>
              <a:prstGeom prst="ellipse">
                <a:avLst/>
              </a:prstGeom>
              <a:gradFill>
                <a:gsLst>
                  <a:gs pos="0">
                    <a:srgbClr val="2C344B"/>
                  </a:gs>
                  <a:gs pos="100000">
                    <a:srgbClr val="21273E"/>
                  </a:gs>
                </a:gsLst>
                <a:lin ang="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33" name="Freeform 182">
                <a:extLst>
                  <a:ext uri="{FF2B5EF4-FFF2-40B4-BE49-F238E27FC236}">
                    <a16:creationId xmlns:a16="http://schemas.microsoft.com/office/drawing/2014/main" id="{B82AC32B-4459-4248-A917-3E30A845A7EA}"/>
                  </a:ext>
                </a:extLst>
              </p:cNvPr>
              <p:cNvSpPr>
                <a:spLocks noEditPoints="1"/>
              </p:cNvSpPr>
              <p:nvPr/>
            </p:nvSpPr>
            <p:spPr bwMode="auto">
              <a:xfrm>
                <a:off x="5581880" y="3387734"/>
                <a:ext cx="312266" cy="312266"/>
              </a:xfrm>
              <a:custGeom>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80" y="140"/>
                  </a:cxn>
                  <a:cxn ang="0">
                    <a:pos x="156" y="140"/>
                  </a:cxn>
                  <a:cxn ang="0">
                    <a:pos x="140" y="140"/>
                  </a:cxn>
                  <a:cxn ang="0">
                    <a:pos x="128" y="140"/>
                  </a:cxn>
                  <a:cxn ang="0">
                    <a:pos x="116" y="128"/>
                  </a:cxn>
                  <a:cxn ang="0">
                    <a:pos x="116" y="56"/>
                  </a:cxn>
                  <a:cxn ang="0">
                    <a:pos x="128" y="44"/>
                  </a:cxn>
                  <a:cxn ang="0">
                    <a:pos x="140" y="56"/>
                  </a:cxn>
                  <a:cxn ang="0">
                    <a:pos x="140" y="116"/>
                  </a:cxn>
                  <a:cxn ang="0">
                    <a:pos x="156" y="116"/>
                  </a:cxn>
                  <a:cxn ang="0">
                    <a:pos x="180" y="116"/>
                  </a:cxn>
                  <a:cxn ang="0">
                    <a:pos x="192" y="128"/>
                  </a:cxn>
                  <a:cxn ang="0">
                    <a:pos x="180" y="140"/>
                  </a:cxn>
                </a:cxnLst>
                <a:rect b="b" l="0" r="r" t="0"/>
                <a:pathLst>
                  <a:path h="256" w="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80" y="140"/>
                    </a:moveTo>
                    <a:cubicBezTo>
                      <a:pt x="156" y="140"/>
                      <a:pt x="156" y="140"/>
                      <a:pt x="156" y="140"/>
                    </a:cubicBezTo>
                    <a:cubicBezTo>
                      <a:pt x="140" y="140"/>
                      <a:pt x="140" y="140"/>
                      <a:pt x="140" y="140"/>
                    </a:cubicBezTo>
                    <a:cubicBezTo>
                      <a:pt x="128" y="140"/>
                      <a:pt x="128" y="140"/>
                      <a:pt x="128" y="140"/>
                    </a:cubicBezTo>
                    <a:cubicBezTo>
                      <a:pt x="121" y="140"/>
                      <a:pt x="116" y="135"/>
                      <a:pt x="116" y="128"/>
                    </a:cubicBezTo>
                    <a:cubicBezTo>
                      <a:pt x="116" y="56"/>
                      <a:pt x="116" y="56"/>
                      <a:pt x="116" y="56"/>
                    </a:cubicBezTo>
                    <a:cubicBezTo>
                      <a:pt x="116" y="49"/>
                      <a:pt x="121" y="44"/>
                      <a:pt x="128" y="44"/>
                    </a:cubicBezTo>
                    <a:cubicBezTo>
                      <a:pt x="135" y="44"/>
                      <a:pt x="140" y="49"/>
                      <a:pt x="140" y="56"/>
                    </a:cubicBezTo>
                    <a:cubicBezTo>
                      <a:pt x="140" y="116"/>
                      <a:pt x="140" y="116"/>
                      <a:pt x="140" y="116"/>
                    </a:cubicBezTo>
                    <a:cubicBezTo>
                      <a:pt x="156" y="116"/>
                      <a:pt x="156" y="116"/>
                      <a:pt x="156" y="116"/>
                    </a:cubicBezTo>
                    <a:cubicBezTo>
                      <a:pt x="180" y="116"/>
                      <a:pt x="180" y="116"/>
                      <a:pt x="180" y="116"/>
                    </a:cubicBezTo>
                    <a:cubicBezTo>
                      <a:pt x="187" y="116"/>
                      <a:pt x="192" y="121"/>
                      <a:pt x="192" y="128"/>
                    </a:cubicBezTo>
                    <a:cubicBezTo>
                      <a:pt x="192" y="135"/>
                      <a:pt x="187" y="140"/>
                      <a:pt x="180" y="140"/>
                    </a:cubicBezTo>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pPr defTabSz="1375432">
                  <a:defRPr/>
                </a:pPr>
                <a:endParaRPr lang="en-US" sz="2667">
                  <a:solidFill>
                    <a:prstClr val="white"/>
                  </a:solidFill>
                  <a:latin typeface="微软雅黑"/>
                  <a:ea typeface="微软雅黑"/>
                </a:endParaRPr>
              </a:p>
            </p:txBody>
          </p:sp>
        </p:grpSp>
        <p:grpSp>
          <p:nvGrpSpPr>
            <p:cNvPr id="34" name="原创设计师QQ598969553      _8">
              <a:extLst>
                <a:ext uri="{FF2B5EF4-FFF2-40B4-BE49-F238E27FC236}">
                  <a16:creationId xmlns:a16="http://schemas.microsoft.com/office/drawing/2014/main" id="{AB7885CE-9AF6-406E-A513-23FA82850B24}"/>
                </a:ext>
              </a:extLst>
            </p:cNvPr>
            <p:cNvGrpSpPr/>
            <p:nvPr/>
          </p:nvGrpSpPr>
          <p:grpSpPr>
            <a:xfrm>
              <a:off x="3765661" y="1239746"/>
              <a:ext cx="728142" cy="728140"/>
              <a:chOff x="3765661" y="1239745"/>
              <a:chExt cx="728142" cy="728140"/>
            </a:xfrm>
            <a:effectLst>
              <a:outerShdw algn="tl" blurRad="254000" dir="2700000" dist="63500" rotWithShape="0">
                <a:prstClr val="black">
                  <a:alpha val="30000"/>
                </a:prstClr>
              </a:outerShdw>
            </a:effectLst>
          </p:grpSpPr>
          <p:sp>
            <p:nvSpPr>
              <p:cNvPr id="35" name="Oval 11">
                <a:extLst>
                  <a:ext uri="{FF2B5EF4-FFF2-40B4-BE49-F238E27FC236}">
                    <a16:creationId xmlns:a16="http://schemas.microsoft.com/office/drawing/2014/main" id="{C093773C-2A0B-45E3-AF72-2138785A6184}"/>
                  </a:ext>
                </a:extLst>
              </p:cNvPr>
              <p:cNvSpPr/>
              <p:nvPr/>
            </p:nvSpPr>
            <p:spPr>
              <a:xfrm rot="20300500">
                <a:off x="3765661" y="1239745"/>
                <a:ext cx="728142" cy="728140"/>
              </a:xfrm>
              <a:prstGeom prst="ellipse">
                <a:avLst/>
              </a:prstGeom>
              <a:gradFill>
                <a:gsLst>
                  <a:gs pos="0">
                    <a:srgbClr val="2C344B"/>
                  </a:gs>
                  <a:gs pos="100000">
                    <a:srgbClr val="21273E"/>
                  </a:gs>
                </a:gsLst>
                <a:lin ang="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36" name="Freeform 221">
                <a:extLst>
                  <a:ext uri="{FF2B5EF4-FFF2-40B4-BE49-F238E27FC236}">
                    <a16:creationId xmlns:a16="http://schemas.microsoft.com/office/drawing/2014/main" id="{5D4B7E9A-057A-4178-8D8D-309A5854691C}"/>
                  </a:ext>
                </a:extLst>
              </p:cNvPr>
              <p:cNvSpPr>
                <a:spLocks noEditPoints="1"/>
              </p:cNvSpPr>
              <p:nvPr/>
            </p:nvSpPr>
            <p:spPr bwMode="auto">
              <a:xfrm>
                <a:off x="4012631" y="1447681"/>
                <a:ext cx="234200" cy="312266"/>
              </a:xfrm>
              <a:custGeom>
                <a:cxnLst>
                  <a:cxn ang="0">
                    <a:pos x="96" y="256"/>
                  </a:cxn>
                  <a:cxn ang="0">
                    <a:pos x="0" y="96"/>
                  </a:cxn>
                  <a:cxn ang="0">
                    <a:pos x="96" y="0"/>
                  </a:cxn>
                  <a:cxn ang="0">
                    <a:pos x="192" y="96"/>
                  </a:cxn>
                  <a:cxn ang="0">
                    <a:pos x="96" y="256"/>
                  </a:cxn>
                  <a:cxn ang="0">
                    <a:pos x="96" y="32"/>
                  </a:cxn>
                  <a:cxn ang="0">
                    <a:pos x="32" y="96"/>
                  </a:cxn>
                  <a:cxn ang="0">
                    <a:pos x="96" y="160"/>
                  </a:cxn>
                  <a:cxn ang="0">
                    <a:pos x="160" y="96"/>
                  </a:cxn>
                  <a:cxn ang="0">
                    <a:pos x="96" y="32"/>
                  </a:cxn>
                  <a:cxn ang="0">
                    <a:pos x="96" y="128"/>
                  </a:cxn>
                  <a:cxn ang="0">
                    <a:pos x="64" y="96"/>
                  </a:cxn>
                  <a:cxn ang="0">
                    <a:pos x="96" y="64"/>
                  </a:cxn>
                  <a:cxn ang="0">
                    <a:pos x="128" y="96"/>
                  </a:cxn>
                  <a:cxn ang="0">
                    <a:pos x="96" y="128"/>
                  </a:cxn>
                </a:cxnLst>
                <a:rect b="b" l="0" r="r" t="0"/>
                <a:pathLst>
                  <a:path h="256" w="192">
                    <a:moveTo>
                      <a:pt x="96" y="256"/>
                    </a:moveTo>
                    <a:cubicBezTo>
                      <a:pt x="96" y="256"/>
                      <a:pt x="0" y="149"/>
                      <a:pt x="0" y="96"/>
                    </a:cubicBezTo>
                    <a:cubicBezTo>
                      <a:pt x="0" y="43"/>
                      <a:pt x="43" y="0"/>
                      <a:pt x="96" y="0"/>
                    </a:cubicBezTo>
                    <a:cubicBezTo>
                      <a:pt x="149" y="0"/>
                      <a:pt x="192" y="43"/>
                      <a:pt x="192" y="96"/>
                    </a:cubicBezTo>
                    <a:cubicBezTo>
                      <a:pt x="192" y="149"/>
                      <a:pt x="96" y="256"/>
                      <a:pt x="96" y="256"/>
                    </a:cubicBezTo>
                    <a:moveTo>
                      <a:pt x="96" y="32"/>
                    </a:moveTo>
                    <a:cubicBezTo>
                      <a:pt x="61" y="32"/>
                      <a:pt x="32" y="61"/>
                      <a:pt x="32" y="96"/>
                    </a:cubicBezTo>
                    <a:cubicBezTo>
                      <a:pt x="32" y="131"/>
                      <a:pt x="61" y="160"/>
                      <a:pt x="96" y="160"/>
                    </a:cubicBezTo>
                    <a:cubicBezTo>
                      <a:pt x="131" y="160"/>
                      <a:pt x="160" y="131"/>
                      <a:pt x="160" y="96"/>
                    </a:cubicBezTo>
                    <a:cubicBezTo>
                      <a:pt x="160" y="61"/>
                      <a:pt x="131" y="32"/>
                      <a:pt x="96" y="32"/>
                    </a:cubicBezTo>
                    <a:moveTo>
                      <a:pt x="96" y="128"/>
                    </a:moveTo>
                    <a:cubicBezTo>
                      <a:pt x="78" y="128"/>
                      <a:pt x="64" y="114"/>
                      <a:pt x="64" y="96"/>
                    </a:cubicBezTo>
                    <a:cubicBezTo>
                      <a:pt x="64" y="78"/>
                      <a:pt x="78" y="64"/>
                      <a:pt x="96" y="64"/>
                    </a:cubicBezTo>
                    <a:cubicBezTo>
                      <a:pt x="114" y="64"/>
                      <a:pt x="128" y="78"/>
                      <a:pt x="128" y="96"/>
                    </a:cubicBezTo>
                    <a:cubicBezTo>
                      <a:pt x="128" y="114"/>
                      <a:pt x="114" y="128"/>
                      <a:pt x="96" y="128"/>
                    </a:cubicBezTo>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pPr defTabSz="1375432">
                  <a:defRPr/>
                </a:pPr>
                <a:endParaRPr lang="en-US" sz="2667">
                  <a:solidFill>
                    <a:prstClr val="white"/>
                  </a:solidFill>
                  <a:latin typeface="微软雅黑"/>
                  <a:ea typeface="微软雅黑"/>
                </a:endParaRPr>
              </a:p>
            </p:txBody>
          </p:sp>
        </p:grpSp>
        <p:grpSp>
          <p:nvGrpSpPr>
            <p:cNvPr id="37" name="原创设计师QQ598969553      _9">
              <a:extLst>
                <a:ext uri="{FF2B5EF4-FFF2-40B4-BE49-F238E27FC236}">
                  <a16:creationId xmlns:a16="http://schemas.microsoft.com/office/drawing/2014/main" id="{C72FFE6A-7C91-419F-84B6-024EB0B9112C}"/>
                </a:ext>
              </a:extLst>
            </p:cNvPr>
            <p:cNvGrpSpPr/>
            <p:nvPr/>
          </p:nvGrpSpPr>
          <p:grpSpPr>
            <a:xfrm>
              <a:off x="2932481" y="2555586"/>
              <a:ext cx="728142" cy="728140"/>
              <a:chOff x="2932481" y="2555586"/>
              <a:chExt cx="728142" cy="728140"/>
            </a:xfrm>
            <a:effectLst>
              <a:outerShdw algn="tl" blurRad="254000" dir="2700000" dist="63500" rotWithShape="0">
                <a:prstClr val="black">
                  <a:alpha val="30000"/>
                </a:prstClr>
              </a:outerShdw>
            </a:effectLst>
          </p:grpSpPr>
          <p:sp>
            <p:nvSpPr>
              <p:cNvPr id="38" name="Oval 15">
                <a:extLst>
                  <a:ext uri="{FF2B5EF4-FFF2-40B4-BE49-F238E27FC236}">
                    <a16:creationId xmlns:a16="http://schemas.microsoft.com/office/drawing/2014/main" id="{354B0EA7-A3B9-4AEB-B0C0-22249A267BD2}"/>
                  </a:ext>
                </a:extLst>
              </p:cNvPr>
              <p:cNvSpPr/>
              <p:nvPr/>
            </p:nvSpPr>
            <p:spPr>
              <a:xfrm rot="20300500">
                <a:off x="2932481" y="2555586"/>
                <a:ext cx="728142" cy="728140"/>
              </a:xfrm>
              <a:prstGeom prst="ellipse">
                <a:avLst/>
              </a:prstGeom>
              <a:gradFill>
                <a:gsLst>
                  <a:gs pos="0">
                    <a:srgbClr val="2C344B"/>
                  </a:gs>
                  <a:gs pos="100000">
                    <a:srgbClr val="21273E"/>
                  </a:gs>
                </a:gsLst>
                <a:lin ang="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39" name="Freeform 86">
                <a:extLst>
                  <a:ext uri="{FF2B5EF4-FFF2-40B4-BE49-F238E27FC236}">
                    <a16:creationId xmlns:a16="http://schemas.microsoft.com/office/drawing/2014/main" id="{9711811A-FF8B-4728-9B32-EBED77C61CFA}"/>
                  </a:ext>
                </a:extLst>
              </p:cNvPr>
              <p:cNvSpPr>
                <a:spLocks noEditPoints="1"/>
              </p:cNvSpPr>
              <p:nvPr/>
            </p:nvSpPr>
            <p:spPr bwMode="auto">
              <a:xfrm>
                <a:off x="3136701" y="2819903"/>
                <a:ext cx="319702" cy="199504"/>
              </a:xfrm>
              <a:custGeom>
                <a:cxnLst>
                  <a:cxn ang="0">
                    <a:pos x="244" y="160"/>
                  </a:cxn>
                  <a:cxn ang="0">
                    <a:pos x="232" y="160"/>
                  </a:cxn>
                  <a:cxn ang="0">
                    <a:pos x="24" y="160"/>
                  </a:cxn>
                  <a:cxn ang="0">
                    <a:pos x="12" y="160"/>
                  </a:cxn>
                  <a:cxn ang="0">
                    <a:pos x="0" y="148"/>
                  </a:cxn>
                  <a:cxn ang="0">
                    <a:pos x="0" y="128"/>
                  </a:cxn>
                  <a:cxn ang="0">
                    <a:pos x="24" y="128"/>
                  </a:cxn>
                  <a:cxn ang="0">
                    <a:pos x="24" y="12"/>
                  </a:cxn>
                  <a:cxn ang="0">
                    <a:pos x="36" y="0"/>
                  </a:cxn>
                  <a:cxn ang="0">
                    <a:pos x="220" y="0"/>
                  </a:cxn>
                  <a:cxn ang="0">
                    <a:pos x="232" y="12"/>
                  </a:cxn>
                  <a:cxn ang="0">
                    <a:pos x="232" y="128"/>
                  </a:cxn>
                  <a:cxn ang="0">
                    <a:pos x="256" y="128"/>
                  </a:cxn>
                  <a:cxn ang="0">
                    <a:pos x="256" y="148"/>
                  </a:cxn>
                  <a:cxn ang="0">
                    <a:pos x="244" y="160"/>
                  </a:cxn>
                  <a:cxn ang="0">
                    <a:pos x="100" y="148"/>
                  </a:cxn>
                  <a:cxn ang="0">
                    <a:pos x="156" y="148"/>
                  </a:cxn>
                  <a:cxn ang="0">
                    <a:pos x="156" y="140"/>
                  </a:cxn>
                  <a:cxn ang="0">
                    <a:pos x="100" y="140"/>
                  </a:cxn>
                  <a:cxn ang="0">
                    <a:pos x="100" y="148"/>
                  </a:cxn>
                  <a:cxn ang="0">
                    <a:pos x="216" y="16"/>
                  </a:cxn>
                  <a:cxn ang="0">
                    <a:pos x="40" y="16"/>
                  </a:cxn>
                  <a:cxn ang="0">
                    <a:pos x="40" y="120"/>
                  </a:cxn>
                  <a:cxn ang="0">
                    <a:pos x="216" y="120"/>
                  </a:cxn>
                  <a:cxn ang="0">
                    <a:pos x="216" y="16"/>
                  </a:cxn>
                </a:cxnLst>
                <a:rect b="b" l="0" r="r" t="0"/>
                <a:pathLst>
                  <a:path h="160" w="256">
                    <a:moveTo>
                      <a:pt x="244" y="160"/>
                    </a:moveTo>
                    <a:cubicBezTo>
                      <a:pt x="232" y="160"/>
                      <a:pt x="232" y="160"/>
                      <a:pt x="232" y="160"/>
                    </a:cubicBezTo>
                    <a:cubicBezTo>
                      <a:pt x="24" y="160"/>
                      <a:pt x="24" y="160"/>
                      <a:pt x="24" y="160"/>
                    </a:cubicBezTo>
                    <a:cubicBezTo>
                      <a:pt x="12" y="160"/>
                      <a:pt x="12" y="160"/>
                      <a:pt x="12" y="160"/>
                    </a:cubicBezTo>
                    <a:cubicBezTo>
                      <a:pt x="5" y="160"/>
                      <a:pt x="0" y="155"/>
                      <a:pt x="0" y="148"/>
                    </a:cubicBezTo>
                    <a:cubicBezTo>
                      <a:pt x="0" y="128"/>
                      <a:pt x="0" y="128"/>
                      <a:pt x="0" y="128"/>
                    </a:cubicBezTo>
                    <a:cubicBezTo>
                      <a:pt x="24" y="128"/>
                      <a:pt x="24" y="128"/>
                      <a:pt x="24" y="128"/>
                    </a:cubicBezTo>
                    <a:cubicBezTo>
                      <a:pt x="24" y="12"/>
                      <a:pt x="24" y="12"/>
                      <a:pt x="24" y="12"/>
                    </a:cubicBezTo>
                    <a:cubicBezTo>
                      <a:pt x="24" y="5"/>
                      <a:pt x="29" y="0"/>
                      <a:pt x="36" y="0"/>
                    </a:cubicBezTo>
                    <a:cubicBezTo>
                      <a:pt x="220" y="0"/>
                      <a:pt x="220" y="0"/>
                      <a:pt x="220" y="0"/>
                    </a:cubicBezTo>
                    <a:cubicBezTo>
                      <a:pt x="227" y="0"/>
                      <a:pt x="232" y="5"/>
                      <a:pt x="232" y="12"/>
                    </a:cubicBezTo>
                    <a:cubicBezTo>
                      <a:pt x="232" y="128"/>
                      <a:pt x="232" y="128"/>
                      <a:pt x="232" y="128"/>
                    </a:cubicBezTo>
                    <a:cubicBezTo>
                      <a:pt x="256" y="128"/>
                      <a:pt x="256" y="128"/>
                      <a:pt x="256" y="128"/>
                    </a:cubicBezTo>
                    <a:cubicBezTo>
                      <a:pt x="256" y="148"/>
                      <a:pt x="256" y="148"/>
                      <a:pt x="256" y="148"/>
                    </a:cubicBezTo>
                    <a:cubicBezTo>
                      <a:pt x="256" y="155"/>
                      <a:pt x="251" y="160"/>
                      <a:pt x="244" y="160"/>
                    </a:cubicBezTo>
                    <a:moveTo>
                      <a:pt x="100" y="148"/>
                    </a:moveTo>
                    <a:cubicBezTo>
                      <a:pt x="156" y="148"/>
                      <a:pt x="156" y="148"/>
                      <a:pt x="156" y="148"/>
                    </a:cubicBezTo>
                    <a:cubicBezTo>
                      <a:pt x="156" y="140"/>
                      <a:pt x="156" y="140"/>
                      <a:pt x="156" y="140"/>
                    </a:cubicBezTo>
                    <a:cubicBezTo>
                      <a:pt x="100" y="140"/>
                      <a:pt x="100" y="140"/>
                      <a:pt x="100" y="140"/>
                    </a:cubicBezTo>
                    <a:lnTo>
                      <a:pt x="100" y="148"/>
                    </a:lnTo>
                    <a:close/>
                    <a:moveTo>
                      <a:pt x="216" y="16"/>
                    </a:moveTo>
                    <a:cubicBezTo>
                      <a:pt x="40" y="16"/>
                      <a:pt x="40" y="16"/>
                      <a:pt x="40" y="16"/>
                    </a:cubicBezTo>
                    <a:cubicBezTo>
                      <a:pt x="40" y="120"/>
                      <a:pt x="40" y="120"/>
                      <a:pt x="40" y="120"/>
                    </a:cubicBezTo>
                    <a:cubicBezTo>
                      <a:pt x="216" y="120"/>
                      <a:pt x="216" y="120"/>
                      <a:pt x="216" y="120"/>
                    </a:cubicBezTo>
                    <a:lnTo>
                      <a:pt x="216" y="16"/>
                    </a:ln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pPr defTabSz="1375432">
                  <a:defRPr/>
                </a:pPr>
                <a:endParaRPr lang="en-US" sz="2667">
                  <a:solidFill>
                    <a:prstClr val="white"/>
                  </a:solidFill>
                  <a:latin typeface="微软雅黑"/>
                  <a:ea typeface="微软雅黑"/>
                </a:endParaRPr>
              </a:p>
            </p:txBody>
          </p:sp>
        </p:grpSp>
        <p:sp>
          <p:nvSpPr>
            <p:cNvPr id="41" name="原创设计师QQ598969553      _11">
              <a:extLst>
                <a:ext uri="{FF2B5EF4-FFF2-40B4-BE49-F238E27FC236}">
                  <a16:creationId xmlns:a16="http://schemas.microsoft.com/office/drawing/2014/main" id="{991AA5F6-4D56-4ADB-B32E-CE5DEE4F7DDC}"/>
                </a:ext>
              </a:extLst>
            </p:cNvPr>
            <p:cNvSpPr txBox="1"/>
            <p:nvPr/>
          </p:nvSpPr>
          <p:spPr>
            <a:xfrm flipH="1">
              <a:off x="3775663" y="2696518"/>
              <a:ext cx="1600200" cy="264435"/>
            </a:xfrm>
            <a:prstGeom prst="rect">
              <a:avLst/>
            </a:prstGeom>
            <a:noFill/>
          </p:spPr>
          <p:txBody>
            <a:bodyPr bIns="0" lIns="0" rIns="0" rtlCol="0" tIns="0" wrap="square">
              <a:spAutoFit/>
            </a:bodyPr>
            <a:lstStyle/>
            <a:p>
              <a:pPr algn="ctr" defTabSz="1375432">
                <a:defRPr/>
              </a:pPr>
              <a:r>
                <a:rPr altLang="en-US" b="1" lang="zh-CN" sz="1867">
                  <a:solidFill>
                    <a:srgbClr val="2C344B"/>
                  </a:solidFill>
                  <a:latin typeface="微软雅黑"/>
                  <a:ea typeface="微软雅黑"/>
                </a:rPr>
                <a:t>添加标题</a:t>
              </a:r>
            </a:p>
          </p:txBody>
        </p:sp>
      </p:gr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6" name="Rectangle 89"/>
          <p:cNvSpPr/>
          <p:nvPr/>
        </p:nvSpPr>
        <p:spPr>
          <a:xfrm>
            <a:off x="1696630" y="3284548"/>
            <a:ext cx="2342885" cy="222504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7" name="Rectangle 89"/>
          <p:cNvSpPr/>
          <p:nvPr/>
        </p:nvSpPr>
        <p:spPr>
          <a:xfrm>
            <a:off x="2630788" y="1700600"/>
            <a:ext cx="2342885" cy="222504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8" name="Rectangle 89"/>
          <p:cNvSpPr/>
          <p:nvPr/>
        </p:nvSpPr>
        <p:spPr>
          <a:xfrm>
            <a:off x="7974295" y="1968500"/>
            <a:ext cx="2342885"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9" name="Rectangle 89"/>
          <p:cNvSpPr/>
          <p:nvPr/>
        </p:nvSpPr>
        <p:spPr>
          <a:xfrm>
            <a:off x="8264756" y="3757683"/>
            <a:ext cx="2342885"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0" name="Rectangle 89"/>
          <p:cNvSpPr/>
          <p:nvPr/>
        </p:nvSpPr>
        <p:spPr>
          <a:xfrm>
            <a:off x="6584290" y="5144219"/>
            <a:ext cx="2342885"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a:t>
            </a:r>
          </a:p>
        </p:txBody>
      </p:sp>
      <p:grpSp>
        <p:nvGrpSpPr>
          <p:cNvPr id="40" name="组合 39"/>
          <p:cNvGrpSpPr/>
          <p:nvPr/>
        </p:nvGrpSpPr>
        <p:grpSpPr>
          <a:xfrm>
            <a:off x="1097509" y="429276"/>
            <a:ext cx="3615975" cy="632543"/>
            <a:chOff x="349800" y="307048"/>
            <a:chExt cx="2711981" cy="474407"/>
          </a:xfrm>
        </p:grpSpPr>
        <p:sp>
          <p:nvSpPr>
            <p:cNvPr id="42"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投资需求</a:t>
              </a:r>
            </a:p>
          </p:txBody>
        </p:sp>
        <p:sp>
          <p:nvSpPr>
            <p:cNvPr id="43"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4079240564"/>
      </p:ext>
    </p:extLst>
  </p:cSld>
  <p:clrMapOvr>
    <a:masterClrMapping/>
  </p:clrMapOvr>
  <p:transition advClick="0" advTm="2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2">
                                  <p:stCondLst>
                                    <p:cond delay="3000"/>
                                  </p:stCondLst>
                                  <p:childTnLst>
                                    <p:set>
                                      <p:cBhvr>
                                        <p:cTn dur="1" fill="hold" id="6">
                                          <p:stCondLst>
                                            <p:cond delay="0"/>
                                          </p:stCondLst>
                                        </p:cTn>
                                        <p:tgtEl>
                                          <p:spTgt spid="46"/>
                                        </p:tgtEl>
                                        <p:attrNameLst>
                                          <p:attrName>style.visibility</p:attrName>
                                        </p:attrNameLst>
                                      </p:cBhvr>
                                      <p:to>
                                        <p:strVal val="visible"/>
                                      </p:to>
                                    </p:set>
                                    <p:animEffect filter="wipe(right)" transition="in">
                                      <p:cBhvr>
                                        <p:cTn dur="1000" id="7"/>
                                        <p:tgtEl>
                                          <p:spTgt spid="46"/>
                                        </p:tgtEl>
                                      </p:cBhvr>
                                    </p:animEffect>
                                  </p:childTnLst>
                                </p:cTn>
                              </p:par>
                              <p:par>
                                <p:cTn fill="hold" grpId="0" id="8" nodeType="withEffect" presetClass="entr" presetID="22" presetSubtype="2">
                                  <p:stCondLst>
                                    <p:cond delay="3000"/>
                                  </p:stCondLst>
                                  <p:childTnLst>
                                    <p:set>
                                      <p:cBhvr>
                                        <p:cTn dur="1" fill="hold" id="9">
                                          <p:stCondLst>
                                            <p:cond delay="0"/>
                                          </p:stCondLst>
                                        </p:cTn>
                                        <p:tgtEl>
                                          <p:spTgt spid="47"/>
                                        </p:tgtEl>
                                        <p:attrNameLst>
                                          <p:attrName>style.visibility</p:attrName>
                                        </p:attrNameLst>
                                      </p:cBhvr>
                                      <p:to>
                                        <p:strVal val="visible"/>
                                      </p:to>
                                    </p:set>
                                    <p:animEffect filter="wipe(right)" transition="in">
                                      <p:cBhvr>
                                        <p:cTn dur="1000" id="10"/>
                                        <p:tgtEl>
                                          <p:spTgt spid="47"/>
                                        </p:tgtEl>
                                      </p:cBhvr>
                                    </p:animEffect>
                                  </p:childTnLst>
                                </p:cTn>
                              </p:par>
                              <p:par>
                                <p:cTn fill="hold" grpId="0" id="11" nodeType="withEffect" presetClass="entr" presetID="22" presetSubtype="2">
                                  <p:stCondLst>
                                    <p:cond delay="3000"/>
                                  </p:stCondLst>
                                  <p:childTnLst>
                                    <p:set>
                                      <p:cBhvr>
                                        <p:cTn dur="1" fill="hold" id="12">
                                          <p:stCondLst>
                                            <p:cond delay="0"/>
                                          </p:stCondLst>
                                        </p:cTn>
                                        <p:tgtEl>
                                          <p:spTgt spid="48"/>
                                        </p:tgtEl>
                                        <p:attrNameLst>
                                          <p:attrName>style.visibility</p:attrName>
                                        </p:attrNameLst>
                                      </p:cBhvr>
                                      <p:to>
                                        <p:strVal val="visible"/>
                                      </p:to>
                                    </p:set>
                                    <p:animEffect filter="wipe(right)" transition="in">
                                      <p:cBhvr>
                                        <p:cTn dur="1000" id="13"/>
                                        <p:tgtEl>
                                          <p:spTgt spid="48"/>
                                        </p:tgtEl>
                                      </p:cBhvr>
                                    </p:animEffect>
                                  </p:childTnLst>
                                </p:cTn>
                              </p:par>
                              <p:par>
                                <p:cTn fill="hold" grpId="0" id="14" nodeType="withEffect" presetClass="entr" presetID="22" presetSubtype="2">
                                  <p:stCondLst>
                                    <p:cond delay="3000"/>
                                  </p:stCondLst>
                                  <p:childTnLst>
                                    <p:set>
                                      <p:cBhvr>
                                        <p:cTn dur="1" fill="hold" id="15">
                                          <p:stCondLst>
                                            <p:cond delay="0"/>
                                          </p:stCondLst>
                                        </p:cTn>
                                        <p:tgtEl>
                                          <p:spTgt spid="49"/>
                                        </p:tgtEl>
                                        <p:attrNameLst>
                                          <p:attrName>style.visibility</p:attrName>
                                        </p:attrNameLst>
                                      </p:cBhvr>
                                      <p:to>
                                        <p:strVal val="visible"/>
                                      </p:to>
                                    </p:set>
                                    <p:animEffect filter="wipe(right)" transition="in">
                                      <p:cBhvr>
                                        <p:cTn dur="1000" id="16"/>
                                        <p:tgtEl>
                                          <p:spTgt spid="49"/>
                                        </p:tgtEl>
                                      </p:cBhvr>
                                    </p:animEffect>
                                  </p:childTnLst>
                                </p:cTn>
                              </p:par>
                              <p:par>
                                <p:cTn fill="hold" grpId="0" id="17" nodeType="withEffect" presetClass="entr" presetID="22" presetSubtype="2">
                                  <p:stCondLst>
                                    <p:cond delay="3000"/>
                                  </p:stCondLst>
                                  <p:childTnLst>
                                    <p:set>
                                      <p:cBhvr>
                                        <p:cTn dur="1" fill="hold" id="18">
                                          <p:stCondLst>
                                            <p:cond delay="0"/>
                                          </p:stCondLst>
                                        </p:cTn>
                                        <p:tgtEl>
                                          <p:spTgt spid="50"/>
                                        </p:tgtEl>
                                        <p:attrNameLst>
                                          <p:attrName>style.visibility</p:attrName>
                                        </p:attrNameLst>
                                      </p:cBhvr>
                                      <p:to>
                                        <p:strVal val="visible"/>
                                      </p:to>
                                    </p:set>
                                    <p:animEffect filter="wipe(right)" transition="in">
                                      <p:cBhvr>
                                        <p:cTn dur="1000" id="19"/>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47"/>
      <p:bldP grpId="0" spid="48"/>
      <p:bldP grpId="0" spid="49"/>
      <p:bldP grpId="0" spid="5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1097509" y="429276"/>
            <a:ext cx="3615975" cy="632543"/>
            <a:chOff x="349800" y="307048"/>
            <a:chExt cx="2711981" cy="474407"/>
          </a:xfrm>
        </p:grpSpPr>
        <p:sp>
          <p:nvSpPr>
            <p:cNvPr id="8" name="PA_文本框 1">
              <a:extLst>
                <a:ext uri="{FF2B5EF4-FFF2-40B4-BE49-F238E27FC236}">
                  <a16:creationId xmlns:a16="http://schemas.microsoft.com/office/drawing/2014/main" id="{95CA5390-EAD3-40A5-BF6F-C69AB99948CD}"/>
                </a:ext>
              </a:extLst>
            </p:cNvPr>
            <p:cNvSpPr txBox="1"/>
            <p:nvPr>
              <p:custDataLst>
                <p:tags r:id="rId2"/>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mtClean="0" sz="2400">
                  <a:solidFill>
                    <a:srgbClr val="21273E"/>
                  </a:solidFill>
                  <a:latin charset="-122" panose="020b0400000000000000" pitchFamily="34" typeface="Adobe 黑体 Std R"/>
                  <a:ea charset="-122" panose="020b0400000000000000" pitchFamily="34" typeface="Adobe 黑体 Std R"/>
                  <a:cs typeface="+mn-ea"/>
                  <a:sym typeface="+mn-lt"/>
                </a:rPr>
                <a:t>团队介绍</a:t>
              </a:r>
            </a:p>
          </p:txBody>
        </p:sp>
        <p:sp>
          <p:nvSpPr>
            <p:cNvPr id="9" name="PA_文本框 1">
              <a:extLst>
                <a:ext uri="{FF2B5EF4-FFF2-40B4-BE49-F238E27FC236}">
                  <a16:creationId xmlns:a16="http://schemas.microsoft.com/office/drawing/2014/main" id="{BA0F9515-D5AE-4BED-A481-29A81D6010FD}"/>
                </a:ext>
              </a:extLst>
            </p:cNvPr>
            <p:cNvSpPr txBox="1"/>
            <p:nvPr>
              <p:custDataLst>
                <p:tags r:id="rId3"/>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
        <p:nvSpPr>
          <p:cNvPr id="4" name="矩形 3"/>
          <p:cNvSpPr/>
          <p:nvPr/>
        </p:nvSpPr>
        <p:spPr>
          <a:xfrm>
            <a:off x="1012373" y="1681843"/>
            <a:ext cx="1894114" cy="4098471"/>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12373" y="4637314"/>
            <a:ext cx="1894114" cy="1143000"/>
          </a:xfrm>
          <a:prstGeom prst="rect">
            <a:avLst/>
          </a:prstGeom>
          <a:gradFill>
            <a:gsLst>
              <a:gs pos="0">
                <a:srgbClr val="2C344B">
                  <a:alpha val="0"/>
                </a:srgbClr>
              </a:gs>
              <a:gs pos="86000">
                <a:srgbClr val="2127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zh-CN" lang="en-US" smtClean="0" sz="1600">
              <a:solidFill>
                <a:schemeClr val="bg1">
                  <a:lumMod val="85000"/>
                </a:schemeClr>
              </a:solidFill>
              <a:latin charset="-122" panose="020b0400000000000000" pitchFamily="34" typeface="Adobe 黑体 Std R"/>
              <a:ea charset="-122" panose="020b0400000000000000" pitchFamily="34" typeface="Adobe 黑体 Std R"/>
              <a:cs charset="0" panose="020b0604020202020204" pitchFamily="34" typeface="Aparajita"/>
            </a:endParaRPr>
          </a:p>
          <a:p>
            <a:endParaRPr altLang="zh-CN" lang="en-US" smtClean="0" sz="1600">
              <a:solidFill>
                <a:schemeClr val="bg1">
                  <a:lumMod val="85000"/>
                </a:schemeClr>
              </a:solidFill>
              <a:latin charset="-122" panose="020b0400000000000000" pitchFamily="34" typeface="Adobe 黑体 Std R"/>
              <a:ea charset="-122" panose="020b0400000000000000" pitchFamily="34" typeface="Adobe 黑体 Std R"/>
              <a:cs charset="0" panose="020b0604020202020204" pitchFamily="34" typeface="Aparajita"/>
            </a:endParaRPr>
          </a:p>
          <a:p>
            <a:r>
              <a:rPr altLang="zh-CN" lang="en-US" smtClean="0" sz="1600">
                <a:solidFill>
                  <a:schemeClr val="bg1">
                    <a:lumMod val="85000"/>
                  </a:schemeClr>
                </a:solidFill>
                <a:latin charset="-122" panose="020b0400000000000000" pitchFamily="34" typeface="Adobe 黑体 Std R"/>
                <a:ea charset="-122" panose="020b0400000000000000" pitchFamily="34" typeface="Adobe 黑体 Std R"/>
                <a:cs charset="0" panose="020b0604020202020204" pitchFamily="34" typeface="Aparajita"/>
              </a:rPr>
              <a:t>YOUR NAME</a:t>
            </a:r>
          </a:p>
          <a:p>
            <a:r>
              <a:rPr altLang="zh-CN" lang="en-US" smtClean="0" sz="1600">
                <a:solidFill>
                  <a:schemeClr val="bg1">
                    <a:lumMod val="85000"/>
                  </a:schemeClr>
                </a:solidFill>
                <a:latin charset="-122" panose="020b0400000000000000" pitchFamily="34" typeface="Adobe 黑体 Std R"/>
                <a:ea charset="-122" panose="020b0400000000000000" pitchFamily="34" typeface="Adobe 黑体 Std R"/>
                <a:cs charset="0" panose="020b0604020202020204" pitchFamily="34" typeface="Aparajita"/>
              </a:rPr>
              <a:t>CEO</a:t>
            </a:r>
          </a:p>
        </p:txBody>
      </p:sp>
      <p:sp>
        <p:nvSpPr>
          <p:cNvPr id="5" name="矩形 4"/>
          <p:cNvSpPr/>
          <p:nvPr/>
        </p:nvSpPr>
        <p:spPr>
          <a:xfrm>
            <a:off x="3020787" y="2269672"/>
            <a:ext cx="1894114" cy="4098471"/>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3030147" y="5208814"/>
            <a:ext cx="1894114" cy="1143000"/>
          </a:xfrm>
          <a:prstGeom prst="rect">
            <a:avLst/>
          </a:prstGeom>
          <a:gradFill>
            <a:gsLst>
              <a:gs pos="0">
                <a:srgbClr val="2C344B">
                  <a:alpha val="0"/>
                </a:srgbClr>
              </a:gs>
              <a:gs pos="86000">
                <a:srgbClr val="2127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zh-CN" lang="en-US" smtClean="0" sz="1600">
              <a:solidFill>
                <a:schemeClr val="bg1">
                  <a:lumMod val="85000"/>
                </a:schemeClr>
              </a:solidFill>
              <a:latin charset="-122" panose="020b0400000000000000" pitchFamily="34" typeface="Adobe 黑体 Std R"/>
              <a:ea charset="-122" panose="020b0400000000000000" pitchFamily="34" typeface="Adobe 黑体 Std R"/>
              <a:cs charset="0" panose="020b0604020202020204" pitchFamily="34" typeface="Aparajita"/>
            </a:endParaRPr>
          </a:p>
          <a:p>
            <a:endParaRPr altLang="zh-CN" lang="en-US" smtClean="0" sz="1600">
              <a:solidFill>
                <a:schemeClr val="bg1">
                  <a:lumMod val="85000"/>
                </a:schemeClr>
              </a:solidFill>
              <a:latin charset="-122" panose="020b0400000000000000" pitchFamily="34" typeface="Adobe 黑体 Std R"/>
              <a:ea charset="-122" panose="020b0400000000000000" pitchFamily="34" typeface="Adobe 黑体 Std R"/>
              <a:cs charset="0" panose="020b0604020202020204" pitchFamily="34" typeface="Aparajita"/>
            </a:endParaRPr>
          </a:p>
          <a:p>
            <a:r>
              <a:rPr altLang="zh-CN" lang="en-US" smtClean="0" sz="1600">
                <a:solidFill>
                  <a:schemeClr val="bg1">
                    <a:lumMod val="85000"/>
                  </a:schemeClr>
                </a:solidFill>
                <a:latin charset="-122" panose="020b0400000000000000" pitchFamily="34" typeface="Adobe 黑体 Std R"/>
                <a:ea charset="-122" panose="020b0400000000000000" pitchFamily="34" typeface="Adobe 黑体 Std R"/>
                <a:cs charset="0" panose="020b0604020202020204" pitchFamily="34" typeface="Aparajita"/>
              </a:rPr>
              <a:t>YOUR NAME</a:t>
            </a:r>
          </a:p>
          <a:p>
            <a:r>
              <a:rPr altLang="zh-CN" lang="en-US" smtClean="0" sz="1600">
                <a:solidFill>
                  <a:schemeClr val="bg1">
                    <a:lumMod val="85000"/>
                  </a:schemeClr>
                </a:solidFill>
                <a:latin charset="-122" panose="020b0400000000000000" pitchFamily="34" typeface="Adobe 黑体 Std R"/>
                <a:ea charset="-122" panose="020b0400000000000000" pitchFamily="34" typeface="Adobe 黑体 Std R"/>
                <a:cs charset="0" panose="020b0604020202020204" pitchFamily="34" typeface="Aparajita"/>
              </a:rPr>
              <a:t>CEO</a:t>
            </a:r>
          </a:p>
        </p:txBody>
      </p:sp>
      <p:sp>
        <p:nvSpPr>
          <p:cNvPr id="6" name="矩形 5"/>
          <p:cNvSpPr/>
          <p:nvPr/>
        </p:nvSpPr>
        <p:spPr>
          <a:xfrm>
            <a:off x="5029201" y="1681843"/>
            <a:ext cx="1894114" cy="4098471"/>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5047921" y="4637314"/>
            <a:ext cx="1894114" cy="1143000"/>
          </a:xfrm>
          <a:prstGeom prst="rect">
            <a:avLst/>
          </a:prstGeom>
          <a:gradFill>
            <a:gsLst>
              <a:gs pos="0">
                <a:srgbClr val="2C344B">
                  <a:alpha val="0"/>
                </a:srgbClr>
              </a:gs>
              <a:gs pos="86000">
                <a:srgbClr val="2127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zh-CN" lang="en-US" smtClean="0" sz="1600">
              <a:solidFill>
                <a:schemeClr val="bg1">
                  <a:lumMod val="85000"/>
                </a:schemeClr>
              </a:solidFill>
              <a:latin charset="-122" panose="020b0400000000000000" pitchFamily="34" typeface="Adobe 黑体 Std R"/>
              <a:ea charset="-122" panose="020b0400000000000000" pitchFamily="34" typeface="Adobe 黑体 Std R"/>
              <a:cs charset="0" panose="020b0604020202020204" pitchFamily="34" typeface="Aparajita"/>
            </a:endParaRPr>
          </a:p>
          <a:p>
            <a:endParaRPr altLang="zh-CN" lang="en-US" smtClean="0" sz="1600">
              <a:solidFill>
                <a:schemeClr val="bg1">
                  <a:lumMod val="85000"/>
                </a:schemeClr>
              </a:solidFill>
              <a:latin charset="-122" panose="020b0400000000000000" pitchFamily="34" typeface="Adobe 黑体 Std R"/>
              <a:ea charset="-122" panose="020b0400000000000000" pitchFamily="34" typeface="Adobe 黑体 Std R"/>
              <a:cs charset="0" panose="020b0604020202020204" pitchFamily="34" typeface="Aparajita"/>
            </a:endParaRPr>
          </a:p>
          <a:p>
            <a:r>
              <a:rPr altLang="zh-CN" lang="en-US" smtClean="0" sz="1600">
                <a:solidFill>
                  <a:schemeClr val="bg1">
                    <a:lumMod val="85000"/>
                  </a:schemeClr>
                </a:solidFill>
                <a:latin charset="-122" panose="020b0400000000000000" pitchFamily="34" typeface="Adobe 黑体 Std R"/>
                <a:ea charset="-122" panose="020b0400000000000000" pitchFamily="34" typeface="Adobe 黑体 Std R"/>
                <a:cs charset="0" panose="020b0604020202020204" pitchFamily="34" typeface="Aparajita"/>
              </a:rPr>
              <a:t>YOUR NAME</a:t>
            </a:r>
          </a:p>
          <a:p>
            <a:r>
              <a:rPr altLang="zh-CN" lang="en-US" smtClean="0" sz="1600">
                <a:solidFill>
                  <a:schemeClr val="bg1">
                    <a:lumMod val="85000"/>
                  </a:schemeClr>
                </a:solidFill>
                <a:latin charset="-122" panose="020b0400000000000000" pitchFamily="34" typeface="Adobe 黑体 Std R"/>
                <a:ea charset="-122" panose="020b0400000000000000" pitchFamily="34" typeface="Adobe 黑体 Std R"/>
                <a:cs charset="0" panose="020b0604020202020204" pitchFamily="34" typeface="Aparajita"/>
              </a:rPr>
              <a:t>CEO</a:t>
            </a:r>
          </a:p>
        </p:txBody>
      </p:sp>
      <p:sp>
        <p:nvSpPr>
          <p:cNvPr id="15" name="矩形 14"/>
          <p:cNvSpPr/>
          <p:nvPr/>
        </p:nvSpPr>
        <p:spPr>
          <a:xfrm>
            <a:off x="7343516" y="3171032"/>
            <a:ext cx="4406976" cy="2331720"/>
          </a:xfrm>
          <a:prstGeom prst="rect">
            <a:avLst/>
          </a:prstGeom>
        </p:spPr>
        <p:txBody>
          <a:bodyPr wrap="square">
            <a:spAutoFit/>
          </a:bodyPr>
          <a:lstStyle/>
          <a:p>
            <a:pPr>
              <a:lnSpc>
                <a:spcPct val="150000"/>
              </a:lnSpc>
            </a:pPr>
            <a:r>
              <a:rPr altLang="zh-CN" lang="en-US" sz="1400">
                <a:solidFill>
                  <a:schemeClr val="tx1">
                    <a:lumMod val="95000"/>
                    <a:lumOff val="5000"/>
                  </a:schemeClr>
                </a:solidFill>
                <a:ea charset="-122" panose="020b0400000000000000" pitchFamily="34" typeface="Adobe 黑体 Std R"/>
              </a:rPr>
              <a:t>Lorem ipsum dolor sit amet, consectetur adipiscing elit. Donec luctus nibh sit amet sem vulputate venenatis bibendum orci pulvinar. Lorem ipsum dolor sit amet, consectetur adipiscing elit. </a:t>
            </a:r>
          </a:p>
          <a:p>
            <a:pPr>
              <a:lnSpc>
                <a:spcPct val="150000"/>
              </a:lnSpc>
            </a:pPr>
            <a:endParaRPr altLang="zh-CN" lang="en-US" sz="1400">
              <a:solidFill>
                <a:schemeClr val="tx1">
                  <a:lumMod val="95000"/>
                  <a:lumOff val="5000"/>
                </a:schemeClr>
              </a:solidFill>
              <a:ea charset="-122" panose="020b0400000000000000" pitchFamily="34" typeface="Adobe 黑体 Std R"/>
            </a:endParaRPr>
          </a:p>
          <a:p>
            <a:pPr>
              <a:lnSpc>
                <a:spcPct val="150000"/>
              </a:lnSpc>
            </a:pPr>
            <a:r>
              <a:rPr altLang="zh-CN" lang="en-US" sz="1400">
                <a:solidFill>
                  <a:schemeClr val="tx1">
                    <a:lumMod val="95000"/>
                    <a:lumOff val="5000"/>
                  </a:schemeClr>
                </a:solidFill>
                <a:ea charset="-122" panose="020b0400000000000000" pitchFamily="34" typeface="Adobe 黑体 Std R"/>
              </a:rPr>
              <a:t>Donec luctus nibh sit amet sem vulputate venenatis bibendum orci pulvinar. </a:t>
            </a:r>
          </a:p>
        </p:txBody>
      </p:sp>
      <p:sp>
        <p:nvSpPr>
          <p:cNvPr id="16" name="文本框 5"/>
          <p:cNvSpPr txBox="1">
            <a:spLocks noChangeArrowheads="1"/>
          </p:cNvSpPr>
          <p:nvPr/>
        </p:nvSpPr>
        <p:spPr bwMode="auto">
          <a:xfrm>
            <a:off x="7343515" y="2155369"/>
            <a:ext cx="3923203"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dist" fontAlgn="base">
              <a:spcBef>
                <a:spcPct val="0"/>
              </a:spcBef>
              <a:spcAft>
                <a:spcPct val="0"/>
              </a:spcAft>
              <a:defRPr/>
            </a:pPr>
            <a:r>
              <a:rPr altLang="zh-CN" lang="en-US" smtClean="0" spc="300" sz="6000">
                <a:solidFill>
                  <a:srgbClr val="21273E"/>
                </a:solidFill>
                <a:latin charset="0" panose="020b0806030902050204" pitchFamily="34" typeface="Impact"/>
                <a:ea typeface="方正兰亭黑_GBK"/>
              </a:rPr>
              <a:t>TEAM</a:t>
            </a:r>
          </a:p>
        </p:txBody>
      </p:sp>
    </p:spTree>
    <p:extLst>
      <p:ext uri="{BB962C8B-B14F-4D97-AF65-F5344CB8AC3E}">
        <p14:creationId val="956124029"/>
      </p:ext>
    </p:extLst>
  </p:cSld>
  <p:clrMapOvr>
    <a:masterClrMapping/>
  </p:clrMapOvr>
  <mc:AlternateContent>
    <mc:Choice Requires="p14">
      <p:transition advClick="0" p14:dur="2000" spd="slow"/>
    </mc:Choice>
    <mc:Fallback>
      <p:transition advClick="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25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1+#ppt_w/2"/>
                                          </p:val>
                                        </p:tav>
                                        <p:tav tm="100000">
                                          <p:val>
                                            <p:strVal val="#ppt_x"/>
                                          </p:val>
                                        </p:tav>
                                      </p:tavLst>
                                    </p:anim>
                                    <p:anim calcmode="lin" valueType="num">
                                      <p:cBhvr additive="base">
                                        <p:cTn dur="500" fill="hold" id="8"/>
                                        <p:tgtEl>
                                          <p:spTgt spid="16"/>
                                        </p:tgtEl>
                                        <p:attrNameLst>
                                          <p:attrName>ppt_y</p:attrName>
                                        </p:attrNameLst>
                                      </p:cBhvr>
                                      <p:tavLst>
                                        <p:tav tm="0">
                                          <p:val>
                                            <p:strVal val="#ppt_y"/>
                                          </p:val>
                                        </p:tav>
                                        <p:tav tm="100000">
                                          <p:val>
                                            <p:strVal val="#ppt_y"/>
                                          </p:val>
                                        </p:tav>
                                      </p:tavLst>
                                    </p:anim>
                                  </p:childTnLst>
                                </p:cTn>
                              </p:par>
                              <p:par>
                                <p:cTn fill="hold" grpId="0" id="9" nodeType="withEffect" presetClass="entr" presetID="42" presetSubtype="0">
                                  <p:stCondLst>
                                    <p:cond delay="250"/>
                                  </p:stCondLst>
                                  <p:childTnLst>
                                    <p:set>
                                      <p:cBhvr>
                                        <p:cTn dur="1" fill="hold" id="10">
                                          <p:stCondLst>
                                            <p:cond delay="0"/>
                                          </p:stCondLst>
                                        </p:cTn>
                                        <p:tgtEl>
                                          <p:spTgt spid="15"/>
                                        </p:tgtEl>
                                        <p:attrNameLst>
                                          <p:attrName>style.visibility</p:attrName>
                                        </p:attrNameLst>
                                      </p:cBhvr>
                                      <p:to>
                                        <p:strVal val="visible"/>
                                      </p:to>
                                    </p:set>
                                    <p:animEffect filter="fade" transition="in">
                                      <p:cBhvr>
                                        <p:cTn dur="1000" id="11"/>
                                        <p:tgtEl>
                                          <p:spTgt spid="15"/>
                                        </p:tgtEl>
                                      </p:cBhvr>
                                    </p:animEffect>
                                    <p:anim calcmode="lin" valueType="num">
                                      <p:cBhvr>
                                        <p:cTn dur="1000" fill="hold" id="12"/>
                                        <p:tgtEl>
                                          <p:spTgt spid="15"/>
                                        </p:tgtEl>
                                        <p:attrNameLst>
                                          <p:attrName>ppt_x</p:attrName>
                                        </p:attrNameLst>
                                      </p:cBhvr>
                                      <p:tavLst>
                                        <p:tav tm="0">
                                          <p:val>
                                            <p:strVal val="#ppt_x"/>
                                          </p:val>
                                        </p:tav>
                                        <p:tav tm="100000">
                                          <p:val>
                                            <p:strVal val="#ppt_x"/>
                                          </p:val>
                                        </p:tav>
                                      </p:tavLst>
                                    </p:anim>
                                    <p:anim calcmode="lin" valueType="num">
                                      <p:cBhvr>
                                        <p:cTn dur="1000" fill="hold" id="13"/>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Lst>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8" name="矩形 47"/>
          <p:cNvSpPr/>
          <p:nvPr/>
        </p:nvSpPr>
        <p:spPr>
          <a:xfrm>
            <a:off x="5462461" y="1717681"/>
            <a:ext cx="840553" cy="2200113"/>
          </a:xfrm>
          <a:prstGeom prst="rect">
            <a:avLst/>
          </a:prstGeom>
          <a:gradFill>
            <a:gsLst>
              <a:gs pos="0">
                <a:srgbClr val="2C344B"/>
              </a:gs>
              <a:gs pos="100000">
                <a:srgbClr val="21273E"/>
              </a:gs>
            </a:gsLst>
            <a:lin ang="0" scaled="0"/>
          </a:gradFill>
          <a:ln w="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49" name="矩形 48"/>
          <p:cNvSpPr/>
          <p:nvPr/>
        </p:nvSpPr>
        <p:spPr>
          <a:xfrm rot="5400000">
            <a:off x="6982793" y="2397461"/>
            <a:ext cx="840553" cy="2200113"/>
          </a:xfrm>
          <a:prstGeom prst="rect">
            <a:avLst/>
          </a:prstGeom>
          <a:gradFill>
            <a:gsLst>
              <a:gs pos="0">
                <a:srgbClr val="2C344B"/>
              </a:gs>
              <a:gs pos="100000">
                <a:srgbClr val="21273E"/>
              </a:gs>
            </a:gsLst>
            <a:lin ang="0" scaled="0"/>
          </a:gra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50" name="矩形 49"/>
          <p:cNvSpPr/>
          <p:nvPr/>
        </p:nvSpPr>
        <p:spPr>
          <a:xfrm rot="10800000">
            <a:off x="6303013" y="3917794"/>
            <a:ext cx="840553" cy="2200113"/>
          </a:xfrm>
          <a:prstGeom prst="rect">
            <a:avLst/>
          </a:prstGeom>
          <a:gradFill>
            <a:gsLst>
              <a:gs pos="0">
                <a:srgbClr val="2C344B"/>
              </a:gs>
              <a:gs pos="100000">
                <a:srgbClr val="21273E"/>
              </a:gs>
            </a:gsLst>
            <a:lin ang="0" scaled="0"/>
          </a:gra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51" name="矩形 50"/>
          <p:cNvSpPr/>
          <p:nvPr/>
        </p:nvSpPr>
        <p:spPr>
          <a:xfrm rot="16200000">
            <a:off x="4782681" y="3238013"/>
            <a:ext cx="840553" cy="2200113"/>
          </a:xfrm>
          <a:prstGeom prst="rect">
            <a:avLst/>
          </a:prstGeom>
          <a:gradFill>
            <a:gsLst>
              <a:gs pos="0">
                <a:srgbClr val="2C344B"/>
              </a:gs>
              <a:gs pos="100000">
                <a:srgbClr val="21273E"/>
              </a:gs>
            </a:gsLst>
            <a:lin ang="0" scaled="0"/>
          </a:gra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nvGrpSpPr>
          <p:cNvPr id="3" name="组合 2"/>
          <p:cNvGrpSpPr/>
          <p:nvPr/>
        </p:nvGrpSpPr>
        <p:grpSpPr>
          <a:xfrm>
            <a:off x="5173667" y="2758503"/>
            <a:ext cx="2284733" cy="2284733"/>
            <a:chOff x="5173666" y="2758502"/>
            <a:chExt cx="2284733" cy="2284733"/>
          </a:xfrm>
        </p:grpSpPr>
        <p:sp>
          <p:nvSpPr>
            <p:cNvPr id="52" name="任意多边形 51"/>
            <p:cNvSpPr/>
            <p:nvPr/>
          </p:nvSpPr>
          <p:spPr>
            <a:xfrm>
              <a:off x="5173666" y="2758502"/>
              <a:ext cx="2284733" cy="2284733"/>
            </a:xfrm>
            <a:custGeom>
              <a:gdLst>
                <a:gd fmla="*/ 627070 w 1414708" name="connsiteX0"/>
                <a:gd fmla="*/ 0 h 1414708" name="connsiteY0"/>
                <a:gd fmla="*/ 787639 w 1414708" name="connsiteX1"/>
                <a:gd fmla="*/ 0 h 1414708" name="connsiteY1"/>
                <a:gd fmla="*/ 818947 w 1414708" name="connsiteX2"/>
                <a:gd fmla="*/ 146064 h 1414708" name="connsiteY2"/>
                <a:gd fmla="*/ 826511 w 1414708" name="connsiteX3"/>
                <a:gd fmla="*/ 147218 h 1414708" name="connsiteY3"/>
                <a:gd fmla="*/ 890637 w 1414708" name="connsiteX4"/>
                <a:gd fmla="*/ 166265 h 1414708" name="connsiteY4"/>
                <a:gd fmla="*/ 991504 w 1414708" name="connsiteX5"/>
                <a:gd fmla="*/ 54626 h 1414708" name="connsiteY5"/>
                <a:gd fmla="*/ 1130560 w 1414708" name="connsiteX6"/>
                <a:gd fmla="*/ 134910 h 1414708" name="connsiteY6"/>
                <a:gd fmla="*/ 1085871 w 1414708" name="connsiteX7"/>
                <a:gd fmla="*/ 273252 h 1414708" name="connsiteY7"/>
                <a:gd fmla="*/ 1094279 w 1414708" name="connsiteX8"/>
                <a:gd fmla="*/ 279383 h 1414708" name="connsiteY8"/>
                <a:gd fmla="*/ 1138991 w 1414708" name="connsiteX9"/>
                <a:gd fmla="*/ 322395 h 1414708" name="connsiteY9"/>
                <a:gd fmla="*/ 1143788 w 1414708" name="connsiteX10"/>
                <a:gd fmla="*/ 328084 h 1414708" name="connsiteY10"/>
                <a:gd fmla="*/ 1279799 w 1414708" name="connsiteX11"/>
                <a:gd fmla="*/ 284150 h 1414708" name="connsiteY11"/>
                <a:gd fmla="*/ 1360084 w 1414708" name="connsiteX12"/>
                <a:gd fmla="*/ 423206 h 1414708" name="connsiteY12"/>
                <a:gd fmla="*/ 1258750 w 1414708" name="connsiteX13"/>
                <a:gd fmla="*/ 514762 h 1414708" name="connsiteY13"/>
                <a:gd fmla="*/ 1266950 w 1414708" name="connsiteX14"/>
                <a:gd fmla="*/ 535107 h 1414708" name="connsiteY14"/>
                <a:gd fmla="*/ 1283058 w 1414708" name="connsiteX15"/>
                <a:gd fmla="*/ 598851 h 1414708" name="connsiteY15"/>
                <a:gd fmla="*/ 1414708 w 1414708" name="connsiteX16"/>
                <a:gd fmla="*/ 627071 h 1414708" name="connsiteY16"/>
                <a:gd fmla="*/ 1414708 w 1414708" name="connsiteX17"/>
                <a:gd fmla="*/ 787638 h 1414708" name="connsiteY17"/>
                <a:gd fmla="*/ 1291400 w 1414708" name="connsiteX18"/>
                <a:gd fmla="*/ 814069 h 1414708" name="connsiteY18"/>
                <a:gd fmla="*/ 1286586 w 1414708" name="connsiteX19"/>
                <a:gd fmla="*/ 845607 h 1414708" name="connsiteY19"/>
                <a:gd fmla="*/ 1274135 w 1414708" name="connsiteX20"/>
                <a:gd fmla="*/ 895309 h 1414708" name="connsiteY20"/>
                <a:gd fmla="*/ 1269256 w 1414708" name="connsiteX21"/>
                <a:gd fmla="*/ 909440 h 1414708" name="connsiteY21"/>
                <a:gd fmla="*/ 1360084 w 1414708" name="connsiteX22"/>
                <a:gd fmla="*/ 991504 h 1414708" name="connsiteY22"/>
                <a:gd fmla="*/ 1279799 w 1414708" name="connsiteX23"/>
                <a:gd fmla="*/ 1130559 h 1414708" name="connsiteY23"/>
                <a:gd fmla="*/ 1168182 w 1414708" name="connsiteX24"/>
                <a:gd fmla="*/ 1094504 h 1414708" name="connsiteY24"/>
                <a:gd fmla="*/ 1154421 w 1414708" name="connsiteX25"/>
                <a:gd fmla="*/ 1113376 h 1414708" name="connsiteY25"/>
                <a:gd fmla="*/ 1111411 w 1414708" name="connsiteX26"/>
                <a:gd fmla="*/ 1158088 h 1414708" name="connsiteY26"/>
                <a:gd fmla="*/ 1095560 w 1414708" name="connsiteX27"/>
                <a:gd fmla="*/ 1171449 h 1414708" name="connsiteY27"/>
                <a:gd fmla="*/ 1130560 w 1414708" name="connsiteX28"/>
                <a:gd fmla="*/ 1279799 h 1414708" name="connsiteY28"/>
                <a:gd fmla="*/ 991504 w 1414708" name="connsiteX29"/>
                <a:gd fmla="*/ 1360083 h 1414708" name="connsiteY29"/>
                <a:gd fmla="*/ 917693 w 1414708" name="connsiteX30"/>
                <a:gd fmla="*/ 1278391 h 1414708" name="connsiteY30"/>
                <a:gd fmla="*/ 898699 w 1414708" name="connsiteX31"/>
                <a:gd fmla="*/ 1286047 h 1414708" name="connsiteY31"/>
                <a:gd fmla="*/ 810436 w 1414708" name="connsiteX32"/>
                <a:gd fmla="*/ 1308351 h 1414708" name="connsiteY32"/>
                <a:gd fmla="*/ 787639 w 1414708" name="connsiteX33"/>
                <a:gd fmla="*/ 1414708 h 1414708" name="connsiteY33"/>
                <a:gd fmla="*/ 627070 w 1414708" name="connsiteX34"/>
                <a:gd fmla="*/ 1414708 h 1414708" name="connsiteY34"/>
                <a:gd fmla="*/ 604225 w 1414708" name="connsiteX35"/>
                <a:gd fmla="*/ 1308129 h 1414708" name="connsiteY35"/>
                <a:gd fmla="*/ 588198 w 1414708" name="connsiteX36"/>
                <a:gd fmla="*/ 1305683 h 1414708" name="connsiteY36"/>
                <a:gd fmla="*/ 496866 w 1414708" name="connsiteX37"/>
                <a:gd fmla="*/ 1278557 h 1414708" name="connsiteY37"/>
                <a:gd fmla="*/ 423205 w 1414708" name="connsiteX38"/>
                <a:gd fmla="*/ 1360083 h 1414708" name="connsiteY38"/>
                <a:gd fmla="*/ 284150 w 1414708" name="connsiteX39"/>
                <a:gd fmla="*/ 1279799 h 1414708" name="connsiteY39"/>
                <a:gd fmla="*/ 318965 w 1414708" name="connsiteX40"/>
                <a:gd fmla="*/ 1172020 h 1414708" name="connsiteY40"/>
                <a:gd fmla="*/ 251122 w 1414708" name="connsiteX41"/>
                <a:gd fmla="*/ 1102537 h 1414708" name="connsiteY41"/>
                <a:gd fmla="*/ 245733 w 1414708" name="connsiteX42"/>
                <a:gd fmla="*/ 1094760 h 1414708" name="connsiteY42"/>
                <a:gd fmla="*/ 134911 w 1414708" name="connsiteX43"/>
                <a:gd fmla="*/ 1130559 h 1414708" name="connsiteY43"/>
                <a:gd fmla="*/ 54626 w 1414708" name="connsiteX44"/>
                <a:gd fmla="*/ 991504 h 1414708" name="connsiteY44"/>
                <a:gd fmla="*/ 145519 w 1414708" name="connsiteX45"/>
                <a:gd fmla="*/ 909381 h 1414708" name="connsiteY45"/>
                <a:gd fmla="*/ 136590 w 1414708" name="connsiteX46"/>
                <a:gd fmla="*/ 881279 h 1414708" name="connsiteY46"/>
                <a:gd fmla="*/ 123065 w 1414708" name="connsiteX47"/>
                <a:gd fmla="*/ 814017 h 1414708" name="connsiteY47"/>
                <a:gd fmla="*/ 0 w 1414708" name="connsiteX48"/>
                <a:gd fmla="*/ 787638 h 1414708" name="connsiteY48"/>
                <a:gd fmla="*/ 0 w 1414708" name="connsiteX49"/>
                <a:gd fmla="*/ 627071 h 1414708" name="connsiteY49"/>
                <a:gd fmla="*/ 130427 w 1414708" name="connsiteX50"/>
                <a:gd fmla="*/ 599113 h 1414708" name="connsiteY50"/>
                <a:gd fmla="*/ 136590 w 1414708" name="connsiteX51"/>
                <a:gd fmla="*/ 571623 h 1414708" name="connsiteY51"/>
                <a:gd fmla="*/ 156261 w 1414708" name="connsiteX52"/>
                <a:gd fmla="*/ 515034 h 1414708" name="connsiteY52"/>
                <a:gd fmla="*/ 54626 w 1414708" name="connsiteX53"/>
                <a:gd fmla="*/ 423206 h 1414708" name="connsiteY53"/>
                <a:gd fmla="*/ 134911 w 1414708" name="connsiteX54"/>
                <a:gd fmla="*/ 284150 h 1414708" name="connsiteY54"/>
                <a:gd fmla="*/ 271981 w 1414708" name="connsiteX55"/>
                <a:gd fmla="*/ 328426 h 1414708" name="connsiteY55"/>
                <a:gd fmla="*/ 302006 w 1414708" name="connsiteX56"/>
                <a:gd fmla="*/ 296028 h 1414708" name="connsiteY56"/>
                <a:gd fmla="*/ 329025 w 1414708" name="connsiteX57"/>
                <a:gd fmla="*/ 273834 h 1414708" name="connsiteY57"/>
                <a:gd fmla="*/ 284150 w 1414708" name="connsiteX58"/>
                <a:gd fmla="*/ 134910 h 1414708" name="connsiteY58"/>
                <a:gd fmla="*/ 423205 w 1414708" name="connsiteX59"/>
                <a:gd fmla="*/ 54626 h 1414708" name="connsiteY59"/>
                <a:gd fmla="*/ 523263 w 1414708" name="connsiteX60"/>
                <a:gd fmla="*/ 165369 h 1414708" name="connsiteY60"/>
                <a:gd fmla="*/ 588198 w 1414708" name="connsiteX61"/>
                <a:gd fmla="*/ 147218 h 1414708" name="connsiteY61"/>
                <a:gd fmla="*/ 595762 w 1414708" name="connsiteX62"/>
                <a:gd fmla="*/ 146064 h 1414708" name="connsiteY62"/>
                <a:gd fmla="*/ 627070 w 1414708" name="connsiteX63"/>
                <a:gd fmla="*/ 0 h 1414708" name="connsiteY63"/>
                <a:gd fmla="*/ 707354 w 1414708" name="connsiteX64"/>
                <a:gd fmla="*/ 250154 h 1414708" name="connsiteY64"/>
                <a:gd fmla="*/ 250154 w 1414708" name="connsiteX65"/>
                <a:gd fmla="*/ 707354 h 1414708" name="connsiteY65"/>
                <a:gd fmla="*/ 707354 w 1414708" name="connsiteX66"/>
                <a:gd fmla="*/ 1164554 h 1414708" name="connsiteY66"/>
                <a:gd fmla="*/ 1164554 w 1414708" name="connsiteX67"/>
                <a:gd fmla="*/ 707354 h 1414708" name="connsiteY67"/>
                <a:gd fmla="*/ 707354 w 1414708" name="connsiteX68"/>
                <a:gd fmla="*/ 250154 h 1414708" name="connsiteY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b="b" l="l" r="r" t="t"/>
              <a:pathLst>
                <a:path h="1414708" w="1414708">
                  <a:moveTo>
                    <a:pt x="627070" y="0"/>
                  </a:moveTo>
                  <a:lnTo>
                    <a:pt x="787639" y="0"/>
                  </a:lnTo>
                  <a:lnTo>
                    <a:pt x="818947" y="146064"/>
                  </a:lnTo>
                  <a:lnTo>
                    <a:pt x="826511" y="147218"/>
                  </a:lnTo>
                  <a:lnTo>
                    <a:pt x="890637" y="166265"/>
                  </a:lnTo>
                  <a:lnTo>
                    <a:pt x="991504" y="54626"/>
                  </a:lnTo>
                  <a:lnTo>
                    <a:pt x="1130560" y="134910"/>
                  </a:lnTo>
                  <a:lnTo>
                    <a:pt x="1085871" y="273252"/>
                  </a:lnTo>
                  <a:lnTo>
                    <a:pt x="1094279" y="279383"/>
                  </a:lnTo>
                  <a:cubicBezTo>
                    <a:pt x="1109924" y="292935"/>
                    <a:pt x="1124849" y="307293"/>
                    <a:pt x="1138991" y="322395"/>
                  </a:cubicBezTo>
                  <a:lnTo>
                    <a:pt x="1143788" y="328084"/>
                  </a:lnTo>
                  <a:lnTo>
                    <a:pt x="1279799" y="284150"/>
                  </a:lnTo>
                  <a:lnTo>
                    <a:pt x="1360084" y="423206"/>
                  </a:lnTo>
                  <a:lnTo>
                    <a:pt x="1258750" y="514762"/>
                  </a:lnTo>
                  <a:lnTo>
                    <a:pt x="1266950" y="535107"/>
                  </a:lnTo>
                  <a:lnTo>
                    <a:pt x="1283058" y="598851"/>
                  </a:lnTo>
                  <a:lnTo>
                    <a:pt x="1414708" y="627071"/>
                  </a:lnTo>
                  <a:lnTo>
                    <a:pt x="1414708" y="787638"/>
                  </a:lnTo>
                  <a:lnTo>
                    <a:pt x="1291400" y="814069"/>
                  </a:lnTo>
                  <a:lnTo>
                    <a:pt x="1286586" y="845607"/>
                  </a:lnTo>
                  <a:cubicBezTo>
                    <a:pt x="1283141" y="862446"/>
                    <a:pt x="1278979" y="879024"/>
                    <a:pt x="1274135" y="895309"/>
                  </a:cubicBezTo>
                  <a:lnTo>
                    <a:pt x="1269256" y="909440"/>
                  </a:lnTo>
                  <a:lnTo>
                    <a:pt x="1360084" y="991504"/>
                  </a:lnTo>
                  <a:lnTo>
                    <a:pt x="1279799" y="1130559"/>
                  </a:lnTo>
                  <a:lnTo>
                    <a:pt x="1168182" y="1094504"/>
                  </a:lnTo>
                  <a:lnTo>
                    <a:pt x="1154421" y="1113376"/>
                  </a:lnTo>
                  <a:cubicBezTo>
                    <a:pt x="1140871" y="1129021"/>
                    <a:pt x="1126512" y="1143946"/>
                    <a:pt x="1111411" y="1158088"/>
                  </a:cubicBezTo>
                  <a:lnTo>
                    <a:pt x="1095560" y="1171449"/>
                  </a:lnTo>
                  <a:lnTo>
                    <a:pt x="1130560" y="1279799"/>
                  </a:lnTo>
                  <a:lnTo>
                    <a:pt x="991504" y="1360083"/>
                  </a:lnTo>
                  <a:lnTo>
                    <a:pt x="917693" y="1278391"/>
                  </a:lnTo>
                  <a:lnTo>
                    <a:pt x="898699" y="1286047"/>
                  </a:lnTo>
                  <a:lnTo>
                    <a:pt x="810436" y="1308351"/>
                  </a:lnTo>
                  <a:lnTo>
                    <a:pt x="787639" y="1414708"/>
                  </a:lnTo>
                  <a:lnTo>
                    <a:pt x="627070" y="1414708"/>
                  </a:lnTo>
                  <a:lnTo>
                    <a:pt x="604225" y="1308129"/>
                  </a:lnTo>
                  <a:lnTo>
                    <a:pt x="588198" y="1305683"/>
                  </a:lnTo>
                  <a:lnTo>
                    <a:pt x="496866" y="1278557"/>
                  </a:lnTo>
                  <a:lnTo>
                    <a:pt x="423205" y="1360083"/>
                  </a:lnTo>
                  <a:lnTo>
                    <a:pt x="284150" y="1279799"/>
                  </a:lnTo>
                  <a:lnTo>
                    <a:pt x="318965" y="1172020"/>
                  </a:lnTo>
                  <a:lnTo>
                    <a:pt x="251122" y="1102537"/>
                  </a:lnTo>
                  <a:lnTo>
                    <a:pt x="245733" y="1094760"/>
                  </a:lnTo>
                  <a:lnTo>
                    <a:pt x="134911" y="1130559"/>
                  </a:lnTo>
                  <a:lnTo>
                    <a:pt x="54626" y="991504"/>
                  </a:lnTo>
                  <a:lnTo>
                    <a:pt x="145519" y="909381"/>
                  </a:lnTo>
                  <a:lnTo>
                    <a:pt x="136590" y="881279"/>
                  </a:lnTo>
                  <a:lnTo>
                    <a:pt x="123065" y="814017"/>
                  </a:lnTo>
                  <a:lnTo>
                    <a:pt x="0" y="787638"/>
                  </a:lnTo>
                  <a:lnTo>
                    <a:pt x="0" y="627071"/>
                  </a:lnTo>
                  <a:lnTo>
                    <a:pt x="130427" y="599113"/>
                  </a:lnTo>
                  <a:lnTo>
                    <a:pt x="136590" y="571623"/>
                  </a:lnTo>
                  <a:lnTo>
                    <a:pt x="156261" y="515034"/>
                  </a:lnTo>
                  <a:lnTo>
                    <a:pt x="54626" y="423206"/>
                  </a:lnTo>
                  <a:lnTo>
                    <a:pt x="134911" y="284150"/>
                  </a:lnTo>
                  <a:lnTo>
                    <a:pt x="271981" y="328426"/>
                  </a:lnTo>
                  <a:lnTo>
                    <a:pt x="302006" y="296028"/>
                  </a:lnTo>
                  <a:lnTo>
                    <a:pt x="329025" y="273834"/>
                  </a:lnTo>
                  <a:lnTo>
                    <a:pt x="284150" y="134910"/>
                  </a:lnTo>
                  <a:lnTo>
                    <a:pt x="423205" y="54626"/>
                  </a:lnTo>
                  <a:lnTo>
                    <a:pt x="523263" y="165369"/>
                  </a:lnTo>
                  <a:lnTo>
                    <a:pt x="588198" y="147218"/>
                  </a:lnTo>
                  <a:lnTo>
                    <a:pt x="595762" y="146064"/>
                  </a:lnTo>
                  <a:lnTo>
                    <a:pt x="627070" y="0"/>
                  </a:lnTo>
                  <a:close/>
                  <a:moveTo>
                    <a:pt x="707354" y="250154"/>
                  </a:moveTo>
                  <a:cubicBezTo>
                    <a:pt x="454849" y="250154"/>
                    <a:pt x="250154" y="454849"/>
                    <a:pt x="250154" y="707354"/>
                  </a:cubicBezTo>
                  <a:cubicBezTo>
                    <a:pt x="250154" y="959859"/>
                    <a:pt x="454849" y="1164554"/>
                    <a:pt x="707354" y="1164554"/>
                  </a:cubicBezTo>
                  <a:cubicBezTo>
                    <a:pt x="959859" y="1164554"/>
                    <a:pt x="1164554" y="959859"/>
                    <a:pt x="1164554" y="707354"/>
                  </a:cubicBezTo>
                  <a:cubicBezTo>
                    <a:pt x="1164554" y="454849"/>
                    <a:pt x="959859" y="250154"/>
                    <a:pt x="707354" y="250154"/>
                  </a:cubicBezTo>
                  <a:close/>
                </a:path>
              </a:pathLst>
            </a:custGeom>
            <a:gradFill>
              <a:gsLst>
                <a:gs pos="0">
                  <a:schemeClr val="bg1"/>
                </a:gs>
                <a:gs pos="100000">
                  <a:srgbClr val="E2E2E2"/>
                </a:gs>
              </a:gsLst>
              <a:lin ang="2700000" scaled="1"/>
            </a:gradFill>
            <a:ln>
              <a:noFill/>
            </a:ln>
            <a:effectLst>
              <a:outerShdw algn="tl" blurRad="190500" dir="2700000" dist="889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2400">
                <a:solidFill>
                  <a:prstClr val="white"/>
                </a:solidFill>
                <a:ea charset="-122" panose="020b0400000000000000" pitchFamily="34" typeface="Adobe 黑体 Std R"/>
              </a:endParaRPr>
            </a:p>
          </p:txBody>
        </p:sp>
        <p:sp>
          <p:nvSpPr>
            <p:cNvPr id="53" name="同心圆 52"/>
            <p:cNvSpPr/>
            <p:nvPr/>
          </p:nvSpPr>
          <p:spPr>
            <a:xfrm>
              <a:off x="5544579" y="3128001"/>
              <a:ext cx="1542908" cy="1542909"/>
            </a:xfrm>
            <a:prstGeom prst="donut">
              <a:avLst>
                <a:gd fmla="val 2734" name="adj"/>
              </a:avLst>
            </a:prstGeom>
            <a:gradFill>
              <a:gsLst>
                <a:gs pos="0">
                  <a:srgbClr val="CDCDCD"/>
                </a:gs>
                <a:gs pos="100000">
                  <a:schemeClr val="bg1"/>
                </a:gs>
              </a:gsLst>
              <a:lin ang="2700000" scaled="1"/>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white"/>
                </a:solidFill>
                <a:latin charset="0" panose="020b0606030504020204" pitchFamily="34" typeface="Open Sans"/>
                <a:ea charset="-122" panose="020b0400000000000000" pitchFamily="34" typeface="Adobe 黑体 Std R"/>
                <a:cs charset="0" panose="020b0606030504020204" pitchFamily="34" typeface="Open Sans"/>
              </a:endParaRPr>
            </a:p>
          </p:txBody>
        </p:sp>
      </p:grpSp>
      <p:grpSp>
        <p:nvGrpSpPr>
          <p:cNvPr id="54" name="组合 53"/>
          <p:cNvGrpSpPr/>
          <p:nvPr/>
        </p:nvGrpSpPr>
        <p:grpSpPr>
          <a:xfrm>
            <a:off x="3432518" y="3748553"/>
            <a:ext cx="1124511" cy="1124512"/>
            <a:chOff x="1802687" y="3259299"/>
            <a:chExt cx="1414708" cy="1414708"/>
          </a:xfrm>
        </p:grpSpPr>
        <p:sp>
          <p:nvSpPr>
            <p:cNvPr id="55" name="任意多边形 54"/>
            <p:cNvSpPr/>
            <p:nvPr/>
          </p:nvSpPr>
          <p:spPr>
            <a:xfrm>
              <a:off x="1802687" y="3259299"/>
              <a:ext cx="1414708" cy="1414708"/>
            </a:xfrm>
            <a:custGeom>
              <a:gdLst>
                <a:gd fmla="*/ 734066 w 1656097" name="connsiteX0"/>
                <a:gd fmla="*/ 0 h 1656098" name="connsiteY0"/>
                <a:gd fmla="*/ 922032 w 1656097" name="connsiteX1"/>
                <a:gd fmla="*/ 0 h 1656098" name="connsiteY1"/>
                <a:gd fmla="*/ 958682 w 1656097" name="connsiteX2"/>
                <a:gd fmla="*/ 170987 h 1656098" name="connsiteY2"/>
                <a:gd fmla="*/ 967537 w 1656097" name="connsiteX3"/>
                <a:gd fmla="*/ 172338 h 1656098" name="connsiteY3"/>
                <a:gd fmla="*/ 1042604 w 1656097" name="connsiteX4"/>
                <a:gd fmla="*/ 194634 h 1656098" name="connsiteY4"/>
                <a:gd fmla="*/ 1160682 w 1656097" name="connsiteX5"/>
                <a:gd fmla="*/ 63947 h 1656098" name="connsiteY5"/>
                <a:gd fmla="*/ 1323465 w 1656097" name="connsiteX6"/>
                <a:gd fmla="*/ 157929 h 1656098" name="connsiteY6"/>
                <a:gd fmla="*/ 1271151 w 1656097" name="connsiteX7"/>
                <a:gd fmla="*/ 319877 h 1656098" name="connsiteY7"/>
                <a:gd fmla="*/ 1280994 w 1656097" name="connsiteX8"/>
                <a:gd fmla="*/ 327054 h 1656098" name="connsiteY8"/>
                <a:gd fmla="*/ 1333335 w 1656097" name="connsiteX9"/>
                <a:gd fmla="*/ 377405 h 1656098" name="connsiteY9"/>
                <a:gd fmla="*/ 1338950 w 1656097" name="connsiteX10"/>
                <a:gd fmla="*/ 384065 h 1656098" name="connsiteY10"/>
                <a:gd fmla="*/ 1498169 w 1656097" name="connsiteX11"/>
                <a:gd fmla="*/ 332634 h 1656098" name="connsiteY11"/>
                <a:gd fmla="*/ 1592152 w 1656097" name="connsiteX12"/>
                <a:gd fmla="*/ 495417 h 1656098" name="connsiteY12"/>
                <a:gd fmla="*/ 1473528 w 1656097" name="connsiteX13"/>
                <a:gd fmla="*/ 602595 h 1656098" name="connsiteY13"/>
                <a:gd fmla="*/ 1483127 w 1656097" name="connsiteX14"/>
                <a:gd fmla="*/ 626411 h 1656098" name="connsiteY14"/>
                <a:gd fmla="*/ 1501984 w 1656097" name="connsiteX15"/>
                <a:gd fmla="*/ 701032 h 1656098" name="connsiteY15"/>
                <a:gd fmla="*/ 1656097 w 1656097" name="connsiteX16"/>
                <a:gd fmla="*/ 734067 h 1656098" name="connsiteY16"/>
                <a:gd fmla="*/ 1656097 w 1656097" name="connsiteX17"/>
                <a:gd fmla="*/ 922032 h 1656098" name="connsiteY17"/>
                <a:gd fmla="*/ 1511749 w 1656097" name="connsiteX18"/>
                <a:gd fmla="*/ 952973 h 1656098" name="connsiteY18"/>
                <a:gd fmla="*/ 1506114 w 1656097" name="connsiteX19"/>
                <a:gd fmla="*/ 989892 h 1656098" name="connsiteY19"/>
                <a:gd fmla="*/ 1491538 w 1656097" name="connsiteX20"/>
                <a:gd fmla="*/ 1048074 h 1656098" name="connsiteY20"/>
                <a:gd fmla="*/ 1485827 w 1656097" name="connsiteX21"/>
                <a:gd fmla="*/ 1064617 h 1656098" name="connsiteY21"/>
                <a:gd fmla="*/ 1592152 w 1656097" name="connsiteX22"/>
                <a:gd fmla="*/ 1160683 h 1656098" name="connsiteY22"/>
                <a:gd fmla="*/ 1498169 w 1656097" name="connsiteX23"/>
                <a:gd fmla="*/ 1323465 h 1656098" name="connsiteY23"/>
                <a:gd fmla="*/ 1367507 w 1656097" name="connsiteX24"/>
                <a:gd fmla="*/ 1281258 h 1656098" name="connsiteY24"/>
                <a:gd fmla="*/ 1351398 w 1656097" name="connsiteX25"/>
                <a:gd fmla="*/ 1303350 h 1656098" name="connsiteY25"/>
                <a:gd fmla="*/ 1301049 w 1656097" name="connsiteX26"/>
                <a:gd fmla="*/ 1355691 h 1656098" name="connsiteY26"/>
                <a:gd fmla="*/ 1282493 w 1656097" name="connsiteX27"/>
                <a:gd fmla="*/ 1371332 h 1656098" name="connsiteY27"/>
                <a:gd fmla="*/ 1323465 w 1656097" name="connsiteX28"/>
                <a:gd fmla="*/ 1498169 h 1656098" name="connsiteY28"/>
                <a:gd fmla="*/ 1160682 w 1656097" name="connsiteX29"/>
                <a:gd fmla="*/ 1592152 h 1656098" name="connsiteY29"/>
                <a:gd fmla="*/ 1074277 w 1656097" name="connsiteX30"/>
                <a:gd fmla="*/ 1496521 h 1656098" name="connsiteY30"/>
                <a:gd fmla="*/ 1052042 w 1656097" name="connsiteX31"/>
                <a:gd fmla="*/ 1505484 h 1656098" name="connsiteY31"/>
                <a:gd fmla="*/ 948719 w 1656097" name="connsiteX32"/>
                <a:gd fmla="*/ 1531593 h 1656098" name="connsiteY32"/>
                <a:gd fmla="*/ 922032 w 1656097" name="connsiteX33"/>
                <a:gd fmla="*/ 1656098 h 1656098" name="connsiteY33"/>
                <a:gd fmla="*/ 734066 w 1656097" name="connsiteX34"/>
                <a:gd fmla="*/ 1656098 h 1656098" name="connsiteY34"/>
                <a:gd fmla="*/ 707323 w 1656097" name="connsiteX35"/>
                <a:gd fmla="*/ 1531333 h 1656098" name="connsiteY35"/>
                <a:gd fmla="*/ 688561 w 1656097" name="connsiteX36"/>
                <a:gd fmla="*/ 1528470 h 1656098" name="connsiteY36"/>
                <a:gd fmla="*/ 581645 w 1656097" name="connsiteX37"/>
                <a:gd fmla="*/ 1496716 h 1656098" name="connsiteY37"/>
                <a:gd fmla="*/ 495416 w 1656097" name="connsiteX38"/>
                <a:gd fmla="*/ 1592152 h 1656098" name="connsiteY38"/>
                <a:gd fmla="*/ 332634 w 1656097" name="connsiteX39"/>
                <a:gd fmla="*/ 1498169 h 1656098" name="connsiteY39"/>
                <a:gd fmla="*/ 373389 w 1656097" name="connsiteX40"/>
                <a:gd fmla="*/ 1372000 h 1656098" name="connsiteY40"/>
                <a:gd fmla="*/ 293970 w 1656097" name="connsiteX41"/>
                <a:gd fmla="*/ 1290661 h 1656098" name="connsiteY41"/>
                <a:gd fmla="*/ 287662 w 1656097" name="connsiteX42"/>
                <a:gd fmla="*/ 1281558 h 1656098" name="connsiteY42"/>
                <a:gd fmla="*/ 157930 w 1656097" name="connsiteX43"/>
                <a:gd fmla="*/ 1323465 h 1656098" name="connsiteY43"/>
                <a:gd fmla="*/ 63947 w 1656097" name="connsiteX44"/>
                <a:gd fmla="*/ 1160683 h 1656098" name="connsiteY44"/>
                <a:gd fmla="*/ 170348 w 1656097" name="connsiteX45"/>
                <a:gd fmla="*/ 1064548 h 1656098" name="connsiteY45"/>
                <a:gd fmla="*/ 159896 w 1656097" name="connsiteX46"/>
                <a:gd fmla="*/ 1031651 h 1656098" name="connsiteY46"/>
                <a:gd fmla="*/ 144063 w 1656097" name="connsiteX47"/>
                <a:gd fmla="*/ 952912 h 1656098" name="connsiteY47"/>
                <a:gd fmla="*/ 0 w 1656097" name="connsiteX48"/>
                <a:gd fmla="*/ 922032 h 1656098" name="connsiteY48"/>
                <a:gd fmla="*/ 0 w 1656097" name="connsiteX49"/>
                <a:gd fmla="*/ 734067 h 1656098" name="connsiteY49"/>
                <a:gd fmla="*/ 152682 w 1656097" name="connsiteX50"/>
                <a:gd fmla="*/ 701339 h 1656098" name="connsiteY50"/>
                <a:gd fmla="*/ 159896 w 1656097" name="connsiteX51"/>
                <a:gd fmla="*/ 669158 h 1656098" name="connsiteY51"/>
                <a:gd fmla="*/ 182923 w 1656097" name="connsiteX52"/>
                <a:gd fmla="*/ 602913 h 1656098" name="connsiteY52"/>
                <a:gd fmla="*/ 63947 w 1656097" name="connsiteX53"/>
                <a:gd fmla="*/ 495417 h 1656098" name="connsiteY53"/>
                <a:gd fmla="*/ 157930 w 1656097" name="connsiteX54"/>
                <a:gd fmla="*/ 332634 h 1656098" name="connsiteY54"/>
                <a:gd fmla="*/ 318389 w 1656097" name="connsiteX55"/>
                <a:gd fmla="*/ 384465 h 1656098" name="connsiteY55"/>
                <a:gd fmla="*/ 353537 w 1656097" name="connsiteX56"/>
                <a:gd fmla="*/ 346539 h 1656098" name="connsiteY56"/>
                <a:gd fmla="*/ 385166 w 1656097" name="connsiteX57"/>
                <a:gd fmla="*/ 320558 h 1656098" name="connsiteY57"/>
                <a:gd fmla="*/ 332634 w 1656097" name="connsiteX58"/>
                <a:gd fmla="*/ 157929 h 1656098" name="connsiteY58"/>
                <a:gd fmla="*/ 495416 w 1656097" name="connsiteX59"/>
                <a:gd fmla="*/ 63947 h 1656098" name="connsiteY59"/>
                <a:gd fmla="*/ 612546 w 1656097" name="connsiteX60"/>
                <a:gd fmla="*/ 193585 h 1656098" name="connsiteY60"/>
                <a:gd fmla="*/ 688561 w 1656097" name="connsiteX61"/>
                <a:gd fmla="*/ 172338 h 1656098" name="connsiteY61"/>
                <a:gd fmla="*/ 697415 w 1656097" name="connsiteX62"/>
                <a:gd fmla="*/ 170987 h 1656098" name="connsiteY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b="b" l="l" r="r" t="t"/>
              <a:pathLst>
                <a:path h="1656098" w="1656097">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algn="tl" blurRad="190500" dir="2700000" dist="889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2400">
                <a:solidFill>
                  <a:prstClr val="white"/>
                </a:solidFill>
                <a:ea charset="-122" panose="020b0400000000000000" pitchFamily="34" typeface="Adobe 黑体 Std R"/>
              </a:endParaRPr>
            </a:p>
          </p:txBody>
        </p:sp>
        <p:sp>
          <p:nvSpPr>
            <p:cNvPr id="56" name="椭圆 55"/>
            <p:cNvSpPr/>
            <p:nvPr/>
          </p:nvSpPr>
          <p:spPr>
            <a:xfrm>
              <a:off x="2027436" y="3484049"/>
              <a:ext cx="965208" cy="965208"/>
            </a:xfrm>
            <a:prstGeom prst="ellipse">
              <a:avLst/>
            </a:prstGeom>
            <a:solidFill>
              <a:srgbClr val="F1F1F3"/>
            </a:solidFill>
            <a:ln w="22225">
              <a:gradFill flip="none" rotWithShape="1">
                <a:gsLst>
                  <a:gs pos="0">
                    <a:srgbClr val="CDCDCD"/>
                  </a:gs>
                  <a:gs pos="100000">
                    <a:schemeClr val="bg1"/>
                  </a:gs>
                </a:gsLst>
                <a:lin ang="2700000" scaled="1"/>
              </a:grad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grpSp>
        <p:nvGrpSpPr>
          <p:cNvPr id="57" name="组合 56"/>
          <p:cNvGrpSpPr/>
          <p:nvPr/>
        </p:nvGrpSpPr>
        <p:grpSpPr>
          <a:xfrm>
            <a:off x="5351975" y="1225475"/>
            <a:ext cx="1124511" cy="1124512"/>
            <a:chOff x="1802687" y="3259299"/>
            <a:chExt cx="1414708" cy="1414708"/>
          </a:xfrm>
        </p:grpSpPr>
        <p:sp>
          <p:nvSpPr>
            <p:cNvPr id="58" name="任意多边形 57"/>
            <p:cNvSpPr/>
            <p:nvPr/>
          </p:nvSpPr>
          <p:spPr>
            <a:xfrm>
              <a:off x="1802687" y="3259299"/>
              <a:ext cx="1414708" cy="1414708"/>
            </a:xfrm>
            <a:custGeom>
              <a:gdLst>
                <a:gd fmla="*/ 734066 w 1656097" name="connsiteX0"/>
                <a:gd fmla="*/ 0 h 1656098" name="connsiteY0"/>
                <a:gd fmla="*/ 922032 w 1656097" name="connsiteX1"/>
                <a:gd fmla="*/ 0 h 1656098" name="connsiteY1"/>
                <a:gd fmla="*/ 958682 w 1656097" name="connsiteX2"/>
                <a:gd fmla="*/ 170987 h 1656098" name="connsiteY2"/>
                <a:gd fmla="*/ 967537 w 1656097" name="connsiteX3"/>
                <a:gd fmla="*/ 172338 h 1656098" name="connsiteY3"/>
                <a:gd fmla="*/ 1042604 w 1656097" name="connsiteX4"/>
                <a:gd fmla="*/ 194634 h 1656098" name="connsiteY4"/>
                <a:gd fmla="*/ 1160682 w 1656097" name="connsiteX5"/>
                <a:gd fmla="*/ 63947 h 1656098" name="connsiteY5"/>
                <a:gd fmla="*/ 1323465 w 1656097" name="connsiteX6"/>
                <a:gd fmla="*/ 157929 h 1656098" name="connsiteY6"/>
                <a:gd fmla="*/ 1271151 w 1656097" name="connsiteX7"/>
                <a:gd fmla="*/ 319877 h 1656098" name="connsiteY7"/>
                <a:gd fmla="*/ 1280994 w 1656097" name="connsiteX8"/>
                <a:gd fmla="*/ 327054 h 1656098" name="connsiteY8"/>
                <a:gd fmla="*/ 1333335 w 1656097" name="connsiteX9"/>
                <a:gd fmla="*/ 377405 h 1656098" name="connsiteY9"/>
                <a:gd fmla="*/ 1338950 w 1656097" name="connsiteX10"/>
                <a:gd fmla="*/ 384065 h 1656098" name="connsiteY10"/>
                <a:gd fmla="*/ 1498169 w 1656097" name="connsiteX11"/>
                <a:gd fmla="*/ 332634 h 1656098" name="connsiteY11"/>
                <a:gd fmla="*/ 1592152 w 1656097" name="connsiteX12"/>
                <a:gd fmla="*/ 495417 h 1656098" name="connsiteY12"/>
                <a:gd fmla="*/ 1473528 w 1656097" name="connsiteX13"/>
                <a:gd fmla="*/ 602595 h 1656098" name="connsiteY13"/>
                <a:gd fmla="*/ 1483127 w 1656097" name="connsiteX14"/>
                <a:gd fmla="*/ 626411 h 1656098" name="connsiteY14"/>
                <a:gd fmla="*/ 1501984 w 1656097" name="connsiteX15"/>
                <a:gd fmla="*/ 701032 h 1656098" name="connsiteY15"/>
                <a:gd fmla="*/ 1656097 w 1656097" name="connsiteX16"/>
                <a:gd fmla="*/ 734067 h 1656098" name="connsiteY16"/>
                <a:gd fmla="*/ 1656097 w 1656097" name="connsiteX17"/>
                <a:gd fmla="*/ 922032 h 1656098" name="connsiteY17"/>
                <a:gd fmla="*/ 1511749 w 1656097" name="connsiteX18"/>
                <a:gd fmla="*/ 952973 h 1656098" name="connsiteY18"/>
                <a:gd fmla="*/ 1506114 w 1656097" name="connsiteX19"/>
                <a:gd fmla="*/ 989892 h 1656098" name="connsiteY19"/>
                <a:gd fmla="*/ 1491538 w 1656097" name="connsiteX20"/>
                <a:gd fmla="*/ 1048074 h 1656098" name="connsiteY20"/>
                <a:gd fmla="*/ 1485827 w 1656097" name="connsiteX21"/>
                <a:gd fmla="*/ 1064617 h 1656098" name="connsiteY21"/>
                <a:gd fmla="*/ 1592152 w 1656097" name="connsiteX22"/>
                <a:gd fmla="*/ 1160683 h 1656098" name="connsiteY22"/>
                <a:gd fmla="*/ 1498169 w 1656097" name="connsiteX23"/>
                <a:gd fmla="*/ 1323465 h 1656098" name="connsiteY23"/>
                <a:gd fmla="*/ 1367507 w 1656097" name="connsiteX24"/>
                <a:gd fmla="*/ 1281258 h 1656098" name="connsiteY24"/>
                <a:gd fmla="*/ 1351398 w 1656097" name="connsiteX25"/>
                <a:gd fmla="*/ 1303350 h 1656098" name="connsiteY25"/>
                <a:gd fmla="*/ 1301049 w 1656097" name="connsiteX26"/>
                <a:gd fmla="*/ 1355691 h 1656098" name="connsiteY26"/>
                <a:gd fmla="*/ 1282493 w 1656097" name="connsiteX27"/>
                <a:gd fmla="*/ 1371332 h 1656098" name="connsiteY27"/>
                <a:gd fmla="*/ 1323465 w 1656097" name="connsiteX28"/>
                <a:gd fmla="*/ 1498169 h 1656098" name="connsiteY28"/>
                <a:gd fmla="*/ 1160682 w 1656097" name="connsiteX29"/>
                <a:gd fmla="*/ 1592152 h 1656098" name="connsiteY29"/>
                <a:gd fmla="*/ 1074277 w 1656097" name="connsiteX30"/>
                <a:gd fmla="*/ 1496521 h 1656098" name="connsiteY30"/>
                <a:gd fmla="*/ 1052042 w 1656097" name="connsiteX31"/>
                <a:gd fmla="*/ 1505484 h 1656098" name="connsiteY31"/>
                <a:gd fmla="*/ 948719 w 1656097" name="connsiteX32"/>
                <a:gd fmla="*/ 1531593 h 1656098" name="connsiteY32"/>
                <a:gd fmla="*/ 922032 w 1656097" name="connsiteX33"/>
                <a:gd fmla="*/ 1656098 h 1656098" name="connsiteY33"/>
                <a:gd fmla="*/ 734066 w 1656097" name="connsiteX34"/>
                <a:gd fmla="*/ 1656098 h 1656098" name="connsiteY34"/>
                <a:gd fmla="*/ 707323 w 1656097" name="connsiteX35"/>
                <a:gd fmla="*/ 1531333 h 1656098" name="connsiteY35"/>
                <a:gd fmla="*/ 688561 w 1656097" name="connsiteX36"/>
                <a:gd fmla="*/ 1528470 h 1656098" name="connsiteY36"/>
                <a:gd fmla="*/ 581645 w 1656097" name="connsiteX37"/>
                <a:gd fmla="*/ 1496716 h 1656098" name="connsiteY37"/>
                <a:gd fmla="*/ 495416 w 1656097" name="connsiteX38"/>
                <a:gd fmla="*/ 1592152 h 1656098" name="connsiteY38"/>
                <a:gd fmla="*/ 332634 w 1656097" name="connsiteX39"/>
                <a:gd fmla="*/ 1498169 h 1656098" name="connsiteY39"/>
                <a:gd fmla="*/ 373389 w 1656097" name="connsiteX40"/>
                <a:gd fmla="*/ 1372000 h 1656098" name="connsiteY40"/>
                <a:gd fmla="*/ 293970 w 1656097" name="connsiteX41"/>
                <a:gd fmla="*/ 1290661 h 1656098" name="connsiteY41"/>
                <a:gd fmla="*/ 287662 w 1656097" name="connsiteX42"/>
                <a:gd fmla="*/ 1281558 h 1656098" name="connsiteY42"/>
                <a:gd fmla="*/ 157930 w 1656097" name="connsiteX43"/>
                <a:gd fmla="*/ 1323465 h 1656098" name="connsiteY43"/>
                <a:gd fmla="*/ 63947 w 1656097" name="connsiteX44"/>
                <a:gd fmla="*/ 1160683 h 1656098" name="connsiteY44"/>
                <a:gd fmla="*/ 170348 w 1656097" name="connsiteX45"/>
                <a:gd fmla="*/ 1064548 h 1656098" name="connsiteY45"/>
                <a:gd fmla="*/ 159896 w 1656097" name="connsiteX46"/>
                <a:gd fmla="*/ 1031651 h 1656098" name="connsiteY46"/>
                <a:gd fmla="*/ 144063 w 1656097" name="connsiteX47"/>
                <a:gd fmla="*/ 952912 h 1656098" name="connsiteY47"/>
                <a:gd fmla="*/ 0 w 1656097" name="connsiteX48"/>
                <a:gd fmla="*/ 922032 h 1656098" name="connsiteY48"/>
                <a:gd fmla="*/ 0 w 1656097" name="connsiteX49"/>
                <a:gd fmla="*/ 734067 h 1656098" name="connsiteY49"/>
                <a:gd fmla="*/ 152682 w 1656097" name="connsiteX50"/>
                <a:gd fmla="*/ 701339 h 1656098" name="connsiteY50"/>
                <a:gd fmla="*/ 159896 w 1656097" name="connsiteX51"/>
                <a:gd fmla="*/ 669158 h 1656098" name="connsiteY51"/>
                <a:gd fmla="*/ 182923 w 1656097" name="connsiteX52"/>
                <a:gd fmla="*/ 602913 h 1656098" name="connsiteY52"/>
                <a:gd fmla="*/ 63947 w 1656097" name="connsiteX53"/>
                <a:gd fmla="*/ 495417 h 1656098" name="connsiteY53"/>
                <a:gd fmla="*/ 157930 w 1656097" name="connsiteX54"/>
                <a:gd fmla="*/ 332634 h 1656098" name="connsiteY54"/>
                <a:gd fmla="*/ 318389 w 1656097" name="connsiteX55"/>
                <a:gd fmla="*/ 384465 h 1656098" name="connsiteY55"/>
                <a:gd fmla="*/ 353537 w 1656097" name="connsiteX56"/>
                <a:gd fmla="*/ 346539 h 1656098" name="connsiteY56"/>
                <a:gd fmla="*/ 385166 w 1656097" name="connsiteX57"/>
                <a:gd fmla="*/ 320558 h 1656098" name="connsiteY57"/>
                <a:gd fmla="*/ 332634 w 1656097" name="connsiteX58"/>
                <a:gd fmla="*/ 157929 h 1656098" name="connsiteY58"/>
                <a:gd fmla="*/ 495416 w 1656097" name="connsiteX59"/>
                <a:gd fmla="*/ 63947 h 1656098" name="connsiteY59"/>
                <a:gd fmla="*/ 612546 w 1656097" name="connsiteX60"/>
                <a:gd fmla="*/ 193585 h 1656098" name="connsiteY60"/>
                <a:gd fmla="*/ 688561 w 1656097" name="connsiteX61"/>
                <a:gd fmla="*/ 172338 h 1656098" name="connsiteY61"/>
                <a:gd fmla="*/ 697415 w 1656097" name="connsiteX62"/>
                <a:gd fmla="*/ 170987 h 1656098" name="connsiteY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b="b" l="l" r="r" t="t"/>
              <a:pathLst>
                <a:path h="1656098" w="1656097">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algn="tl" blurRad="190500" dir="2700000" dist="889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2400">
                <a:solidFill>
                  <a:prstClr val="white"/>
                </a:solidFill>
                <a:ea charset="-122" panose="020b0400000000000000" pitchFamily="34" typeface="Adobe 黑体 Std R"/>
              </a:endParaRPr>
            </a:p>
          </p:txBody>
        </p:sp>
        <p:sp>
          <p:nvSpPr>
            <p:cNvPr id="59" name="椭圆 58"/>
            <p:cNvSpPr/>
            <p:nvPr/>
          </p:nvSpPr>
          <p:spPr>
            <a:xfrm>
              <a:off x="2027436" y="3484049"/>
              <a:ext cx="965208" cy="965208"/>
            </a:xfrm>
            <a:prstGeom prst="ellipse">
              <a:avLst/>
            </a:prstGeom>
            <a:solidFill>
              <a:srgbClr val="F1F1F3"/>
            </a:solidFill>
            <a:ln w="22225">
              <a:gradFill flip="none" rotWithShape="1">
                <a:gsLst>
                  <a:gs pos="0">
                    <a:srgbClr val="CDCDCD"/>
                  </a:gs>
                  <a:gs pos="100000">
                    <a:schemeClr val="bg1"/>
                  </a:gs>
                </a:gsLst>
                <a:lin ang="2700000" scaled="1"/>
              </a:grad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grpSp>
        <p:nvGrpSpPr>
          <p:cNvPr id="60" name="组合 59"/>
          <p:cNvGrpSpPr/>
          <p:nvPr/>
        </p:nvGrpSpPr>
        <p:grpSpPr>
          <a:xfrm>
            <a:off x="8140098" y="2935260"/>
            <a:ext cx="1124511" cy="1124512"/>
            <a:chOff x="1802687" y="3259299"/>
            <a:chExt cx="1414708" cy="1414708"/>
          </a:xfrm>
        </p:grpSpPr>
        <p:sp>
          <p:nvSpPr>
            <p:cNvPr id="61" name="任意多边形 60"/>
            <p:cNvSpPr/>
            <p:nvPr/>
          </p:nvSpPr>
          <p:spPr>
            <a:xfrm>
              <a:off x="1802687" y="3259299"/>
              <a:ext cx="1414708" cy="1414708"/>
            </a:xfrm>
            <a:custGeom>
              <a:gdLst>
                <a:gd fmla="*/ 734066 w 1656097" name="connsiteX0"/>
                <a:gd fmla="*/ 0 h 1656098" name="connsiteY0"/>
                <a:gd fmla="*/ 922032 w 1656097" name="connsiteX1"/>
                <a:gd fmla="*/ 0 h 1656098" name="connsiteY1"/>
                <a:gd fmla="*/ 958682 w 1656097" name="connsiteX2"/>
                <a:gd fmla="*/ 170987 h 1656098" name="connsiteY2"/>
                <a:gd fmla="*/ 967537 w 1656097" name="connsiteX3"/>
                <a:gd fmla="*/ 172338 h 1656098" name="connsiteY3"/>
                <a:gd fmla="*/ 1042604 w 1656097" name="connsiteX4"/>
                <a:gd fmla="*/ 194634 h 1656098" name="connsiteY4"/>
                <a:gd fmla="*/ 1160682 w 1656097" name="connsiteX5"/>
                <a:gd fmla="*/ 63947 h 1656098" name="connsiteY5"/>
                <a:gd fmla="*/ 1323465 w 1656097" name="connsiteX6"/>
                <a:gd fmla="*/ 157929 h 1656098" name="connsiteY6"/>
                <a:gd fmla="*/ 1271151 w 1656097" name="connsiteX7"/>
                <a:gd fmla="*/ 319877 h 1656098" name="connsiteY7"/>
                <a:gd fmla="*/ 1280994 w 1656097" name="connsiteX8"/>
                <a:gd fmla="*/ 327054 h 1656098" name="connsiteY8"/>
                <a:gd fmla="*/ 1333335 w 1656097" name="connsiteX9"/>
                <a:gd fmla="*/ 377405 h 1656098" name="connsiteY9"/>
                <a:gd fmla="*/ 1338950 w 1656097" name="connsiteX10"/>
                <a:gd fmla="*/ 384065 h 1656098" name="connsiteY10"/>
                <a:gd fmla="*/ 1498169 w 1656097" name="connsiteX11"/>
                <a:gd fmla="*/ 332634 h 1656098" name="connsiteY11"/>
                <a:gd fmla="*/ 1592152 w 1656097" name="connsiteX12"/>
                <a:gd fmla="*/ 495417 h 1656098" name="connsiteY12"/>
                <a:gd fmla="*/ 1473528 w 1656097" name="connsiteX13"/>
                <a:gd fmla="*/ 602595 h 1656098" name="connsiteY13"/>
                <a:gd fmla="*/ 1483127 w 1656097" name="connsiteX14"/>
                <a:gd fmla="*/ 626411 h 1656098" name="connsiteY14"/>
                <a:gd fmla="*/ 1501984 w 1656097" name="connsiteX15"/>
                <a:gd fmla="*/ 701032 h 1656098" name="connsiteY15"/>
                <a:gd fmla="*/ 1656097 w 1656097" name="connsiteX16"/>
                <a:gd fmla="*/ 734067 h 1656098" name="connsiteY16"/>
                <a:gd fmla="*/ 1656097 w 1656097" name="connsiteX17"/>
                <a:gd fmla="*/ 922032 h 1656098" name="connsiteY17"/>
                <a:gd fmla="*/ 1511749 w 1656097" name="connsiteX18"/>
                <a:gd fmla="*/ 952973 h 1656098" name="connsiteY18"/>
                <a:gd fmla="*/ 1506114 w 1656097" name="connsiteX19"/>
                <a:gd fmla="*/ 989892 h 1656098" name="connsiteY19"/>
                <a:gd fmla="*/ 1491538 w 1656097" name="connsiteX20"/>
                <a:gd fmla="*/ 1048074 h 1656098" name="connsiteY20"/>
                <a:gd fmla="*/ 1485827 w 1656097" name="connsiteX21"/>
                <a:gd fmla="*/ 1064617 h 1656098" name="connsiteY21"/>
                <a:gd fmla="*/ 1592152 w 1656097" name="connsiteX22"/>
                <a:gd fmla="*/ 1160683 h 1656098" name="connsiteY22"/>
                <a:gd fmla="*/ 1498169 w 1656097" name="connsiteX23"/>
                <a:gd fmla="*/ 1323465 h 1656098" name="connsiteY23"/>
                <a:gd fmla="*/ 1367507 w 1656097" name="connsiteX24"/>
                <a:gd fmla="*/ 1281258 h 1656098" name="connsiteY24"/>
                <a:gd fmla="*/ 1351398 w 1656097" name="connsiteX25"/>
                <a:gd fmla="*/ 1303350 h 1656098" name="connsiteY25"/>
                <a:gd fmla="*/ 1301049 w 1656097" name="connsiteX26"/>
                <a:gd fmla="*/ 1355691 h 1656098" name="connsiteY26"/>
                <a:gd fmla="*/ 1282493 w 1656097" name="connsiteX27"/>
                <a:gd fmla="*/ 1371332 h 1656098" name="connsiteY27"/>
                <a:gd fmla="*/ 1323465 w 1656097" name="connsiteX28"/>
                <a:gd fmla="*/ 1498169 h 1656098" name="connsiteY28"/>
                <a:gd fmla="*/ 1160682 w 1656097" name="connsiteX29"/>
                <a:gd fmla="*/ 1592152 h 1656098" name="connsiteY29"/>
                <a:gd fmla="*/ 1074277 w 1656097" name="connsiteX30"/>
                <a:gd fmla="*/ 1496521 h 1656098" name="connsiteY30"/>
                <a:gd fmla="*/ 1052042 w 1656097" name="connsiteX31"/>
                <a:gd fmla="*/ 1505484 h 1656098" name="connsiteY31"/>
                <a:gd fmla="*/ 948719 w 1656097" name="connsiteX32"/>
                <a:gd fmla="*/ 1531593 h 1656098" name="connsiteY32"/>
                <a:gd fmla="*/ 922032 w 1656097" name="connsiteX33"/>
                <a:gd fmla="*/ 1656098 h 1656098" name="connsiteY33"/>
                <a:gd fmla="*/ 734066 w 1656097" name="connsiteX34"/>
                <a:gd fmla="*/ 1656098 h 1656098" name="connsiteY34"/>
                <a:gd fmla="*/ 707323 w 1656097" name="connsiteX35"/>
                <a:gd fmla="*/ 1531333 h 1656098" name="connsiteY35"/>
                <a:gd fmla="*/ 688561 w 1656097" name="connsiteX36"/>
                <a:gd fmla="*/ 1528470 h 1656098" name="connsiteY36"/>
                <a:gd fmla="*/ 581645 w 1656097" name="connsiteX37"/>
                <a:gd fmla="*/ 1496716 h 1656098" name="connsiteY37"/>
                <a:gd fmla="*/ 495416 w 1656097" name="connsiteX38"/>
                <a:gd fmla="*/ 1592152 h 1656098" name="connsiteY38"/>
                <a:gd fmla="*/ 332634 w 1656097" name="connsiteX39"/>
                <a:gd fmla="*/ 1498169 h 1656098" name="connsiteY39"/>
                <a:gd fmla="*/ 373389 w 1656097" name="connsiteX40"/>
                <a:gd fmla="*/ 1372000 h 1656098" name="connsiteY40"/>
                <a:gd fmla="*/ 293970 w 1656097" name="connsiteX41"/>
                <a:gd fmla="*/ 1290661 h 1656098" name="connsiteY41"/>
                <a:gd fmla="*/ 287662 w 1656097" name="connsiteX42"/>
                <a:gd fmla="*/ 1281558 h 1656098" name="connsiteY42"/>
                <a:gd fmla="*/ 157930 w 1656097" name="connsiteX43"/>
                <a:gd fmla="*/ 1323465 h 1656098" name="connsiteY43"/>
                <a:gd fmla="*/ 63947 w 1656097" name="connsiteX44"/>
                <a:gd fmla="*/ 1160683 h 1656098" name="connsiteY44"/>
                <a:gd fmla="*/ 170348 w 1656097" name="connsiteX45"/>
                <a:gd fmla="*/ 1064548 h 1656098" name="connsiteY45"/>
                <a:gd fmla="*/ 159896 w 1656097" name="connsiteX46"/>
                <a:gd fmla="*/ 1031651 h 1656098" name="connsiteY46"/>
                <a:gd fmla="*/ 144063 w 1656097" name="connsiteX47"/>
                <a:gd fmla="*/ 952912 h 1656098" name="connsiteY47"/>
                <a:gd fmla="*/ 0 w 1656097" name="connsiteX48"/>
                <a:gd fmla="*/ 922032 h 1656098" name="connsiteY48"/>
                <a:gd fmla="*/ 0 w 1656097" name="connsiteX49"/>
                <a:gd fmla="*/ 734067 h 1656098" name="connsiteY49"/>
                <a:gd fmla="*/ 152682 w 1656097" name="connsiteX50"/>
                <a:gd fmla="*/ 701339 h 1656098" name="connsiteY50"/>
                <a:gd fmla="*/ 159896 w 1656097" name="connsiteX51"/>
                <a:gd fmla="*/ 669158 h 1656098" name="connsiteY51"/>
                <a:gd fmla="*/ 182923 w 1656097" name="connsiteX52"/>
                <a:gd fmla="*/ 602913 h 1656098" name="connsiteY52"/>
                <a:gd fmla="*/ 63947 w 1656097" name="connsiteX53"/>
                <a:gd fmla="*/ 495417 h 1656098" name="connsiteY53"/>
                <a:gd fmla="*/ 157930 w 1656097" name="connsiteX54"/>
                <a:gd fmla="*/ 332634 h 1656098" name="connsiteY54"/>
                <a:gd fmla="*/ 318389 w 1656097" name="connsiteX55"/>
                <a:gd fmla="*/ 384465 h 1656098" name="connsiteY55"/>
                <a:gd fmla="*/ 353537 w 1656097" name="connsiteX56"/>
                <a:gd fmla="*/ 346539 h 1656098" name="connsiteY56"/>
                <a:gd fmla="*/ 385166 w 1656097" name="connsiteX57"/>
                <a:gd fmla="*/ 320558 h 1656098" name="connsiteY57"/>
                <a:gd fmla="*/ 332634 w 1656097" name="connsiteX58"/>
                <a:gd fmla="*/ 157929 h 1656098" name="connsiteY58"/>
                <a:gd fmla="*/ 495416 w 1656097" name="connsiteX59"/>
                <a:gd fmla="*/ 63947 h 1656098" name="connsiteY59"/>
                <a:gd fmla="*/ 612546 w 1656097" name="connsiteX60"/>
                <a:gd fmla="*/ 193585 h 1656098" name="connsiteY60"/>
                <a:gd fmla="*/ 688561 w 1656097" name="connsiteX61"/>
                <a:gd fmla="*/ 172338 h 1656098" name="connsiteY61"/>
                <a:gd fmla="*/ 697415 w 1656097" name="connsiteX62"/>
                <a:gd fmla="*/ 170987 h 1656098" name="connsiteY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b="b" l="l" r="r" t="t"/>
              <a:pathLst>
                <a:path h="1656098" w="1656097">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algn="tl" blurRad="190500" dir="2700000" dist="889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2400">
                <a:solidFill>
                  <a:prstClr val="white"/>
                </a:solidFill>
                <a:ea charset="-122" panose="020b0400000000000000" pitchFamily="34" typeface="Adobe 黑体 Std R"/>
              </a:endParaRPr>
            </a:p>
          </p:txBody>
        </p:sp>
        <p:sp>
          <p:nvSpPr>
            <p:cNvPr id="62" name="椭圆 61"/>
            <p:cNvSpPr/>
            <p:nvPr/>
          </p:nvSpPr>
          <p:spPr>
            <a:xfrm>
              <a:off x="2027436" y="3484049"/>
              <a:ext cx="965208" cy="965208"/>
            </a:xfrm>
            <a:prstGeom prst="ellipse">
              <a:avLst/>
            </a:prstGeom>
            <a:solidFill>
              <a:srgbClr val="F1F1F3"/>
            </a:solidFill>
            <a:ln w="22225">
              <a:gradFill flip="none" rotWithShape="1">
                <a:gsLst>
                  <a:gs pos="0">
                    <a:srgbClr val="CDCDCD"/>
                  </a:gs>
                  <a:gs pos="100000">
                    <a:schemeClr val="bg1"/>
                  </a:gs>
                </a:gsLst>
                <a:lin ang="2700000" scaled="1"/>
              </a:grad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grpSp>
        <p:nvGrpSpPr>
          <p:cNvPr id="63" name="组合 62"/>
          <p:cNvGrpSpPr/>
          <p:nvPr/>
        </p:nvGrpSpPr>
        <p:grpSpPr>
          <a:xfrm>
            <a:off x="6161033" y="5479469"/>
            <a:ext cx="1124511" cy="1124512"/>
            <a:chOff x="1802687" y="3259299"/>
            <a:chExt cx="1414708" cy="1414708"/>
          </a:xfrm>
        </p:grpSpPr>
        <p:sp>
          <p:nvSpPr>
            <p:cNvPr id="64" name="任意多边形 63"/>
            <p:cNvSpPr/>
            <p:nvPr/>
          </p:nvSpPr>
          <p:spPr>
            <a:xfrm>
              <a:off x="1802687" y="3259299"/>
              <a:ext cx="1414708" cy="1414708"/>
            </a:xfrm>
            <a:custGeom>
              <a:gdLst>
                <a:gd fmla="*/ 734066 w 1656097" name="connsiteX0"/>
                <a:gd fmla="*/ 0 h 1656098" name="connsiteY0"/>
                <a:gd fmla="*/ 922032 w 1656097" name="connsiteX1"/>
                <a:gd fmla="*/ 0 h 1656098" name="connsiteY1"/>
                <a:gd fmla="*/ 958682 w 1656097" name="connsiteX2"/>
                <a:gd fmla="*/ 170987 h 1656098" name="connsiteY2"/>
                <a:gd fmla="*/ 967537 w 1656097" name="connsiteX3"/>
                <a:gd fmla="*/ 172338 h 1656098" name="connsiteY3"/>
                <a:gd fmla="*/ 1042604 w 1656097" name="connsiteX4"/>
                <a:gd fmla="*/ 194634 h 1656098" name="connsiteY4"/>
                <a:gd fmla="*/ 1160682 w 1656097" name="connsiteX5"/>
                <a:gd fmla="*/ 63947 h 1656098" name="connsiteY5"/>
                <a:gd fmla="*/ 1323465 w 1656097" name="connsiteX6"/>
                <a:gd fmla="*/ 157929 h 1656098" name="connsiteY6"/>
                <a:gd fmla="*/ 1271151 w 1656097" name="connsiteX7"/>
                <a:gd fmla="*/ 319877 h 1656098" name="connsiteY7"/>
                <a:gd fmla="*/ 1280994 w 1656097" name="connsiteX8"/>
                <a:gd fmla="*/ 327054 h 1656098" name="connsiteY8"/>
                <a:gd fmla="*/ 1333335 w 1656097" name="connsiteX9"/>
                <a:gd fmla="*/ 377405 h 1656098" name="connsiteY9"/>
                <a:gd fmla="*/ 1338950 w 1656097" name="connsiteX10"/>
                <a:gd fmla="*/ 384065 h 1656098" name="connsiteY10"/>
                <a:gd fmla="*/ 1498169 w 1656097" name="connsiteX11"/>
                <a:gd fmla="*/ 332634 h 1656098" name="connsiteY11"/>
                <a:gd fmla="*/ 1592152 w 1656097" name="connsiteX12"/>
                <a:gd fmla="*/ 495417 h 1656098" name="connsiteY12"/>
                <a:gd fmla="*/ 1473528 w 1656097" name="connsiteX13"/>
                <a:gd fmla="*/ 602595 h 1656098" name="connsiteY13"/>
                <a:gd fmla="*/ 1483127 w 1656097" name="connsiteX14"/>
                <a:gd fmla="*/ 626411 h 1656098" name="connsiteY14"/>
                <a:gd fmla="*/ 1501984 w 1656097" name="connsiteX15"/>
                <a:gd fmla="*/ 701032 h 1656098" name="connsiteY15"/>
                <a:gd fmla="*/ 1656097 w 1656097" name="connsiteX16"/>
                <a:gd fmla="*/ 734067 h 1656098" name="connsiteY16"/>
                <a:gd fmla="*/ 1656097 w 1656097" name="connsiteX17"/>
                <a:gd fmla="*/ 922032 h 1656098" name="connsiteY17"/>
                <a:gd fmla="*/ 1511749 w 1656097" name="connsiteX18"/>
                <a:gd fmla="*/ 952973 h 1656098" name="connsiteY18"/>
                <a:gd fmla="*/ 1506114 w 1656097" name="connsiteX19"/>
                <a:gd fmla="*/ 989892 h 1656098" name="connsiteY19"/>
                <a:gd fmla="*/ 1491538 w 1656097" name="connsiteX20"/>
                <a:gd fmla="*/ 1048074 h 1656098" name="connsiteY20"/>
                <a:gd fmla="*/ 1485827 w 1656097" name="connsiteX21"/>
                <a:gd fmla="*/ 1064617 h 1656098" name="connsiteY21"/>
                <a:gd fmla="*/ 1592152 w 1656097" name="connsiteX22"/>
                <a:gd fmla="*/ 1160683 h 1656098" name="connsiteY22"/>
                <a:gd fmla="*/ 1498169 w 1656097" name="connsiteX23"/>
                <a:gd fmla="*/ 1323465 h 1656098" name="connsiteY23"/>
                <a:gd fmla="*/ 1367507 w 1656097" name="connsiteX24"/>
                <a:gd fmla="*/ 1281258 h 1656098" name="connsiteY24"/>
                <a:gd fmla="*/ 1351398 w 1656097" name="connsiteX25"/>
                <a:gd fmla="*/ 1303350 h 1656098" name="connsiteY25"/>
                <a:gd fmla="*/ 1301049 w 1656097" name="connsiteX26"/>
                <a:gd fmla="*/ 1355691 h 1656098" name="connsiteY26"/>
                <a:gd fmla="*/ 1282493 w 1656097" name="connsiteX27"/>
                <a:gd fmla="*/ 1371332 h 1656098" name="connsiteY27"/>
                <a:gd fmla="*/ 1323465 w 1656097" name="connsiteX28"/>
                <a:gd fmla="*/ 1498169 h 1656098" name="connsiteY28"/>
                <a:gd fmla="*/ 1160682 w 1656097" name="connsiteX29"/>
                <a:gd fmla="*/ 1592152 h 1656098" name="connsiteY29"/>
                <a:gd fmla="*/ 1074277 w 1656097" name="connsiteX30"/>
                <a:gd fmla="*/ 1496521 h 1656098" name="connsiteY30"/>
                <a:gd fmla="*/ 1052042 w 1656097" name="connsiteX31"/>
                <a:gd fmla="*/ 1505484 h 1656098" name="connsiteY31"/>
                <a:gd fmla="*/ 948719 w 1656097" name="connsiteX32"/>
                <a:gd fmla="*/ 1531593 h 1656098" name="connsiteY32"/>
                <a:gd fmla="*/ 922032 w 1656097" name="connsiteX33"/>
                <a:gd fmla="*/ 1656098 h 1656098" name="connsiteY33"/>
                <a:gd fmla="*/ 734066 w 1656097" name="connsiteX34"/>
                <a:gd fmla="*/ 1656098 h 1656098" name="connsiteY34"/>
                <a:gd fmla="*/ 707323 w 1656097" name="connsiteX35"/>
                <a:gd fmla="*/ 1531333 h 1656098" name="connsiteY35"/>
                <a:gd fmla="*/ 688561 w 1656097" name="connsiteX36"/>
                <a:gd fmla="*/ 1528470 h 1656098" name="connsiteY36"/>
                <a:gd fmla="*/ 581645 w 1656097" name="connsiteX37"/>
                <a:gd fmla="*/ 1496716 h 1656098" name="connsiteY37"/>
                <a:gd fmla="*/ 495416 w 1656097" name="connsiteX38"/>
                <a:gd fmla="*/ 1592152 h 1656098" name="connsiteY38"/>
                <a:gd fmla="*/ 332634 w 1656097" name="connsiteX39"/>
                <a:gd fmla="*/ 1498169 h 1656098" name="connsiteY39"/>
                <a:gd fmla="*/ 373389 w 1656097" name="connsiteX40"/>
                <a:gd fmla="*/ 1372000 h 1656098" name="connsiteY40"/>
                <a:gd fmla="*/ 293970 w 1656097" name="connsiteX41"/>
                <a:gd fmla="*/ 1290661 h 1656098" name="connsiteY41"/>
                <a:gd fmla="*/ 287662 w 1656097" name="connsiteX42"/>
                <a:gd fmla="*/ 1281558 h 1656098" name="connsiteY42"/>
                <a:gd fmla="*/ 157930 w 1656097" name="connsiteX43"/>
                <a:gd fmla="*/ 1323465 h 1656098" name="connsiteY43"/>
                <a:gd fmla="*/ 63947 w 1656097" name="connsiteX44"/>
                <a:gd fmla="*/ 1160683 h 1656098" name="connsiteY44"/>
                <a:gd fmla="*/ 170348 w 1656097" name="connsiteX45"/>
                <a:gd fmla="*/ 1064548 h 1656098" name="connsiteY45"/>
                <a:gd fmla="*/ 159896 w 1656097" name="connsiteX46"/>
                <a:gd fmla="*/ 1031651 h 1656098" name="connsiteY46"/>
                <a:gd fmla="*/ 144063 w 1656097" name="connsiteX47"/>
                <a:gd fmla="*/ 952912 h 1656098" name="connsiteY47"/>
                <a:gd fmla="*/ 0 w 1656097" name="connsiteX48"/>
                <a:gd fmla="*/ 922032 h 1656098" name="connsiteY48"/>
                <a:gd fmla="*/ 0 w 1656097" name="connsiteX49"/>
                <a:gd fmla="*/ 734067 h 1656098" name="connsiteY49"/>
                <a:gd fmla="*/ 152682 w 1656097" name="connsiteX50"/>
                <a:gd fmla="*/ 701339 h 1656098" name="connsiteY50"/>
                <a:gd fmla="*/ 159896 w 1656097" name="connsiteX51"/>
                <a:gd fmla="*/ 669158 h 1656098" name="connsiteY51"/>
                <a:gd fmla="*/ 182923 w 1656097" name="connsiteX52"/>
                <a:gd fmla="*/ 602913 h 1656098" name="connsiteY52"/>
                <a:gd fmla="*/ 63947 w 1656097" name="connsiteX53"/>
                <a:gd fmla="*/ 495417 h 1656098" name="connsiteY53"/>
                <a:gd fmla="*/ 157930 w 1656097" name="connsiteX54"/>
                <a:gd fmla="*/ 332634 h 1656098" name="connsiteY54"/>
                <a:gd fmla="*/ 318389 w 1656097" name="connsiteX55"/>
                <a:gd fmla="*/ 384465 h 1656098" name="connsiteY55"/>
                <a:gd fmla="*/ 353537 w 1656097" name="connsiteX56"/>
                <a:gd fmla="*/ 346539 h 1656098" name="connsiteY56"/>
                <a:gd fmla="*/ 385166 w 1656097" name="connsiteX57"/>
                <a:gd fmla="*/ 320558 h 1656098" name="connsiteY57"/>
                <a:gd fmla="*/ 332634 w 1656097" name="connsiteX58"/>
                <a:gd fmla="*/ 157929 h 1656098" name="connsiteY58"/>
                <a:gd fmla="*/ 495416 w 1656097" name="connsiteX59"/>
                <a:gd fmla="*/ 63947 h 1656098" name="connsiteY59"/>
                <a:gd fmla="*/ 612546 w 1656097" name="connsiteX60"/>
                <a:gd fmla="*/ 193585 h 1656098" name="connsiteY60"/>
                <a:gd fmla="*/ 688561 w 1656097" name="connsiteX61"/>
                <a:gd fmla="*/ 172338 h 1656098" name="connsiteY61"/>
                <a:gd fmla="*/ 697415 w 1656097" name="connsiteX62"/>
                <a:gd fmla="*/ 170987 h 1656098" name="connsiteY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b="b" l="l" r="r" t="t"/>
              <a:pathLst>
                <a:path h="1656098" w="1656097">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algn="tl" blurRad="190500" dir="2700000" dist="889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2400">
                <a:solidFill>
                  <a:prstClr val="white"/>
                </a:solidFill>
                <a:ea charset="-122" panose="020b0400000000000000" pitchFamily="34" typeface="Adobe 黑体 Std R"/>
              </a:endParaRPr>
            </a:p>
          </p:txBody>
        </p:sp>
        <p:sp>
          <p:nvSpPr>
            <p:cNvPr id="65" name="椭圆 64"/>
            <p:cNvSpPr/>
            <p:nvPr/>
          </p:nvSpPr>
          <p:spPr>
            <a:xfrm>
              <a:off x="2027436" y="3484049"/>
              <a:ext cx="965208" cy="965208"/>
            </a:xfrm>
            <a:prstGeom prst="ellipse">
              <a:avLst/>
            </a:prstGeom>
            <a:solidFill>
              <a:srgbClr val="F1F1F3"/>
            </a:solidFill>
            <a:ln w="22225">
              <a:gradFill flip="none" rotWithShape="1">
                <a:gsLst>
                  <a:gs pos="0">
                    <a:srgbClr val="CDCDCD"/>
                  </a:gs>
                  <a:gs pos="100000">
                    <a:schemeClr val="bg1"/>
                  </a:gs>
                </a:gsLst>
                <a:lin ang="2700000" scaled="1"/>
              </a:gradFill>
            </a:ln>
            <a:effectLst>
              <a:innerShdw blurRad="88900" dir="13500000" dist="381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grpSp>
        <p:nvGrpSpPr>
          <p:cNvPr id="66" name="组合 65"/>
          <p:cNvGrpSpPr/>
          <p:nvPr/>
        </p:nvGrpSpPr>
        <p:grpSpPr>
          <a:xfrm>
            <a:off x="8534651" y="3283048"/>
            <a:ext cx="335400" cy="428933"/>
            <a:chOff x="1605186" y="572440"/>
            <a:chExt cx="563562" cy="720725"/>
          </a:xfrm>
          <a:gradFill>
            <a:gsLst>
              <a:gs pos="0">
                <a:srgbClr val="2C344B"/>
              </a:gs>
              <a:gs pos="100000">
                <a:srgbClr val="21273E"/>
              </a:gs>
            </a:gsLst>
            <a:lin ang="0" scaled="0"/>
          </a:gradFill>
        </p:grpSpPr>
        <p:sp>
          <p:nvSpPr>
            <p:cNvPr id="67" name="Freeform 32"/>
            <p:cNvSpPr/>
            <p:nvPr/>
          </p:nvSpPr>
          <p:spPr bwMode="auto">
            <a:xfrm>
              <a:off x="1814736"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68" name="Freeform 33"/>
            <p:cNvSpPr/>
            <p:nvPr/>
          </p:nvSpPr>
          <p:spPr bwMode="auto">
            <a:xfrm>
              <a:off x="1605186" y="101217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69" name="Freeform 34"/>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sp>
        <p:nvSpPr>
          <p:cNvPr id="70" name="Freeform 223"/>
          <p:cNvSpPr/>
          <p:nvPr/>
        </p:nvSpPr>
        <p:spPr bwMode="auto">
          <a:xfrm>
            <a:off x="6538214" y="5880068"/>
            <a:ext cx="423311" cy="343313"/>
          </a:xfrm>
          <a:custGeom>
            <a:gdLst>
              <a:gd fmla="*/ 107 w 107" name="T0"/>
              <a:gd fmla="*/ 10 h 87" name="T1"/>
              <a:gd fmla="*/ 95 w 107" name="T2"/>
              <a:gd fmla="*/ 13 h 87" name="T3"/>
              <a:gd fmla="*/ 104 w 107" name="T4"/>
              <a:gd fmla="*/ 1 h 87" name="T5"/>
              <a:gd fmla="*/ 90 w 107" name="T6"/>
              <a:gd fmla="*/ 7 h 87" name="T7"/>
              <a:gd fmla="*/ 74 w 107" name="T8"/>
              <a:gd fmla="*/ 0 h 87" name="T9"/>
              <a:gd fmla="*/ 52 w 107" name="T10"/>
              <a:gd fmla="*/ 22 h 87" name="T11"/>
              <a:gd fmla="*/ 53 w 107" name="T12"/>
              <a:gd fmla="*/ 27 h 87" name="T13"/>
              <a:gd fmla="*/ 7 w 107" name="T14"/>
              <a:gd fmla="*/ 4 h 87" name="T15"/>
              <a:gd fmla="*/ 4 w 107" name="T16"/>
              <a:gd fmla="*/ 15 h 87" name="T17"/>
              <a:gd fmla="*/ 14 w 107" name="T18"/>
              <a:gd fmla="*/ 33 h 87" name="T19"/>
              <a:gd fmla="*/ 4 w 107" name="T20"/>
              <a:gd fmla="*/ 30 h 87" name="T21"/>
              <a:gd fmla="*/ 4 w 107" name="T22"/>
              <a:gd fmla="*/ 31 h 87" name="T23"/>
              <a:gd fmla="*/ 22 w 107" name="T24"/>
              <a:gd fmla="*/ 52 h 87" name="T25"/>
              <a:gd fmla="*/ 16 w 107" name="T26"/>
              <a:gd fmla="*/ 53 h 87" name="T27"/>
              <a:gd fmla="*/ 12 w 107" name="T28"/>
              <a:gd fmla="*/ 53 h 87" name="T29"/>
              <a:gd fmla="*/ 32 w 107" name="T30"/>
              <a:gd fmla="*/ 68 h 87" name="T31"/>
              <a:gd fmla="*/ 5 w 107" name="T32"/>
              <a:gd fmla="*/ 77 h 87" name="T33"/>
              <a:gd fmla="*/ 0 w 107" name="T34"/>
              <a:gd fmla="*/ 77 h 87" name="T35"/>
              <a:gd fmla="*/ 33 w 107" name="T36"/>
              <a:gd fmla="*/ 87 h 87" name="T37"/>
              <a:gd fmla="*/ 96 w 107" name="T38"/>
              <a:gd fmla="*/ 24 h 87" name="T39"/>
              <a:gd fmla="*/ 96 w 107" name="T40"/>
              <a:gd fmla="*/ 21 h 87" name="T41"/>
              <a:gd fmla="*/ 107 w 107" name="T42"/>
              <a:gd fmla="*/ 10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10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gradFill>
            <a:gsLst>
              <a:gs pos="0">
                <a:srgbClr val="2C344B"/>
              </a:gs>
              <a:gs pos="100000">
                <a:srgbClr val="21273E"/>
              </a:gs>
            </a:gsLst>
            <a:lin ang="0" scaled="0"/>
          </a:gradFill>
          <a:ln>
            <a:noFill/>
          </a:ln>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nvGrpSpPr>
          <p:cNvPr id="71" name="组合 70"/>
          <p:cNvGrpSpPr/>
          <p:nvPr/>
        </p:nvGrpSpPr>
        <p:grpSpPr>
          <a:xfrm>
            <a:off x="3798258" y="4115238"/>
            <a:ext cx="393029" cy="391140"/>
            <a:chOff x="-136302" y="1682102"/>
            <a:chExt cx="660401" cy="657225"/>
          </a:xfrm>
          <a:solidFill>
            <a:srgbClr val="2E4864"/>
          </a:solidFill>
        </p:grpSpPr>
        <p:sp>
          <p:nvSpPr>
            <p:cNvPr id="72" name="Freeform 36"/>
            <p:cNvSpPr/>
            <p:nvPr/>
          </p:nvSpPr>
          <p:spPr bwMode="auto">
            <a:xfrm>
              <a:off x="214536" y="1682102"/>
              <a:ext cx="309563" cy="309563"/>
            </a:xfrm>
            <a:custGeom>
              <a:gdLst>
                <a:gd fmla="*/ 0 w 138" name="T0"/>
                <a:gd fmla="*/ 0 h 138" name="T1"/>
                <a:gd fmla="*/ 0 w 138" name="T2"/>
                <a:gd fmla="*/ 138 h 138" name="T3"/>
                <a:gd fmla="*/ 138 w 138" name="T4"/>
                <a:gd fmla="*/ 138 h 138" name="T5"/>
                <a:gd fmla="*/ 0 w 138" name="T6"/>
                <a:gd fmla="*/ 0 h 138" name="T7"/>
              </a:gdLst>
              <a:cxnLst>
                <a:cxn ang="0">
                  <a:pos x="T0" y="T1"/>
                </a:cxn>
                <a:cxn ang="0">
                  <a:pos x="T2" y="T3"/>
                </a:cxn>
                <a:cxn ang="0">
                  <a:pos x="T4" y="T5"/>
                </a:cxn>
                <a:cxn ang="0">
                  <a:pos x="T6" y="T7"/>
                </a:cxn>
              </a:cxnLst>
              <a:rect b="b" l="0" r="r" t="0"/>
              <a:pathLst>
                <a:path h="138" w="138">
                  <a:moveTo>
                    <a:pt x="0" y="0"/>
                  </a:moveTo>
                  <a:cubicBezTo>
                    <a:pt x="0" y="138"/>
                    <a:pt x="0" y="138"/>
                    <a:pt x="0" y="138"/>
                  </a:cubicBezTo>
                  <a:cubicBezTo>
                    <a:pt x="138" y="138"/>
                    <a:pt x="138" y="138"/>
                    <a:pt x="138" y="138"/>
                  </a:cubicBezTo>
                  <a:cubicBezTo>
                    <a:pt x="134" y="63"/>
                    <a:pt x="74" y="4"/>
                    <a:pt x="0" y="0"/>
                  </a:cubicBezTo>
                  <a:close/>
                </a:path>
              </a:pathLst>
            </a:custGeom>
            <a:gradFill>
              <a:gsLst>
                <a:gs pos="0">
                  <a:srgbClr val="2C344B"/>
                </a:gs>
                <a:gs pos="100000">
                  <a:srgbClr val="21273E"/>
                </a:gs>
              </a:gsLst>
              <a:lin ang="0" scaled="0"/>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73" name="Freeform 37"/>
            <p:cNvSpPr/>
            <p:nvPr/>
          </p:nvSpPr>
          <p:spPr bwMode="auto">
            <a:xfrm>
              <a:off x="-136302" y="1682102"/>
              <a:ext cx="660400" cy="657225"/>
            </a:xfrm>
            <a:custGeom>
              <a:gdLst>
                <a:gd fmla="*/ 139 w 294" name="T0"/>
                <a:gd fmla="*/ 154 h 293" name="T1"/>
                <a:gd fmla="*/ 139 w 294" name="T2"/>
                <a:gd fmla="*/ 0 h 293" name="T3"/>
                <a:gd fmla="*/ 0 w 294" name="T4"/>
                <a:gd fmla="*/ 146 h 293" name="T5"/>
                <a:gd fmla="*/ 147 w 294" name="T6"/>
                <a:gd fmla="*/ 293 h 293" name="T7"/>
                <a:gd fmla="*/ 294 w 294" name="T8"/>
                <a:gd fmla="*/ 154 h 293" name="T9"/>
                <a:gd fmla="*/ 139 w 294" name="T10"/>
                <a:gd fmla="*/ 154 h 293" name="T11"/>
              </a:gdLst>
              <a:cxnLst>
                <a:cxn ang="0">
                  <a:pos x="T0" y="T1"/>
                </a:cxn>
                <a:cxn ang="0">
                  <a:pos x="T2" y="T3"/>
                </a:cxn>
                <a:cxn ang="0">
                  <a:pos x="T4" y="T5"/>
                </a:cxn>
                <a:cxn ang="0">
                  <a:pos x="T6" y="T7"/>
                </a:cxn>
                <a:cxn ang="0">
                  <a:pos x="T8" y="T9"/>
                </a:cxn>
                <a:cxn ang="0">
                  <a:pos x="T10" y="T11"/>
                </a:cxn>
              </a:cxnLst>
              <a:rect b="b" l="0" r="r" t="0"/>
              <a:pathLst>
                <a:path h="293" w="294">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adFill>
              <a:gsLst>
                <a:gs pos="0">
                  <a:srgbClr val="2C344B"/>
                </a:gs>
                <a:gs pos="100000">
                  <a:srgbClr val="21273E"/>
                </a:gs>
              </a:gsLst>
              <a:lin ang="0" scaled="0"/>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grpSp>
        <p:nvGrpSpPr>
          <p:cNvPr id="74" name="组合 73"/>
          <p:cNvGrpSpPr/>
          <p:nvPr/>
        </p:nvGrpSpPr>
        <p:grpSpPr>
          <a:xfrm>
            <a:off x="5717967" y="1578435"/>
            <a:ext cx="392524" cy="377487"/>
            <a:chOff x="9791183" y="5224434"/>
            <a:chExt cx="645684" cy="620945"/>
          </a:xfrm>
          <a:gradFill>
            <a:gsLst>
              <a:gs pos="0">
                <a:srgbClr val="2C344B"/>
              </a:gs>
              <a:gs pos="100000">
                <a:srgbClr val="21273E"/>
              </a:gs>
            </a:gsLst>
            <a:lin ang="0" scaled="0"/>
          </a:gradFill>
        </p:grpSpPr>
        <p:sp>
          <p:nvSpPr>
            <p:cNvPr id="75" name="Oval 131"/>
            <p:cNvSpPr>
              <a:spLocks noChangeArrowheads="1"/>
            </p:cNvSpPr>
            <p:nvPr/>
          </p:nvSpPr>
          <p:spPr bwMode="auto">
            <a:xfrm>
              <a:off x="9968746" y="5224434"/>
              <a:ext cx="290558" cy="2942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76" name="Freeform 134"/>
            <p:cNvSpPr/>
            <p:nvPr/>
          </p:nvSpPr>
          <p:spPr bwMode="auto">
            <a:xfrm>
              <a:off x="9791183" y="5564604"/>
              <a:ext cx="645684" cy="280775"/>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sp>
        <p:nvSpPr>
          <p:cNvPr id="77" name="矩形 76"/>
          <p:cNvSpPr/>
          <p:nvPr/>
        </p:nvSpPr>
        <p:spPr>
          <a:xfrm>
            <a:off x="5638688" y="3431717"/>
            <a:ext cx="695851" cy="396240"/>
          </a:xfrm>
          <a:prstGeom prst="rect">
            <a:avLst/>
          </a:prstGeom>
        </p:spPr>
        <p:txBody>
          <a:bodyPr wrap="square">
            <a:spAutoFit/>
          </a:bodyPr>
          <a:lstStyle/>
          <a:p>
            <a:pPr algn="ctr"/>
            <a:r>
              <a:rPr altLang="zh-CN" lang="en-US" sz="2000">
                <a:solidFill>
                  <a:prstClr val="white"/>
                </a:solidFill>
                <a:latin charset="0" panose="020b0606030504020204" pitchFamily="34" typeface="Open Sans"/>
                <a:ea charset="0" panose="020b0606030504020204" pitchFamily="34" typeface="Open Sans"/>
                <a:cs charset="0" panose="020b0606030504020204" pitchFamily="34" typeface="Open Sans"/>
              </a:rPr>
              <a:t>01</a:t>
            </a:r>
          </a:p>
        </p:txBody>
      </p:sp>
      <p:sp>
        <p:nvSpPr>
          <p:cNvPr id="78" name="矩形 77"/>
          <p:cNvSpPr/>
          <p:nvPr/>
        </p:nvSpPr>
        <p:spPr>
          <a:xfrm>
            <a:off x="6116001" y="3401668"/>
            <a:ext cx="971487" cy="396240"/>
          </a:xfrm>
          <a:prstGeom prst="rect">
            <a:avLst/>
          </a:prstGeom>
        </p:spPr>
        <p:txBody>
          <a:bodyPr wrap="square">
            <a:spAutoFit/>
          </a:bodyPr>
          <a:lstStyle/>
          <a:p>
            <a:pPr algn="ctr"/>
            <a:r>
              <a:rPr altLang="zh-CN" lang="en-US" sz="2000">
                <a:solidFill>
                  <a:prstClr val="white"/>
                </a:solidFill>
                <a:latin charset="0" panose="020b0606030504020204" pitchFamily="34" typeface="Open Sans"/>
                <a:ea charset="0" panose="020b0606030504020204" pitchFamily="34" typeface="Open Sans"/>
                <a:cs charset="0" panose="020b0606030504020204" pitchFamily="34" typeface="Open Sans"/>
              </a:rPr>
              <a:t>02</a:t>
            </a:r>
          </a:p>
        </p:txBody>
      </p:sp>
      <p:sp>
        <p:nvSpPr>
          <p:cNvPr id="79" name="矩形 78"/>
          <p:cNvSpPr/>
          <p:nvPr/>
        </p:nvSpPr>
        <p:spPr>
          <a:xfrm>
            <a:off x="6110058" y="3971632"/>
            <a:ext cx="971487" cy="396240"/>
          </a:xfrm>
          <a:prstGeom prst="rect">
            <a:avLst/>
          </a:prstGeom>
        </p:spPr>
        <p:txBody>
          <a:bodyPr wrap="square">
            <a:spAutoFit/>
          </a:bodyPr>
          <a:lstStyle/>
          <a:p>
            <a:pPr algn="ctr"/>
            <a:r>
              <a:rPr altLang="zh-CN" lang="en-US" sz="2000">
                <a:solidFill>
                  <a:prstClr val="white"/>
                </a:solidFill>
                <a:latin charset="0" panose="020b0606030504020204" pitchFamily="34" typeface="Open Sans"/>
                <a:ea charset="0" panose="020b0606030504020204" pitchFamily="34" typeface="Open Sans"/>
                <a:cs charset="0" panose="020b0606030504020204" pitchFamily="34" typeface="Open Sans"/>
              </a:rPr>
              <a:t>03</a:t>
            </a:r>
          </a:p>
        </p:txBody>
      </p:sp>
      <p:sp>
        <p:nvSpPr>
          <p:cNvPr id="80" name="矩形 79"/>
          <p:cNvSpPr/>
          <p:nvPr/>
        </p:nvSpPr>
        <p:spPr>
          <a:xfrm>
            <a:off x="5504998" y="3997424"/>
            <a:ext cx="971487" cy="396240"/>
          </a:xfrm>
          <a:prstGeom prst="rect">
            <a:avLst/>
          </a:prstGeom>
        </p:spPr>
        <p:txBody>
          <a:bodyPr wrap="square">
            <a:spAutoFit/>
          </a:bodyPr>
          <a:lstStyle/>
          <a:p>
            <a:pPr algn="ctr"/>
            <a:r>
              <a:rPr altLang="zh-CN" lang="en-US" sz="2000">
                <a:solidFill>
                  <a:prstClr val="white"/>
                </a:solidFill>
                <a:latin charset="0" panose="020b0606030504020204" pitchFamily="34" typeface="Open Sans"/>
                <a:ea charset="0" panose="020b0606030504020204" pitchFamily="34" typeface="Open Sans"/>
                <a:cs charset="0" panose="020b0606030504020204" pitchFamily="34" typeface="Open Sans"/>
              </a:rPr>
              <a:t>04</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81" name="Rectangle 89"/>
          <p:cNvSpPr/>
          <p:nvPr/>
        </p:nvSpPr>
        <p:spPr>
          <a:xfrm>
            <a:off x="7477136" y="1773409"/>
            <a:ext cx="3350072" cy="179832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82" name="Rectangle 89"/>
          <p:cNvSpPr/>
          <p:nvPr/>
        </p:nvSpPr>
        <p:spPr>
          <a:xfrm>
            <a:off x="1209313" y="1767775"/>
            <a:ext cx="3459515" cy="179832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83" name="Rectangle 89"/>
          <p:cNvSpPr/>
          <p:nvPr/>
        </p:nvSpPr>
        <p:spPr>
          <a:xfrm>
            <a:off x="7477136" y="4952307"/>
            <a:ext cx="3350072" cy="179832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84" name="Rectangle 89"/>
          <p:cNvSpPr/>
          <p:nvPr/>
        </p:nvSpPr>
        <p:spPr>
          <a:xfrm>
            <a:off x="1209313" y="4952307"/>
            <a:ext cx="3459515" cy="179832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grpSp>
        <p:nvGrpSpPr>
          <p:cNvPr id="43" name="组合 42"/>
          <p:cNvGrpSpPr/>
          <p:nvPr/>
        </p:nvGrpSpPr>
        <p:grpSpPr>
          <a:xfrm>
            <a:off x="1097509" y="429276"/>
            <a:ext cx="3615975" cy="632543"/>
            <a:chOff x="349800" y="307048"/>
            <a:chExt cx="2711981" cy="474407"/>
          </a:xfrm>
        </p:grpSpPr>
        <p:sp>
          <p:nvSpPr>
            <p:cNvPr id="47"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投资回报</a:t>
              </a:r>
            </a:p>
          </p:txBody>
        </p:sp>
        <p:sp>
          <p:nvSpPr>
            <p:cNvPr id="85"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1679620001"/>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2000"/>
                                  </p:stCondLst>
                                  <p:childTnLst>
                                    <p:set>
                                      <p:cBhvr>
                                        <p:cTn dur="1" fill="hold" id="6">
                                          <p:stCondLst>
                                            <p:cond delay="0"/>
                                          </p:stCondLst>
                                        </p:cTn>
                                        <p:tgtEl>
                                          <p:spTgt spid="60"/>
                                        </p:tgtEl>
                                        <p:attrNameLst>
                                          <p:attrName>style.visibility</p:attrName>
                                        </p:attrNameLst>
                                      </p:cBhvr>
                                      <p:to>
                                        <p:strVal val="visible"/>
                                      </p:to>
                                    </p:set>
                                    <p:animEffect filter="fade" transition="in">
                                      <p:cBhvr>
                                        <p:cTn dur="500" id="7"/>
                                        <p:tgtEl>
                                          <p:spTgt spid="60"/>
                                        </p:tgtEl>
                                      </p:cBhvr>
                                    </p:animEffect>
                                  </p:childTnLst>
                                </p:cTn>
                              </p:par>
                              <p:par>
                                <p:cTn fill="hold" id="8" nodeType="withEffect" presetClass="entr" presetID="10" presetSubtype="0">
                                  <p:stCondLst>
                                    <p:cond delay="2000"/>
                                  </p:stCondLst>
                                  <p:childTnLst>
                                    <p:set>
                                      <p:cBhvr>
                                        <p:cTn dur="1" fill="hold" id="9">
                                          <p:stCondLst>
                                            <p:cond delay="0"/>
                                          </p:stCondLst>
                                        </p:cTn>
                                        <p:tgtEl>
                                          <p:spTgt spid="57"/>
                                        </p:tgtEl>
                                        <p:attrNameLst>
                                          <p:attrName>style.visibility</p:attrName>
                                        </p:attrNameLst>
                                      </p:cBhvr>
                                      <p:to>
                                        <p:strVal val="visible"/>
                                      </p:to>
                                    </p:set>
                                    <p:animEffect filter="fade" transition="in">
                                      <p:cBhvr>
                                        <p:cTn dur="500" id="10"/>
                                        <p:tgtEl>
                                          <p:spTgt spid="57"/>
                                        </p:tgtEl>
                                      </p:cBhvr>
                                    </p:animEffect>
                                  </p:childTnLst>
                                </p:cTn>
                              </p:par>
                              <p:par>
                                <p:cTn fill="hold" id="11" nodeType="withEffect" presetClass="entr" presetID="10" presetSubtype="0">
                                  <p:stCondLst>
                                    <p:cond delay="2000"/>
                                  </p:stCondLst>
                                  <p:childTnLst>
                                    <p:set>
                                      <p:cBhvr>
                                        <p:cTn dur="1" fill="hold" id="12">
                                          <p:stCondLst>
                                            <p:cond delay="0"/>
                                          </p:stCondLst>
                                        </p:cTn>
                                        <p:tgtEl>
                                          <p:spTgt spid="54"/>
                                        </p:tgtEl>
                                        <p:attrNameLst>
                                          <p:attrName>style.visibility</p:attrName>
                                        </p:attrNameLst>
                                      </p:cBhvr>
                                      <p:to>
                                        <p:strVal val="visible"/>
                                      </p:to>
                                    </p:set>
                                    <p:animEffect filter="fade" transition="in">
                                      <p:cBhvr>
                                        <p:cTn dur="500" id="13"/>
                                        <p:tgtEl>
                                          <p:spTgt spid="54"/>
                                        </p:tgtEl>
                                      </p:cBhvr>
                                    </p:animEffect>
                                  </p:childTnLst>
                                </p:cTn>
                              </p:par>
                              <p:par>
                                <p:cTn fill="hold" id="14" nodeType="withEffect" presetClass="entr" presetID="10" presetSubtype="0">
                                  <p:stCondLst>
                                    <p:cond delay="2000"/>
                                  </p:stCondLst>
                                  <p:childTnLst>
                                    <p:set>
                                      <p:cBhvr>
                                        <p:cTn dur="1" fill="hold" id="15">
                                          <p:stCondLst>
                                            <p:cond delay="0"/>
                                          </p:stCondLst>
                                        </p:cTn>
                                        <p:tgtEl>
                                          <p:spTgt spid="63"/>
                                        </p:tgtEl>
                                        <p:attrNameLst>
                                          <p:attrName>style.visibility</p:attrName>
                                        </p:attrNameLst>
                                      </p:cBhvr>
                                      <p:to>
                                        <p:strVal val="visible"/>
                                      </p:to>
                                    </p:set>
                                    <p:animEffect filter="fade" transition="in">
                                      <p:cBhvr>
                                        <p:cTn dur="500" id="16"/>
                                        <p:tgtEl>
                                          <p:spTgt spid="63"/>
                                        </p:tgtEl>
                                      </p:cBhvr>
                                    </p:animEffect>
                                  </p:childTnLst>
                                </p:cTn>
                              </p:par>
                              <p:par>
                                <p:cTn fill="hold" id="17" nodeType="withEffect" presetClass="emph" presetID="8" presetSubtype="0">
                                  <p:stCondLst>
                                    <p:cond delay="2000"/>
                                  </p:stCondLst>
                                  <p:childTnLst>
                                    <p:animRot by="21600000">
                                      <p:cBhvr>
                                        <p:cTn dur="2000" fill="hold" id="18"/>
                                        <p:tgtEl>
                                          <p:spTgt spid="60"/>
                                        </p:tgtEl>
                                        <p:attrNameLst>
                                          <p:attrName>r</p:attrName>
                                        </p:attrNameLst>
                                      </p:cBhvr>
                                    </p:animRot>
                                  </p:childTnLst>
                                </p:cTn>
                              </p:par>
                              <p:par>
                                <p:cTn fill="hold" id="19" nodeType="withEffect" presetClass="emph" presetID="8" presetSubtype="0">
                                  <p:stCondLst>
                                    <p:cond delay="2000"/>
                                  </p:stCondLst>
                                  <p:childTnLst>
                                    <p:animRot by="21600000">
                                      <p:cBhvr>
                                        <p:cTn dur="2000" fill="hold" id="20"/>
                                        <p:tgtEl>
                                          <p:spTgt spid="57"/>
                                        </p:tgtEl>
                                        <p:attrNameLst>
                                          <p:attrName>r</p:attrName>
                                        </p:attrNameLst>
                                      </p:cBhvr>
                                    </p:animRot>
                                  </p:childTnLst>
                                </p:cTn>
                              </p:par>
                              <p:par>
                                <p:cTn fill="hold" id="21" nodeType="withEffect" presetClass="emph" presetID="8" presetSubtype="0">
                                  <p:stCondLst>
                                    <p:cond delay="2000"/>
                                  </p:stCondLst>
                                  <p:childTnLst>
                                    <p:animRot by="21600000">
                                      <p:cBhvr>
                                        <p:cTn dur="2000" fill="hold" id="22"/>
                                        <p:tgtEl>
                                          <p:spTgt spid="54"/>
                                        </p:tgtEl>
                                        <p:attrNameLst>
                                          <p:attrName>r</p:attrName>
                                        </p:attrNameLst>
                                      </p:cBhvr>
                                    </p:animRot>
                                  </p:childTnLst>
                                </p:cTn>
                              </p:par>
                              <p:par>
                                <p:cTn fill="hold" id="23" nodeType="withEffect" presetClass="emph" presetID="8" presetSubtype="0">
                                  <p:stCondLst>
                                    <p:cond delay="2000"/>
                                  </p:stCondLst>
                                  <p:childTnLst>
                                    <p:animRot by="21600000">
                                      <p:cBhvr>
                                        <p:cTn dur="2000" fill="hold" id="24"/>
                                        <p:tgtEl>
                                          <p:spTgt spid="63"/>
                                        </p:tgtEl>
                                        <p:attrNameLst>
                                          <p:attrName>r</p:attrName>
                                        </p:attrNameLst>
                                      </p:cBhvr>
                                    </p:animRot>
                                  </p:childTnLst>
                                </p:cTn>
                              </p:par>
                              <p:par>
                                <p:cTn fill="hold" grpId="0" id="25" nodeType="withEffect" presetClass="entr" presetID="22" presetSubtype="4">
                                  <p:stCondLst>
                                    <p:cond delay="2500"/>
                                  </p:stCondLst>
                                  <p:childTnLst>
                                    <p:set>
                                      <p:cBhvr>
                                        <p:cTn dur="1" fill="hold" id="26">
                                          <p:stCondLst>
                                            <p:cond delay="0"/>
                                          </p:stCondLst>
                                        </p:cTn>
                                        <p:tgtEl>
                                          <p:spTgt spid="48"/>
                                        </p:tgtEl>
                                        <p:attrNameLst>
                                          <p:attrName>style.visibility</p:attrName>
                                        </p:attrNameLst>
                                      </p:cBhvr>
                                      <p:to>
                                        <p:strVal val="visible"/>
                                      </p:to>
                                    </p:set>
                                    <p:animEffect filter="wipe(down)" transition="in">
                                      <p:cBhvr>
                                        <p:cTn dur="500" id="27"/>
                                        <p:tgtEl>
                                          <p:spTgt spid="48"/>
                                        </p:tgtEl>
                                      </p:cBhvr>
                                    </p:animEffect>
                                  </p:childTnLst>
                                </p:cTn>
                              </p:par>
                              <p:par>
                                <p:cTn fill="hold" grpId="0" id="28" nodeType="withEffect" presetClass="entr" presetID="22" presetSubtype="2">
                                  <p:stCondLst>
                                    <p:cond delay="2500"/>
                                  </p:stCondLst>
                                  <p:childTnLst>
                                    <p:set>
                                      <p:cBhvr>
                                        <p:cTn dur="1" fill="hold" id="29">
                                          <p:stCondLst>
                                            <p:cond delay="0"/>
                                          </p:stCondLst>
                                        </p:cTn>
                                        <p:tgtEl>
                                          <p:spTgt spid="51"/>
                                        </p:tgtEl>
                                        <p:attrNameLst>
                                          <p:attrName>style.visibility</p:attrName>
                                        </p:attrNameLst>
                                      </p:cBhvr>
                                      <p:to>
                                        <p:strVal val="visible"/>
                                      </p:to>
                                    </p:set>
                                    <p:animEffect filter="wipe(right)" transition="in">
                                      <p:cBhvr>
                                        <p:cTn dur="500" id="30"/>
                                        <p:tgtEl>
                                          <p:spTgt spid="51"/>
                                        </p:tgtEl>
                                      </p:cBhvr>
                                    </p:animEffect>
                                  </p:childTnLst>
                                </p:cTn>
                              </p:par>
                              <p:par>
                                <p:cTn fill="hold" grpId="0" id="31" nodeType="withEffect" presetClass="entr" presetID="22" presetSubtype="1">
                                  <p:stCondLst>
                                    <p:cond delay="2500"/>
                                  </p:stCondLst>
                                  <p:childTnLst>
                                    <p:set>
                                      <p:cBhvr>
                                        <p:cTn dur="1" fill="hold" id="32">
                                          <p:stCondLst>
                                            <p:cond delay="0"/>
                                          </p:stCondLst>
                                        </p:cTn>
                                        <p:tgtEl>
                                          <p:spTgt spid="50"/>
                                        </p:tgtEl>
                                        <p:attrNameLst>
                                          <p:attrName>style.visibility</p:attrName>
                                        </p:attrNameLst>
                                      </p:cBhvr>
                                      <p:to>
                                        <p:strVal val="visible"/>
                                      </p:to>
                                    </p:set>
                                    <p:animEffect filter="wipe(up)" transition="in">
                                      <p:cBhvr>
                                        <p:cTn dur="500" id="33"/>
                                        <p:tgtEl>
                                          <p:spTgt spid="50"/>
                                        </p:tgtEl>
                                      </p:cBhvr>
                                    </p:animEffect>
                                  </p:childTnLst>
                                </p:cTn>
                              </p:par>
                              <p:par>
                                <p:cTn fill="hold" grpId="0" id="34" nodeType="withEffect" presetClass="entr" presetID="22" presetSubtype="8">
                                  <p:stCondLst>
                                    <p:cond delay="2500"/>
                                  </p:stCondLst>
                                  <p:childTnLst>
                                    <p:set>
                                      <p:cBhvr>
                                        <p:cTn dur="1" fill="hold" id="35">
                                          <p:stCondLst>
                                            <p:cond delay="0"/>
                                          </p:stCondLst>
                                        </p:cTn>
                                        <p:tgtEl>
                                          <p:spTgt spid="49"/>
                                        </p:tgtEl>
                                        <p:attrNameLst>
                                          <p:attrName>style.visibility</p:attrName>
                                        </p:attrNameLst>
                                      </p:cBhvr>
                                      <p:to>
                                        <p:strVal val="visible"/>
                                      </p:to>
                                    </p:set>
                                    <p:animEffect filter="wipe(left)" transition="in">
                                      <p:cBhvr>
                                        <p:cTn dur="500" id="36"/>
                                        <p:tgtEl>
                                          <p:spTgt spid="49"/>
                                        </p:tgtEl>
                                      </p:cBhvr>
                                    </p:animEffect>
                                  </p:childTnLst>
                                </p:cTn>
                              </p:par>
                              <p:par>
                                <p:cTn fill="hold" id="37" nodeType="withEffect" presetClass="entr" presetID="53" presetSubtype="0">
                                  <p:stCondLst>
                                    <p:cond delay="2750"/>
                                  </p:stCondLst>
                                  <p:childTnLst>
                                    <p:set>
                                      <p:cBhvr>
                                        <p:cTn dur="1" fill="hold" id="38">
                                          <p:stCondLst>
                                            <p:cond delay="0"/>
                                          </p:stCondLst>
                                        </p:cTn>
                                        <p:tgtEl>
                                          <p:spTgt spid="74"/>
                                        </p:tgtEl>
                                        <p:attrNameLst>
                                          <p:attrName>style.visibility</p:attrName>
                                        </p:attrNameLst>
                                      </p:cBhvr>
                                      <p:to>
                                        <p:strVal val="visible"/>
                                      </p:to>
                                    </p:set>
                                    <p:anim calcmode="lin" valueType="num">
                                      <p:cBhvr>
                                        <p:cTn dur="500" fill="hold" id="39"/>
                                        <p:tgtEl>
                                          <p:spTgt spid="74"/>
                                        </p:tgtEl>
                                        <p:attrNameLst>
                                          <p:attrName>ppt_w</p:attrName>
                                        </p:attrNameLst>
                                      </p:cBhvr>
                                      <p:tavLst>
                                        <p:tav tm="0">
                                          <p:val>
                                            <p:fltVal val="0"/>
                                          </p:val>
                                        </p:tav>
                                        <p:tav tm="100000">
                                          <p:val>
                                            <p:strVal val="#ppt_w"/>
                                          </p:val>
                                        </p:tav>
                                      </p:tavLst>
                                    </p:anim>
                                    <p:anim calcmode="lin" valueType="num">
                                      <p:cBhvr>
                                        <p:cTn dur="500" fill="hold" id="40"/>
                                        <p:tgtEl>
                                          <p:spTgt spid="74"/>
                                        </p:tgtEl>
                                        <p:attrNameLst>
                                          <p:attrName>ppt_h</p:attrName>
                                        </p:attrNameLst>
                                      </p:cBhvr>
                                      <p:tavLst>
                                        <p:tav tm="0">
                                          <p:val>
                                            <p:fltVal val="0"/>
                                          </p:val>
                                        </p:tav>
                                        <p:tav tm="100000">
                                          <p:val>
                                            <p:strVal val="#ppt_h"/>
                                          </p:val>
                                        </p:tav>
                                      </p:tavLst>
                                    </p:anim>
                                    <p:animEffect filter="fade" transition="in">
                                      <p:cBhvr>
                                        <p:cTn dur="500" id="41"/>
                                        <p:tgtEl>
                                          <p:spTgt spid="74"/>
                                        </p:tgtEl>
                                      </p:cBhvr>
                                    </p:animEffect>
                                  </p:childTnLst>
                                </p:cTn>
                              </p:par>
                              <p:par>
                                <p:cTn fill="hold" id="42" nodeType="withEffect" presetClass="entr" presetID="53" presetSubtype="0">
                                  <p:stCondLst>
                                    <p:cond delay="2750"/>
                                  </p:stCondLst>
                                  <p:childTnLst>
                                    <p:set>
                                      <p:cBhvr>
                                        <p:cTn dur="1" fill="hold" id="43">
                                          <p:stCondLst>
                                            <p:cond delay="0"/>
                                          </p:stCondLst>
                                        </p:cTn>
                                        <p:tgtEl>
                                          <p:spTgt spid="71"/>
                                        </p:tgtEl>
                                        <p:attrNameLst>
                                          <p:attrName>style.visibility</p:attrName>
                                        </p:attrNameLst>
                                      </p:cBhvr>
                                      <p:to>
                                        <p:strVal val="visible"/>
                                      </p:to>
                                    </p:set>
                                    <p:anim calcmode="lin" valueType="num">
                                      <p:cBhvr>
                                        <p:cTn dur="500" fill="hold" id="44"/>
                                        <p:tgtEl>
                                          <p:spTgt spid="71"/>
                                        </p:tgtEl>
                                        <p:attrNameLst>
                                          <p:attrName>ppt_w</p:attrName>
                                        </p:attrNameLst>
                                      </p:cBhvr>
                                      <p:tavLst>
                                        <p:tav tm="0">
                                          <p:val>
                                            <p:fltVal val="0"/>
                                          </p:val>
                                        </p:tav>
                                        <p:tav tm="100000">
                                          <p:val>
                                            <p:strVal val="#ppt_w"/>
                                          </p:val>
                                        </p:tav>
                                      </p:tavLst>
                                    </p:anim>
                                    <p:anim calcmode="lin" valueType="num">
                                      <p:cBhvr>
                                        <p:cTn dur="500" fill="hold" id="45"/>
                                        <p:tgtEl>
                                          <p:spTgt spid="71"/>
                                        </p:tgtEl>
                                        <p:attrNameLst>
                                          <p:attrName>ppt_h</p:attrName>
                                        </p:attrNameLst>
                                      </p:cBhvr>
                                      <p:tavLst>
                                        <p:tav tm="0">
                                          <p:val>
                                            <p:fltVal val="0"/>
                                          </p:val>
                                        </p:tav>
                                        <p:tav tm="100000">
                                          <p:val>
                                            <p:strVal val="#ppt_h"/>
                                          </p:val>
                                        </p:tav>
                                      </p:tavLst>
                                    </p:anim>
                                    <p:animEffect filter="fade" transition="in">
                                      <p:cBhvr>
                                        <p:cTn dur="500" id="46"/>
                                        <p:tgtEl>
                                          <p:spTgt spid="71"/>
                                        </p:tgtEl>
                                      </p:cBhvr>
                                    </p:animEffect>
                                  </p:childTnLst>
                                </p:cTn>
                              </p:par>
                              <p:par>
                                <p:cTn fill="hold" grpId="0" id="47" nodeType="withEffect" presetClass="entr" presetID="53" presetSubtype="0">
                                  <p:stCondLst>
                                    <p:cond delay="2750"/>
                                  </p:stCondLst>
                                  <p:childTnLst>
                                    <p:set>
                                      <p:cBhvr>
                                        <p:cTn dur="1" fill="hold" id="48">
                                          <p:stCondLst>
                                            <p:cond delay="0"/>
                                          </p:stCondLst>
                                        </p:cTn>
                                        <p:tgtEl>
                                          <p:spTgt spid="70"/>
                                        </p:tgtEl>
                                        <p:attrNameLst>
                                          <p:attrName>style.visibility</p:attrName>
                                        </p:attrNameLst>
                                      </p:cBhvr>
                                      <p:to>
                                        <p:strVal val="visible"/>
                                      </p:to>
                                    </p:set>
                                    <p:anim calcmode="lin" valueType="num">
                                      <p:cBhvr>
                                        <p:cTn dur="500" fill="hold" id="49"/>
                                        <p:tgtEl>
                                          <p:spTgt spid="70"/>
                                        </p:tgtEl>
                                        <p:attrNameLst>
                                          <p:attrName>ppt_w</p:attrName>
                                        </p:attrNameLst>
                                      </p:cBhvr>
                                      <p:tavLst>
                                        <p:tav tm="0">
                                          <p:val>
                                            <p:fltVal val="0"/>
                                          </p:val>
                                        </p:tav>
                                        <p:tav tm="100000">
                                          <p:val>
                                            <p:strVal val="#ppt_w"/>
                                          </p:val>
                                        </p:tav>
                                      </p:tavLst>
                                    </p:anim>
                                    <p:anim calcmode="lin" valueType="num">
                                      <p:cBhvr>
                                        <p:cTn dur="500" fill="hold" id="50"/>
                                        <p:tgtEl>
                                          <p:spTgt spid="70"/>
                                        </p:tgtEl>
                                        <p:attrNameLst>
                                          <p:attrName>ppt_h</p:attrName>
                                        </p:attrNameLst>
                                      </p:cBhvr>
                                      <p:tavLst>
                                        <p:tav tm="0">
                                          <p:val>
                                            <p:fltVal val="0"/>
                                          </p:val>
                                        </p:tav>
                                        <p:tav tm="100000">
                                          <p:val>
                                            <p:strVal val="#ppt_h"/>
                                          </p:val>
                                        </p:tav>
                                      </p:tavLst>
                                    </p:anim>
                                    <p:animEffect filter="fade" transition="in">
                                      <p:cBhvr>
                                        <p:cTn dur="500" id="51"/>
                                        <p:tgtEl>
                                          <p:spTgt spid="70"/>
                                        </p:tgtEl>
                                      </p:cBhvr>
                                    </p:animEffect>
                                  </p:childTnLst>
                                </p:cTn>
                              </p:par>
                              <p:par>
                                <p:cTn fill="hold" id="52" nodeType="withEffect" presetClass="entr" presetID="53" presetSubtype="0">
                                  <p:stCondLst>
                                    <p:cond delay="2750"/>
                                  </p:stCondLst>
                                  <p:childTnLst>
                                    <p:set>
                                      <p:cBhvr>
                                        <p:cTn dur="1" fill="hold" id="53">
                                          <p:stCondLst>
                                            <p:cond delay="0"/>
                                          </p:stCondLst>
                                        </p:cTn>
                                        <p:tgtEl>
                                          <p:spTgt spid="66"/>
                                        </p:tgtEl>
                                        <p:attrNameLst>
                                          <p:attrName>style.visibility</p:attrName>
                                        </p:attrNameLst>
                                      </p:cBhvr>
                                      <p:to>
                                        <p:strVal val="visible"/>
                                      </p:to>
                                    </p:set>
                                    <p:anim calcmode="lin" valueType="num">
                                      <p:cBhvr>
                                        <p:cTn dur="500" fill="hold" id="54"/>
                                        <p:tgtEl>
                                          <p:spTgt spid="66"/>
                                        </p:tgtEl>
                                        <p:attrNameLst>
                                          <p:attrName>ppt_w</p:attrName>
                                        </p:attrNameLst>
                                      </p:cBhvr>
                                      <p:tavLst>
                                        <p:tav tm="0">
                                          <p:val>
                                            <p:fltVal val="0"/>
                                          </p:val>
                                        </p:tav>
                                        <p:tav tm="100000">
                                          <p:val>
                                            <p:strVal val="#ppt_w"/>
                                          </p:val>
                                        </p:tav>
                                      </p:tavLst>
                                    </p:anim>
                                    <p:anim calcmode="lin" valueType="num">
                                      <p:cBhvr>
                                        <p:cTn dur="500" fill="hold" id="55"/>
                                        <p:tgtEl>
                                          <p:spTgt spid="66"/>
                                        </p:tgtEl>
                                        <p:attrNameLst>
                                          <p:attrName>ppt_h</p:attrName>
                                        </p:attrNameLst>
                                      </p:cBhvr>
                                      <p:tavLst>
                                        <p:tav tm="0">
                                          <p:val>
                                            <p:fltVal val="0"/>
                                          </p:val>
                                        </p:tav>
                                        <p:tav tm="100000">
                                          <p:val>
                                            <p:strVal val="#ppt_h"/>
                                          </p:val>
                                        </p:tav>
                                      </p:tavLst>
                                    </p:anim>
                                    <p:animEffect filter="fade" transition="in">
                                      <p:cBhvr>
                                        <p:cTn dur="500" id="56"/>
                                        <p:tgtEl>
                                          <p:spTgt spid="66"/>
                                        </p:tgtEl>
                                      </p:cBhvr>
                                    </p:animEffect>
                                  </p:childTnLst>
                                </p:cTn>
                              </p:par>
                              <p:par>
                                <p:cTn fill="hold" grpId="0" id="57" nodeType="withEffect" presetClass="entr" presetID="53" presetSubtype="0">
                                  <p:stCondLst>
                                    <p:cond delay="2750"/>
                                  </p:stCondLst>
                                  <p:childTnLst>
                                    <p:set>
                                      <p:cBhvr>
                                        <p:cTn dur="1" fill="hold" id="58">
                                          <p:stCondLst>
                                            <p:cond delay="0"/>
                                          </p:stCondLst>
                                        </p:cTn>
                                        <p:tgtEl>
                                          <p:spTgt spid="78"/>
                                        </p:tgtEl>
                                        <p:attrNameLst>
                                          <p:attrName>style.visibility</p:attrName>
                                        </p:attrNameLst>
                                      </p:cBhvr>
                                      <p:to>
                                        <p:strVal val="visible"/>
                                      </p:to>
                                    </p:set>
                                    <p:anim calcmode="lin" valueType="num">
                                      <p:cBhvr>
                                        <p:cTn dur="500" fill="hold" id="59"/>
                                        <p:tgtEl>
                                          <p:spTgt spid="78"/>
                                        </p:tgtEl>
                                        <p:attrNameLst>
                                          <p:attrName>ppt_w</p:attrName>
                                        </p:attrNameLst>
                                      </p:cBhvr>
                                      <p:tavLst>
                                        <p:tav tm="0">
                                          <p:val>
                                            <p:fltVal val="0"/>
                                          </p:val>
                                        </p:tav>
                                        <p:tav tm="100000">
                                          <p:val>
                                            <p:strVal val="#ppt_w"/>
                                          </p:val>
                                        </p:tav>
                                      </p:tavLst>
                                    </p:anim>
                                    <p:anim calcmode="lin" valueType="num">
                                      <p:cBhvr>
                                        <p:cTn dur="500" fill="hold" id="60"/>
                                        <p:tgtEl>
                                          <p:spTgt spid="78"/>
                                        </p:tgtEl>
                                        <p:attrNameLst>
                                          <p:attrName>ppt_h</p:attrName>
                                        </p:attrNameLst>
                                      </p:cBhvr>
                                      <p:tavLst>
                                        <p:tav tm="0">
                                          <p:val>
                                            <p:fltVal val="0"/>
                                          </p:val>
                                        </p:tav>
                                        <p:tav tm="100000">
                                          <p:val>
                                            <p:strVal val="#ppt_h"/>
                                          </p:val>
                                        </p:tav>
                                      </p:tavLst>
                                    </p:anim>
                                    <p:animEffect filter="fade" transition="in">
                                      <p:cBhvr>
                                        <p:cTn dur="500" id="61"/>
                                        <p:tgtEl>
                                          <p:spTgt spid="78"/>
                                        </p:tgtEl>
                                      </p:cBhvr>
                                    </p:animEffect>
                                  </p:childTnLst>
                                </p:cTn>
                              </p:par>
                              <p:par>
                                <p:cTn fill="hold" grpId="0" id="62" nodeType="withEffect" presetClass="entr" presetID="53" presetSubtype="0">
                                  <p:stCondLst>
                                    <p:cond delay="2750"/>
                                  </p:stCondLst>
                                  <p:childTnLst>
                                    <p:set>
                                      <p:cBhvr>
                                        <p:cTn dur="1" fill="hold" id="63">
                                          <p:stCondLst>
                                            <p:cond delay="0"/>
                                          </p:stCondLst>
                                        </p:cTn>
                                        <p:tgtEl>
                                          <p:spTgt spid="77"/>
                                        </p:tgtEl>
                                        <p:attrNameLst>
                                          <p:attrName>style.visibility</p:attrName>
                                        </p:attrNameLst>
                                      </p:cBhvr>
                                      <p:to>
                                        <p:strVal val="visible"/>
                                      </p:to>
                                    </p:set>
                                    <p:anim calcmode="lin" valueType="num">
                                      <p:cBhvr>
                                        <p:cTn dur="500" fill="hold" id="64"/>
                                        <p:tgtEl>
                                          <p:spTgt spid="77"/>
                                        </p:tgtEl>
                                        <p:attrNameLst>
                                          <p:attrName>ppt_w</p:attrName>
                                        </p:attrNameLst>
                                      </p:cBhvr>
                                      <p:tavLst>
                                        <p:tav tm="0">
                                          <p:val>
                                            <p:fltVal val="0"/>
                                          </p:val>
                                        </p:tav>
                                        <p:tav tm="100000">
                                          <p:val>
                                            <p:strVal val="#ppt_w"/>
                                          </p:val>
                                        </p:tav>
                                      </p:tavLst>
                                    </p:anim>
                                    <p:anim calcmode="lin" valueType="num">
                                      <p:cBhvr>
                                        <p:cTn dur="500" fill="hold" id="65"/>
                                        <p:tgtEl>
                                          <p:spTgt spid="77"/>
                                        </p:tgtEl>
                                        <p:attrNameLst>
                                          <p:attrName>ppt_h</p:attrName>
                                        </p:attrNameLst>
                                      </p:cBhvr>
                                      <p:tavLst>
                                        <p:tav tm="0">
                                          <p:val>
                                            <p:fltVal val="0"/>
                                          </p:val>
                                        </p:tav>
                                        <p:tav tm="100000">
                                          <p:val>
                                            <p:strVal val="#ppt_h"/>
                                          </p:val>
                                        </p:tav>
                                      </p:tavLst>
                                    </p:anim>
                                    <p:animEffect filter="fade" transition="in">
                                      <p:cBhvr>
                                        <p:cTn dur="500" id="66"/>
                                        <p:tgtEl>
                                          <p:spTgt spid="77"/>
                                        </p:tgtEl>
                                      </p:cBhvr>
                                    </p:animEffect>
                                  </p:childTnLst>
                                </p:cTn>
                              </p:par>
                              <p:par>
                                <p:cTn fill="hold" grpId="0" id="67" nodeType="withEffect" presetClass="entr" presetID="53" presetSubtype="0">
                                  <p:stCondLst>
                                    <p:cond delay="2750"/>
                                  </p:stCondLst>
                                  <p:childTnLst>
                                    <p:set>
                                      <p:cBhvr>
                                        <p:cTn dur="1" fill="hold" id="68">
                                          <p:stCondLst>
                                            <p:cond delay="0"/>
                                          </p:stCondLst>
                                        </p:cTn>
                                        <p:tgtEl>
                                          <p:spTgt spid="80"/>
                                        </p:tgtEl>
                                        <p:attrNameLst>
                                          <p:attrName>style.visibility</p:attrName>
                                        </p:attrNameLst>
                                      </p:cBhvr>
                                      <p:to>
                                        <p:strVal val="visible"/>
                                      </p:to>
                                    </p:set>
                                    <p:anim calcmode="lin" valueType="num">
                                      <p:cBhvr>
                                        <p:cTn dur="500" fill="hold" id="69"/>
                                        <p:tgtEl>
                                          <p:spTgt spid="80"/>
                                        </p:tgtEl>
                                        <p:attrNameLst>
                                          <p:attrName>ppt_w</p:attrName>
                                        </p:attrNameLst>
                                      </p:cBhvr>
                                      <p:tavLst>
                                        <p:tav tm="0">
                                          <p:val>
                                            <p:fltVal val="0"/>
                                          </p:val>
                                        </p:tav>
                                        <p:tav tm="100000">
                                          <p:val>
                                            <p:strVal val="#ppt_w"/>
                                          </p:val>
                                        </p:tav>
                                      </p:tavLst>
                                    </p:anim>
                                    <p:anim calcmode="lin" valueType="num">
                                      <p:cBhvr>
                                        <p:cTn dur="500" fill="hold" id="70"/>
                                        <p:tgtEl>
                                          <p:spTgt spid="80"/>
                                        </p:tgtEl>
                                        <p:attrNameLst>
                                          <p:attrName>ppt_h</p:attrName>
                                        </p:attrNameLst>
                                      </p:cBhvr>
                                      <p:tavLst>
                                        <p:tav tm="0">
                                          <p:val>
                                            <p:fltVal val="0"/>
                                          </p:val>
                                        </p:tav>
                                        <p:tav tm="100000">
                                          <p:val>
                                            <p:strVal val="#ppt_h"/>
                                          </p:val>
                                        </p:tav>
                                      </p:tavLst>
                                    </p:anim>
                                    <p:animEffect filter="fade" transition="in">
                                      <p:cBhvr>
                                        <p:cTn dur="500" id="71"/>
                                        <p:tgtEl>
                                          <p:spTgt spid="80"/>
                                        </p:tgtEl>
                                      </p:cBhvr>
                                    </p:animEffect>
                                  </p:childTnLst>
                                </p:cTn>
                              </p:par>
                              <p:par>
                                <p:cTn fill="hold" grpId="0" id="72" nodeType="withEffect" presetClass="entr" presetID="53" presetSubtype="0">
                                  <p:stCondLst>
                                    <p:cond delay="2750"/>
                                  </p:stCondLst>
                                  <p:childTnLst>
                                    <p:set>
                                      <p:cBhvr>
                                        <p:cTn dur="1" fill="hold" id="73">
                                          <p:stCondLst>
                                            <p:cond delay="0"/>
                                          </p:stCondLst>
                                        </p:cTn>
                                        <p:tgtEl>
                                          <p:spTgt spid="79"/>
                                        </p:tgtEl>
                                        <p:attrNameLst>
                                          <p:attrName>style.visibility</p:attrName>
                                        </p:attrNameLst>
                                      </p:cBhvr>
                                      <p:to>
                                        <p:strVal val="visible"/>
                                      </p:to>
                                    </p:set>
                                    <p:anim calcmode="lin" valueType="num">
                                      <p:cBhvr>
                                        <p:cTn dur="500" fill="hold" id="74"/>
                                        <p:tgtEl>
                                          <p:spTgt spid="79"/>
                                        </p:tgtEl>
                                        <p:attrNameLst>
                                          <p:attrName>ppt_w</p:attrName>
                                        </p:attrNameLst>
                                      </p:cBhvr>
                                      <p:tavLst>
                                        <p:tav tm="0">
                                          <p:val>
                                            <p:fltVal val="0"/>
                                          </p:val>
                                        </p:tav>
                                        <p:tav tm="100000">
                                          <p:val>
                                            <p:strVal val="#ppt_w"/>
                                          </p:val>
                                        </p:tav>
                                      </p:tavLst>
                                    </p:anim>
                                    <p:anim calcmode="lin" valueType="num">
                                      <p:cBhvr>
                                        <p:cTn dur="500" fill="hold" id="75"/>
                                        <p:tgtEl>
                                          <p:spTgt spid="79"/>
                                        </p:tgtEl>
                                        <p:attrNameLst>
                                          <p:attrName>ppt_h</p:attrName>
                                        </p:attrNameLst>
                                      </p:cBhvr>
                                      <p:tavLst>
                                        <p:tav tm="0">
                                          <p:val>
                                            <p:fltVal val="0"/>
                                          </p:val>
                                        </p:tav>
                                        <p:tav tm="100000">
                                          <p:val>
                                            <p:strVal val="#ppt_h"/>
                                          </p:val>
                                        </p:tav>
                                      </p:tavLst>
                                    </p:anim>
                                    <p:animEffect filter="fade" transition="in">
                                      <p:cBhvr>
                                        <p:cTn dur="500" id="76"/>
                                        <p:tgtEl>
                                          <p:spTgt spid="79"/>
                                        </p:tgtEl>
                                      </p:cBhvr>
                                    </p:animEffect>
                                  </p:childTnLst>
                                </p:cTn>
                              </p:par>
                              <p:par>
                                <p:cTn fill="hold" grpId="0" id="77" nodeType="withEffect" presetClass="entr" presetID="22" presetSubtype="2">
                                  <p:stCondLst>
                                    <p:cond delay="3000"/>
                                  </p:stCondLst>
                                  <p:childTnLst>
                                    <p:set>
                                      <p:cBhvr>
                                        <p:cTn dur="1" fill="hold" id="78">
                                          <p:stCondLst>
                                            <p:cond delay="0"/>
                                          </p:stCondLst>
                                        </p:cTn>
                                        <p:tgtEl>
                                          <p:spTgt spid="82"/>
                                        </p:tgtEl>
                                        <p:attrNameLst>
                                          <p:attrName>style.visibility</p:attrName>
                                        </p:attrNameLst>
                                      </p:cBhvr>
                                      <p:to>
                                        <p:strVal val="visible"/>
                                      </p:to>
                                    </p:set>
                                    <p:animEffect filter="wipe(right)" transition="in">
                                      <p:cBhvr>
                                        <p:cTn dur="1000" id="79"/>
                                        <p:tgtEl>
                                          <p:spTgt spid="82"/>
                                        </p:tgtEl>
                                      </p:cBhvr>
                                    </p:animEffect>
                                  </p:childTnLst>
                                </p:cTn>
                              </p:par>
                              <p:par>
                                <p:cTn fill="hold" grpId="0" id="80" nodeType="withEffect" presetClass="entr" presetID="22" presetSubtype="2">
                                  <p:stCondLst>
                                    <p:cond delay="3000"/>
                                  </p:stCondLst>
                                  <p:childTnLst>
                                    <p:set>
                                      <p:cBhvr>
                                        <p:cTn dur="1" fill="hold" id="81">
                                          <p:stCondLst>
                                            <p:cond delay="0"/>
                                          </p:stCondLst>
                                        </p:cTn>
                                        <p:tgtEl>
                                          <p:spTgt spid="84"/>
                                        </p:tgtEl>
                                        <p:attrNameLst>
                                          <p:attrName>style.visibility</p:attrName>
                                        </p:attrNameLst>
                                      </p:cBhvr>
                                      <p:to>
                                        <p:strVal val="visible"/>
                                      </p:to>
                                    </p:set>
                                    <p:animEffect filter="wipe(right)" transition="in">
                                      <p:cBhvr>
                                        <p:cTn dur="1000" id="82"/>
                                        <p:tgtEl>
                                          <p:spTgt spid="84"/>
                                        </p:tgtEl>
                                      </p:cBhvr>
                                    </p:animEffect>
                                  </p:childTnLst>
                                </p:cTn>
                              </p:par>
                              <p:par>
                                <p:cTn fill="hold" grpId="0" id="83" nodeType="withEffect" presetClass="entr" presetID="22" presetSubtype="8">
                                  <p:stCondLst>
                                    <p:cond delay="3000"/>
                                  </p:stCondLst>
                                  <p:childTnLst>
                                    <p:set>
                                      <p:cBhvr>
                                        <p:cTn dur="1" fill="hold" id="84">
                                          <p:stCondLst>
                                            <p:cond delay="0"/>
                                          </p:stCondLst>
                                        </p:cTn>
                                        <p:tgtEl>
                                          <p:spTgt spid="83"/>
                                        </p:tgtEl>
                                        <p:attrNameLst>
                                          <p:attrName>style.visibility</p:attrName>
                                        </p:attrNameLst>
                                      </p:cBhvr>
                                      <p:to>
                                        <p:strVal val="visible"/>
                                      </p:to>
                                    </p:set>
                                    <p:animEffect filter="wipe(left)" transition="in">
                                      <p:cBhvr>
                                        <p:cTn dur="1000" id="85"/>
                                        <p:tgtEl>
                                          <p:spTgt spid="83"/>
                                        </p:tgtEl>
                                      </p:cBhvr>
                                    </p:animEffect>
                                  </p:childTnLst>
                                </p:cTn>
                              </p:par>
                              <p:par>
                                <p:cTn fill="hold" grpId="0" id="86" nodeType="withEffect" presetClass="entr" presetID="22" presetSubtype="8">
                                  <p:stCondLst>
                                    <p:cond delay="3000"/>
                                  </p:stCondLst>
                                  <p:childTnLst>
                                    <p:set>
                                      <p:cBhvr>
                                        <p:cTn dur="1" fill="hold" id="87">
                                          <p:stCondLst>
                                            <p:cond delay="0"/>
                                          </p:stCondLst>
                                        </p:cTn>
                                        <p:tgtEl>
                                          <p:spTgt spid="81"/>
                                        </p:tgtEl>
                                        <p:attrNameLst>
                                          <p:attrName>style.visibility</p:attrName>
                                        </p:attrNameLst>
                                      </p:cBhvr>
                                      <p:to>
                                        <p:strVal val="visible"/>
                                      </p:to>
                                    </p:set>
                                    <p:animEffect filter="wipe(left)" transition="in">
                                      <p:cBhvr>
                                        <p:cTn dur="1000" id="88"/>
                                        <p:tgtEl>
                                          <p:spTgt spid="81"/>
                                        </p:tgtEl>
                                      </p:cBhvr>
                                    </p:animEffect>
                                  </p:childTnLst>
                                </p:cTn>
                              </p:par>
                              <p:par>
                                <p:cTn fill="hold" id="89" nodeType="withEffect" presetClass="entr" presetID="10" presetSubtype="0">
                                  <p:stCondLst>
                                    <p:cond delay="2000"/>
                                  </p:stCondLst>
                                  <p:childTnLst>
                                    <p:set>
                                      <p:cBhvr>
                                        <p:cTn dur="1" fill="hold" id="90">
                                          <p:stCondLst>
                                            <p:cond delay="0"/>
                                          </p:stCondLst>
                                        </p:cTn>
                                        <p:tgtEl>
                                          <p:spTgt spid="3"/>
                                        </p:tgtEl>
                                        <p:attrNameLst>
                                          <p:attrName>style.visibility</p:attrName>
                                        </p:attrNameLst>
                                      </p:cBhvr>
                                      <p:to>
                                        <p:strVal val="visible"/>
                                      </p:to>
                                    </p:set>
                                    <p:animEffect filter="fade" transition="in">
                                      <p:cBhvr>
                                        <p:cTn dur="500" id="91"/>
                                        <p:tgtEl>
                                          <p:spTgt spid="3"/>
                                        </p:tgtEl>
                                      </p:cBhvr>
                                    </p:animEffect>
                                  </p:childTnLst>
                                </p:cTn>
                              </p:par>
                              <p:par>
                                <p:cTn fill="hold" id="92" nodeType="withEffect" presetClass="emph" presetID="8" presetSubtype="0">
                                  <p:stCondLst>
                                    <p:cond delay="2000"/>
                                  </p:stCondLst>
                                  <p:childTnLst>
                                    <p:animRot by="21600000">
                                      <p:cBhvr>
                                        <p:cTn dur="2000" fill="hold" id="93"/>
                                        <p:tgtEl>
                                          <p:spTgt spid="3"/>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49"/>
      <p:bldP grpId="0" spid="50"/>
      <p:bldP grpId="0" spid="51"/>
      <p:bldP grpId="0" spid="70"/>
      <p:bldP grpId="0" spid="77"/>
      <p:bldP grpId="0" spid="78"/>
      <p:bldP grpId="0" spid="79"/>
      <p:bldP grpId="0" spid="80"/>
      <p:bldP grpId="0" spid="81"/>
      <p:bldP grpId="0" spid="82"/>
      <p:bldP grpId="0" spid="83"/>
      <p:bldP grpId="0" spid="84"/>
    </p:bldLst>
  </p:timing>
</p:sld>
</file>

<file path=ppt/slides/slide5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3459988" y="1906670"/>
            <a:ext cx="5329171" cy="3096799"/>
            <a:chOff x="2594991" y="1430002"/>
            <a:chExt cx="3996878" cy="2322599"/>
          </a:xfrm>
        </p:grpSpPr>
        <p:sp>
          <p:nvSpPr>
            <p:cNvPr id="26" name="椭圆 25"/>
            <p:cNvSpPr/>
            <p:nvPr/>
          </p:nvSpPr>
          <p:spPr>
            <a:xfrm>
              <a:off x="4258136" y="3085343"/>
              <a:ext cx="667258" cy="667258"/>
            </a:xfrm>
            <a:prstGeom prst="ellipse">
              <a:avLst/>
            </a:prstGeom>
            <a:gradFill>
              <a:gsLst>
                <a:gs pos="0">
                  <a:schemeClr val="bg1"/>
                </a:gs>
                <a:gs pos="100000">
                  <a:schemeClr val="bg1">
                    <a:lumMod val="85000"/>
                  </a:schemeClr>
                </a:gs>
              </a:gsLst>
              <a:lin ang="2700000" scaled="1"/>
            </a:gradFill>
            <a:ln w="9525">
              <a:solidFill>
                <a:srgbClr val="626262"/>
              </a:solidFill>
              <a:prstDash val="sysDash"/>
              <a:headEnd len="med" type="oval" w="med"/>
              <a:tailEnd len="med" type="oval" w="med"/>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896" lIns="121791" rIns="121791" rtlCol="0" tIns="60896"/>
            <a:lstStyle/>
            <a:p>
              <a:pPr algn="ctr" defTabSz="1217264"/>
              <a:endParaRPr altLang="en-US" lang="zh-CN" sz="2100">
                <a:solidFill>
                  <a:prstClr val="white"/>
                </a:solidFill>
                <a:latin charset="-122" panose="02010601030101010101" pitchFamily="2" typeface="方正黑体简体"/>
                <a:ea charset="-122" panose="02010601030101010101" pitchFamily="2" typeface="方正黑体简体"/>
              </a:endParaRPr>
            </a:p>
          </p:txBody>
        </p:sp>
        <p:grpSp>
          <p:nvGrpSpPr>
            <p:cNvPr id="5" name="组合 4"/>
            <p:cNvGrpSpPr/>
            <p:nvPr/>
          </p:nvGrpSpPr>
          <p:grpSpPr>
            <a:xfrm>
              <a:off x="2594991" y="1430002"/>
              <a:ext cx="3996878" cy="2158160"/>
              <a:chOff x="2594991" y="1430002"/>
              <a:chExt cx="3996878" cy="2158160"/>
            </a:xfrm>
          </p:grpSpPr>
          <p:cxnSp>
            <p:nvCxnSpPr>
              <p:cNvPr id="4" name="直接连接符 3"/>
              <p:cNvCxnSpPr/>
              <p:nvPr/>
            </p:nvCxnSpPr>
            <p:spPr>
              <a:xfrm>
                <a:off x="3260580" y="2017189"/>
                <a:ext cx="2662361" cy="0"/>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4601770" y="2024402"/>
                <a:ext cx="766335" cy="721854"/>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flipH="1">
                <a:off x="3827754" y="2024402"/>
                <a:ext cx="766335" cy="721854"/>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p:nvPr/>
            </p:nvCxnSpPr>
            <p:spPr>
              <a:xfrm flipH="1">
                <a:off x="4591761" y="2014036"/>
                <a:ext cx="0" cy="1071311"/>
              </a:xfrm>
              <a:prstGeom prst="line">
                <a:avLst/>
              </a:prstGeom>
              <a:noFill/>
              <a:ln w="9525">
                <a:solidFill>
                  <a:srgbClr val="626262"/>
                </a:solidFill>
                <a:prstDash val="sysDash"/>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cxnSp>
          <p:sp>
            <p:nvSpPr>
              <p:cNvPr id="21" name="椭圆 20"/>
              <p:cNvSpPr/>
              <p:nvPr/>
            </p:nvSpPr>
            <p:spPr>
              <a:xfrm>
                <a:off x="2594991" y="1718071"/>
                <a:ext cx="667258" cy="667258"/>
              </a:xfrm>
              <a:prstGeom prst="ellipse">
                <a:avLst/>
              </a:prstGeom>
              <a:gradFill>
                <a:gsLst>
                  <a:gs pos="0">
                    <a:schemeClr val="bg1"/>
                  </a:gs>
                  <a:gs pos="100000">
                    <a:schemeClr val="bg1">
                      <a:lumMod val="85000"/>
                    </a:schemeClr>
                  </a:gs>
                </a:gsLst>
                <a:lin ang="2700000" scaled="1"/>
              </a:gradFill>
              <a:ln w="9525">
                <a:solidFill>
                  <a:srgbClr val="626262"/>
                </a:solidFill>
                <a:prstDash val="sysDash"/>
                <a:headEnd len="med" type="oval" w="med"/>
                <a:tailEnd len="med" type="oval" w="med"/>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896" lIns="121791" rIns="121791" rtlCol="0" tIns="60896"/>
              <a:lstStyle/>
              <a:p>
                <a:pPr algn="ctr" defTabSz="1217264"/>
                <a:endParaRPr altLang="en-US" lang="zh-CN" sz="2100">
                  <a:solidFill>
                    <a:prstClr val="white"/>
                  </a:solidFill>
                  <a:latin charset="-122" panose="02010601030101010101" pitchFamily="2" typeface="方正黑体简体"/>
                  <a:ea charset="-122" panose="02010601030101010101" pitchFamily="2" typeface="方正黑体简体"/>
                </a:endParaRPr>
              </a:p>
            </p:txBody>
          </p:sp>
          <p:sp>
            <p:nvSpPr>
              <p:cNvPr id="22" name="椭圆 21"/>
              <p:cNvSpPr/>
              <p:nvPr/>
            </p:nvSpPr>
            <p:spPr>
              <a:xfrm>
                <a:off x="5924611" y="1718071"/>
                <a:ext cx="667258" cy="667258"/>
              </a:xfrm>
              <a:prstGeom prst="ellipse">
                <a:avLst/>
              </a:prstGeom>
              <a:gradFill>
                <a:gsLst>
                  <a:gs pos="0">
                    <a:schemeClr val="bg1"/>
                  </a:gs>
                  <a:gs pos="100000">
                    <a:schemeClr val="bg1">
                      <a:lumMod val="85000"/>
                    </a:schemeClr>
                  </a:gs>
                </a:gsLst>
                <a:lin ang="2700000" scaled="1"/>
              </a:gradFill>
              <a:ln w="9525">
                <a:solidFill>
                  <a:srgbClr val="626262"/>
                </a:solidFill>
                <a:prstDash val="sysDash"/>
                <a:headEnd len="med" type="oval" w="med"/>
                <a:tailEnd len="med" type="oval" w="med"/>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896" lIns="121791" rIns="121791" rtlCol="0" tIns="60896"/>
              <a:lstStyle/>
              <a:p>
                <a:pPr algn="ctr" defTabSz="1217264"/>
                <a:endParaRPr altLang="en-US" lang="zh-CN" sz="2100">
                  <a:solidFill>
                    <a:prstClr val="white"/>
                  </a:solidFill>
                  <a:latin charset="-122" panose="02010601030101010101" pitchFamily="2" typeface="方正黑体简体"/>
                  <a:ea charset="-122" panose="02010601030101010101" pitchFamily="2" typeface="方正黑体简体"/>
                </a:endParaRPr>
              </a:p>
            </p:txBody>
          </p:sp>
          <p:sp>
            <p:nvSpPr>
              <p:cNvPr id="24" name="椭圆 23"/>
              <p:cNvSpPr/>
              <p:nvPr/>
            </p:nvSpPr>
            <p:spPr>
              <a:xfrm>
                <a:off x="5278872" y="2638888"/>
                <a:ext cx="667258" cy="667258"/>
              </a:xfrm>
              <a:prstGeom prst="ellipse">
                <a:avLst/>
              </a:prstGeom>
              <a:gradFill>
                <a:gsLst>
                  <a:gs pos="0">
                    <a:schemeClr val="bg1"/>
                  </a:gs>
                  <a:gs pos="100000">
                    <a:schemeClr val="bg1">
                      <a:lumMod val="85000"/>
                    </a:schemeClr>
                  </a:gs>
                </a:gsLst>
                <a:lin ang="2700000" scaled="1"/>
              </a:gradFill>
              <a:ln w="9525">
                <a:solidFill>
                  <a:srgbClr val="626262"/>
                </a:solidFill>
                <a:prstDash val="sysDash"/>
                <a:headEnd len="med" type="oval" w="med"/>
                <a:tailEnd len="med" type="oval" w="med"/>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896" lIns="121791" rIns="121791" rtlCol="0" tIns="60896"/>
              <a:lstStyle/>
              <a:p>
                <a:pPr algn="ctr" defTabSz="1217264"/>
                <a:endParaRPr altLang="en-US" lang="zh-CN" sz="2100">
                  <a:solidFill>
                    <a:prstClr val="white"/>
                  </a:solidFill>
                  <a:latin charset="-122" panose="02010601030101010101" pitchFamily="2" typeface="方正黑体简体"/>
                  <a:ea charset="-122" panose="02010601030101010101" pitchFamily="2" typeface="方正黑体简体"/>
                </a:endParaRPr>
              </a:p>
            </p:txBody>
          </p:sp>
          <p:sp>
            <p:nvSpPr>
              <p:cNvPr id="25" name="椭圆 24"/>
              <p:cNvSpPr/>
              <p:nvPr/>
            </p:nvSpPr>
            <p:spPr>
              <a:xfrm>
                <a:off x="3250407" y="2638888"/>
                <a:ext cx="667258" cy="667258"/>
              </a:xfrm>
              <a:prstGeom prst="ellipse">
                <a:avLst/>
              </a:prstGeom>
              <a:gradFill>
                <a:gsLst>
                  <a:gs pos="0">
                    <a:schemeClr val="bg1"/>
                  </a:gs>
                  <a:gs pos="100000">
                    <a:schemeClr val="bg1">
                      <a:lumMod val="85000"/>
                    </a:schemeClr>
                  </a:gs>
                </a:gsLst>
                <a:lin ang="2700000" scaled="1"/>
              </a:gradFill>
              <a:ln w="9525">
                <a:solidFill>
                  <a:srgbClr val="626262"/>
                </a:solidFill>
                <a:prstDash val="sysDash"/>
                <a:headEnd len="med" type="oval" w="med"/>
                <a:tailEnd len="med" type="oval" w="med"/>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896" lIns="121791" rIns="121791" rtlCol="0" tIns="60896"/>
              <a:lstStyle/>
              <a:p>
                <a:pPr algn="ctr" defTabSz="1217264"/>
                <a:endParaRPr altLang="en-US" lang="zh-CN" sz="2100">
                  <a:solidFill>
                    <a:prstClr val="white"/>
                  </a:solidFill>
                  <a:latin charset="-122" panose="02010601030101010101" pitchFamily="2" typeface="方正黑体简体"/>
                  <a:ea charset="-122" panose="02010601030101010101" pitchFamily="2" typeface="方正黑体简体"/>
                </a:endParaRPr>
              </a:p>
            </p:txBody>
          </p:sp>
          <p:sp>
            <p:nvSpPr>
              <p:cNvPr id="3" name="椭圆 2"/>
              <p:cNvSpPr/>
              <p:nvPr/>
            </p:nvSpPr>
            <p:spPr>
              <a:xfrm>
                <a:off x="4004573" y="1430002"/>
                <a:ext cx="1174375" cy="1174375"/>
              </a:xfrm>
              <a:prstGeom prst="ellipse">
                <a:avLst/>
              </a:prstGeom>
              <a:gradFill>
                <a:gsLst>
                  <a:gs pos="0">
                    <a:srgbClr val="2C344B"/>
                  </a:gs>
                  <a:gs pos="100000">
                    <a:srgbClr val="21273E"/>
                  </a:gs>
                </a:gsLst>
                <a:lin ang="0" scaled="0"/>
              </a:gradFill>
              <a:ln w="2540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896" lIns="121791" rIns="121791" rtlCol="0" tIns="60896"/>
              <a:lstStyle/>
              <a:p>
                <a:pPr algn="ctr" defTabSz="1217264"/>
                <a:endParaRPr altLang="en-US" lang="zh-CN" sz="2100">
                  <a:solidFill>
                    <a:prstClr val="white"/>
                  </a:solidFill>
                  <a:latin charset="-122" panose="02010601030101010101" pitchFamily="2" typeface="方正黑体简体"/>
                  <a:ea charset="-122" panose="02010601030101010101" pitchFamily="2" typeface="方正黑体简体"/>
                </a:endParaRPr>
              </a:p>
            </p:txBody>
          </p:sp>
          <p:sp>
            <p:nvSpPr>
              <p:cNvPr id="37" name="矩形 36"/>
              <p:cNvSpPr/>
              <p:nvPr/>
            </p:nvSpPr>
            <p:spPr>
              <a:xfrm>
                <a:off x="4045264" y="1867648"/>
                <a:ext cx="1079826" cy="335146"/>
              </a:xfrm>
              <a:prstGeom prst="rect">
                <a:avLst/>
              </a:prstGeom>
            </p:spPr>
            <p:txBody>
              <a:bodyPr bIns="60896" lIns="121791" rIns="121791" tIns="60896" wrap="square">
                <a:spAutoFit/>
              </a:bodyPr>
              <a:lstStyle/>
              <a:p>
                <a:pPr algn="ctr" defTabSz="1217264"/>
                <a:r>
                  <a:rPr altLang="en-US" lang="zh-CN" sz="2133">
                    <a:solidFill>
                      <a:prstClr val="white"/>
                    </a:solidFill>
                    <a:latin charset="-122" panose="02010601030101010101" pitchFamily="2" typeface="方正黑体简体"/>
                    <a:ea charset="-122" panose="02010601030101010101" pitchFamily="2" typeface="方正黑体简体"/>
                  </a:rPr>
                  <a:t>资金链</a:t>
                </a:r>
              </a:p>
            </p:txBody>
          </p:sp>
          <p:sp>
            <p:nvSpPr>
              <p:cNvPr id="38" name="Freeform 338"/>
              <p:cNvSpPr>
                <a:spLocks noEditPoints="1"/>
              </p:cNvSpPr>
              <p:nvPr/>
            </p:nvSpPr>
            <p:spPr bwMode="auto">
              <a:xfrm>
                <a:off x="4425728" y="3301955"/>
                <a:ext cx="336713" cy="286207"/>
              </a:xfrm>
              <a:custGeom>
                <a:gdLst>
                  <a:gd fmla="*/ 58 w 76" name="T0"/>
                  <a:gd fmla="*/ 2 h 65" name="T1"/>
                  <a:gd fmla="*/ 69 w 76" name="T2"/>
                  <a:gd fmla="*/ 2 h 65" name="T3"/>
                  <a:gd fmla="*/ 76 w 76" name="T4"/>
                  <a:gd fmla="*/ 8 h 65" name="T5"/>
                  <a:gd fmla="*/ 76 w 76" name="T6"/>
                  <a:gd fmla="*/ 62 h 65" name="T7"/>
                  <a:gd fmla="*/ 73 w 76" name="T8"/>
                  <a:gd fmla="*/ 65 h 65" name="T9"/>
                  <a:gd fmla="*/ 12 w 76" name="T10"/>
                  <a:gd fmla="*/ 62 h 65" name="T11"/>
                  <a:gd fmla="*/ 8 w 76" name="T12"/>
                  <a:gd fmla="*/ 58 h 65" name="T13"/>
                  <a:gd fmla="*/ 0 w 76" name="T14"/>
                  <a:gd fmla="*/ 45 h 65" name="T15"/>
                  <a:gd fmla="*/ 10 w 76" name="T16"/>
                  <a:gd fmla="*/ 47 h 65" name="T17"/>
                  <a:gd fmla="*/ 49 w 76" name="T18"/>
                  <a:gd fmla="*/ 47 h 65" name="T19"/>
                  <a:gd fmla="*/ 10 w 76" name="T20"/>
                  <a:gd fmla="*/ 44 h 65" name="T21"/>
                  <a:gd fmla="*/ 10 w 76" name="T22"/>
                  <a:gd fmla="*/ 41 h 65" name="T23"/>
                  <a:gd fmla="*/ 49 w 76" name="T24"/>
                  <a:gd fmla="*/ 39 h 65" name="T25"/>
                  <a:gd fmla="*/ 10 w 76" name="T26"/>
                  <a:gd fmla="*/ 31 h 65" name="T27"/>
                  <a:gd fmla="*/ 49 w 76" name="T28"/>
                  <a:gd fmla="*/ 31 h 65" name="T29"/>
                  <a:gd fmla="*/ 42 w 76" name="T30"/>
                  <a:gd fmla="*/ 23 h 65" name="T31"/>
                  <a:gd fmla="*/ 50 w 76" name="T32"/>
                  <a:gd fmla="*/ 21 h 65" name="T33"/>
                  <a:gd fmla="*/ 45 w 76" name="T34"/>
                  <a:gd fmla="*/ 14 h 65" name="T35"/>
                  <a:gd fmla="*/ 46 w 76" name="T36"/>
                  <a:gd fmla="*/ 12 h 65" name="T37"/>
                  <a:gd fmla="*/ 50 w 76" name="T38"/>
                  <a:gd fmla="*/ 12 h 65" name="T39"/>
                  <a:gd fmla="*/ 42 w 76" name="T40"/>
                  <a:gd fmla="*/ 15 h 65" name="T41"/>
                  <a:gd fmla="*/ 46 w 76" name="T42"/>
                  <a:gd fmla="*/ 21 h 65" name="T43"/>
                  <a:gd fmla="*/ 45 w 76" name="T44"/>
                  <a:gd fmla="*/ 23 h 65" name="T45"/>
                  <a:gd fmla="*/ 18 w 76" name="T46"/>
                  <a:gd fmla="*/ 26 h 65" name="T47"/>
                  <a:gd fmla="*/ 15 w 76" name="T48"/>
                  <a:gd fmla="*/ 17 h 65" name="T49"/>
                  <a:gd fmla="*/ 9 w 76" name="T50"/>
                  <a:gd fmla="*/ 26 h 65" name="T51"/>
                  <a:gd fmla="*/ 15 w 76" name="T52"/>
                  <a:gd fmla="*/ 26 h 65" name="T53"/>
                  <a:gd fmla="*/ 26 w 76" name="T54"/>
                  <a:gd fmla="*/ 24 h 65" name="T55"/>
                  <a:gd fmla="*/ 26 w 76" name="T56"/>
                  <a:gd fmla="*/ 18 h 65" name="T57"/>
                  <a:gd fmla="*/ 23 w 76" name="T58"/>
                  <a:gd fmla="*/ 12 h 65" name="T59"/>
                  <a:gd fmla="*/ 19 w 76" name="T60"/>
                  <a:gd fmla="*/ 10 h 65" name="T61"/>
                  <a:gd fmla="*/ 41 w 76" name="T62"/>
                  <a:gd fmla="*/ 10 h 65" name="T63"/>
                  <a:gd fmla="*/ 36 w 76" name="T64"/>
                  <a:gd fmla="*/ 10 h 65" name="T65"/>
                  <a:gd fmla="*/ 30 w 76" name="T66"/>
                  <a:gd fmla="*/ 10 h 65" name="T67"/>
                  <a:gd fmla="*/ 32 w 76" name="T68"/>
                  <a:gd fmla="*/ 26 h 65" name="T69"/>
                  <a:gd fmla="*/ 39 w 76" name="T70"/>
                  <a:gd fmla="*/ 26 h 65" name="T71"/>
                  <a:gd fmla="*/ 58 w 76" name="T72"/>
                  <a:gd fmla="*/ 44 h 65" name="T73"/>
                  <a:gd fmla="*/ 61 w 76" name="T74"/>
                  <a:gd fmla="*/ 53 h 65" name="T75"/>
                  <a:gd fmla="*/ 63 w 76" name="T76"/>
                  <a:gd fmla="*/ 44 h 65" name="T77"/>
                  <a:gd fmla="*/ 63 w 76" name="T78"/>
                  <a:gd fmla="*/ 8 h 65" name="T79"/>
                  <a:gd fmla="*/ 59 w 76" name="T80"/>
                  <a:gd fmla="*/ 7 h 65" name="T81"/>
                  <a:gd fmla="*/ 68 w 76" name="T82"/>
                  <a:gd fmla="*/ 7 h 65" name="T83"/>
                  <a:gd fmla="*/ 68 w 76" name="T84"/>
                  <a:gd fmla="*/ 8 h 65" name="T85"/>
                  <a:gd fmla="*/ 67 w 76" name="T86"/>
                  <a:gd fmla="*/ 53 h 65" name="T87"/>
                  <a:gd fmla="*/ 62 w 76" name="T88"/>
                  <a:gd fmla="*/ 58 h 65" name="T89"/>
                  <a:gd fmla="*/ 71 w 76" name="T90"/>
                  <a:gd fmla="*/ 59 h 65" name="T91"/>
                  <a:gd fmla="*/ 71 w 76" name="T92"/>
                  <a:gd fmla="*/ 8 h 65" name="T93"/>
                  <a:gd fmla="*/ 69 w 76" name="T94"/>
                  <a:gd fmla="*/ 7 h 65" name="T95"/>
                  <a:gd fmla="*/ 5 w 76" name="T96"/>
                  <a:gd fmla="*/ 5 h 65" name="T97"/>
                  <a:gd fmla="*/ 5 w 76" name="T98"/>
                  <a:gd fmla="*/ 45 h 65" name="T99"/>
                  <a:gd fmla="*/ 54 w 76" name="T100"/>
                  <a:gd fmla="*/ 53 h 65" name="T101"/>
                  <a:gd fmla="*/ 53 w 76" name="T102"/>
                  <a:gd fmla="*/ 5 h 6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65" w="76">
                    <a:moveTo>
                      <a:pt x="2" y="0"/>
                    </a:moveTo>
                    <a:cubicBezTo>
                      <a:pt x="55" y="0"/>
                      <a:pt x="55" y="0"/>
                      <a:pt x="55" y="0"/>
                    </a:cubicBezTo>
                    <a:cubicBezTo>
                      <a:pt x="57" y="0"/>
                      <a:pt x="58" y="1"/>
                      <a:pt x="58" y="2"/>
                    </a:cubicBezTo>
                    <a:cubicBezTo>
                      <a:pt x="58" y="2"/>
                      <a:pt x="59" y="2"/>
                      <a:pt x="59" y="2"/>
                    </a:cubicBezTo>
                    <a:cubicBezTo>
                      <a:pt x="68" y="2"/>
                      <a:pt x="68" y="2"/>
                      <a:pt x="68" y="2"/>
                    </a:cubicBezTo>
                    <a:cubicBezTo>
                      <a:pt x="68" y="2"/>
                      <a:pt x="69" y="2"/>
                      <a:pt x="69" y="2"/>
                    </a:cubicBezTo>
                    <a:cubicBezTo>
                      <a:pt x="69" y="2"/>
                      <a:pt x="69" y="2"/>
                      <a:pt x="70" y="2"/>
                    </a:cubicBezTo>
                    <a:cubicBezTo>
                      <a:pt x="71" y="2"/>
                      <a:pt x="73" y="2"/>
                      <a:pt x="74" y="3"/>
                    </a:cubicBezTo>
                    <a:cubicBezTo>
                      <a:pt x="75" y="5"/>
                      <a:pt x="76" y="6"/>
                      <a:pt x="76" y="8"/>
                    </a:cubicBezTo>
                    <a:cubicBezTo>
                      <a:pt x="76" y="8"/>
                      <a:pt x="76" y="8"/>
                      <a:pt x="76" y="9"/>
                    </a:cubicBezTo>
                    <a:cubicBezTo>
                      <a:pt x="76" y="9"/>
                      <a:pt x="76" y="9"/>
                      <a:pt x="76" y="9"/>
                    </a:cubicBezTo>
                    <a:cubicBezTo>
                      <a:pt x="76" y="62"/>
                      <a:pt x="76" y="62"/>
                      <a:pt x="76" y="62"/>
                    </a:cubicBezTo>
                    <a:cubicBezTo>
                      <a:pt x="76" y="62"/>
                      <a:pt x="76" y="62"/>
                      <a:pt x="76" y="62"/>
                    </a:cubicBezTo>
                    <a:cubicBezTo>
                      <a:pt x="76" y="62"/>
                      <a:pt x="76" y="62"/>
                      <a:pt x="76" y="62"/>
                    </a:cubicBezTo>
                    <a:cubicBezTo>
                      <a:pt x="76" y="63"/>
                      <a:pt x="75" y="65"/>
                      <a:pt x="73" y="65"/>
                    </a:cubicBezTo>
                    <a:cubicBezTo>
                      <a:pt x="73" y="65"/>
                      <a:pt x="73" y="64"/>
                      <a:pt x="72" y="64"/>
                    </a:cubicBezTo>
                    <a:cubicBezTo>
                      <a:pt x="14" y="64"/>
                      <a:pt x="14" y="64"/>
                      <a:pt x="14" y="64"/>
                    </a:cubicBezTo>
                    <a:cubicBezTo>
                      <a:pt x="13" y="64"/>
                      <a:pt x="12" y="63"/>
                      <a:pt x="12" y="62"/>
                    </a:cubicBezTo>
                    <a:cubicBezTo>
                      <a:pt x="12" y="58"/>
                      <a:pt x="12" y="58"/>
                      <a:pt x="12" y="58"/>
                    </a:cubicBezTo>
                    <a:cubicBezTo>
                      <a:pt x="8" y="58"/>
                      <a:pt x="8" y="58"/>
                      <a:pt x="8" y="58"/>
                    </a:cubicBezTo>
                    <a:cubicBezTo>
                      <a:pt x="8" y="58"/>
                      <a:pt x="8" y="58"/>
                      <a:pt x="8" y="58"/>
                    </a:cubicBezTo>
                    <a:cubicBezTo>
                      <a:pt x="6" y="57"/>
                      <a:pt x="4" y="56"/>
                      <a:pt x="2" y="54"/>
                    </a:cubicBezTo>
                    <a:cubicBezTo>
                      <a:pt x="1" y="52"/>
                      <a:pt x="0" y="49"/>
                      <a:pt x="0" y="45"/>
                    </a:cubicBezTo>
                    <a:cubicBezTo>
                      <a:pt x="0" y="45"/>
                      <a:pt x="0" y="45"/>
                      <a:pt x="0" y="45"/>
                    </a:cubicBezTo>
                    <a:cubicBezTo>
                      <a:pt x="0" y="3"/>
                      <a:pt x="0" y="3"/>
                      <a:pt x="0" y="3"/>
                    </a:cubicBezTo>
                    <a:cubicBezTo>
                      <a:pt x="0" y="1"/>
                      <a:pt x="1" y="0"/>
                      <a:pt x="2" y="0"/>
                    </a:cubicBezTo>
                    <a:close/>
                    <a:moveTo>
                      <a:pt x="10" y="47"/>
                    </a:moveTo>
                    <a:cubicBezTo>
                      <a:pt x="10" y="49"/>
                      <a:pt x="10" y="49"/>
                      <a:pt x="10" y="49"/>
                    </a:cubicBezTo>
                    <a:cubicBezTo>
                      <a:pt x="49" y="49"/>
                      <a:pt x="49" y="49"/>
                      <a:pt x="49" y="49"/>
                    </a:cubicBezTo>
                    <a:cubicBezTo>
                      <a:pt x="49" y="47"/>
                      <a:pt x="49" y="47"/>
                      <a:pt x="49" y="47"/>
                    </a:cubicBezTo>
                    <a:cubicBezTo>
                      <a:pt x="10" y="47"/>
                      <a:pt x="10" y="47"/>
                      <a:pt x="10" y="47"/>
                    </a:cubicBezTo>
                    <a:close/>
                    <a:moveTo>
                      <a:pt x="10" y="41"/>
                    </a:moveTo>
                    <a:cubicBezTo>
                      <a:pt x="10" y="44"/>
                      <a:pt x="10" y="44"/>
                      <a:pt x="10" y="44"/>
                    </a:cubicBezTo>
                    <a:cubicBezTo>
                      <a:pt x="49" y="44"/>
                      <a:pt x="49" y="44"/>
                      <a:pt x="49" y="44"/>
                    </a:cubicBezTo>
                    <a:cubicBezTo>
                      <a:pt x="49" y="41"/>
                      <a:pt x="49" y="41"/>
                      <a:pt x="49" y="41"/>
                    </a:cubicBezTo>
                    <a:cubicBezTo>
                      <a:pt x="10" y="41"/>
                      <a:pt x="10" y="41"/>
                      <a:pt x="10" y="41"/>
                    </a:cubicBezTo>
                    <a:close/>
                    <a:moveTo>
                      <a:pt x="10" y="36"/>
                    </a:moveTo>
                    <a:cubicBezTo>
                      <a:pt x="10" y="39"/>
                      <a:pt x="10" y="39"/>
                      <a:pt x="10" y="39"/>
                    </a:cubicBezTo>
                    <a:cubicBezTo>
                      <a:pt x="49" y="39"/>
                      <a:pt x="49" y="39"/>
                      <a:pt x="49" y="39"/>
                    </a:cubicBezTo>
                    <a:cubicBezTo>
                      <a:pt x="49" y="36"/>
                      <a:pt x="49" y="36"/>
                      <a:pt x="49" y="36"/>
                    </a:cubicBezTo>
                    <a:cubicBezTo>
                      <a:pt x="10" y="36"/>
                      <a:pt x="10" y="36"/>
                      <a:pt x="10" y="36"/>
                    </a:cubicBezTo>
                    <a:close/>
                    <a:moveTo>
                      <a:pt x="10" y="31"/>
                    </a:moveTo>
                    <a:cubicBezTo>
                      <a:pt x="10" y="33"/>
                      <a:pt x="10" y="33"/>
                      <a:pt x="10" y="33"/>
                    </a:cubicBezTo>
                    <a:cubicBezTo>
                      <a:pt x="49" y="33"/>
                      <a:pt x="49" y="33"/>
                      <a:pt x="49" y="33"/>
                    </a:cubicBezTo>
                    <a:cubicBezTo>
                      <a:pt x="49" y="31"/>
                      <a:pt x="49" y="31"/>
                      <a:pt x="49" y="31"/>
                    </a:cubicBezTo>
                    <a:cubicBezTo>
                      <a:pt x="10" y="31"/>
                      <a:pt x="10" y="31"/>
                      <a:pt x="10" y="31"/>
                    </a:cubicBezTo>
                    <a:close/>
                    <a:moveTo>
                      <a:pt x="42" y="20"/>
                    </a:moveTo>
                    <a:cubicBezTo>
                      <a:pt x="42" y="23"/>
                      <a:pt x="42" y="23"/>
                      <a:pt x="42" y="23"/>
                    </a:cubicBezTo>
                    <a:cubicBezTo>
                      <a:pt x="42" y="25"/>
                      <a:pt x="43" y="26"/>
                      <a:pt x="46" y="26"/>
                    </a:cubicBezTo>
                    <a:cubicBezTo>
                      <a:pt x="48" y="26"/>
                      <a:pt x="50" y="25"/>
                      <a:pt x="50" y="23"/>
                    </a:cubicBezTo>
                    <a:cubicBezTo>
                      <a:pt x="50" y="21"/>
                      <a:pt x="50" y="21"/>
                      <a:pt x="50" y="21"/>
                    </a:cubicBezTo>
                    <a:cubicBezTo>
                      <a:pt x="50" y="20"/>
                      <a:pt x="50" y="20"/>
                      <a:pt x="49" y="19"/>
                    </a:cubicBezTo>
                    <a:cubicBezTo>
                      <a:pt x="49" y="18"/>
                      <a:pt x="48" y="17"/>
                      <a:pt x="46" y="16"/>
                    </a:cubicBezTo>
                    <a:cubicBezTo>
                      <a:pt x="46" y="15"/>
                      <a:pt x="45" y="14"/>
                      <a:pt x="45" y="14"/>
                    </a:cubicBezTo>
                    <a:cubicBezTo>
                      <a:pt x="45" y="13"/>
                      <a:pt x="45" y="13"/>
                      <a:pt x="45" y="13"/>
                    </a:cubicBezTo>
                    <a:cubicBezTo>
                      <a:pt x="45" y="12"/>
                      <a:pt x="45" y="12"/>
                      <a:pt x="46" y="12"/>
                    </a:cubicBezTo>
                    <a:cubicBezTo>
                      <a:pt x="46" y="12"/>
                      <a:pt x="46" y="12"/>
                      <a:pt x="46" y="12"/>
                    </a:cubicBezTo>
                    <a:cubicBezTo>
                      <a:pt x="46" y="15"/>
                      <a:pt x="46" y="15"/>
                      <a:pt x="46" y="15"/>
                    </a:cubicBezTo>
                    <a:cubicBezTo>
                      <a:pt x="50" y="15"/>
                      <a:pt x="50" y="15"/>
                      <a:pt x="50" y="15"/>
                    </a:cubicBezTo>
                    <a:cubicBezTo>
                      <a:pt x="50" y="12"/>
                      <a:pt x="50" y="12"/>
                      <a:pt x="50" y="12"/>
                    </a:cubicBezTo>
                    <a:cubicBezTo>
                      <a:pt x="50" y="10"/>
                      <a:pt x="48" y="10"/>
                      <a:pt x="46" y="10"/>
                    </a:cubicBezTo>
                    <a:cubicBezTo>
                      <a:pt x="43" y="10"/>
                      <a:pt x="42" y="11"/>
                      <a:pt x="42" y="13"/>
                    </a:cubicBezTo>
                    <a:cubicBezTo>
                      <a:pt x="42" y="15"/>
                      <a:pt x="42" y="15"/>
                      <a:pt x="42" y="15"/>
                    </a:cubicBezTo>
                    <a:cubicBezTo>
                      <a:pt x="42" y="15"/>
                      <a:pt x="42" y="16"/>
                      <a:pt x="42" y="16"/>
                    </a:cubicBezTo>
                    <a:cubicBezTo>
                      <a:pt x="43" y="17"/>
                      <a:pt x="44" y="18"/>
                      <a:pt x="45" y="19"/>
                    </a:cubicBezTo>
                    <a:cubicBezTo>
                      <a:pt x="46" y="20"/>
                      <a:pt x="46" y="21"/>
                      <a:pt x="46" y="21"/>
                    </a:cubicBezTo>
                    <a:cubicBezTo>
                      <a:pt x="46" y="23"/>
                      <a:pt x="46" y="23"/>
                      <a:pt x="46" y="23"/>
                    </a:cubicBezTo>
                    <a:cubicBezTo>
                      <a:pt x="46" y="24"/>
                      <a:pt x="46" y="24"/>
                      <a:pt x="46" y="24"/>
                    </a:cubicBezTo>
                    <a:cubicBezTo>
                      <a:pt x="45" y="24"/>
                      <a:pt x="45" y="24"/>
                      <a:pt x="45" y="23"/>
                    </a:cubicBezTo>
                    <a:cubicBezTo>
                      <a:pt x="45" y="20"/>
                      <a:pt x="45" y="20"/>
                      <a:pt x="45" y="20"/>
                    </a:cubicBezTo>
                    <a:cubicBezTo>
                      <a:pt x="42" y="20"/>
                      <a:pt x="42" y="20"/>
                      <a:pt x="42" y="20"/>
                    </a:cubicBezTo>
                    <a:close/>
                    <a:moveTo>
                      <a:pt x="18" y="26"/>
                    </a:moveTo>
                    <a:cubicBezTo>
                      <a:pt x="18" y="10"/>
                      <a:pt x="18" y="10"/>
                      <a:pt x="18" y="10"/>
                    </a:cubicBezTo>
                    <a:cubicBezTo>
                      <a:pt x="15" y="10"/>
                      <a:pt x="15" y="10"/>
                      <a:pt x="15" y="10"/>
                    </a:cubicBezTo>
                    <a:cubicBezTo>
                      <a:pt x="15" y="17"/>
                      <a:pt x="15" y="17"/>
                      <a:pt x="15" y="17"/>
                    </a:cubicBezTo>
                    <a:cubicBezTo>
                      <a:pt x="13" y="10"/>
                      <a:pt x="13" y="10"/>
                      <a:pt x="13" y="10"/>
                    </a:cubicBezTo>
                    <a:cubicBezTo>
                      <a:pt x="9" y="10"/>
                      <a:pt x="9" y="10"/>
                      <a:pt x="9" y="10"/>
                    </a:cubicBezTo>
                    <a:cubicBezTo>
                      <a:pt x="9" y="26"/>
                      <a:pt x="9" y="26"/>
                      <a:pt x="9" y="26"/>
                    </a:cubicBezTo>
                    <a:cubicBezTo>
                      <a:pt x="12" y="26"/>
                      <a:pt x="12" y="26"/>
                      <a:pt x="12" y="26"/>
                    </a:cubicBezTo>
                    <a:cubicBezTo>
                      <a:pt x="12" y="17"/>
                      <a:pt x="12" y="17"/>
                      <a:pt x="12" y="17"/>
                    </a:cubicBezTo>
                    <a:cubicBezTo>
                      <a:pt x="15" y="26"/>
                      <a:pt x="15" y="26"/>
                      <a:pt x="15" y="26"/>
                    </a:cubicBezTo>
                    <a:cubicBezTo>
                      <a:pt x="18" y="26"/>
                      <a:pt x="18" y="26"/>
                      <a:pt x="18" y="26"/>
                    </a:cubicBezTo>
                    <a:close/>
                    <a:moveTo>
                      <a:pt x="26" y="26"/>
                    </a:moveTo>
                    <a:cubicBezTo>
                      <a:pt x="26" y="24"/>
                      <a:pt x="26" y="24"/>
                      <a:pt x="26" y="24"/>
                    </a:cubicBezTo>
                    <a:cubicBezTo>
                      <a:pt x="23" y="24"/>
                      <a:pt x="23" y="24"/>
                      <a:pt x="23" y="24"/>
                    </a:cubicBezTo>
                    <a:cubicBezTo>
                      <a:pt x="23" y="18"/>
                      <a:pt x="23" y="18"/>
                      <a:pt x="23" y="18"/>
                    </a:cubicBezTo>
                    <a:cubicBezTo>
                      <a:pt x="26" y="18"/>
                      <a:pt x="26" y="18"/>
                      <a:pt x="26" y="18"/>
                    </a:cubicBezTo>
                    <a:cubicBezTo>
                      <a:pt x="26" y="16"/>
                      <a:pt x="26" y="16"/>
                      <a:pt x="26" y="16"/>
                    </a:cubicBezTo>
                    <a:cubicBezTo>
                      <a:pt x="23" y="16"/>
                      <a:pt x="23" y="16"/>
                      <a:pt x="23" y="16"/>
                    </a:cubicBezTo>
                    <a:cubicBezTo>
                      <a:pt x="23" y="12"/>
                      <a:pt x="23" y="12"/>
                      <a:pt x="23" y="12"/>
                    </a:cubicBezTo>
                    <a:cubicBezTo>
                      <a:pt x="26" y="12"/>
                      <a:pt x="26" y="12"/>
                      <a:pt x="26" y="12"/>
                    </a:cubicBezTo>
                    <a:cubicBezTo>
                      <a:pt x="26" y="10"/>
                      <a:pt x="26" y="10"/>
                      <a:pt x="26" y="10"/>
                    </a:cubicBezTo>
                    <a:cubicBezTo>
                      <a:pt x="19" y="10"/>
                      <a:pt x="19" y="10"/>
                      <a:pt x="19" y="10"/>
                    </a:cubicBezTo>
                    <a:cubicBezTo>
                      <a:pt x="19" y="26"/>
                      <a:pt x="19" y="26"/>
                      <a:pt x="19" y="26"/>
                    </a:cubicBezTo>
                    <a:cubicBezTo>
                      <a:pt x="26" y="26"/>
                      <a:pt x="26" y="26"/>
                      <a:pt x="26" y="26"/>
                    </a:cubicBezTo>
                    <a:close/>
                    <a:moveTo>
                      <a:pt x="41" y="10"/>
                    </a:moveTo>
                    <a:cubicBezTo>
                      <a:pt x="38" y="10"/>
                      <a:pt x="38" y="10"/>
                      <a:pt x="38" y="10"/>
                    </a:cubicBezTo>
                    <a:cubicBezTo>
                      <a:pt x="37" y="17"/>
                      <a:pt x="37" y="17"/>
                      <a:pt x="37" y="17"/>
                    </a:cubicBezTo>
                    <a:cubicBezTo>
                      <a:pt x="36" y="10"/>
                      <a:pt x="36" y="10"/>
                      <a:pt x="36" y="10"/>
                    </a:cubicBezTo>
                    <a:cubicBezTo>
                      <a:pt x="32" y="10"/>
                      <a:pt x="32" y="10"/>
                      <a:pt x="32" y="10"/>
                    </a:cubicBezTo>
                    <a:cubicBezTo>
                      <a:pt x="31" y="17"/>
                      <a:pt x="31" y="17"/>
                      <a:pt x="31" y="17"/>
                    </a:cubicBezTo>
                    <a:cubicBezTo>
                      <a:pt x="30" y="10"/>
                      <a:pt x="30" y="10"/>
                      <a:pt x="30" y="10"/>
                    </a:cubicBezTo>
                    <a:cubicBezTo>
                      <a:pt x="26" y="10"/>
                      <a:pt x="26" y="10"/>
                      <a:pt x="26" y="10"/>
                    </a:cubicBezTo>
                    <a:cubicBezTo>
                      <a:pt x="29" y="26"/>
                      <a:pt x="29" y="26"/>
                      <a:pt x="29" y="26"/>
                    </a:cubicBezTo>
                    <a:cubicBezTo>
                      <a:pt x="32" y="26"/>
                      <a:pt x="32" y="26"/>
                      <a:pt x="32" y="26"/>
                    </a:cubicBezTo>
                    <a:cubicBezTo>
                      <a:pt x="33" y="17"/>
                      <a:pt x="33" y="17"/>
                      <a:pt x="33" y="17"/>
                    </a:cubicBezTo>
                    <a:cubicBezTo>
                      <a:pt x="35" y="26"/>
                      <a:pt x="35" y="26"/>
                      <a:pt x="35" y="26"/>
                    </a:cubicBezTo>
                    <a:cubicBezTo>
                      <a:pt x="39" y="26"/>
                      <a:pt x="39" y="26"/>
                      <a:pt x="39" y="26"/>
                    </a:cubicBezTo>
                    <a:cubicBezTo>
                      <a:pt x="41" y="10"/>
                      <a:pt x="41" y="10"/>
                      <a:pt x="41" y="10"/>
                    </a:cubicBezTo>
                    <a:close/>
                    <a:moveTo>
                      <a:pt x="58" y="7"/>
                    </a:moveTo>
                    <a:cubicBezTo>
                      <a:pt x="58" y="44"/>
                      <a:pt x="58" y="44"/>
                      <a:pt x="58" y="44"/>
                    </a:cubicBezTo>
                    <a:cubicBezTo>
                      <a:pt x="58" y="44"/>
                      <a:pt x="58" y="44"/>
                      <a:pt x="58" y="45"/>
                    </a:cubicBezTo>
                    <a:cubicBezTo>
                      <a:pt x="58" y="48"/>
                      <a:pt x="58" y="50"/>
                      <a:pt x="59" y="52"/>
                    </a:cubicBezTo>
                    <a:cubicBezTo>
                      <a:pt x="60" y="52"/>
                      <a:pt x="60" y="53"/>
                      <a:pt x="61" y="53"/>
                    </a:cubicBezTo>
                    <a:cubicBezTo>
                      <a:pt x="61" y="53"/>
                      <a:pt x="61" y="53"/>
                      <a:pt x="61" y="53"/>
                    </a:cubicBezTo>
                    <a:cubicBezTo>
                      <a:pt x="61" y="53"/>
                      <a:pt x="62" y="52"/>
                      <a:pt x="62" y="51"/>
                    </a:cubicBezTo>
                    <a:cubicBezTo>
                      <a:pt x="62" y="50"/>
                      <a:pt x="63" y="47"/>
                      <a:pt x="63" y="44"/>
                    </a:cubicBezTo>
                    <a:cubicBezTo>
                      <a:pt x="63" y="44"/>
                      <a:pt x="63" y="44"/>
                      <a:pt x="63" y="44"/>
                    </a:cubicBezTo>
                    <a:cubicBezTo>
                      <a:pt x="63" y="44"/>
                      <a:pt x="63" y="44"/>
                      <a:pt x="63" y="44"/>
                    </a:cubicBezTo>
                    <a:cubicBezTo>
                      <a:pt x="63" y="8"/>
                      <a:pt x="63" y="8"/>
                      <a:pt x="63" y="8"/>
                    </a:cubicBezTo>
                    <a:cubicBezTo>
                      <a:pt x="63" y="8"/>
                      <a:pt x="63" y="8"/>
                      <a:pt x="63" y="8"/>
                    </a:cubicBezTo>
                    <a:cubicBezTo>
                      <a:pt x="63" y="8"/>
                      <a:pt x="63" y="7"/>
                      <a:pt x="63" y="7"/>
                    </a:cubicBezTo>
                    <a:cubicBezTo>
                      <a:pt x="59" y="7"/>
                      <a:pt x="59" y="7"/>
                      <a:pt x="59" y="7"/>
                    </a:cubicBezTo>
                    <a:cubicBezTo>
                      <a:pt x="59" y="7"/>
                      <a:pt x="58" y="7"/>
                      <a:pt x="58" y="7"/>
                    </a:cubicBezTo>
                    <a:close/>
                    <a:moveTo>
                      <a:pt x="69" y="7"/>
                    </a:moveTo>
                    <a:cubicBezTo>
                      <a:pt x="69" y="7"/>
                      <a:pt x="68" y="7"/>
                      <a:pt x="68" y="7"/>
                    </a:cubicBezTo>
                    <a:cubicBezTo>
                      <a:pt x="68" y="7"/>
                      <a:pt x="68" y="7"/>
                      <a:pt x="68" y="7"/>
                    </a:cubicBezTo>
                    <a:cubicBezTo>
                      <a:pt x="68" y="7"/>
                      <a:pt x="68" y="7"/>
                      <a:pt x="68" y="8"/>
                    </a:cubicBezTo>
                    <a:cubicBezTo>
                      <a:pt x="68" y="8"/>
                      <a:pt x="68" y="8"/>
                      <a:pt x="68" y="8"/>
                    </a:cubicBezTo>
                    <a:cubicBezTo>
                      <a:pt x="68" y="44"/>
                      <a:pt x="68" y="44"/>
                      <a:pt x="68" y="44"/>
                    </a:cubicBezTo>
                    <a:cubicBezTo>
                      <a:pt x="68" y="44"/>
                      <a:pt x="68" y="44"/>
                      <a:pt x="68" y="44"/>
                    </a:cubicBezTo>
                    <a:cubicBezTo>
                      <a:pt x="68" y="48"/>
                      <a:pt x="67" y="51"/>
                      <a:pt x="67" y="53"/>
                    </a:cubicBezTo>
                    <a:cubicBezTo>
                      <a:pt x="66" y="56"/>
                      <a:pt x="64" y="58"/>
                      <a:pt x="62" y="58"/>
                    </a:cubicBezTo>
                    <a:cubicBezTo>
                      <a:pt x="62" y="58"/>
                      <a:pt x="62" y="58"/>
                      <a:pt x="62" y="58"/>
                    </a:cubicBezTo>
                    <a:cubicBezTo>
                      <a:pt x="62" y="58"/>
                      <a:pt x="62" y="58"/>
                      <a:pt x="62" y="58"/>
                    </a:cubicBezTo>
                    <a:cubicBezTo>
                      <a:pt x="17" y="58"/>
                      <a:pt x="17" y="58"/>
                      <a:pt x="17" y="58"/>
                    </a:cubicBezTo>
                    <a:cubicBezTo>
                      <a:pt x="17" y="59"/>
                      <a:pt x="17" y="59"/>
                      <a:pt x="17" y="59"/>
                    </a:cubicBezTo>
                    <a:cubicBezTo>
                      <a:pt x="71" y="59"/>
                      <a:pt x="71" y="59"/>
                      <a:pt x="71" y="59"/>
                    </a:cubicBezTo>
                    <a:cubicBezTo>
                      <a:pt x="71" y="9"/>
                      <a:pt x="71" y="9"/>
                      <a:pt x="71" y="9"/>
                    </a:cubicBezTo>
                    <a:cubicBezTo>
                      <a:pt x="71" y="8"/>
                      <a:pt x="71" y="8"/>
                      <a:pt x="71" y="8"/>
                    </a:cubicBezTo>
                    <a:cubicBezTo>
                      <a:pt x="71" y="8"/>
                      <a:pt x="71" y="8"/>
                      <a:pt x="71" y="8"/>
                    </a:cubicBezTo>
                    <a:cubicBezTo>
                      <a:pt x="71" y="8"/>
                      <a:pt x="71" y="7"/>
                      <a:pt x="70" y="7"/>
                    </a:cubicBezTo>
                    <a:cubicBezTo>
                      <a:pt x="70" y="7"/>
                      <a:pt x="70" y="7"/>
                      <a:pt x="69" y="7"/>
                    </a:cubicBezTo>
                    <a:cubicBezTo>
                      <a:pt x="69" y="7"/>
                      <a:pt x="69" y="7"/>
                      <a:pt x="69" y="7"/>
                    </a:cubicBezTo>
                    <a:cubicBezTo>
                      <a:pt x="69" y="7"/>
                      <a:pt x="69" y="7"/>
                      <a:pt x="69" y="7"/>
                    </a:cubicBezTo>
                    <a:close/>
                    <a:moveTo>
                      <a:pt x="53" y="5"/>
                    </a:moveTo>
                    <a:cubicBezTo>
                      <a:pt x="5" y="5"/>
                      <a:pt x="5" y="5"/>
                      <a:pt x="5" y="5"/>
                    </a:cubicBezTo>
                    <a:cubicBezTo>
                      <a:pt x="5" y="45"/>
                      <a:pt x="5" y="45"/>
                      <a:pt x="5" y="45"/>
                    </a:cubicBezTo>
                    <a:cubicBezTo>
                      <a:pt x="5" y="45"/>
                      <a:pt x="5" y="45"/>
                      <a:pt x="5" y="45"/>
                    </a:cubicBezTo>
                    <a:cubicBezTo>
                      <a:pt x="5" y="45"/>
                      <a:pt x="5" y="45"/>
                      <a:pt x="5" y="45"/>
                    </a:cubicBezTo>
                    <a:cubicBezTo>
                      <a:pt x="5" y="48"/>
                      <a:pt x="5" y="50"/>
                      <a:pt x="6" y="51"/>
                    </a:cubicBezTo>
                    <a:cubicBezTo>
                      <a:pt x="7" y="52"/>
                      <a:pt x="8" y="52"/>
                      <a:pt x="9" y="53"/>
                    </a:cubicBezTo>
                    <a:cubicBezTo>
                      <a:pt x="54" y="53"/>
                      <a:pt x="54" y="53"/>
                      <a:pt x="54" y="53"/>
                    </a:cubicBezTo>
                    <a:cubicBezTo>
                      <a:pt x="53" y="51"/>
                      <a:pt x="53" y="48"/>
                      <a:pt x="53" y="44"/>
                    </a:cubicBezTo>
                    <a:cubicBezTo>
                      <a:pt x="53" y="44"/>
                      <a:pt x="53" y="44"/>
                      <a:pt x="53" y="44"/>
                    </a:cubicBezTo>
                    <a:lnTo>
                      <a:pt x="53" y="5"/>
                    </a:lnTo>
                    <a:close/>
                  </a:path>
                </a:pathLst>
              </a:custGeom>
              <a:gradFill>
                <a:gsLst>
                  <a:gs pos="0">
                    <a:srgbClr val="2C344B"/>
                  </a:gs>
                  <a:gs pos="100000">
                    <a:srgbClr val="21273E"/>
                  </a:gs>
                </a:gsLst>
                <a:lin ang="0" scaled="0"/>
              </a:gradFill>
              <a:ln>
                <a:noFill/>
              </a:ln>
            </p:spPr>
            <p:txBody>
              <a:bodyPr anchor="t" anchorCtr="0" bIns="60896" compatLnSpc="1" lIns="121791" numCol="1" rIns="121791" tIns="60896" vert="horz" wrap="square"/>
              <a:lstStyle/>
              <a:p>
                <a:pPr defTabSz="1217264"/>
                <a:endParaRPr altLang="en-US" lang="zh-CN" sz="1351">
                  <a:solidFill>
                    <a:prstClr val="black"/>
                  </a:solidFill>
                  <a:latin charset="-122" panose="02010601030101010101" pitchFamily="2" typeface="方正黑体简体"/>
                  <a:ea charset="-122" panose="02010601030101010101" pitchFamily="2" typeface="方正黑体简体"/>
                </a:endParaRPr>
              </a:p>
            </p:txBody>
          </p:sp>
          <p:sp>
            <p:nvSpPr>
              <p:cNvPr id="39" name="Freeform 373"/>
              <p:cNvSpPr>
                <a:spLocks noEditPoints="1"/>
              </p:cNvSpPr>
              <p:nvPr/>
            </p:nvSpPr>
            <p:spPr bwMode="auto">
              <a:xfrm>
                <a:off x="2778038" y="1898895"/>
                <a:ext cx="301173" cy="304915"/>
              </a:xfrm>
              <a:custGeom>
                <a:gdLst>
                  <a:gd fmla="*/ 65 w 68" name="T0"/>
                  <a:gd fmla="*/ 29 h 69" name="T1"/>
                  <a:gd fmla="*/ 68 w 68" name="T2"/>
                  <a:gd fmla="*/ 34 h 69" name="T3"/>
                  <a:gd fmla="*/ 68 w 68" name="T4"/>
                  <a:gd fmla="*/ 63 h 69" name="T5"/>
                  <a:gd fmla="*/ 61 w 68" name="T6"/>
                  <a:gd fmla="*/ 69 h 69" name="T7"/>
                  <a:gd fmla="*/ 7 w 68" name="T8"/>
                  <a:gd fmla="*/ 69 h 69" name="T9"/>
                  <a:gd fmla="*/ 0 w 68" name="T10"/>
                  <a:gd fmla="*/ 63 h 69" name="T11"/>
                  <a:gd fmla="*/ 0 w 68" name="T12"/>
                  <a:gd fmla="*/ 34 h 69" name="T13"/>
                  <a:gd fmla="*/ 2 w 68" name="T14"/>
                  <a:gd fmla="*/ 30 h 69" name="T15"/>
                  <a:gd fmla="*/ 2 w 68" name="T16"/>
                  <a:gd fmla="*/ 30 h 69" name="T17"/>
                  <a:gd fmla="*/ 2 w 68" name="T18"/>
                  <a:gd fmla="*/ 30 h 69" name="T19"/>
                  <a:gd fmla="*/ 2 w 68" name="T20"/>
                  <a:gd fmla="*/ 29 h 69" name="T21"/>
                  <a:gd fmla="*/ 30 w 68" name="T22"/>
                  <a:gd fmla="*/ 2 h 69" name="T23"/>
                  <a:gd fmla="*/ 38 w 68" name="T24"/>
                  <a:gd fmla="*/ 2 h 69" name="T25"/>
                  <a:gd fmla="*/ 65 w 68" name="T26"/>
                  <a:gd fmla="*/ 29 h 69" name="T27"/>
                  <a:gd fmla="*/ 12 w 68" name="T28"/>
                  <a:gd fmla="*/ 22 h 69" name="T29"/>
                  <a:gd fmla="*/ 12 w 68" name="T30"/>
                  <a:gd fmla="*/ 39 h 69" name="T31"/>
                  <a:gd fmla="*/ 34 w 68" name="T32"/>
                  <a:gd fmla="*/ 56 h 69" name="T33"/>
                  <a:gd fmla="*/ 55 w 68" name="T34"/>
                  <a:gd fmla="*/ 40 h 69" name="T35"/>
                  <a:gd fmla="*/ 55 w 68" name="T36"/>
                  <a:gd fmla="*/ 22 h 69" name="T37"/>
                  <a:gd fmla="*/ 12 w 68" name="T38"/>
                  <a:gd fmla="*/ 22 h 69" name="T39"/>
                  <a:gd fmla="*/ 19 w 68" name="T40"/>
                  <a:gd fmla="*/ 26 h 69" name="T41"/>
                  <a:gd fmla="*/ 19 w 68" name="T42"/>
                  <a:gd fmla="*/ 29 h 69" name="T43"/>
                  <a:gd fmla="*/ 48 w 68" name="T44"/>
                  <a:gd fmla="*/ 29 h 69" name="T45"/>
                  <a:gd fmla="*/ 48 w 68" name="T46"/>
                  <a:gd fmla="*/ 26 h 69" name="T47"/>
                  <a:gd fmla="*/ 19 w 68" name="T48"/>
                  <a:gd fmla="*/ 26 h 69" name="T49"/>
                  <a:gd fmla="*/ 19 w 68" name="T50"/>
                  <a:gd fmla="*/ 38 h 69" name="T51"/>
                  <a:gd fmla="*/ 19 w 68" name="T52"/>
                  <a:gd fmla="*/ 41 h 69" name="T53"/>
                  <a:gd fmla="*/ 48 w 68" name="T54"/>
                  <a:gd fmla="*/ 41 h 69" name="T55"/>
                  <a:gd fmla="*/ 48 w 68" name="T56"/>
                  <a:gd fmla="*/ 38 h 69" name="T57"/>
                  <a:gd fmla="*/ 19 w 68" name="T58"/>
                  <a:gd fmla="*/ 38 h 69" name="T59"/>
                  <a:gd fmla="*/ 19 w 68" name="T60"/>
                  <a:gd fmla="*/ 32 h 69" name="T61"/>
                  <a:gd fmla="*/ 19 w 68" name="T62"/>
                  <a:gd fmla="*/ 35 h 69" name="T63"/>
                  <a:gd fmla="*/ 48 w 68" name="T64"/>
                  <a:gd fmla="*/ 35 h 69" name="T65"/>
                  <a:gd fmla="*/ 48 w 68" name="T66"/>
                  <a:gd fmla="*/ 32 h 69" name="T67"/>
                  <a:gd fmla="*/ 19 w 68" name="T68"/>
                  <a:gd fmla="*/ 32 h 69" name="T69"/>
                  <a:gd fmla="*/ 8 w 68" name="T70"/>
                  <a:gd fmla="*/ 65 h 69" name="T71"/>
                  <a:gd fmla="*/ 21 w 68" name="T72"/>
                  <a:gd fmla="*/ 52 h 69" name="T73"/>
                  <a:gd fmla="*/ 21 w 68" name="T74"/>
                  <a:gd fmla="*/ 50 h 69" name="T75"/>
                  <a:gd fmla="*/ 19 w 68" name="T76"/>
                  <a:gd fmla="*/ 50 h 69" name="T77"/>
                  <a:gd fmla="*/ 6 w 68" name="T78"/>
                  <a:gd fmla="*/ 63 h 69" name="T79"/>
                  <a:gd fmla="*/ 6 w 68" name="T80"/>
                  <a:gd fmla="*/ 65 h 69" name="T81"/>
                  <a:gd fmla="*/ 8 w 68" name="T82"/>
                  <a:gd fmla="*/ 65 h 69" name="T83"/>
                  <a:gd fmla="*/ 63 w 68" name="T84"/>
                  <a:gd fmla="*/ 63 h 69" name="T85"/>
                  <a:gd fmla="*/ 50 w 68" name="T86"/>
                  <a:gd fmla="*/ 50 h 69" name="T87"/>
                  <a:gd fmla="*/ 48 w 68" name="T88"/>
                  <a:gd fmla="*/ 50 h 69" name="T89"/>
                  <a:gd fmla="*/ 48 w 68" name="T90"/>
                  <a:gd fmla="*/ 52 h 69" name="T91"/>
                  <a:gd fmla="*/ 61 w 68" name="T92"/>
                  <a:gd fmla="*/ 65 h 69" name="T93"/>
                  <a:gd fmla="*/ 64 w 68" name="T94"/>
                  <a:gd fmla="*/ 65 h 69" name="T95"/>
                  <a:gd fmla="*/ 63 w 68" name="T96"/>
                  <a:gd fmla="*/ 63 h 6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9" w="68">
                    <a:moveTo>
                      <a:pt x="65" y="29"/>
                    </a:moveTo>
                    <a:cubicBezTo>
                      <a:pt x="67" y="30"/>
                      <a:pt x="68" y="32"/>
                      <a:pt x="68" y="34"/>
                    </a:cubicBezTo>
                    <a:cubicBezTo>
                      <a:pt x="68" y="63"/>
                      <a:pt x="68" y="63"/>
                      <a:pt x="68" y="63"/>
                    </a:cubicBezTo>
                    <a:cubicBezTo>
                      <a:pt x="68" y="66"/>
                      <a:pt x="65" y="69"/>
                      <a:pt x="61" y="69"/>
                    </a:cubicBezTo>
                    <a:cubicBezTo>
                      <a:pt x="7" y="69"/>
                      <a:pt x="7" y="69"/>
                      <a:pt x="7" y="69"/>
                    </a:cubicBezTo>
                    <a:cubicBezTo>
                      <a:pt x="3" y="69"/>
                      <a:pt x="0" y="66"/>
                      <a:pt x="0" y="63"/>
                    </a:cubicBezTo>
                    <a:cubicBezTo>
                      <a:pt x="0" y="34"/>
                      <a:pt x="0" y="34"/>
                      <a:pt x="0" y="34"/>
                    </a:cubicBezTo>
                    <a:cubicBezTo>
                      <a:pt x="0" y="33"/>
                      <a:pt x="1" y="31"/>
                      <a:pt x="2" y="30"/>
                    </a:cubicBezTo>
                    <a:cubicBezTo>
                      <a:pt x="2" y="30"/>
                      <a:pt x="2" y="30"/>
                      <a:pt x="2" y="30"/>
                    </a:cubicBezTo>
                    <a:cubicBezTo>
                      <a:pt x="2" y="30"/>
                      <a:pt x="2" y="30"/>
                      <a:pt x="2" y="30"/>
                    </a:cubicBezTo>
                    <a:cubicBezTo>
                      <a:pt x="2" y="29"/>
                      <a:pt x="2" y="29"/>
                      <a:pt x="2" y="29"/>
                    </a:cubicBezTo>
                    <a:cubicBezTo>
                      <a:pt x="30" y="2"/>
                      <a:pt x="30" y="2"/>
                      <a:pt x="30" y="2"/>
                    </a:cubicBezTo>
                    <a:cubicBezTo>
                      <a:pt x="33" y="0"/>
                      <a:pt x="35" y="0"/>
                      <a:pt x="38" y="2"/>
                    </a:cubicBezTo>
                    <a:cubicBezTo>
                      <a:pt x="65" y="29"/>
                      <a:pt x="65" y="29"/>
                      <a:pt x="65" y="29"/>
                    </a:cubicBezTo>
                    <a:close/>
                    <a:moveTo>
                      <a:pt x="12" y="22"/>
                    </a:moveTo>
                    <a:cubicBezTo>
                      <a:pt x="12" y="39"/>
                      <a:pt x="12" y="39"/>
                      <a:pt x="12" y="39"/>
                    </a:cubicBezTo>
                    <a:cubicBezTo>
                      <a:pt x="34" y="56"/>
                      <a:pt x="34" y="56"/>
                      <a:pt x="34" y="56"/>
                    </a:cubicBezTo>
                    <a:cubicBezTo>
                      <a:pt x="55" y="40"/>
                      <a:pt x="55" y="40"/>
                      <a:pt x="55" y="40"/>
                    </a:cubicBezTo>
                    <a:cubicBezTo>
                      <a:pt x="55" y="22"/>
                      <a:pt x="55" y="22"/>
                      <a:pt x="55" y="22"/>
                    </a:cubicBezTo>
                    <a:cubicBezTo>
                      <a:pt x="12" y="22"/>
                      <a:pt x="12" y="22"/>
                      <a:pt x="12" y="22"/>
                    </a:cubicBezTo>
                    <a:close/>
                    <a:moveTo>
                      <a:pt x="19" y="26"/>
                    </a:moveTo>
                    <a:cubicBezTo>
                      <a:pt x="19" y="29"/>
                      <a:pt x="19" y="29"/>
                      <a:pt x="19" y="29"/>
                    </a:cubicBezTo>
                    <a:cubicBezTo>
                      <a:pt x="48" y="29"/>
                      <a:pt x="48" y="29"/>
                      <a:pt x="48" y="29"/>
                    </a:cubicBezTo>
                    <a:cubicBezTo>
                      <a:pt x="48" y="26"/>
                      <a:pt x="48" y="26"/>
                      <a:pt x="48" y="26"/>
                    </a:cubicBezTo>
                    <a:cubicBezTo>
                      <a:pt x="19" y="26"/>
                      <a:pt x="19" y="26"/>
                      <a:pt x="19" y="26"/>
                    </a:cubicBezTo>
                    <a:close/>
                    <a:moveTo>
                      <a:pt x="19" y="38"/>
                    </a:moveTo>
                    <a:cubicBezTo>
                      <a:pt x="19" y="41"/>
                      <a:pt x="19" y="41"/>
                      <a:pt x="19" y="41"/>
                    </a:cubicBezTo>
                    <a:cubicBezTo>
                      <a:pt x="48" y="41"/>
                      <a:pt x="48" y="41"/>
                      <a:pt x="48" y="41"/>
                    </a:cubicBezTo>
                    <a:cubicBezTo>
                      <a:pt x="48" y="38"/>
                      <a:pt x="48" y="38"/>
                      <a:pt x="48" y="38"/>
                    </a:cubicBezTo>
                    <a:cubicBezTo>
                      <a:pt x="19" y="38"/>
                      <a:pt x="19" y="38"/>
                      <a:pt x="19" y="38"/>
                    </a:cubicBezTo>
                    <a:close/>
                    <a:moveTo>
                      <a:pt x="19" y="32"/>
                    </a:moveTo>
                    <a:cubicBezTo>
                      <a:pt x="19" y="35"/>
                      <a:pt x="19" y="35"/>
                      <a:pt x="19" y="35"/>
                    </a:cubicBezTo>
                    <a:cubicBezTo>
                      <a:pt x="48" y="35"/>
                      <a:pt x="48" y="35"/>
                      <a:pt x="48" y="35"/>
                    </a:cubicBezTo>
                    <a:cubicBezTo>
                      <a:pt x="48" y="32"/>
                      <a:pt x="48" y="32"/>
                      <a:pt x="48" y="32"/>
                    </a:cubicBezTo>
                    <a:cubicBezTo>
                      <a:pt x="19" y="32"/>
                      <a:pt x="19" y="32"/>
                      <a:pt x="19" y="32"/>
                    </a:cubicBezTo>
                    <a:close/>
                    <a:moveTo>
                      <a:pt x="8" y="65"/>
                    </a:moveTo>
                    <a:cubicBezTo>
                      <a:pt x="21" y="52"/>
                      <a:pt x="21" y="52"/>
                      <a:pt x="21" y="52"/>
                    </a:cubicBezTo>
                    <a:cubicBezTo>
                      <a:pt x="22" y="52"/>
                      <a:pt x="22" y="51"/>
                      <a:pt x="21" y="50"/>
                    </a:cubicBezTo>
                    <a:cubicBezTo>
                      <a:pt x="21" y="49"/>
                      <a:pt x="20" y="49"/>
                      <a:pt x="19" y="50"/>
                    </a:cubicBezTo>
                    <a:cubicBezTo>
                      <a:pt x="6" y="63"/>
                      <a:pt x="6" y="63"/>
                      <a:pt x="6" y="63"/>
                    </a:cubicBezTo>
                    <a:cubicBezTo>
                      <a:pt x="5" y="64"/>
                      <a:pt x="5" y="64"/>
                      <a:pt x="6" y="65"/>
                    </a:cubicBezTo>
                    <a:cubicBezTo>
                      <a:pt x="6" y="66"/>
                      <a:pt x="7" y="66"/>
                      <a:pt x="8" y="65"/>
                    </a:cubicBezTo>
                    <a:close/>
                    <a:moveTo>
                      <a:pt x="63" y="63"/>
                    </a:moveTo>
                    <a:cubicBezTo>
                      <a:pt x="50" y="50"/>
                      <a:pt x="50" y="50"/>
                      <a:pt x="50" y="50"/>
                    </a:cubicBezTo>
                    <a:cubicBezTo>
                      <a:pt x="49" y="49"/>
                      <a:pt x="48" y="49"/>
                      <a:pt x="48" y="50"/>
                    </a:cubicBezTo>
                    <a:cubicBezTo>
                      <a:pt x="47" y="51"/>
                      <a:pt x="47" y="52"/>
                      <a:pt x="48" y="52"/>
                    </a:cubicBezTo>
                    <a:cubicBezTo>
                      <a:pt x="61" y="65"/>
                      <a:pt x="61" y="65"/>
                      <a:pt x="61" y="65"/>
                    </a:cubicBezTo>
                    <a:cubicBezTo>
                      <a:pt x="62" y="66"/>
                      <a:pt x="63" y="66"/>
                      <a:pt x="64" y="65"/>
                    </a:cubicBezTo>
                    <a:cubicBezTo>
                      <a:pt x="64" y="64"/>
                      <a:pt x="64" y="64"/>
                      <a:pt x="63" y="63"/>
                    </a:cubicBezTo>
                    <a:close/>
                  </a:path>
                </a:pathLst>
              </a:custGeom>
              <a:gradFill>
                <a:gsLst>
                  <a:gs pos="0">
                    <a:srgbClr val="2C344B"/>
                  </a:gs>
                  <a:gs pos="100000">
                    <a:srgbClr val="21273E"/>
                  </a:gs>
                </a:gsLst>
                <a:lin ang="0" scaled="0"/>
              </a:gradFill>
              <a:ln>
                <a:noFill/>
              </a:ln>
            </p:spPr>
            <p:txBody>
              <a:bodyPr anchor="t" anchorCtr="0" bIns="60896" compatLnSpc="1" lIns="121791" numCol="1" rIns="121791" tIns="60896" vert="horz" wrap="square"/>
              <a:lstStyle/>
              <a:p>
                <a:pPr defTabSz="1217264"/>
                <a:endParaRPr altLang="en-US" lang="zh-CN" sz="1351">
                  <a:solidFill>
                    <a:prstClr val="black"/>
                  </a:solidFill>
                  <a:latin charset="-122" panose="02010601030101010101" pitchFamily="2" typeface="方正黑体简体"/>
                  <a:ea charset="-122" panose="02010601030101010101" pitchFamily="2" typeface="方正黑体简体"/>
                </a:endParaRPr>
              </a:p>
            </p:txBody>
          </p:sp>
          <p:sp>
            <p:nvSpPr>
              <p:cNvPr id="40" name="Freeform 447"/>
              <p:cNvSpPr>
                <a:spLocks noEditPoints="1"/>
              </p:cNvSpPr>
              <p:nvPr/>
            </p:nvSpPr>
            <p:spPr bwMode="auto">
              <a:xfrm>
                <a:off x="5486235" y="2802290"/>
                <a:ext cx="252537" cy="340454"/>
              </a:xfrm>
              <a:custGeom>
                <a:gdLst>
                  <a:gd fmla="*/ 10 w 57" name="T0"/>
                  <a:gd fmla="*/ 24 h 77" name="T1"/>
                  <a:gd fmla="*/ 26 w 57" name="T2"/>
                  <a:gd fmla="*/ 53 h 77" name="T3"/>
                  <a:gd fmla="*/ 55 w 57" name="T4"/>
                  <a:gd fmla="*/ 38 h 77" name="T5"/>
                  <a:gd fmla="*/ 40 w 57" name="T6"/>
                  <a:gd fmla="*/ 9 h 77" name="T7"/>
                  <a:gd fmla="*/ 23 w 57" name="T8"/>
                  <a:gd fmla="*/ 46 h 77" name="T9"/>
                  <a:gd fmla="*/ 32 w 57" name="T10"/>
                  <a:gd fmla="*/ 49 h 77" name="T11"/>
                  <a:gd fmla="*/ 23 w 57" name="T12"/>
                  <a:gd fmla="*/ 46 h 77" name="T13"/>
                  <a:gd fmla="*/ 38 w 57" name="T14"/>
                  <a:gd fmla="*/ 42 h 77" name="T15"/>
                  <a:gd fmla="*/ 43 w 57" name="T16"/>
                  <a:gd fmla="*/ 41 h 77" name="T17"/>
                  <a:gd fmla="*/ 35 w 57" name="T18"/>
                  <a:gd fmla="*/ 45 h 77" name="T19"/>
                  <a:gd fmla="*/ 47 w 57" name="T20"/>
                  <a:gd fmla="*/ 36 h 77" name="T21"/>
                  <a:gd fmla="*/ 50 w 57" name="T22"/>
                  <a:gd fmla="*/ 36 h 77" name="T23"/>
                  <a:gd fmla="*/ 47 w 57" name="T24"/>
                  <a:gd fmla="*/ 36 h 77" name="T25"/>
                  <a:gd fmla="*/ 37 w 57" name="T26"/>
                  <a:gd fmla="*/ 16 h 77" name="T27"/>
                  <a:gd fmla="*/ 38 w 57" name="T28"/>
                  <a:gd fmla="*/ 14 h 77" name="T29"/>
                  <a:gd fmla="*/ 32 w 57" name="T30"/>
                  <a:gd fmla="*/ 18 h 77" name="T31"/>
                  <a:gd fmla="*/ 23 w 57" name="T32"/>
                  <a:gd fmla="*/ 23 h 77" name="T33"/>
                  <a:gd fmla="*/ 24 w 57" name="T34"/>
                  <a:gd fmla="*/ 15 h 77" name="T35"/>
                  <a:gd fmla="*/ 32 w 57" name="T36"/>
                  <a:gd fmla="*/ 18 h 77" name="T37"/>
                  <a:gd fmla="*/ 15 w 57" name="T38"/>
                  <a:gd fmla="*/ 30 h 77" name="T39"/>
                  <a:gd fmla="*/ 17 w 57" name="T40"/>
                  <a:gd fmla="*/ 22 h 77" name="T41"/>
                  <a:gd fmla="*/ 23 w 57" name="T42"/>
                  <a:gd fmla="*/ 41 h 77" name="T43"/>
                  <a:gd fmla="*/ 19 w 57" name="T44"/>
                  <a:gd fmla="*/ 33 h 77" name="T45"/>
                  <a:gd fmla="*/ 22 w 57" name="T46"/>
                  <a:gd fmla="*/ 37 h 77" name="T47"/>
                  <a:gd fmla="*/ 23 w 57" name="T48"/>
                  <a:gd fmla="*/ 41 h 77" name="T49"/>
                  <a:gd fmla="*/ 29 w 57" name="T50"/>
                  <a:gd fmla="*/ 25 h 77" name="T51"/>
                  <a:gd fmla="*/ 39 w 57" name="T52"/>
                  <a:gd fmla="*/ 28 h 77" name="T53"/>
                  <a:gd fmla="*/ 36 w 57" name="T54"/>
                  <a:gd fmla="*/ 37 h 77" name="T55"/>
                  <a:gd fmla="*/ 27 w 57" name="T56"/>
                  <a:gd fmla="*/ 34 h 77" name="T57"/>
                  <a:gd fmla="*/ 41 w 57" name="T58"/>
                  <a:gd fmla="*/ 21 h 77" name="T59"/>
                  <a:gd fmla="*/ 49 w 57" name="T60"/>
                  <a:gd fmla="*/ 23 h 77" name="T61"/>
                  <a:gd fmla="*/ 46 w 57" name="T62"/>
                  <a:gd fmla="*/ 30 h 77" name="T63"/>
                  <a:gd fmla="*/ 41 w 57" name="T64"/>
                  <a:gd fmla="*/ 21 h 77" name="T65"/>
                  <a:gd fmla="*/ 49 w 57" name="T66"/>
                  <a:gd fmla="*/ 77 h 77" name="T67"/>
                  <a:gd fmla="*/ 21 w 57" name="T68"/>
                  <a:gd fmla="*/ 71 h 77" name="T69"/>
                  <a:gd fmla="*/ 30 w 57" name="T70"/>
                  <a:gd fmla="*/ 64 h 77" name="T71"/>
                  <a:gd fmla="*/ 0 w 57" name="T72"/>
                  <a:gd fmla="*/ 31 h 77" name="T73"/>
                  <a:gd fmla="*/ 22 w 57" name="T74"/>
                  <a:gd fmla="*/ 0 h 77" name="T75"/>
                  <a:gd fmla="*/ 14 w 57" name="T76"/>
                  <a:gd fmla="*/ 13 h 77" name="T77"/>
                  <a:gd fmla="*/ 14 w 57" name="T78"/>
                  <a:gd fmla="*/ 50 h 77" name="T79"/>
                  <a:gd fmla="*/ 49 w 57" name="T80"/>
                  <a:gd fmla="*/ 51 h 77" name="T81"/>
                  <a:gd fmla="*/ 38 w 57" name="T82"/>
                  <a:gd fmla="*/ 63 h 77" name="T83"/>
                  <a:gd fmla="*/ 49 w 57" name="T84"/>
                  <a:gd fmla="*/ 71 h 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7" w="57">
                    <a:moveTo>
                      <a:pt x="22" y="10"/>
                    </a:moveTo>
                    <a:cubicBezTo>
                      <a:pt x="16" y="13"/>
                      <a:pt x="12" y="18"/>
                      <a:pt x="10" y="24"/>
                    </a:cubicBezTo>
                    <a:cubicBezTo>
                      <a:pt x="9" y="30"/>
                      <a:pt x="9" y="36"/>
                      <a:pt x="12" y="42"/>
                    </a:cubicBezTo>
                    <a:cubicBezTo>
                      <a:pt x="15" y="47"/>
                      <a:pt x="20" y="51"/>
                      <a:pt x="26" y="53"/>
                    </a:cubicBezTo>
                    <a:cubicBezTo>
                      <a:pt x="31" y="55"/>
                      <a:pt x="38" y="55"/>
                      <a:pt x="43" y="52"/>
                    </a:cubicBezTo>
                    <a:cubicBezTo>
                      <a:pt x="49" y="49"/>
                      <a:pt x="53" y="44"/>
                      <a:pt x="55" y="38"/>
                    </a:cubicBezTo>
                    <a:cubicBezTo>
                      <a:pt x="57" y="32"/>
                      <a:pt x="56" y="26"/>
                      <a:pt x="53" y="20"/>
                    </a:cubicBezTo>
                    <a:cubicBezTo>
                      <a:pt x="50" y="14"/>
                      <a:pt x="45" y="11"/>
                      <a:pt x="40" y="9"/>
                    </a:cubicBezTo>
                    <a:cubicBezTo>
                      <a:pt x="34" y="7"/>
                      <a:pt x="28" y="7"/>
                      <a:pt x="22" y="10"/>
                    </a:cubicBezTo>
                    <a:close/>
                    <a:moveTo>
                      <a:pt x="23" y="46"/>
                    </a:moveTo>
                    <a:cubicBezTo>
                      <a:pt x="25" y="46"/>
                      <a:pt x="26" y="46"/>
                      <a:pt x="28" y="46"/>
                    </a:cubicBezTo>
                    <a:cubicBezTo>
                      <a:pt x="29" y="47"/>
                      <a:pt x="31" y="48"/>
                      <a:pt x="32" y="49"/>
                    </a:cubicBezTo>
                    <a:cubicBezTo>
                      <a:pt x="30" y="49"/>
                      <a:pt x="29" y="49"/>
                      <a:pt x="27" y="48"/>
                    </a:cubicBezTo>
                    <a:cubicBezTo>
                      <a:pt x="26" y="48"/>
                      <a:pt x="24" y="47"/>
                      <a:pt x="23" y="46"/>
                    </a:cubicBezTo>
                    <a:close/>
                    <a:moveTo>
                      <a:pt x="34" y="44"/>
                    </a:moveTo>
                    <a:cubicBezTo>
                      <a:pt x="35" y="43"/>
                      <a:pt x="37" y="43"/>
                      <a:pt x="38" y="42"/>
                    </a:cubicBezTo>
                    <a:cubicBezTo>
                      <a:pt x="40" y="41"/>
                      <a:pt x="41" y="40"/>
                      <a:pt x="43" y="39"/>
                    </a:cubicBezTo>
                    <a:cubicBezTo>
                      <a:pt x="43" y="40"/>
                      <a:pt x="43" y="40"/>
                      <a:pt x="43" y="41"/>
                    </a:cubicBezTo>
                    <a:cubicBezTo>
                      <a:pt x="43" y="44"/>
                      <a:pt x="42" y="46"/>
                      <a:pt x="41" y="47"/>
                    </a:cubicBezTo>
                    <a:cubicBezTo>
                      <a:pt x="40" y="48"/>
                      <a:pt x="38" y="47"/>
                      <a:pt x="35" y="45"/>
                    </a:cubicBezTo>
                    <a:cubicBezTo>
                      <a:pt x="35" y="45"/>
                      <a:pt x="34" y="44"/>
                      <a:pt x="34" y="44"/>
                    </a:cubicBezTo>
                    <a:close/>
                    <a:moveTo>
                      <a:pt x="47" y="36"/>
                    </a:moveTo>
                    <a:cubicBezTo>
                      <a:pt x="49" y="34"/>
                      <a:pt x="50" y="33"/>
                      <a:pt x="51" y="32"/>
                    </a:cubicBezTo>
                    <a:cubicBezTo>
                      <a:pt x="51" y="33"/>
                      <a:pt x="50" y="35"/>
                      <a:pt x="50" y="36"/>
                    </a:cubicBezTo>
                    <a:cubicBezTo>
                      <a:pt x="49" y="38"/>
                      <a:pt x="49" y="39"/>
                      <a:pt x="48" y="40"/>
                    </a:cubicBezTo>
                    <a:cubicBezTo>
                      <a:pt x="48" y="39"/>
                      <a:pt x="48" y="37"/>
                      <a:pt x="47" y="36"/>
                    </a:cubicBezTo>
                    <a:close/>
                    <a:moveTo>
                      <a:pt x="42" y="16"/>
                    </a:moveTo>
                    <a:cubicBezTo>
                      <a:pt x="41" y="16"/>
                      <a:pt x="39" y="16"/>
                      <a:pt x="37" y="16"/>
                    </a:cubicBezTo>
                    <a:cubicBezTo>
                      <a:pt x="36" y="15"/>
                      <a:pt x="35" y="14"/>
                      <a:pt x="34" y="13"/>
                    </a:cubicBezTo>
                    <a:cubicBezTo>
                      <a:pt x="35" y="13"/>
                      <a:pt x="37" y="13"/>
                      <a:pt x="38" y="14"/>
                    </a:cubicBezTo>
                    <a:cubicBezTo>
                      <a:pt x="39" y="14"/>
                      <a:pt x="41" y="15"/>
                      <a:pt x="42" y="16"/>
                    </a:cubicBezTo>
                    <a:close/>
                    <a:moveTo>
                      <a:pt x="32" y="18"/>
                    </a:moveTo>
                    <a:cubicBezTo>
                      <a:pt x="30" y="19"/>
                      <a:pt x="29" y="19"/>
                      <a:pt x="27" y="20"/>
                    </a:cubicBezTo>
                    <a:cubicBezTo>
                      <a:pt x="25" y="21"/>
                      <a:pt x="24" y="22"/>
                      <a:pt x="23" y="23"/>
                    </a:cubicBezTo>
                    <a:cubicBezTo>
                      <a:pt x="23" y="22"/>
                      <a:pt x="23" y="22"/>
                      <a:pt x="23" y="21"/>
                    </a:cubicBezTo>
                    <a:cubicBezTo>
                      <a:pt x="22" y="18"/>
                      <a:pt x="23" y="16"/>
                      <a:pt x="24" y="15"/>
                    </a:cubicBezTo>
                    <a:cubicBezTo>
                      <a:pt x="26" y="14"/>
                      <a:pt x="28" y="15"/>
                      <a:pt x="30" y="17"/>
                    </a:cubicBezTo>
                    <a:cubicBezTo>
                      <a:pt x="31" y="17"/>
                      <a:pt x="31" y="18"/>
                      <a:pt x="32" y="18"/>
                    </a:cubicBezTo>
                    <a:close/>
                    <a:moveTo>
                      <a:pt x="18" y="26"/>
                    </a:moveTo>
                    <a:cubicBezTo>
                      <a:pt x="17" y="28"/>
                      <a:pt x="16" y="29"/>
                      <a:pt x="15" y="30"/>
                    </a:cubicBezTo>
                    <a:cubicBezTo>
                      <a:pt x="15" y="29"/>
                      <a:pt x="15" y="27"/>
                      <a:pt x="15" y="26"/>
                    </a:cubicBezTo>
                    <a:cubicBezTo>
                      <a:pt x="16" y="24"/>
                      <a:pt x="17" y="23"/>
                      <a:pt x="17" y="22"/>
                    </a:cubicBezTo>
                    <a:cubicBezTo>
                      <a:pt x="17" y="23"/>
                      <a:pt x="18" y="25"/>
                      <a:pt x="18" y="26"/>
                    </a:cubicBezTo>
                    <a:close/>
                    <a:moveTo>
                      <a:pt x="23" y="41"/>
                    </a:moveTo>
                    <a:cubicBezTo>
                      <a:pt x="20" y="41"/>
                      <a:pt x="17" y="41"/>
                      <a:pt x="17" y="39"/>
                    </a:cubicBezTo>
                    <a:cubicBezTo>
                      <a:pt x="16" y="38"/>
                      <a:pt x="17" y="36"/>
                      <a:pt x="19" y="33"/>
                    </a:cubicBezTo>
                    <a:cubicBezTo>
                      <a:pt x="19" y="33"/>
                      <a:pt x="19" y="32"/>
                      <a:pt x="20" y="32"/>
                    </a:cubicBezTo>
                    <a:cubicBezTo>
                      <a:pt x="20" y="34"/>
                      <a:pt x="21" y="35"/>
                      <a:pt x="22" y="37"/>
                    </a:cubicBezTo>
                    <a:cubicBezTo>
                      <a:pt x="23" y="38"/>
                      <a:pt x="24" y="40"/>
                      <a:pt x="24" y="41"/>
                    </a:cubicBezTo>
                    <a:cubicBezTo>
                      <a:pt x="24" y="41"/>
                      <a:pt x="23" y="41"/>
                      <a:pt x="23" y="41"/>
                    </a:cubicBezTo>
                    <a:close/>
                    <a:moveTo>
                      <a:pt x="24" y="28"/>
                    </a:moveTo>
                    <a:cubicBezTo>
                      <a:pt x="26" y="27"/>
                      <a:pt x="27" y="26"/>
                      <a:pt x="29" y="25"/>
                    </a:cubicBezTo>
                    <a:cubicBezTo>
                      <a:pt x="31" y="24"/>
                      <a:pt x="33" y="23"/>
                      <a:pt x="35" y="22"/>
                    </a:cubicBezTo>
                    <a:cubicBezTo>
                      <a:pt x="37" y="24"/>
                      <a:pt x="38" y="26"/>
                      <a:pt x="39" y="28"/>
                    </a:cubicBezTo>
                    <a:cubicBezTo>
                      <a:pt x="40" y="30"/>
                      <a:pt x="41" y="32"/>
                      <a:pt x="41" y="34"/>
                    </a:cubicBezTo>
                    <a:cubicBezTo>
                      <a:pt x="40" y="35"/>
                      <a:pt x="38" y="36"/>
                      <a:pt x="36" y="37"/>
                    </a:cubicBezTo>
                    <a:cubicBezTo>
                      <a:pt x="34" y="38"/>
                      <a:pt x="32" y="39"/>
                      <a:pt x="30" y="40"/>
                    </a:cubicBezTo>
                    <a:cubicBezTo>
                      <a:pt x="29" y="38"/>
                      <a:pt x="28" y="36"/>
                      <a:pt x="27" y="34"/>
                    </a:cubicBezTo>
                    <a:cubicBezTo>
                      <a:pt x="25" y="32"/>
                      <a:pt x="25" y="30"/>
                      <a:pt x="24" y="28"/>
                    </a:cubicBezTo>
                    <a:close/>
                    <a:moveTo>
                      <a:pt x="41" y="21"/>
                    </a:moveTo>
                    <a:cubicBezTo>
                      <a:pt x="41" y="21"/>
                      <a:pt x="42" y="21"/>
                      <a:pt x="43" y="21"/>
                    </a:cubicBezTo>
                    <a:cubicBezTo>
                      <a:pt x="46" y="21"/>
                      <a:pt x="48" y="21"/>
                      <a:pt x="49" y="23"/>
                    </a:cubicBezTo>
                    <a:cubicBezTo>
                      <a:pt x="49" y="24"/>
                      <a:pt x="49" y="26"/>
                      <a:pt x="47" y="29"/>
                    </a:cubicBezTo>
                    <a:cubicBezTo>
                      <a:pt x="46" y="29"/>
                      <a:pt x="46" y="29"/>
                      <a:pt x="46" y="30"/>
                    </a:cubicBezTo>
                    <a:cubicBezTo>
                      <a:pt x="45" y="28"/>
                      <a:pt x="44" y="27"/>
                      <a:pt x="43" y="25"/>
                    </a:cubicBezTo>
                    <a:cubicBezTo>
                      <a:pt x="43" y="24"/>
                      <a:pt x="42" y="22"/>
                      <a:pt x="41" y="21"/>
                    </a:cubicBezTo>
                    <a:close/>
                    <a:moveTo>
                      <a:pt x="49" y="71"/>
                    </a:moveTo>
                    <a:cubicBezTo>
                      <a:pt x="49" y="77"/>
                      <a:pt x="49" y="77"/>
                      <a:pt x="49" y="77"/>
                    </a:cubicBezTo>
                    <a:cubicBezTo>
                      <a:pt x="21" y="77"/>
                      <a:pt x="21" y="77"/>
                      <a:pt x="21" y="77"/>
                    </a:cubicBezTo>
                    <a:cubicBezTo>
                      <a:pt x="21" y="71"/>
                      <a:pt x="21" y="71"/>
                      <a:pt x="21" y="71"/>
                    </a:cubicBezTo>
                    <a:cubicBezTo>
                      <a:pt x="30" y="71"/>
                      <a:pt x="30" y="71"/>
                      <a:pt x="30" y="71"/>
                    </a:cubicBezTo>
                    <a:cubicBezTo>
                      <a:pt x="30" y="64"/>
                      <a:pt x="30" y="64"/>
                      <a:pt x="30" y="64"/>
                    </a:cubicBezTo>
                    <a:cubicBezTo>
                      <a:pt x="22" y="63"/>
                      <a:pt x="15" y="60"/>
                      <a:pt x="9" y="54"/>
                    </a:cubicBezTo>
                    <a:cubicBezTo>
                      <a:pt x="3" y="48"/>
                      <a:pt x="0" y="40"/>
                      <a:pt x="0" y="31"/>
                    </a:cubicBezTo>
                    <a:cubicBezTo>
                      <a:pt x="0" y="22"/>
                      <a:pt x="3" y="14"/>
                      <a:pt x="9" y="8"/>
                    </a:cubicBezTo>
                    <a:cubicBezTo>
                      <a:pt x="13" y="4"/>
                      <a:pt x="17" y="2"/>
                      <a:pt x="22" y="0"/>
                    </a:cubicBezTo>
                    <a:cubicBezTo>
                      <a:pt x="25" y="6"/>
                      <a:pt x="25" y="6"/>
                      <a:pt x="25" y="6"/>
                    </a:cubicBezTo>
                    <a:cubicBezTo>
                      <a:pt x="21" y="7"/>
                      <a:pt x="17" y="9"/>
                      <a:pt x="14" y="13"/>
                    </a:cubicBezTo>
                    <a:cubicBezTo>
                      <a:pt x="9" y="17"/>
                      <a:pt x="6" y="24"/>
                      <a:pt x="6" y="31"/>
                    </a:cubicBezTo>
                    <a:cubicBezTo>
                      <a:pt x="6" y="38"/>
                      <a:pt x="9" y="45"/>
                      <a:pt x="14" y="50"/>
                    </a:cubicBezTo>
                    <a:cubicBezTo>
                      <a:pt x="19" y="54"/>
                      <a:pt x="25" y="57"/>
                      <a:pt x="33" y="57"/>
                    </a:cubicBezTo>
                    <a:cubicBezTo>
                      <a:pt x="39" y="57"/>
                      <a:pt x="45" y="55"/>
                      <a:pt x="49" y="51"/>
                    </a:cubicBezTo>
                    <a:cubicBezTo>
                      <a:pt x="52" y="57"/>
                      <a:pt x="52" y="57"/>
                      <a:pt x="52" y="57"/>
                    </a:cubicBezTo>
                    <a:cubicBezTo>
                      <a:pt x="48" y="60"/>
                      <a:pt x="43" y="62"/>
                      <a:pt x="38" y="63"/>
                    </a:cubicBezTo>
                    <a:cubicBezTo>
                      <a:pt x="38" y="71"/>
                      <a:pt x="38" y="71"/>
                      <a:pt x="38" y="71"/>
                    </a:cubicBezTo>
                    <a:lnTo>
                      <a:pt x="49" y="71"/>
                    </a:lnTo>
                    <a:close/>
                  </a:path>
                </a:pathLst>
              </a:custGeom>
              <a:gradFill>
                <a:gsLst>
                  <a:gs pos="0">
                    <a:srgbClr val="2C344B"/>
                  </a:gs>
                  <a:gs pos="100000">
                    <a:srgbClr val="21273E"/>
                  </a:gs>
                </a:gsLst>
                <a:lin ang="0" scaled="0"/>
              </a:gradFill>
              <a:ln>
                <a:noFill/>
              </a:ln>
            </p:spPr>
            <p:txBody>
              <a:bodyPr anchor="t" anchorCtr="0" bIns="60896" compatLnSpc="1" lIns="121791" numCol="1" rIns="121791" tIns="60896" vert="horz" wrap="square"/>
              <a:lstStyle/>
              <a:p>
                <a:pPr defTabSz="1217264"/>
                <a:endParaRPr altLang="en-US" lang="zh-CN" sz="1351">
                  <a:solidFill>
                    <a:prstClr val="black"/>
                  </a:solidFill>
                  <a:latin charset="-122" panose="02010601030101010101" pitchFamily="2" typeface="方正黑体简体"/>
                  <a:ea charset="-122" panose="02010601030101010101" pitchFamily="2" typeface="方正黑体简体"/>
                </a:endParaRPr>
              </a:p>
            </p:txBody>
          </p:sp>
          <p:sp>
            <p:nvSpPr>
              <p:cNvPr id="41" name="Freeform 454"/>
              <p:cNvSpPr>
                <a:spLocks noEditPoints="1"/>
              </p:cNvSpPr>
              <p:nvPr/>
            </p:nvSpPr>
            <p:spPr bwMode="auto">
              <a:xfrm>
                <a:off x="6096429" y="1888020"/>
                <a:ext cx="323620" cy="327361"/>
              </a:xfrm>
              <a:custGeom>
                <a:gdLst>
                  <a:gd fmla="*/ 33 w 73" name="T0"/>
                  <a:gd fmla="*/ 12 h 74" name="T1"/>
                  <a:gd fmla="*/ 55 w 73" name="T2"/>
                  <a:gd fmla="*/ 18 h 74" name="T3"/>
                  <a:gd fmla="*/ 66 w 73" name="T4"/>
                  <a:gd fmla="*/ 38 h 74" name="T5"/>
                  <a:gd fmla="*/ 60 w 73" name="T6"/>
                  <a:gd fmla="*/ 59 h 74" name="T7"/>
                  <a:gd fmla="*/ 62 w 73" name="T8"/>
                  <a:gd fmla="*/ 74 h 74" name="T9"/>
                  <a:gd fmla="*/ 58 w 73" name="T10"/>
                  <a:gd fmla="*/ 74 h 74" name="T11"/>
                  <a:gd fmla="*/ 53 w 73" name="T12"/>
                  <a:gd fmla="*/ 67 h 74" name="T13"/>
                  <a:gd fmla="*/ 39 w 73" name="T14"/>
                  <a:gd fmla="*/ 72 h 74" name="T15"/>
                  <a:gd fmla="*/ 39 w 73" name="T16"/>
                  <a:gd fmla="*/ 72 h 74" name="T17"/>
                  <a:gd fmla="*/ 39 w 73" name="T18"/>
                  <a:gd fmla="*/ 72 h 74" name="T19"/>
                  <a:gd fmla="*/ 20 w 73" name="T20"/>
                  <a:gd fmla="*/ 67 h 74" name="T21"/>
                  <a:gd fmla="*/ 15 w 73" name="T22"/>
                  <a:gd fmla="*/ 74 h 74" name="T23"/>
                  <a:gd fmla="*/ 11 w 73" name="T24"/>
                  <a:gd fmla="*/ 74 h 74" name="T25"/>
                  <a:gd fmla="*/ 13 w 73" name="T26"/>
                  <a:gd fmla="*/ 60 h 74" name="T27"/>
                  <a:gd fmla="*/ 6 w 73" name="T28"/>
                  <a:gd fmla="*/ 45 h 74" name="T29"/>
                  <a:gd fmla="*/ 6 w 73" name="T30"/>
                  <a:gd fmla="*/ 45 h 74" name="T31"/>
                  <a:gd fmla="*/ 6 w 73" name="T32"/>
                  <a:gd fmla="*/ 45 h 74" name="T33"/>
                  <a:gd fmla="*/ 33 w 73" name="T34"/>
                  <a:gd fmla="*/ 12 h 74" name="T35"/>
                  <a:gd fmla="*/ 37 w 73" name="T36"/>
                  <a:gd fmla="*/ 37 h 74" name="T37"/>
                  <a:gd fmla="*/ 34 w 73" name="T38"/>
                  <a:gd fmla="*/ 37 h 74" name="T39"/>
                  <a:gd fmla="*/ 26 w 73" name="T40"/>
                  <a:gd fmla="*/ 24 h 74" name="T41"/>
                  <a:gd fmla="*/ 25 w 73" name="T42"/>
                  <a:gd fmla="*/ 24 h 74" name="T43"/>
                  <a:gd fmla="*/ 33 w 73" name="T44"/>
                  <a:gd fmla="*/ 38 h 74" name="T45"/>
                  <a:gd fmla="*/ 32 w 73" name="T46"/>
                  <a:gd fmla="*/ 42 h 74" name="T47"/>
                  <a:gd fmla="*/ 37 w 73" name="T48"/>
                  <a:gd fmla="*/ 47 h 74" name="T49"/>
                  <a:gd fmla="*/ 42 w 73" name="T50"/>
                  <a:gd fmla="*/ 42 h 74" name="T51"/>
                  <a:gd fmla="*/ 42 w 73" name="T52"/>
                  <a:gd fmla="*/ 41 h 74" name="T53"/>
                  <a:gd fmla="*/ 51 w 73" name="T54"/>
                  <a:gd fmla="*/ 31 h 74" name="T55"/>
                  <a:gd fmla="*/ 48 w 73" name="T56"/>
                  <a:gd fmla="*/ 28 h 74" name="T57"/>
                  <a:gd fmla="*/ 39 w 73" name="T58"/>
                  <a:gd fmla="*/ 37 h 74" name="T59"/>
                  <a:gd fmla="*/ 37 w 73" name="T60"/>
                  <a:gd fmla="*/ 37 h 74" name="T61"/>
                  <a:gd fmla="*/ 67 w 73" name="T62"/>
                  <a:gd fmla="*/ 0 h 74" name="T63"/>
                  <a:gd fmla="*/ 63 w 73" name="T64"/>
                  <a:gd fmla="*/ 3 h 74" name="T65"/>
                  <a:gd fmla="*/ 45 w 73" name="T66"/>
                  <a:gd fmla="*/ 7 h 74" name="T67"/>
                  <a:gd fmla="*/ 45 w 73" name="T68"/>
                  <a:gd fmla="*/ 7 h 74" name="T69"/>
                  <a:gd fmla="*/ 68 w 73" name="T70"/>
                  <a:gd fmla="*/ 27 h 74" name="T71"/>
                  <a:gd fmla="*/ 68 w 73" name="T72"/>
                  <a:gd fmla="*/ 26 h 74" name="T73"/>
                  <a:gd fmla="*/ 68 w 73" name="T74"/>
                  <a:gd fmla="*/ 7 h 74" name="T75"/>
                  <a:gd fmla="*/ 70 w 73" name="T76"/>
                  <a:gd fmla="*/ 2 h 74" name="T77"/>
                  <a:gd fmla="*/ 67 w 73" name="T78"/>
                  <a:gd fmla="*/ 0 h 74" name="T79"/>
                  <a:gd fmla="*/ 5 w 73" name="T80"/>
                  <a:gd fmla="*/ 2 h 74" name="T81"/>
                  <a:gd fmla="*/ 6 w 73" name="T82"/>
                  <a:gd fmla="*/ 6 h 74" name="T83"/>
                  <a:gd fmla="*/ 4 w 73" name="T84"/>
                  <a:gd fmla="*/ 25 h 74" name="T85"/>
                  <a:gd fmla="*/ 4 w 73" name="T86"/>
                  <a:gd fmla="*/ 25 h 74" name="T87"/>
                  <a:gd fmla="*/ 29 w 73" name="T88"/>
                  <a:gd fmla="*/ 8 h 74" name="T89"/>
                  <a:gd fmla="*/ 29 w 73" name="T90"/>
                  <a:gd fmla="*/ 8 h 74" name="T91"/>
                  <a:gd fmla="*/ 11 w 73" name="T92"/>
                  <a:gd fmla="*/ 3 h 74" name="T93"/>
                  <a:gd fmla="*/ 7 w 73" name="T94"/>
                  <a:gd fmla="*/ 0 h 74" name="T95"/>
                  <a:gd fmla="*/ 5 w 73" name="T96"/>
                  <a:gd fmla="*/ 2 h 74" name="T97"/>
                  <a:gd fmla="*/ 51 w 73" name="T98"/>
                  <a:gd fmla="*/ 23 h 74" name="T99"/>
                  <a:gd fmla="*/ 33 w 73" name="T100"/>
                  <a:gd fmla="*/ 18 h 74" name="T101"/>
                  <a:gd fmla="*/ 17 w 73" name="T102"/>
                  <a:gd fmla="*/ 27 h 74" name="T103"/>
                  <a:gd fmla="*/ 12 w 73" name="T104"/>
                  <a:gd fmla="*/ 44 h 74" name="T105"/>
                  <a:gd fmla="*/ 12 w 73" name="T106"/>
                  <a:gd fmla="*/ 44 h 74" name="T107"/>
                  <a:gd fmla="*/ 21 w 73" name="T108"/>
                  <a:gd fmla="*/ 60 h 74" name="T109"/>
                  <a:gd fmla="*/ 39 w 73" name="T110"/>
                  <a:gd fmla="*/ 65 h 74" name="T111"/>
                  <a:gd fmla="*/ 39 w 73" name="T112"/>
                  <a:gd fmla="*/ 65 h 74" name="T113"/>
                  <a:gd fmla="*/ 55 w 73" name="T114"/>
                  <a:gd fmla="*/ 57 h 74" name="T115"/>
                  <a:gd fmla="*/ 60 w 73" name="T116"/>
                  <a:gd fmla="*/ 39 h 74" name="T117"/>
                  <a:gd fmla="*/ 51 w 73" name="T118"/>
                  <a:gd fmla="*/ 23 h 7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74" w="73">
                    <a:moveTo>
                      <a:pt x="33" y="12"/>
                    </a:moveTo>
                    <a:cubicBezTo>
                      <a:pt x="41" y="11"/>
                      <a:pt x="49" y="14"/>
                      <a:pt x="55" y="18"/>
                    </a:cubicBezTo>
                    <a:cubicBezTo>
                      <a:pt x="61" y="23"/>
                      <a:pt x="65" y="30"/>
                      <a:pt x="66" y="38"/>
                    </a:cubicBezTo>
                    <a:cubicBezTo>
                      <a:pt x="67" y="46"/>
                      <a:pt x="65" y="53"/>
                      <a:pt x="60" y="59"/>
                    </a:cubicBezTo>
                    <a:cubicBezTo>
                      <a:pt x="62" y="74"/>
                      <a:pt x="62" y="74"/>
                      <a:pt x="62" y="74"/>
                    </a:cubicBezTo>
                    <a:cubicBezTo>
                      <a:pt x="58" y="74"/>
                      <a:pt x="58" y="74"/>
                      <a:pt x="58" y="74"/>
                    </a:cubicBezTo>
                    <a:cubicBezTo>
                      <a:pt x="53" y="67"/>
                      <a:pt x="53" y="67"/>
                      <a:pt x="53" y="67"/>
                    </a:cubicBezTo>
                    <a:cubicBezTo>
                      <a:pt x="49" y="69"/>
                      <a:pt x="44" y="71"/>
                      <a:pt x="39" y="72"/>
                    </a:cubicBezTo>
                    <a:cubicBezTo>
                      <a:pt x="39" y="72"/>
                      <a:pt x="39" y="72"/>
                      <a:pt x="39" y="72"/>
                    </a:cubicBezTo>
                    <a:cubicBezTo>
                      <a:pt x="39" y="72"/>
                      <a:pt x="39" y="72"/>
                      <a:pt x="39" y="72"/>
                    </a:cubicBezTo>
                    <a:cubicBezTo>
                      <a:pt x="32" y="72"/>
                      <a:pt x="26" y="71"/>
                      <a:pt x="20" y="67"/>
                    </a:cubicBezTo>
                    <a:cubicBezTo>
                      <a:pt x="15" y="74"/>
                      <a:pt x="15" y="74"/>
                      <a:pt x="15" y="74"/>
                    </a:cubicBezTo>
                    <a:cubicBezTo>
                      <a:pt x="11" y="74"/>
                      <a:pt x="11" y="74"/>
                      <a:pt x="11" y="74"/>
                    </a:cubicBezTo>
                    <a:cubicBezTo>
                      <a:pt x="13" y="60"/>
                      <a:pt x="13" y="60"/>
                      <a:pt x="13" y="60"/>
                    </a:cubicBezTo>
                    <a:cubicBezTo>
                      <a:pt x="9" y="56"/>
                      <a:pt x="7" y="51"/>
                      <a:pt x="6" y="45"/>
                    </a:cubicBezTo>
                    <a:cubicBezTo>
                      <a:pt x="6" y="45"/>
                      <a:pt x="6" y="45"/>
                      <a:pt x="6" y="45"/>
                    </a:cubicBezTo>
                    <a:cubicBezTo>
                      <a:pt x="6" y="45"/>
                      <a:pt x="6" y="45"/>
                      <a:pt x="6" y="45"/>
                    </a:cubicBezTo>
                    <a:cubicBezTo>
                      <a:pt x="4" y="29"/>
                      <a:pt x="16" y="14"/>
                      <a:pt x="33" y="12"/>
                    </a:cubicBezTo>
                    <a:close/>
                    <a:moveTo>
                      <a:pt x="37" y="37"/>
                    </a:moveTo>
                    <a:cubicBezTo>
                      <a:pt x="36" y="37"/>
                      <a:pt x="35" y="37"/>
                      <a:pt x="34" y="37"/>
                    </a:cubicBezTo>
                    <a:cubicBezTo>
                      <a:pt x="32" y="33"/>
                      <a:pt x="29" y="28"/>
                      <a:pt x="26" y="24"/>
                    </a:cubicBezTo>
                    <a:cubicBezTo>
                      <a:pt x="26" y="24"/>
                      <a:pt x="25" y="24"/>
                      <a:pt x="25" y="24"/>
                    </a:cubicBezTo>
                    <a:cubicBezTo>
                      <a:pt x="27" y="29"/>
                      <a:pt x="30" y="34"/>
                      <a:pt x="33" y="38"/>
                    </a:cubicBezTo>
                    <a:cubicBezTo>
                      <a:pt x="32" y="39"/>
                      <a:pt x="32" y="41"/>
                      <a:pt x="32" y="42"/>
                    </a:cubicBezTo>
                    <a:cubicBezTo>
                      <a:pt x="32" y="45"/>
                      <a:pt x="34" y="47"/>
                      <a:pt x="37" y="47"/>
                    </a:cubicBezTo>
                    <a:cubicBezTo>
                      <a:pt x="40" y="47"/>
                      <a:pt x="42" y="45"/>
                      <a:pt x="42" y="42"/>
                    </a:cubicBezTo>
                    <a:cubicBezTo>
                      <a:pt x="42" y="42"/>
                      <a:pt x="42" y="41"/>
                      <a:pt x="42" y="41"/>
                    </a:cubicBezTo>
                    <a:cubicBezTo>
                      <a:pt x="45" y="38"/>
                      <a:pt x="48" y="35"/>
                      <a:pt x="51" y="31"/>
                    </a:cubicBezTo>
                    <a:cubicBezTo>
                      <a:pt x="50" y="30"/>
                      <a:pt x="49" y="29"/>
                      <a:pt x="48" y="28"/>
                    </a:cubicBezTo>
                    <a:cubicBezTo>
                      <a:pt x="45" y="31"/>
                      <a:pt x="42" y="34"/>
                      <a:pt x="39" y="37"/>
                    </a:cubicBezTo>
                    <a:cubicBezTo>
                      <a:pt x="38" y="37"/>
                      <a:pt x="38" y="37"/>
                      <a:pt x="37" y="37"/>
                    </a:cubicBezTo>
                    <a:close/>
                    <a:moveTo>
                      <a:pt x="67" y="0"/>
                    </a:moveTo>
                    <a:cubicBezTo>
                      <a:pt x="63" y="3"/>
                      <a:pt x="63" y="3"/>
                      <a:pt x="63" y="3"/>
                    </a:cubicBezTo>
                    <a:cubicBezTo>
                      <a:pt x="57" y="0"/>
                      <a:pt x="50" y="1"/>
                      <a:pt x="45" y="7"/>
                    </a:cubicBezTo>
                    <a:cubicBezTo>
                      <a:pt x="45" y="7"/>
                      <a:pt x="45" y="7"/>
                      <a:pt x="45" y="7"/>
                    </a:cubicBezTo>
                    <a:cubicBezTo>
                      <a:pt x="68" y="27"/>
                      <a:pt x="68" y="27"/>
                      <a:pt x="68" y="27"/>
                    </a:cubicBezTo>
                    <a:cubicBezTo>
                      <a:pt x="68" y="27"/>
                      <a:pt x="68" y="27"/>
                      <a:pt x="68" y="26"/>
                    </a:cubicBezTo>
                    <a:cubicBezTo>
                      <a:pt x="73" y="21"/>
                      <a:pt x="73" y="12"/>
                      <a:pt x="68" y="7"/>
                    </a:cubicBezTo>
                    <a:cubicBezTo>
                      <a:pt x="70" y="2"/>
                      <a:pt x="70" y="2"/>
                      <a:pt x="70" y="2"/>
                    </a:cubicBezTo>
                    <a:cubicBezTo>
                      <a:pt x="67" y="0"/>
                      <a:pt x="67" y="0"/>
                      <a:pt x="67" y="0"/>
                    </a:cubicBezTo>
                    <a:close/>
                    <a:moveTo>
                      <a:pt x="5" y="2"/>
                    </a:moveTo>
                    <a:cubicBezTo>
                      <a:pt x="6" y="6"/>
                      <a:pt x="6" y="6"/>
                      <a:pt x="6" y="6"/>
                    </a:cubicBezTo>
                    <a:cubicBezTo>
                      <a:pt x="1" y="11"/>
                      <a:pt x="0" y="19"/>
                      <a:pt x="4" y="25"/>
                    </a:cubicBezTo>
                    <a:cubicBezTo>
                      <a:pt x="4" y="25"/>
                      <a:pt x="4" y="25"/>
                      <a:pt x="4" y="25"/>
                    </a:cubicBezTo>
                    <a:cubicBezTo>
                      <a:pt x="29" y="8"/>
                      <a:pt x="29" y="8"/>
                      <a:pt x="29" y="8"/>
                    </a:cubicBezTo>
                    <a:cubicBezTo>
                      <a:pt x="29" y="8"/>
                      <a:pt x="29" y="8"/>
                      <a:pt x="29" y="8"/>
                    </a:cubicBezTo>
                    <a:cubicBezTo>
                      <a:pt x="25" y="2"/>
                      <a:pt x="17" y="0"/>
                      <a:pt x="11" y="3"/>
                    </a:cubicBezTo>
                    <a:cubicBezTo>
                      <a:pt x="7" y="0"/>
                      <a:pt x="7" y="0"/>
                      <a:pt x="7" y="0"/>
                    </a:cubicBezTo>
                    <a:cubicBezTo>
                      <a:pt x="5" y="2"/>
                      <a:pt x="5" y="2"/>
                      <a:pt x="5" y="2"/>
                    </a:cubicBezTo>
                    <a:close/>
                    <a:moveTo>
                      <a:pt x="51" y="23"/>
                    </a:moveTo>
                    <a:cubicBezTo>
                      <a:pt x="46" y="19"/>
                      <a:pt x="40" y="17"/>
                      <a:pt x="33" y="18"/>
                    </a:cubicBezTo>
                    <a:cubicBezTo>
                      <a:pt x="27" y="19"/>
                      <a:pt x="21" y="22"/>
                      <a:pt x="17" y="27"/>
                    </a:cubicBezTo>
                    <a:cubicBezTo>
                      <a:pt x="14" y="32"/>
                      <a:pt x="12" y="38"/>
                      <a:pt x="12" y="44"/>
                    </a:cubicBezTo>
                    <a:cubicBezTo>
                      <a:pt x="12" y="44"/>
                      <a:pt x="12" y="44"/>
                      <a:pt x="12" y="44"/>
                    </a:cubicBezTo>
                    <a:cubicBezTo>
                      <a:pt x="13" y="51"/>
                      <a:pt x="16" y="57"/>
                      <a:pt x="21" y="60"/>
                    </a:cubicBezTo>
                    <a:cubicBezTo>
                      <a:pt x="26" y="64"/>
                      <a:pt x="32" y="66"/>
                      <a:pt x="39" y="65"/>
                    </a:cubicBezTo>
                    <a:cubicBezTo>
                      <a:pt x="39" y="65"/>
                      <a:pt x="39" y="65"/>
                      <a:pt x="39" y="65"/>
                    </a:cubicBezTo>
                    <a:cubicBezTo>
                      <a:pt x="45" y="65"/>
                      <a:pt x="51" y="61"/>
                      <a:pt x="55" y="57"/>
                    </a:cubicBezTo>
                    <a:cubicBezTo>
                      <a:pt x="58" y="52"/>
                      <a:pt x="60" y="46"/>
                      <a:pt x="60" y="39"/>
                    </a:cubicBezTo>
                    <a:cubicBezTo>
                      <a:pt x="59" y="33"/>
                      <a:pt x="56" y="27"/>
                      <a:pt x="51" y="23"/>
                    </a:cubicBezTo>
                    <a:close/>
                  </a:path>
                </a:pathLst>
              </a:custGeom>
              <a:gradFill>
                <a:gsLst>
                  <a:gs pos="0">
                    <a:srgbClr val="2C344B"/>
                  </a:gs>
                  <a:gs pos="100000">
                    <a:srgbClr val="21273E"/>
                  </a:gs>
                </a:gsLst>
                <a:lin ang="0" scaled="0"/>
              </a:gradFill>
              <a:ln>
                <a:noFill/>
              </a:ln>
            </p:spPr>
            <p:txBody>
              <a:bodyPr anchor="t" anchorCtr="0" bIns="60896" compatLnSpc="1" lIns="121791" numCol="1" rIns="121791" tIns="60896" vert="horz" wrap="square"/>
              <a:lstStyle/>
              <a:p>
                <a:pPr defTabSz="1217264"/>
                <a:endParaRPr altLang="en-US" lang="zh-CN" sz="1351">
                  <a:solidFill>
                    <a:prstClr val="black"/>
                  </a:solidFill>
                  <a:latin charset="-122" panose="02010601030101010101" pitchFamily="2" typeface="方正黑体简体"/>
                  <a:ea charset="-122" panose="02010601030101010101" pitchFamily="2" typeface="方正黑体简体"/>
                </a:endParaRPr>
              </a:p>
            </p:txBody>
          </p:sp>
          <p:sp>
            <p:nvSpPr>
              <p:cNvPr id="42" name="Freeform 292"/>
              <p:cNvSpPr>
                <a:spLocks noEditPoints="1"/>
              </p:cNvSpPr>
              <p:nvPr/>
            </p:nvSpPr>
            <p:spPr bwMode="auto">
              <a:xfrm>
                <a:off x="3378268" y="2773294"/>
                <a:ext cx="411539" cy="398447"/>
              </a:xfrm>
              <a:custGeom>
                <a:gdLst>
                  <a:gd fmla="*/ 44 w 93" name="T0"/>
                  <a:gd fmla="*/ 0 h 90" name="T1"/>
                  <a:gd fmla="*/ 83 w 93" name="T2"/>
                  <a:gd fmla="*/ 0 h 90" name="T3"/>
                  <a:gd fmla="*/ 90 w 93" name="T4"/>
                  <a:gd fmla="*/ 3 h 90" name="T5"/>
                  <a:gd fmla="*/ 93 w 93" name="T6"/>
                  <a:gd fmla="*/ 11 h 90" name="T7"/>
                  <a:gd fmla="*/ 93 w 93" name="T8"/>
                  <a:gd fmla="*/ 33 h 90" name="T9"/>
                  <a:gd fmla="*/ 90 w 93" name="T10"/>
                  <a:gd fmla="*/ 40 h 90" name="T11"/>
                  <a:gd fmla="*/ 83 w 93" name="T12"/>
                  <a:gd fmla="*/ 43 h 90" name="T13"/>
                  <a:gd fmla="*/ 61 w 93" name="T14"/>
                  <a:gd fmla="*/ 43 h 90" name="T15"/>
                  <a:gd fmla="*/ 50 w 93" name="T16"/>
                  <a:gd fmla="*/ 53 h 90" name="T17"/>
                  <a:gd fmla="*/ 49 w 93" name="T18"/>
                  <a:gd fmla="*/ 52 h 90" name="T19"/>
                  <a:gd fmla="*/ 46 w 93" name="T20"/>
                  <a:gd fmla="*/ 50 h 90" name="T21"/>
                  <a:gd fmla="*/ 48 w 93" name="T22"/>
                  <a:gd fmla="*/ 43 h 90" name="T23"/>
                  <a:gd fmla="*/ 47 w 93" name="T24"/>
                  <a:gd fmla="*/ 43 h 90" name="T25"/>
                  <a:gd fmla="*/ 48 w 93" name="T26"/>
                  <a:gd fmla="*/ 39 h 90" name="T27"/>
                  <a:gd fmla="*/ 51 w 93" name="T28"/>
                  <a:gd fmla="*/ 39 h 90" name="T29"/>
                  <a:gd fmla="*/ 54 w 93" name="T30"/>
                  <a:gd fmla="*/ 39 h 90" name="T31"/>
                  <a:gd fmla="*/ 53 w 93" name="T32"/>
                  <a:gd fmla="*/ 41 h 90" name="T33"/>
                  <a:gd fmla="*/ 52 w 93" name="T34"/>
                  <a:gd fmla="*/ 44 h 90" name="T35"/>
                  <a:gd fmla="*/ 58 w 93" name="T36"/>
                  <a:gd fmla="*/ 39 h 90" name="T37"/>
                  <a:gd fmla="*/ 59 w 93" name="T38"/>
                  <a:gd fmla="*/ 39 h 90" name="T39"/>
                  <a:gd fmla="*/ 60 w 93" name="T40"/>
                  <a:gd fmla="*/ 39 h 90" name="T41"/>
                  <a:gd fmla="*/ 83 w 93" name="T42"/>
                  <a:gd fmla="*/ 39 h 90" name="T43"/>
                  <a:gd fmla="*/ 87 w 93" name="T44"/>
                  <a:gd fmla="*/ 37 h 90" name="T45"/>
                  <a:gd fmla="*/ 89 w 93" name="T46"/>
                  <a:gd fmla="*/ 33 h 90" name="T47"/>
                  <a:gd fmla="*/ 89 w 93" name="T48"/>
                  <a:gd fmla="*/ 11 h 90" name="T49"/>
                  <a:gd fmla="*/ 87 w 93" name="T50"/>
                  <a:gd fmla="*/ 7 h 90" name="T51"/>
                  <a:gd fmla="*/ 83 w 93" name="T52"/>
                  <a:gd fmla="*/ 5 h 90" name="T53"/>
                  <a:gd fmla="*/ 44 w 93" name="T54"/>
                  <a:gd fmla="*/ 5 h 90" name="T55"/>
                  <a:gd fmla="*/ 39 w 93" name="T56"/>
                  <a:gd fmla="*/ 7 h 90" name="T57"/>
                  <a:gd fmla="*/ 38 w 93" name="T58"/>
                  <a:gd fmla="*/ 11 h 90" name="T59"/>
                  <a:gd fmla="*/ 38 w 93" name="T60"/>
                  <a:gd fmla="*/ 14 h 90" name="T61"/>
                  <a:gd fmla="*/ 33 w 93" name="T62"/>
                  <a:gd fmla="*/ 12 h 90" name="T63"/>
                  <a:gd fmla="*/ 33 w 93" name="T64"/>
                  <a:gd fmla="*/ 11 h 90" name="T65"/>
                  <a:gd fmla="*/ 36 w 93" name="T66"/>
                  <a:gd fmla="*/ 3 h 90" name="T67"/>
                  <a:gd fmla="*/ 44 w 93" name="T68"/>
                  <a:gd fmla="*/ 0 h 90" name="T69"/>
                  <a:gd fmla="*/ 75 w 93" name="T70"/>
                  <a:gd fmla="*/ 18 h 90" name="T71"/>
                  <a:gd fmla="*/ 71 w 93" name="T72"/>
                  <a:gd fmla="*/ 22 h 90" name="T73"/>
                  <a:gd fmla="*/ 75 w 93" name="T74"/>
                  <a:gd fmla="*/ 25 h 90" name="T75"/>
                  <a:gd fmla="*/ 79 w 93" name="T76"/>
                  <a:gd fmla="*/ 22 h 90" name="T77"/>
                  <a:gd fmla="*/ 75 w 93" name="T78"/>
                  <a:gd fmla="*/ 18 h 90" name="T79"/>
                  <a:gd fmla="*/ 63 w 93" name="T80"/>
                  <a:gd fmla="*/ 18 h 90" name="T81"/>
                  <a:gd fmla="*/ 59 w 93" name="T82"/>
                  <a:gd fmla="*/ 22 h 90" name="T83"/>
                  <a:gd fmla="*/ 63 w 93" name="T84"/>
                  <a:gd fmla="*/ 25 h 90" name="T85"/>
                  <a:gd fmla="*/ 67 w 93" name="T86"/>
                  <a:gd fmla="*/ 22 h 90" name="T87"/>
                  <a:gd fmla="*/ 63 w 93" name="T88"/>
                  <a:gd fmla="*/ 18 h 90" name="T89"/>
                  <a:gd fmla="*/ 51 w 93" name="T90"/>
                  <a:gd fmla="*/ 18 h 90" name="T91"/>
                  <a:gd fmla="*/ 48 w 93" name="T92"/>
                  <a:gd fmla="*/ 22 h 90" name="T93"/>
                  <a:gd fmla="*/ 51 w 93" name="T94"/>
                  <a:gd fmla="*/ 25 h 90" name="T95"/>
                  <a:gd fmla="*/ 55 w 93" name="T96"/>
                  <a:gd fmla="*/ 22 h 90" name="T97"/>
                  <a:gd fmla="*/ 51 w 93" name="T98"/>
                  <a:gd fmla="*/ 18 h 90" name="T99"/>
                  <a:gd fmla="*/ 27 w 93" name="T100"/>
                  <a:gd fmla="*/ 18 h 90" name="T101"/>
                  <a:gd fmla="*/ 12 w 93" name="T102"/>
                  <a:gd fmla="*/ 33 h 90" name="T103"/>
                  <a:gd fmla="*/ 27 w 93" name="T104"/>
                  <a:gd fmla="*/ 48 h 90" name="T105"/>
                  <a:gd fmla="*/ 43 w 93" name="T106"/>
                  <a:gd fmla="*/ 33 h 90" name="T107"/>
                  <a:gd fmla="*/ 27 w 93" name="T108"/>
                  <a:gd fmla="*/ 18 h 90" name="T109"/>
                  <a:gd fmla="*/ 55 w 93" name="T110"/>
                  <a:gd fmla="*/ 82 h 90" name="T111"/>
                  <a:gd fmla="*/ 38 w 93" name="T112"/>
                  <a:gd fmla="*/ 53 h 90" name="T113"/>
                  <a:gd fmla="*/ 28 w 93" name="T114"/>
                  <a:gd fmla="*/ 69 h 90" name="T115"/>
                  <a:gd fmla="*/ 18 w 93" name="T116"/>
                  <a:gd fmla="*/ 53 h 90" name="T117"/>
                  <a:gd fmla="*/ 0 w 93" name="T118"/>
                  <a:gd fmla="*/ 82 h 90" name="T119"/>
                  <a:gd fmla="*/ 55 w 93" name="T120"/>
                  <a:gd fmla="*/ 82 h 9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0" w="93">
                    <a:moveTo>
                      <a:pt x="44" y="0"/>
                    </a:moveTo>
                    <a:cubicBezTo>
                      <a:pt x="83" y="0"/>
                      <a:pt x="83" y="0"/>
                      <a:pt x="83" y="0"/>
                    </a:cubicBezTo>
                    <a:cubicBezTo>
                      <a:pt x="86" y="0"/>
                      <a:pt x="88" y="1"/>
                      <a:pt x="90" y="3"/>
                    </a:cubicBezTo>
                    <a:cubicBezTo>
                      <a:pt x="92" y="5"/>
                      <a:pt x="93" y="8"/>
                      <a:pt x="93" y="11"/>
                    </a:cubicBezTo>
                    <a:cubicBezTo>
                      <a:pt x="93" y="33"/>
                      <a:pt x="93" y="33"/>
                      <a:pt x="93" y="33"/>
                    </a:cubicBezTo>
                    <a:cubicBezTo>
                      <a:pt x="93" y="36"/>
                      <a:pt x="92" y="38"/>
                      <a:pt x="90" y="40"/>
                    </a:cubicBezTo>
                    <a:cubicBezTo>
                      <a:pt x="88" y="42"/>
                      <a:pt x="86" y="43"/>
                      <a:pt x="83" y="43"/>
                    </a:cubicBezTo>
                    <a:cubicBezTo>
                      <a:pt x="61" y="43"/>
                      <a:pt x="61" y="43"/>
                      <a:pt x="61" y="43"/>
                    </a:cubicBezTo>
                    <a:cubicBezTo>
                      <a:pt x="50" y="53"/>
                      <a:pt x="50" y="53"/>
                      <a:pt x="50" y="53"/>
                    </a:cubicBezTo>
                    <a:cubicBezTo>
                      <a:pt x="49" y="52"/>
                      <a:pt x="49" y="52"/>
                      <a:pt x="49" y="52"/>
                    </a:cubicBezTo>
                    <a:cubicBezTo>
                      <a:pt x="48" y="52"/>
                      <a:pt x="47" y="51"/>
                      <a:pt x="46" y="50"/>
                    </a:cubicBezTo>
                    <a:cubicBezTo>
                      <a:pt x="48" y="43"/>
                      <a:pt x="48" y="43"/>
                      <a:pt x="48" y="43"/>
                    </a:cubicBezTo>
                    <a:cubicBezTo>
                      <a:pt x="47" y="43"/>
                      <a:pt x="47" y="43"/>
                      <a:pt x="47" y="43"/>
                    </a:cubicBezTo>
                    <a:cubicBezTo>
                      <a:pt x="47" y="42"/>
                      <a:pt x="48" y="40"/>
                      <a:pt x="48" y="39"/>
                    </a:cubicBezTo>
                    <a:cubicBezTo>
                      <a:pt x="51" y="39"/>
                      <a:pt x="51" y="39"/>
                      <a:pt x="51" y="39"/>
                    </a:cubicBezTo>
                    <a:cubicBezTo>
                      <a:pt x="54" y="39"/>
                      <a:pt x="54" y="39"/>
                      <a:pt x="54" y="39"/>
                    </a:cubicBezTo>
                    <a:cubicBezTo>
                      <a:pt x="53" y="41"/>
                      <a:pt x="53" y="41"/>
                      <a:pt x="53" y="41"/>
                    </a:cubicBezTo>
                    <a:cubicBezTo>
                      <a:pt x="52" y="44"/>
                      <a:pt x="52" y="44"/>
                      <a:pt x="52" y="44"/>
                    </a:cubicBezTo>
                    <a:cubicBezTo>
                      <a:pt x="58" y="39"/>
                      <a:pt x="58" y="39"/>
                      <a:pt x="58" y="39"/>
                    </a:cubicBezTo>
                    <a:cubicBezTo>
                      <a:pt x="59" y="39"/>
                      <a:pt x="59" y="39"/>
                      <a:pt x="59" y="39"/>
                    </a:cubicBezTo>
                    <a:cubicBezTo>
                      <a:pt x="60" y="39"/>
                      <a:pt x="60" y="39"/>
                      <a:pt x="60" y="39"/>
                    </a:cubicBezTo>
                    <a:cubicBezTo>
                      <a:pt x="83" y="39"/>
                      <a:pt x="83" y="39"/>
                      <a:pt x="83" y="39"/>
                    </a:cubicBezTo>
                    <a:cubicBezTo>
                      <a:pt x="84" y="39"/>
                      <a:pt x="86" y="38"/>
                      <a:pt x="87" y="37"/>
                    </a:cubicBezTo>
                    <a:cubicBezTo>
                      <a:pt x="88" y="36"/>
                      <a:pt x="89" y="34"/>
                      <a:pt x="89" y="33"/>
                    </a:cubicBezTo>
                    <a:cubicBezTo>
                      <a:pt x="89" y="11"/>
                      <a:pt x="89" y="11"/>
                      <a:pt x="89" y="11"/>
                    </a:cubicBezTo>
                    <a:cubicBezTo>
                      <a:pt x="89" y="9"/>
                      <a:pt x="88" y="8"/>
                      <a:pt x="87" y="7"/>
                    </a:cubicBezTo>
                    <a:cubicBezTo>
                      <a:pt x="86" y="6"/>
                      <a:pt x="84" y="5"/>
                      <a:pt x="83" y="5"/>
                    </a:cubicBezTo>
                    <a:cubicBezTo>
                      <a:pt x="44" y="5"/>
                      <a:pt x="44" y="5"/>
                      <a:pt x="44" y="5"/>
                    </a:cubicBezTo>
                    <a:cubicBezTo>
                      <a:pt x="42" y="5"/>
                      <a:pt x="40" y="6"/>
                      <a:pt x="39" y="7"/>
                    </a:cubicBezTo>
                    <a:cubicBezTo>
                      <a:pt x="38" y="8"/>
                      <a:pt x="38" y="9"/>
                      <a:pt x="38" y="11"/>
                    </a:cubicBezTo>
                    <a:cubicBezTo>
                      <a:pt x="38" y="14"/>
                      <a:pt x="38" y="14"/>
                      <a:pt x="38" y="14"/>
                    </a:cubicBezTo>
                    <a:cubicBezTo>
                      <a:pt x="36" y="13"/>
                      <a:pt x="35" y="12"/>
                      <a:pt x="33" y="12"/>
                    </a:cubicBezTo>
                    <a:cubicBezTo>
                      <a:pt x="33" y="11"/>
                      <a:pt x="33" y="11"/>
                      <a:pt x="33" y="11"/>
                    </a:cubicBezTo>
                    <a:cubicBezTo>
                      <a:pt x="33" y="8"/>
                      <a:pt x="34" y="5"/>
                      <a:pt x="36" y="3"/>
                    </a:cubicBezTo>
                    <a:cubicBezTo>
                      <a:pt x="38" y="1"/>
                      <a:pt x="41" y="0"/>
                      <a:pt x="44" y="0"/>
                    </a:cubicBezTo>
                    <a:close/>
                    <a:moveTo>
                      <a:pt x="75" y="18"/>
                    </a:moveTo>
                    <a:cubicBezTo>
                      <a:pt x="73" y="18"/>
                      <a:pt x="71" y="19"/>
                      <a:pt x="71" y="22"/>
                    </a:cubicBezTo>
                    <a:cubicBezTo>
                      <a:pt x="71" y="24"/>
                      <a:pt x="73" y="25"/>
                      <a:pt x="75" y="25"/>
                    </a:cubicBezTo>
                    <a:cubicBezTo>
                      <a:pt x="77" y="25"/>
                      <a:pt x="79" y="24"/>
                      <a:pt x="79" y="22"/>
                    </a:cubicBezTo>
                    <a:cubicBezTo>
                      <a:pt x="79" y="19"/>
                      <a:pt x="77" y="18"/>
                      <a:pt x="75" y="18"/>
                    </a:cubicBezTo>
                    <a:close/>
                    <a:moveTo>
                      <a:pt x="63" y="18"/>
                    </a:moveTo>
                    <a:cubicBezTo>
                      <a:pt x="61" y="18"/>
                      <a:pt x="59" y="19"/>
                      <a:pt x="59" y="22"/>
                    </a:cubicBezTo>
                    <a:cubicBezTo>
                      <a:pt x="59" y="24"/>
                      <a:pt x="61" y="25"/>
                      <a:pt x="63" y="25"/>
                    </a:cubicBezTo>
                    <a:cubicBezTo>
                      <a:pt x="65" y="25"/>
                      <a:pt x="67" y="24"/>
                      <a:pt x="67" y="22"/>
                    </a:cubicBezTo>
                    <a:cubicBezTo>
                      <a:pt x="67" y="19"/>
                      <a:pt x="65" y="18"/>
                      <a:pt x="63" y="18"/>
                    </a:cubicBezTo>
                    <a:close/>
                    <a:moveTo>
                      <a:pt x="51" y="18"/>
                    </a:moveTo>
                    <a:cubicBezTo>
                      <a:pt x="49" y="18"/>
                      <a:pt x="48" y="19"/>
                      <a:pt x="48" y="22"/>
                    </a:cubicBezTo>
                    <a:cubicBezTo>
                      <a:pt x="48" y="24"/>
                      <a:pt x="49" y="25"/>
                      <a:pt x="51" y="25"/>
                    </a:cubicBezTo>
                    <a:cubicBezTo>
                      <a:pt x="54" y="25"/>
                      <a:pt x="55" y="24"/>
                      <a:pt x="55" y="22"/>
                    </a:cubicBezTo>
                    <a:cubicBezTo>
                      <a:pt x="55" y="19"/>
                      <a:pt x="54" y="18"/>
                      <a:pt x="51" y="18"/>
                    </a:cubicBezTo>
                    <a:close/>
                    <a:moveTo>
                      <a:pt x="27" y="18"/>
                    </a:moveTo>
                    <a:cubicBezTo>
                      <a:pt x="19" y="18"/>
                      <a:pt x="12" y="24"/>
                      <a:pt x="12" y="33"/>
                    </a:cubicBezTo>
                    <a:cubicBezTo>
                      <a:pt x="12" y="42"/>
                      <a:pt x="19" y="48"/>
                      <a:pt x="27" y="48"/>
                    </a:cubicBezTo>
                    <a:cubicBezTo>
                      <a:pt x="36" y="48"/>
                      <a:pt x="43" y="42"/>
                      <a:pt x="43" y="33"/>
                    </a:cubicBezTo>
                    <a:cubicBezTo>
                      <a:pt x="43" y="24"/>
                      <a:pt x="36" y="18"/>
                      <a:pt x="27" y="18"/>
                    </a:cubicBezTo>
                    <a:close/>
                    <a:moveTo>
                      <a:pt x="55" y="82"/>
                    </a:moveTo>
                    <a:cubicBezTo>
                      <a:pt x="55" y="67"/>
                      <a:pt x="47" y="57"/>
                      <a:pt x="38" y="53"/>
                    </a:cubicBezTo>
                    <a:cubicBezTo>
                      <a:pt x="28" y="69"/>
                      <a:pt x="28" y="69"/>
                      <a:pt x="28" y="69"/>
                    </a:cubicBezTo>
                    <a:cubicBezTo>
                      <a:pt x="18" y="53"/>
                      <a:pt x="18" y="53"/>
                      <a:pt x="18" y="53"/>
                    </a:cubicBezTo>
                    <a:cubicBezTo>
                      <a:pt x="8" y="57"/>
                      <a:pt x="0" y="66"/>
                      <a:pt x="0" y="82"/>
                    </a:cubicBezTo>
                    <a:cubicBezTo>
                      <a:pt x="20" y="90"/>
                      <a:pt x="38" y="89"/>
                      <a:pt x="55" y="82"/>
                    </a:cubicBezTo>
                    <a:close/>
                  </a:path>
                </a:pathLst>
              </a:custGeom>
              <a:gradFill>
                <a:gsLst>
                  <a:gs pos="0">
                    <a:srgbClr val="2C344B"/>
                  </a:gs>
                  <a:gs pos="100000">
                    <a:srgbClr val="21273E"/>
                  </a:gs>
                </a:gsLst>
                <a:lin ang="0" scaled="0"/>
              </a:gradFill>
              <a:ln>
                <a:noFill/>
              </a:ln>
            </p:spPr>
            <p:txBody>
              <a:bodyPr anchor="t" anchorCtr="0" bIns="60896" compatLnSpc="1" lIns="121791" numCol="1" rIns="121791" tIns="60896" vert="horz" wrap="square"/>
              <a:lstStyle/>
              <a:p>
                <a:pPr defTabSz="1217264"/>
                <a:endParaRPr altLang="en-US" lang="zh-CN" sz="1351">
                  <a:solidFill>
                    <a:prstClr val="black"/>
                  </a:solidFill>
                  <a:latin charset="-122" panose="02010601030101010101" pitchFamily="2" typeface="方正黑体简体"/>
                  <a:ea charset="-122" panose="02010601030101010101" pitchFamily="2" typeface="方正黑体简体"/>
                </a:endParaRPr>
              </a:p>
            </p:txBody>
          </p:sp>
        </p:grpSp>
      </p:grpSp>
      <p:sp>
        <p:nvSpPr>
          <p:cNvPr id="44" name="TextBox 43"/>
          <p:cNvSpPr txBox="1"/>
          <p:nvPr/>
        </p:nvSpPr>
        <p:spPr>
          <a:xfrm>
            <a:off x="14146657" y="8510123"/>
            <a:ext cx="757932" cy="327684"/>
          </a:xfrm>
          <a:prstGeom prst="rect">
            <a:avLst/>
          </a:prstGeom>
          <a:noFill/>
        </p:spPr>
        <p:txBody>
          <a:bodyPr bIns="60896" lIns="121791" rIns="121791" rtlCol="0" tIns="60896" wrap="none">
            <a:spAutoFit/>
          </a:bodyPr>
          <a:lstStyle/>
          <a:p>
            <a:pPr defTabSz="1217264"/>
            <a:r>
              <a:rPr altLang="en-US" lang="zh-CN" sz="1351">
                <a:solidFill>
                  <a:prstClr val="black"/>
                </a:solidFill>
                <a:latin charset="-122" panose="020b0503020204020204" pitchFamily="34" typeface="微软雅黑"/>
                <a:ea charset="-122" panose="020b0503020204020204" pitchFamily="34" typeface="微软雅黑"/>
              </a:rPr>
              <a:t>延时符</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0" name="Rectangle 89"/>
          <p:cNvSpPr/>
          <p:nvPr/>
        </p:nvSpPr>
        <p:spPr>
          <a:xfrm>
            <a:off x="516825" y="2101590"/>
            <a:ext cx="2751063" cy="222504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1" name="Rectangle 89"/>
          <p:cNvSpPr/>
          <p:nvPr/>
        </p:nvSpPr>
        <p:spPr>
          <a:xfrm>
            <a:off x="1256286" y="3630931"/>
            <a:ext cx="2751063" cy="222504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9" name="Rectangle 89"/>
          <p:cNvSpPr/>
          <p:nvPr/>
        </p:nvSpPr>
        <p:spPr>
          <a:xfrm>
            <a:off x="4825286" y="5208558"/>
            <a:ext cx="2751063" cy="2225040"/>
          </a:xfrm>
          <a:prstGeom prst="rect">
            <a:avLst/>
          </a:prstGeom>
        </p:spPr>
        <p:txBody>
          <a:bodyPr wrap="square">
            <a:spAutoFit/>
          </a:bodyPr>
          <a:lstStyle/>
          <a:p>
            <a:pPr algn="ct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ct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0" name="Rectangle 89"/>
          <p:cNvSpPr/>
          <p:nvPr/>
        </p:nvSpPr>
        <p:spPr>
          <a:xfrm>
            <a:off x="8232208" y="3630931"/>
            <a:ext cx="2751063"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1" name="Rectangle 89"/>
          <p:cNvSpPr/>
          <p:nvPr/>
        </p:nvSpPr>
        <p:spPr>
          <a:xfrm>
            <a:off x="8948180" y="2101590"/>
            <a:ext cx="2751063"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grpSp>
        <p:nvGrpSpPr>
          <p:cNvPr id="29" name="组合 28"/>
          <p:cNvGrpSpPr/>
          <p:nvPr/>
        </p:nvGrpSpPr>
        <p:grpSpPr>
          <a:xfrm>
            <a:off x="1097509" y="429276"/>
            <a:ext cx="3615975" cy="632543"/>
            <a:chOff x="349800" y="307048"/>
            <a:chExt cx="2711981" cy="474407"/>
          </a:xfrm>
        </p:grpSpPr>
        <p:sp>
          <p:nvSpPr>
            <p:cNvPr id="32"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投资回报</a:t>
              </a:r>
            </a:p>
          </p:txBody>
        </p:sp>
        <p:sp>
          <p:nvSpPr>
            <p:cNvPr id="33"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348421853"/>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44"/>
                                        </p:tgtEl>
                                        <p:attrNameLst>
                                          <p:attrName>style.visibility</p:attrName>
                                        </p:attrNameLst>
                                      </p:cBhvr>
                                      <p:to>
                                        <p:strVal val="visible"/>
                                      </p:to>
                                    </p:set>
                                    <p:animEffect filter="fade" transition="in">
                                      <p:cBhvr>
                                        <p:cTn dur="1000" id="13"/>
                                        <p:tgtEl>
                                          <p:spTgt spid="44"/>
                                        </p:tgtEl>
                                      </p:cBhvr>
                                    </p:animEffect>
                                  </p:childTnLst>
                                </p:cTn>
                              </p:par>
                              <p:par>
                                <p:cTn fill="hold" grpId="0" id="14" nodeType="withEffect" presetClass="entr" presetID="22" presetSubtype="2">
                                  <p:stCondLst>
                                    <p:cond delay="3000"/>
                                  </p:stCondLst>
                                  <p:childTnLst>
                                    <p:set>
                                      <p:cBhvr>
                                        <p:cTn dur="1" fill="hold" id="15">
                                          <p:stCondLst>
                                            <p:cond delay="0"/>
                                          </p:stCondLst>
                                        </p:cTn>
                                        <p:tgtEl>
                                          <p:spTgt spid="30"/>
                                        </p:tgtEl>
                                        <p:attrNameLst>
                                          <p:attrName>style.visibility</p:attrName>
                                        </p:attrNameLst>
                                      </p:cBhvr>
                                      <p:to>
                                        <p:strVal val="visible"/>
                                      </p:to>
                                    </p:set>
                                    <p:animEffect filter="wipe(right)" transition="in">
                                      <p:cBhvr>
                                        <p:cTn dur="1000" id="16"/>
                                        <p:tgtEl>
                                          <p:spTgt spid="30"/>
                                        </p:tgtEl>
                                      </p:cBhvr>
                                    </p:animEffect>
                                  </p:childTnLst>
                                </p:cTn>
                              </p:par>
                              <p:par>
                                <p:cTn fill="hold" grpId="0" id="17" nodeType="withEffect" presetClass="entr" presetID="22" presetSubtype="2">
                                  <p:stCondLst>
                                    <p:cond delay="3000"/>
                                  </p:stCondLst>
                                  <p:childTnLst>
                                    <p:set>
                                      <p:cBhvr>
                                        <p:cTn dur="1" fill="hold" id="18">
                                          <p:stCondLst>
                                            <p:cond delay="0"/>
                                          </p:stCondLst>
                                        </p:cTn>
                                        <p:tgtEl>
                                          <p:spTgt spid="31"/>
                                        </p:tgtEl>
                                        <p:attrNameLst>
                                          <p:attrName>style.visibility</p:attrName>
                                        </p:attrNameLst>
                                      </p:cBhvr>
                                      <p:to>
                                        <p:strVal val="visible"/>
                                      </p:to>
                                    </p:set>
                                    <p:animEffect filter="wipe(right)" transition="in">
                                      <p:cBhvr>
                                        <p:cTn dur="1000" id="19"/>
                                        <p:tgtEl>
                                          <p:spTgt spid="31"/>
                                        </p:tgtEl>
                                      </p:cBhvr>
                                    </p:animEffect>
                                  </p:childTnLst>
                                </p:cTn>
                              </p:par>
                              <p:par>
                                <p:cTn fill="hold" grpId="0" id="20" nodeType="withEffect" presetClass="entr" presetID="22" presetSubtype="2">
                                  <p:stCondLst>
                                    <p:cond delay="3000"/>
                                  </p:stCondLst>
                                  <p:childTnLst>
                                    <p:set>
                                      <p:cBhvr>
                                        <p:cTn dur="1" fill="hold" id="21">
                                          <p:stCondLst>
                                            <p:cond delay="0"/>
                                          </p:stCondLst>
                                        </p:cTn>
                                        <p:tgtEl>
                                          <p:spTgt spid="49"/>
                                        </p:tgtEl>
                                        <p:attrNameLst>
                                          <p:attrName>style.visibility</p:attrName>
                                        </p:attrNameLst>
                                      </p:cBhvr>
                                      <p:to>
                                        <p:strVal val="visible"/>
                                      </p:to>
                                    </p:set>
                                    <p:animEffect filter="wipe(right)" transition="in">
                                      <p:cBhvr>
                                        <p:cTn dur="1000" id="22"/>
                                        <p:tgtEl>
                                          <p:spTgt spid="49"/>
                                        </p:tgtEl>
                                      </p:cBhvr>
                                    </p:animEffect>
                                  </p:childTnLst>
                                </p:cTn>
                              </p:par>
                              <p:par>
                                <p:cTn fill="hold" grpId="0" id="23" nodeType="withEffect" presetClass="entr" presetID="22" presetSubtype="2">
                                  <p:stCondLst>
                                    <p:cond delay="3000"/>
                                  </p:stCondLst>
                                  <p:childTnLst>
                                    <p:set>
                                      <p:cBhvr>
                                        <p:cTn dur="1" fill="hold" id="24">
                                          <p:stCondLst>
                                            <p:cond delay="0"/>
                                          </p:stCondLst>
                                        </p:cTn>
                                        <p:tgtEl>
                                          <p:spTgt spid="50"/>
                                        </p:tgtEl>
                                        <p:attrNameLst>
                                          <p:attrName>style.visibility</p:attrName>
                                        </p:attrNameLst>
                                      </p:cBhvr>
                                      <p:to>
                                        <p:strVal val="visible"/>
                                      </p:to>
                                    </p:set>
                                    <p:animEffect filter="wipe(right)" transition="in">
                                      <p:cBhvr>
                                        <p:cTn dur="1000" id="25"/>
                                        <p:tgtEl>
                                          <p:spTgt spid="50"/>
                                        </p:tgtEl>
                                      </p:cBhvr>
                                    </p:animEffect>
                                  </p:childTnLst>
                                </p:cTn>
                              </p:par>
                              <p:par>
                                <p:cTn fill="hold" grpId="0" id="26" nodeType="withEffect" presetClass="entr" presetID="22" presetSubtype="2">
                                  <p:stCondLst>
                                    <p:cond delay="3000"/>
                                  </p:stCondLst>
                                  <p:childTnLst>
                                    <p:set>
                                      <p:cBhvr>
                                        <p:cTn dur="1" fill="hold" id="27">
                                          <p:stCondLst>
                                            <p:cond delay="0"/>
                                          </p:stCondLst>
                                        </p:cTn>
                                        <p:tgtEl>
                                          <p:spTgt spid="51"/>
                                        </p:tgtEl>
                                        <p:attrNameLst>
                                          <p:attrName>style.visibility</p:attrName>
                                        </p:attrNameLst>
                                      </p:cBhvr>
                                      <p:to>
                                        <p:strVal val="visible"/>
                                      </p:to>
                                    </p:set>
                                    <p:animEffect filter="wipe(right)" transition="in">
                                      <p:cBhvr>
                                        <p:cTn dur="1000" id="28"/>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30"/>
      <p:bldP grpId="0" spid="31"/>
      <p:bldP grpId="0" spid="49"/>
      <p:bldP grpId="0" spid="50"/>
      <p:bldP grpId="0" spid="51"/>
    </p:bldLst>
  </p:timing>
</p:sld>
</file>

<file path=ppt/slides/slide5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任意多边形 10"/>
          <p:cNvSpPr/>
          <p:nvPr/>
        </p:nvSpPr>
        <p:spPr>
          <a:xfrm>
            <a:off x="8433477" y="2939947"/>
            <a:ext cx="2363195" cy="1496765"/>
          </a:xfrm>
          <a:custGeom>
            <a:gdLst>
              <a:gd fmla="*/ 1525272 w 1525272" name="connsiteX0"/>
              <a:gd fmla="*/ 483027 h 966054" name="connsiteY0"/>
              <a:gd fmla="*/ 1258806 w 1525272" name="connsiteX1"/>
              <a:gd fmla="*/ 966054 h 966054" name="connsiteY1"/>
              <a:gd fmla="*/ 0 w 1525272" name="connsiteX2"/>
              <a:gd fmla="*/ 966054 h 966054" name="connsiteY2"/>
              <a:gd fmla="*/ 324547 w 1525272" name="connsiteX3"/>
              <a:gd fmla="*/ 482479 h 966054" name="connsiteY3"/>
              <a:gd fmla="*/ 736 w 1525272" name="connsiteX4"/>
              <a:gd fmla="*/ 0 h 966054" name="connsiteY4"/>
              <a:gd fmla="*/ 1258806 w 1525272" name="connsiteX5"/>
              <a:gd fmla="*/ 0 h 966054" name="connsiteY5"/>
              <a:gd fmla="*/ 1525272 w 1525272" name="connsiteX6"/>
              <a:gd fmla="*/ 483027 h 96605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66054" w="1525272">
                <a:moveTo>
                  <a:pt x="1525272" y="483027"/>
                </a:moveTo>
                <a:lnTo>
                  <a:pt x="1258806" y="966054"/>
                </a:lnTo>
                <a:lnTo>
                  <a:pt x="0" y="966054"/>
                </a:lnTo>
                <a:lnTo>
                  <a:pt x="324547" y="482479"/>
                </a:lnTo>
                <a:lnTo>
                  <a:pt x="736" y="0"/>
                </a:lnTo>
                <a:lnTo>
                  <a:pt x="1258806" y="0"/>
                </a:lnTo>
                <a:lnTo>
                  <a:pt x="1525272" y="483027"/>
                </a:lnTo>
                <a:close/>
              </a:path>
            </a:pathLst>
          </a:custGeom>
          <a:gradFill>
            <a:gsLst>
              <a:gs pos="0">
                <a:srgbClr val="2C344B"/>
              </a:gs>
              <a:gs pos="100000">
                <a:srgbClr val="21273E"/>
              </a:gs>
            </a:gsLst>
            <a:lin ang="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2400">
              <a:solidFill>
                <a:prstClr val="white"/>
              </a:solidFill>
              <a:ea charset="-122" panose="020b0400000000000000" pitchFamily="34" typeface="Adobe 黑体 Std R"/>
            </a:endParaRPr>
          </a:p>
        </p:txBody>
      </p:sp>
      <p:sp>
        <p:nvSpPr>
          <p:cNvPr id="13" name="任意多边形 12"/>
          <p:cNvSpPr/>
          <p:nvPr/>
        </p:nvSpPr>
        <p:spPr>
          <a:xfrm rot="2700000">
            <a:off x="8757867" y="2893651"/>
            <a:ext cx="1624140" cy="1624312"/>
          </a:xfrm>
          <a:custGeom>
            <a:gdLst>
              <a:gd fmla="*/ 39400 w 1444932" name="connsiteX0"/>
              <a:gd fmla="*/ 39554 h 1445086" name="connsiteY0"/>
              <a:gd fmla="*/ 134519 w 1444932" name="connsiteX1"/>
              <a:gd fmla="*/ 155 h 1445086" name="connsiteY1"/>
              <a:gd fmla="*/ 894281 w 1444932" name="connsiteX2"/>
              <a:gd fmla="*/ 155 h 1445086" name="connsiteY2"/>
              <a:gd fmla="*/ 905823 w 1444932" name="connsiteX3"/>
              <a:gd fmla="*/ 2485 h 1445086" name="connsiteY3"/>
              <a:gd fmla="*/ 905881 w 1444932" name="connsiteX4"/>
              <a:gd fmla="*/ 154 h 1445086" name="connsiteY4"/>
              <a:gd fmla="*/ 1431928 w 1444932" name="connsiteX5"/>
              <a:gd fmla="*/ 427073 h 1445086" name="connsiteY5"/>
              <a:gd fmla="*/ 1439322 w 1444932" name="connsiteX6"/>
              <a:gd fmla="*/ 523015 h 1445086" name="connsiteY6"/>
              <a:gd fmla="*/ 1444932 w 1444932" name="connsiteX7"/>
              <a:gd fmla="*/ 550805 h 1445086" name="connsiteY7"/>
              <a:gd fmla="*/ 1444932 w 1444932" name="connsiteX8"/>
              <a:gd fmla="*/ 1310567 h 1445086" name="connsiteY8"/>
              <a:gd fmla="*/ 1310414 w 1444932" name="connsiteX9"/>
              <a:gd fmla="*/ 1445086 h 1445086" name="connsiteY9"/>
              <a:gd fmla="*/ 1175895 w 1444932" name="connsiteX10"/>
              <a:gd fmla="*/ 1310567 h 1445086" name="connsiteY10"/>
              <a:gd fmla="*/ 1175894 w 1444932" name="connsiteX11"/>
              <a:gd fmla="*/ 550805 h 1445086" name="connsiteY11"/>
              <a:gd fmla="*/ 1176924 w 1444932" name="connsiteX12"/>
              <a:gd fmla="*/ 545705 h 1445086" name="connsiteY12"/>
              <a:gd fmla="*/ 1175290 w 1444932" name="connsiteX13"/>
              <a:gd fmla="*/ 545705 h 1445086" name="connsiteY13"/>
              <a:gd fmla="*/ 899147 w 1444932" name="connsiteX14"/>
              <a:gd fmla="*/ 269562 h 1445086" name="connsiteY14"/>
              <a:gd fmla="*/ 899181 w 1444932" name="connsiteX15"/>
              <a:gd fmla="*/ 268204 h 1445086" name="connsiteY15"/>
              <a:gd fmla="*/ 894281 w 1444932" name="connsiteX16"/>
              <a:gd fmla="*/ 269193 h 1445086" name="connsiteY16"/>
              <a:gd fmla="*/ 134519 w 1444932" name="connsiteX17"/>
              <a:gd fmla="*/ 269193 h 1445086" name="connsiteY17"/>
              <a:gd fmla="*/ 0 w 1444932" name="connsiteX18"/>
              <a:gd fmla="*/ 134674 h 1445086" name="connsiteY18"/>
              <a:gd fmla="*/ 39400 w 1444932" name="connsiteX19"/>
              <a:gd fmla="*/ 39554 h 1445086"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445086" w="1444932">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45720" compatLnSpc="1" lIns="91440" numCol="1" rIns="91440" tIns="45720" vert="horz" wrap="square">
            <a:prstTxWarp prst="textNoShape">
              <a:avLst/>
            </a:prstTxWarp>
            <a:noAutofit/>
          </a:bodyPr>
          <a:lstStyle/>
          <a:p>
            <a:endParaRPr altLang="en-US" lang="zh-CN" sz="2400">
              <a:solidFill>
                <a:prstClr val="black"/>
              </a:solidFill>
              <a:latin charset="0" panose="020b0604020202020204" pitchFamily="34" typeface="Arial"/>
              <a:ea charset="-122" panose="020b0503020204020204" pitchFamily="34" typeface="微软雅黑"/>
            </a:endParaRPr>
          </a:p>
        </p:txBody>
      </p:sp>
      <p:sp>
        <p:nvSpPr>
          <p:cNvPr id="14" name="任意多边形 13"/>
          <p:cNvSpPr/>
          <p:nvPr/>
        </p:nvSpPr>
        <p:spPr>
          <a:xfrm>
            <a:off x="6018468" y="2940260"/>
            <a:ext cx="2363195" cy="1496765"/>
          </a:xfrm>
          <a:custGeom>
            <a:gdLst>
              <a:gd fmla="*/ 1525272 w 1525272" name="connsiteX0"/>
              <a:gd fmla="*/ 483027 h 966054" name="connsiteY0"/>
              <a:gd fmla="*/ 1258806 w 1525272" name="connsiteX1"/>
              <a:gd fmla="*/ 966054 h 966054" name="connsiteY1"/>
              <a:gd fmla="*/ 0 w 1525272" name="connsiteX2"/>
              <a:gd fmla="*/ 966054 h 966054" name="connsiteY2"/>
              <a:gd fmla="*/ 324547 w 1525272" name="connsiteX3"/>
              <a:gd fmla="*/ 482479 h 966054" name="connsiteY3"/>
              <a:gd fmla="*/ 736 w 1525272" name="connsiteX4"/>
              <a:gd fmla="*/ 0 h 966054" name="connsiteY4"/>
              <a:gd fmla="*/ 1258806 w 1525272" name="connsiteX5"/>
              <a:gd fmla="*/ 0 h 966054" name="connsiteY5"/>
              <a:gd fmla="*/ 1525272 w 1525272" name="connsiteX6"/>
              <a:gd fmla="*/ 483027 h 96605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66054" w="1525272">
                <a:moveTo>
                  <a:pt x="1525272" y="483027"/>
                </a:moveTo>
                <a:lnTo>
                  <a:pt x="1258806" y="966054"/>
                </a:lnTo>
                <a:lnTo>
                  <a:pt x="0" y="966054"/>
                </a:lnTo>
                <a:lnTo>
                  <a:pt x="324547" y="482479"/>
                </a:lnTo>
                <a:lnTo>
                  <a:pt x="736" y="0"/>
                </a:lnTo>
                <a:lnTo>
                  <a:pt x="1258806" y="0"/>
                </a:lnTo>
                <a:lnTo>
                  <a:pt x="1525272" y="483027"/>
                </a:lnTo>
                <a:close/>
              </a:path>
            </a:pathLst>
          </a:custGeom>
          <a:gradFill>
            <a:gsLst>
              <a:gs pos="0">
                <a:srgbClr val="2C344B"/>
              </a:gs>
              <a:gs pos="100000">
                <a:srgbClr val="21273E"/>
              </a:gs>
            </a:gsLst>
            <a:lin ang="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0" name="任意多边形 19"/>
          <p:cNvSpPr/>
          <p:nvPr/>
        </p:nvSpPr>
        <p:spPr>
          <a:xfrm rot="2700000">
            <a:off x="6342859" y="2893964"/>
            <a:ext cx="1624140" cy="1624312"/>
          </a:xfrm>
          <a:custGeom>
            <a:gdLst>
              <a:gd fmla="*/ 39400 w 1444932" name="connsiteX0"/>
              <a:gd fmla="*/ 39554 h 1445086" name="connsiteY0"/>
              <a:gd fmla="*/ 134519 w 1444932" name="connsiteX1"/>
              <a:gd fmla="*/ 155 h 1445086" name="connsiteY1"/>
              <a:gd fmla="*/ 894281 w 1444932" name="connsiteX2"/>
              <a:gd fmla="*/ 155 h 1445086" name="connsiteY2"/>
              <a:gd fmla="*/ 905823 w 1444932" name="connsiteX3"/>
              <a:gd fmla="*/ 2485 h 1445086" name="connsiteY3"/>
              <a:gd fmla="*/ 905881 w 1444932" name="connsiteX4"/>
              <a:gd fmla="*/ 154 h 1445086" name="connsiteY4"/>
              <a:gd fmla="*/ 1431928 w 1444932" name="connsiteX5"/>
              <a:gd fmla="*/ 427073 h 1445086" name="connsiteY5"/>
              <a:gd fmla="*/ 1439322 w 1444932" name="connsiteX6"/>
              <a:gd fmla="*/ 523015 h 1445086" name="connsiteY6"/>
              <a:gd fmla="*/ 1444932 w 1444932" name="connsiteX7"/>
              <a:gd fmla="*/ 550805 h 1445086" name="connsiteY7"/>
              <a:gd fmla="*/ 1444932 w 1444932" name="connsiteX8"/>
              <a:gd fmla="*/ 1310567 h 1445086" name="connsiteY8"/>
              <a:gd fmla="*/ 1310414 w 1444932" name="connsiteX9"/>
              <a:gd fmla="*/ 1445086 h 1445086" name="connsiteY9"/>
              <a:gd fmla="*/ 1175895 w 1444932" name="connsiteX10"/>
              <a:gd fmla="*/ 1310567 h 1445086" name="connsiteY10"/>
              <a:gd fmla="*/ 1175894 w 1444932" name="connsiteX11"/>
              <a:gd fmla="*/ 550805 h 1445086" name="connsiteY11"/>
              <a:gd fmla="*/ 1176924 w 1444932" name="connsiteX12"/>
              <a:gd fmla="*/ 545705 h 1445086" name="connsiteY12"/>
              <a:gd fmla="*/ 1175290 w 1444932" name="connsiteX13"/>
              <a:gd fmla="*/ 545705 h 1445086" name="connsiteY13"/>
              <a:gd fmla="*/ 899147 w 1444932" name="connsiteX14"/>
              <a:gd fmla="*/ 269562 h 1445086" name="connsiteY14"/>
              <a:gd fmla="*/ 899181 w 1444932" name="connsiteX15"/>
              <a:gd fmla="*/ 268204 h 1445086" name="connsiteY15"/>
              <a:gd fmla="*/ 894281 w 1444932" name="connsiteX16"/>
              <a:gd fmla="*/ 269193 h 1445086" name="connsiteY16"/>
              <a:gd fmla="*/ 134519 w 1444932" name="connsiteX17"/>
              <a:gd fmla="*/ 269193 h 1445086" name="connsiteY17"/>
              <a:gd fmla="*/ 0 w 1444932" name="connsiteX18"/>
              <a:gd fmla="*/ 134674 h 1445086" name="connsiteY18"/>
              <a:gd fmla="*/ 39400 w 1444932" name="connsiteX19"/>
              <a:gd fmla="*/ 39554 h 1445086"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445086" w="1444932">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45720" compatLnSpc="1" lIns="91440" numCol="1" rIns="91440" tIns="45720" vert="horz" wrap="square">
            <a:prstTxWarp prst="textNoShape">
              <a:avLst/>
            </a:prstTxWarp>
            <a:noAutofit/>
          </a:bodyPr>
          <a:lstStyle/>
          <a:p>
            <a:endParaRPr altLang="en-US" lang="zh-CN" sz="2400">
              <a:solidFill>
                <a:prstClr val="black"/>
              </a:solidFill>
              <a:latin charset="0" panose="020b0604020202020204" pitchFamily="34" typeface="Arial"/>
              <a:ea charset="-122" panose="020b0503020204020204" pitchFamily="34" typeface="微软雅黑"/>
            </a:endParaRPr>
          </a:p>
        </p:txBody>
      </p:sp>
      <p:sp>
        <p:nvSpPr>
          <p:cNvPr id="21" name="任意多边形 20"/>
          <p:cNvSpPr/>
          <p:nvPr/>
        </p:nvSpPr>
        <p:spPr>
          <a:xfrm>
            <a:off x="3636965" y="2949830"/>
            <a:ext cx="2363195" cy="1496765"/>
          </a:xfrm>
          <a:custGeom>
            <a:gdLst>
              <a:gd fmla="*/ 1525272 w 1525272" name="connsiteX0"/>
              <a:gd fmla="*/ 483027 h 966054" name="connsiteY0"/>
              <a:gd fmla="*/ 1258806 w 1525272" name="connsiteX1"/>
              <a:gd fmla="*/ 966054 h 966054" name="connsiteY1"/>
              <a:gd fmla="*/ 0 w 1525272" name="connsiteX2"/>
              <a:gd fmla="*/ 966054 h 966054" name="connsiteY2"/>
              <a:gd fmla="*/ 324547 w 1525272" name="connsiteX3"/>
              <a:gd fmla="*/ 482479 h 966054" name="connsiteY3"/>
              <a:gd fmla="*/ 736 w 1525272" name="connsiteX4"/>
              <a:gd fmla="*/ 0 h 966054" name="connsiteY4"/>
              <a:gd fmla="*/ 1258806 w 1525272" name="connsiteX5"/>
              <a:gd fmla="*/ 0 h 966054" name="connsiteY5"/>
              <a:gd fmla="*/ 1525272 w 1525272" name="connsiteX6"/>
              <a:gd fmla="*/ 483027 h 96605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66054" w="1525272">
                <a:moveTo>
                  <a:pt x="1525272" y="483027"/>
                </a:moveTo>
                <a:lnTo>
                  <a:pt x="1258806" y="966054"/>
                </a:lnTo>
                <a:lnTo>
                  <a:pt x="0" y="966054"/>
                </a:lnTo>
                <a:lnTo>
                  <a:pt x="324547" y="482479"/>
                </a:lnTo>
                <a:lnTo>
                  <a:pt x="736" y="0"/>
                </a:lnTo>
                <a:lnTo>
                  <a:pt x="1258806" y="0"/>
                </a:lnTo>
                <a:lnTo>
                  <a:pt x="1525272" y="483027"/>
                </a:lnTo>
                <a:close/>
              </a:path>
            </a:pathLst>
          </a:custGeom>
          <a:gradFill>
            <a:gsLst>
              <a:gs pos="0">
                <a:srgbClr val="2C344B"/>
              </a:gs>
              <a:gs pos="100000">
                <a:srgbClr val="21273E"/>
              </a:gs>
            </a:gsLst>
            <a:lin ang="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3" name="任意多边形 22"/>
          <p:cNvSpPr/>
          <p:nvPr/>
        </p:nvSpPr>
        <p:spPr>
          <a:xfrm rot="2700000">
            <a:off x="3961357" y="2903535"/>
            <a:ext cx="1624140" cy="1624312"/>
          </a:xfrm>
          <a:custGeom>
            <a:gdLst>
              <a:gd fmla="*/ 39400 w 1444932" name="connsiteX0"/>
              <a:gd fmla="*/ 39554 h 1445086" name="connsiteY0"/>
              <a:gd fmla="*/ 134519 w 1444932" name="connsiteX1"/>
              <a:gd fmla="*/ 155 h 1445086" name="connsiteY1"/>
              <a:gd fmla="*/ 894281 w 1444932" name="connsiteX2"/>
              <a:gd fmla="*/ 155 h 1445086" name="connsiteY2"/>
              <a:gd fmla="*/ 905823 w 1444932" name="connsiteX3"/>
              <a:gd fmla="*/ 2485 h 1445086" name="connsiteY3"/>
              <a:gd fmla="*/ 905881 w 1444932" name="connsiteX4"/>
              <a:gd fmla="*/ 154 h 1445086" name="connsiteY4"/>
              <a:gd fmla="*/ 1431928 w 1444932" name="connsiteX5"/>
              <a:gd fmla="*/ 427073 h 1445086" name="connsiteY5"/>
              <a:gd fmla="*/ 1439322 w 1444932" name="connsiteX6"/>
              <a:gd fmla="*/ 523015 h 1445086" name="connsiteY6"/>
              <a:gd fmla="*/ 1444932 w 1444932" name="connsiteX7"/>
              <a:gd fmla="*/ 550805 h 1445086" name="connsiteY7"/>
              <a:gd fmla="*/ 1444932 w 1444932" name="connsiteX8"/>
              <a:gd fmla="*/ 1310567 h 1445086" name="connsiteY8"/>
              <a:gd fmla="*/ 1310414 w 1444932" name="connsiteX9"/>
              <a:gd fmla="*/ 1445086 h 1445086" name="connsiteY9"/>
              <a:gd fmla="*/ 1175895 w 1444932" name="connsiteX10"/>
              <a:gd fmla="*/ 1310567 h 1445086" name="connsiteY10"/>
              <a:gd fmla="*/ 1175894 w 1444932" name="connsiteX11"/>
              <a:gd fmla="*/ 550805 h 1445086" name="connsiteY11"/>
              <a:gd fmla="*/ 1176924 w 1444932" name="connsiteX12"/>
              <a:gd fmla="*/ 545705 h 1445086" name="connsiteY12"/>
              <a:gd fmla="*/ 1175290 w 1444932" name="connsiteX13"/>
              <a:gd fmla="*/ 545705 h 1445086" name="connsiteY13"/>
              <a:gd fmla="*/ 899147 w 1444932" name="connsiteX14"/>
              <a:gd fmla="*/ 269562 h 1445086" name="connsiteY14"/>
              <a:gd fmla="*/ 899181 w 1444932" name="connsiteX15"/>
              <a:gd fmla="*/ 268204 h 1445086" name="connsiteY15"/>
              <a:gd fmla="*/ 894281 w 1444932" name="connsiteX16"/>
              <a:gd fmla="*/ 269193 h 1445086" name="connsiteY16"/>
              <a:gd fmla="*/ 134519 w 1444932" name="connsiteX17"/>
              <a:gd fmla="*/ 269193 h 1445086" name="connsiteY17"/>
              <a:gd fmla="*/ 0 w 1444932" name="connsiteX18"/>
              <a:gd fmla="*/ 134674 h 1445086" name="connsiteY18"/>
              <a:gd fmla="*/ 39400 w 1444932" name="connsiteX19"/>
              <a:gd fmla="*/ 39554 h 1445086"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445086" w="1444932">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45720" compatLnSpc="1" lIns="91440" numCol="1" rIns="91440" tIns="45720" vert="horz" wrap="square">
            <a:prstTxWarp prst="textNoShape">
              <a:avLst/>
            </a:prstTxWarp>
            <a:noAutofit/>
          </a:bodyPr>
          <a:lstStyle/>
          <a:p>
            <a:endParaRPr altLang="en-US" lang="zh-CN" sz="2400">
              <a:solidFill>
                <a:prstClr val="black"/>
              </a:solidFill>
              <a:latin charset="0" panose="020b0604020202020204" pitchFamily="34" typeface="Arial"/>
              <a:ea charset="-122" panose="020b0503020204020204" pitchFamily="34" typeface="微软雅黑"/>
            </a:endParaRPr>
          </a:p>
        </p:txBody>
      </p:sp>
      <p:sp>
        <p:nvSpPr>
          <p:cNvPr id="28" name="任意多边形 27"/>
          <p:cNvSpPr/>
          <p:nvPr/>
        </p:nvSpPr>
        <p:spPr>
          <a:xfrm>
            <a:off x="1221957" y="2950143"/>
            <a:ext cx="2363195" cy="1496765"/>
          </a:xfrm>
          <a:custGeom>
            <a:gdLst>
              <a:gd fmla="*/ 1525272 w 1525272" name="connsiteX0"/>
              <a:gd fmla="*/ 483027 h 966054" name="connsiteY0"/>
              <a:gd fmla="*/ 1258806 w 1525272" name="connsiteX1"/>
              <a:gd fmla="*/ 966054 h 966054" name="connsiteY1"/>
              <a:gd fmla="*/ 0 w 1525272" name="connsiteX2"/>
              <a:gd fmla="*/ 966054 h 966054" name="connsiteY2"/>
              <a:gd fmla="*/ 324547 w 1525272" name="connsiteX3"/>
              <a:gd fmla="*/ 482479 h 966054" name="connsiteY3"/>
              <a:gd fmla="*/ 736 w 1525272" name="connsiteX4"/>
              <a:gd fmla="*/ 0 h 966054" name="connsiteY4"/>
              <a:gd fmla="*/ 1258806 w 1525272" name="connsiteX5"/>
              <a:gd fmla="*/ 0 h 966054" name="connsiteY5"/>
              <a:gd fmla="*/ 1525272 w 1525272" name="connsiteX6"/>
              <a:gd fmla="*/ 483027 h 96605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66054" w="1525272">
                <a:moveTo>
                  <a:pt x="1525272" y="483027"/>
                </a:moveTo>
                <a:lnTo>
                  <a:pt x="1258806" y="966054"/>
                </a:lnTo>
                <a:lnTo>
                  <a:pt x="0" y="966054"/>
                </a:lnTo>
                <a:lnTo>
                  <a:pt x="324547" y="482479"/>
                </a:lnTo>
                <a:lnTo>
                  <a:pt x="736" y="0"/>
                </a:lnTo>
                <a:lnTo>
                  <a:pt x="1258806" y="0"/>
                </a:lnTo>
                <a:lnTo>
                  <a:pt x="1525272" y="483027"/>
                </a:lnTo>
                <a:close/>
              </a:path>
            </a:pathLst>
          </a:custGeom>
          <a:gradFill>
            <a:gsLst>
              <a:gs pos="0">
                <a:srgbClr val="2C344B"/>
              </a:gs>
              <a:gs pos="100000">
                <a:srgbClr val="21273E"/>
              </a:gs>
            </a:gsLst>
            <a:lin ang="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30" name="任意多边形 29"/>
          <p:cNvSpPr/>
          <p:nvPr/>
        </p:nvSpPr>
        <p:spPr>
          <a:xfrm rot="2700000">
            <a:off x="1546347" y="2903847"/>
            <a:ext cx="1624140" cy="1624312"/>
          </a:xfrm>
          <a:custGeom>
            <a:gdLst>
              <a:gd fmla="*/ 39400 w 1444932" name="connsiteX0"/>
              <a:gd fmla="*/ 39554 h 1445086" name="connsiteY0"/>
              <a:gd fmla="*/ 134519 w 1444932" name="connsiteX1"/>
              <a:gd fmla="*/ 155 h 1445086" name="connsiteY1"/>
              <a:gd fmla="*/ 894281 w 1444932" name="connsiteX2"/>
              <a:gd fmla="*/ 155 h 1445086" name="connsiteY2"/>
              <a:gd fmla="*/ 905823 w 1444932" name="connsiteX3"/>
              <a:gd fmla="*/ 2485 h 1445086" name="connsiteY3"/>
              <a:gd fmla="*/ 905881 w 1444932" name="connsiteX4"/>
              <a:gd fmla="*/ 154 h 1445086" name="connsiteY4"/>
              <a:gd fmla="*/ 1431928 w 1444932" name="connsiteX5"/>
              <a:gd fmla="*/ 427073 h 1445086" name="connsiteY5"/>
              <a:gd fmla="*/ 1439322 w 1444932" name="connsiteX6"/>
              <a:gd fmla="*/ 523015 h 1445086" name="connsiteY6"/>
              <a:gd fmla="*/ 1444932 w 1444932" name="connsiteX7"/>
              <a:gd fmla="*/ 550805 h 1445086" name="connsiteY7"/>
              <a:gd fmla="*/ 1444932 w 1444932" name="connsiteX8"/>
              <a:gd fmla="*/ 1310567 h 1445086" name="connsiteY8"/>
              <a:gd fmla="*/ 1310414 w 1444932" name="connsiteX9"/>
              <a:gd fmla="*/ 1445086 h 1445086" name="connsiteY9"/>
              <a:gd fmla="*/ 1175895 w 1444932" name="connsiteX10"/>
              <a:gd fmla="*/ 1310567 h 1445086" name="connsiteY10"/>
              <a:gd fmla="*/ 1175894 w 1444932" name="connsiteX11"/>
              <a:gd fmla="*/ 550805 h 1445086" name="connsiteY11"/>
              <a:gd fmla="*/ 1176924 w 1444932" name="connsiteX12"/>
              <a:gd fmla="*/ 545705 h 1445086" name="connsiteY12"/>
              <a:gd fmla="*/ 1175290 w 1444932" name="connsiteX13"/>
              <a:gd fmla="*/ 545705 h 1445086" name="connsiteY13"/>
              <a:gd fmla="*/ 899147 w 1444932" name="connsiteX14"/>
              <a:gd fmla="*/ 269562 h 1445086" name="connsiteY14"/>
              <a:gd fmla="*/ 899181 w 1444932" name="connsiteX15"/>
              <a:gd fmla="*/ 268204 h 1445086" name="connsiteY15"/>
              <a:gd fmla="*/ 894281 w 1444932" name="connsiteX16"/>
              <a:gd fmla="*/ 269193 h 1445086" name="connsiteY16"/>
              <a:gd fmla="*/ 134519 w 1444932" name="connsiteX17"/>
              <a:gd fmla="*/ 269193 h 1445086" name="connsiteY17"/>
              <a:gd fmla="*/ 0 w 1444932" name="connsiteX18"/>
              <a:gd fmla="*/ 134674 h 1445086" name="connsiteY18"/>
              <a:gd fmla="*/ 39400 w 1444932" name="connsiteX19"/>
              <a:gd fmla="*/ 39554 h 1445086"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445086" w="1444932">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45720" compatLnSpc="1" lIns="91440" numCol="1" rIns="91440" tIns="45720" vert="horz" wrap="square">
            <a:prstTxWarp prst="textNoShape">
              <a:avLst/>
            </a:prstTxWarp>
            <a:noAutofit/>
          </a:bodyPr>
          <a:lstStyle/>
          <a:p>
            <a:endParaRPr altLang="en-US" lang="zh-CN" sz="2400">
              <a:solidFill>
                <a:prstClr val="black"/>
              </a:solidFill>
              <a:latin charset="0" panose="020b0604020202020204" pitchFamily="34" typeface="Arial"/>
              <a:ea charset="-122" panose="020b0503020204020204" pitchFamily="34" typeface="微软雅黑"/>
            </a:endParaRP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1" name="Rectangle 89"/>
          <p:cNvSpPr/>
          <p:nvPr/>
        </p:nvSpPr>
        <p:spPr>
          <a:xfrm>
            <a:off x="3636967" y="4921545"/>
            <a:ext cx="2661947"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2" name="Rectangle 89"/>
          <p:cNvSpPr/>
          <p:nvPr/>
        </p:nvSpPr>
        <p:spPr>
          <a:xfrm>
            <a:off x="670887" y="1590220"/>
            <a:ext cx="2748909" cy="222504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3" name="Rectangle 89"/>
          <p:cNvSpPr/>
          <p:nvPr/>
        </p:nvSpPr>
        <p:spPr>
          <a:xfrm>
            <a:off x="8433477" y="4921545"/>
            <a:ext cx="2661947" cy="222504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4" name="Rectangle 89"/>
          <p:cNvSpPr/>
          <p:nvPr/>
        </p:nvSpPr>
        <p:spPr>
          <a:xfrm>
            <a:off x="5256879" y="1572332"/>
            <a:ext cx="2748909" cy="222504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id="35" name="矩形 34"/>
          <p:cNvSpPr/>
          <p:nvPr/>
        </p:nvSpPr>
        <p:spPr>
          <a:xfrm>
            <a:off x="1996418" y="3462879"/>
            <a:ext cx="618895" cy="457200"/>
          </a:xfrm>
          <a:prstGeom prst="rect">
            <a:avLst/>
          </a:prstGeom>
        </p:spPr>
        <p:txBody>
          <a:bodyPr wrap="square">
            <a:spAutoFit/>
          </a:bodyPr>
          <a:lstStyle/>
          <a:p>
            <a:pPr algn="ctr"/>
            <a:r>
              <a:rPr altLang="zh-CN" lang="en-US" sz="2400">
                <a:solidFill>
                  <a:prstClr val="white"/>
                </a:solidFill>
                <a:latin charset="0" panose="020b0606030504020204" pitchFamily="34" typeface="Open Sans"/>
                <a:ea charset="0" panose="020b0606030504020204" pitchFamily="34" typeface="Open Sans"/>
                <a:cs charset="0" panose="020b0606030504020204" pitchFamily="34" typeface="Open Sans"/>
              </a:rPr>
              <a:t>01</a:t>
            </a:r>
          </a:p>
        </p:txBody>
      </p:sp>
      <p:sp>
        <p:nvSpPr>
          <p:cNvPr id="36" name="矩形 35"/>
          <p:cNvSpPr/>
          <p:nvPr/>
        </p:nvSpPr>
        <p:spPr>
          <a:xfrm>
            <a:off x="4354134" y="3462879"/>
            <a:ext cx="618895" cy="457200"/>
          </a:xfrm>
          <a:prstGeom prst="rect">
            <a:avLst/>
          </a:prstGeom>
        </p:spPr>
        <p:txBody>
          <a:bodyPr wrap="square">
            <a:spAutoFit/>
          </a:bodyPr>
          <a:lstStyle/>
          <a:p>
            <a:pPr algn="ctr"/>
            <a:r>
              <a:rPr altLang="zh-CN" lang="en-US" sz="2400">
                <a:solidFill>
                  <a:prstClr val="white"/>
                </a:solidFill>
                <a:latin charset="0" panose="020b0606030504020204" pitchFamily="34" typeface="Open Sans"/>
                <a:ea charset="0" panose="020b0606030504020204" pitchFamily="34" typeface="Open Sans"/>
                <a:cs charset="0" panose="020b0606030504020204" pitchFamily="34" typeface="Open Sans"/>
              </a:rPr>
              <a:t>02</a:t>
            </a:r>
          </a:p>
        </p:txBody>
      </p:sp>
      <p:sp>
        <p:nvSpPr>
          <p:cNvPr id="37" name="矩形 36"/>
          <p:cNvSpPr/>
          <p:nvPr/>
        </p:nvSpPr>
        <p:spPr>
          <a:xfrm>
            <a:off x="6749708" y="3474975"/>
            <a:ext cx="618895" cy="457200"/>
          </a:xfrm>
          <a:prstGeom prst="rect">
            <a:avLst/>
          </a:prstGeom>
        </p:spPr>
        <p:txBody>
          <a:bodyPr wrap="square">
            <a:spAutoFit/>
          </a:bodyPr>
          <a:lstStyle/>
          <a:p>
            <a:pPr algn="ctr"/>
            <a:r>
              <a:rPr altLang="zh-CN" lang="en-US" sz="2400">
                <a:solidFill>
                  <a:prstClr val="white"/>
                </a:solidFill>
                <a:latin charset="0" panose="020b0606030504020204" pitchFamily="34" typeface="Open Sans"/>
                <a:ea charset="0" panose="020b0606030504020204" pitchFamily="34" typeface="Open Sans"/>
                <a:cs charset="0" panose="020b0606030504020204" pitchFamily="34" typeface="Open Sans"/>
              </a:rPr>
              <a:t>03</a:t>
            </a:r>
          </a:p>
        </p:txBody>
      </p:sp>
      <p:sp>
        <p:nvSpPr>
          <p:cNvPr id="38" name="矩形 37"/>
          <p:cNvSpPr/>
          <p:nvPr/>
        </p:nvSpPr>
        <p:spPr>
          <a:xfrm>
            <a:off x="9145558" y="3484859"/>
            <a:ext cx="618895" cy="457200"/>
          </a:xfrm>
          <a:prstGeom prst="rect">
            <a:avLst/>
          </a:prstGeom>
        </p:spPr>
        <p:txBody>
          <a:bodyPr wrap="square">
            <a:spAutoFit/>
          </a:bodyPr>
          <a:lstStyle/>
          <a:p>
            <a:pPr algn="ctr"/>
            <a:r>
              <a:rPr altLang="zh-CN" lang="en-US" sz="2400">
                <a:solidFill>
                  <a:prstClr val="white"/>
                </a:solidFill>
                <a:latin charset="0" panose="020b0606030504020204" pitchFamily="34" typeface="Open Sans"/>
                <a:ea charset="0" panose="020b0606030504020204" pitchFamily="34" typeface="Open Sans"/>
                <a:cs charset="0" panose="020b0606030504020204" pitchFamily="34" typeface="Open Sans"/>
              </a:rPr>
              <a:t>04</a:t>
            </a:r>
          </a:p>
        </p:txBody>
      </p:sp>
      <p:grpSp>
        <p:nvGrpSpPr>
          <p:cNvPr id="25" name="组合 24"/>
          <p:cNvGrpSpPr/>
          <p:nvPr/>
        </p:nvGrpSpPr>
        <p:grpSpPr>
          <a:xfrm>
            <a:off x="1097509" y="429276"/>
            <a:ext cx="3615975" cy="632543"/>
            <a:chOff x="349800" y="307048"/>
            <a:chExt cx="2711981" cy="474407"/>
          </a:xfrm>
        </p:grpSpPr>
        <p:sp>
          <p:nvSpPr>
            <p:cNvPr id="26"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投资回报</a:t>
              </a:r>
            </a:p>
          </p:txBody>
        </p:sp>
        <p:sp>
          <p:nvSpPr>
            <p:cNvPr id="27"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1801842759"/>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200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1000" fill="hold" id="7"/>
                                        <p:tgtEl>
                                          <p:spTgt spid="11"/>
                                        </p:tgtEl>
                                        <p:attrNameLst>
                                          <p:attrName>ppt_x</p:attrName>
                                        </p:attrNameLst>
                                      </p:cBhvr>
                                      <p:tavLst>
                                        <p:tav tm="0">
                                          <p:val>
                                            <p:strVal val="0-#ppt_w/2"/>
                                          </p:val>
                                        </p:tav>
                                        <p:tav tm="100000">
                                          <p:val>
                                            <p:strVal val="#ppt_x"/>
                                          </p:val>
                                        </p:tav>
                                      </p:tavLst>
                                    </p:anim>
                                    <p:anim calcmode="lin" valueType="num">
                                      <p:cBhvr additive="base">
                                        <p:cTn dur="1000" fill="hold" id="8"/>
                                        <p:tgtEl>
                                          <p:spTgt spid="1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200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1000" fill="hold" id="11"/>
                                        <p:tgtEl>
                                          <p:spTgt spid="14"/>
                                        </p:tgtEl>
                                        <p:attrNameLst>
                                          <p:attrName>ppt_x</p:attrName>
                                        </p:attrNameLst>
                                      </p:cBhvr>
                                      <p:tavLst>
                                        <p:tav tm="0">
                                          <p:val>
                                            <p:strVal val="0-#ppt_w/2"/>
                                          </p:val>
                                        </p:tav>
                                        <p:tav tm="100000">
                                          <p:val>
                                            <p:strVal val="#ppt_x"/>
                                          </p:val>
                                        </p:tav>
                                      </p:tavLst>
                                    </p:anim>
                                    <p:anim calcmode="lin" valueType="num">
                                      <p:cBhvr additive="base">
                                        <p:cTn dur="1000" fill="hold" id="12"/>
                                        <p:tgtEl>
                                          <p:spTgt spid="14"/>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2000"/>
                                  </p:stCondLst>
                                  <p:childTnLst>
                                    <p:set>
                                      <p:cBhvr>
                                        <p:cTn dur="1" fill="hold" id="14">
                                          <p:stCondLst>
                                            <p:cond delay="0"/>
                                          </p:stCondLst>
                                        </p:cTn>
                                        <p:tgtEl>
                                          <p:spTgt spid="21"/>
                                        </p:tgtEl>
                                        <p:attrNameLst>
                                          <p:attrName>style.visibility</p:attrName>
                                        </p:attrNameLst>
                                      </p:cBhvr>
                                      <p:to>
                                        <p:strVal val="visible"/>
                                      </p:to>
                                    </p:set>
                                    <p:anim calcmode="lin" valueType="num">
                                      <p:cBhvr additive="base">
                                        <p:cTn dur="1000" fill="hold" id="15"/>
                                        <p:tgtEl>
                                          <p:spTgt spid="21"/>
                                        </p:tgtEl>
                                        <p:attrNameLst>
                                          <p:attrName>ppt_x</p:attrName>
                                        </p:attrNameLst>
                                      </p:cBhvr>
                                      <p:tavLst>
                                        <p:tav tm="0">
                                          <p:val>
                                            <p:strVal val="0-#ppt_w/2"/>
                                          </p:val>
                                        </p:tav>
                                        <p:tav tm="100000">
                                          <p:val>
                                            <p:strVal val="#ppt_x"/>
                                          </p:val>
                                        </p:tav>
                                      </p:tavLst>
                                    </p:anim>
                                    <p:anim calcmode="lin" valueType="num">
                                      <p:cBhvr additive="base">
                                        <p:cTn dur="1000" fill="hold" id="16"/>
                                        <p:tgtEl>
                                          <p:spTgt spid="21"/>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2000"/>
                                  </p:stCondLst>
                                  <p:childTnLst>
                                    <p:set>
                                      <p:cBhvr>
                                        <p:cTn dur="1" fill="hold" id="18">
                                          <p:stCondLst>
                                            <p:cond delay="0"/>
                                          </p:stCondLst>
                                        </p:cTn>
                                        <p:tgtEl>
                                          <p:spTgt spid="28"/>
                                        </p:tgtEl>
                                        <p:attrNameLst>
                                          <p:attrName>style.visibility</p:attrName>
                                        </p:attrNameLst>
                                      </p:cBhvr>
                                      <p:to>
                                        <p:strVal val="visible"/>
                                      </p:to>
                                    </p:set>
                                    <p:anim calcmode="lin" valueType="num">
                                      <p:cBhvr additive="base">
                                        <p:cTn dur="1000" fill="hold" id="19"/>
                                        <p:tgtEl>
                                          <p:spTgt spid="28"/>
                                        </p:tgtEl>
                                        <p:attrNameLst>
                                          <p:attrName>ppt_x</p:attrName>
                                        </p:attrNameLst>
                                      </p:cBhvr>
                                      <p:tavLst>
                                        <p:tav tm="0">
                                          <p:val>
                                            <p:strVal val="0-#ppt_w/2"/>
                                          </p:val>
                                        </p:tav>
                                        <p:tav tm="100000">
                                          <p:val>
                                            <p:strVal val="#ppt_x"/>
                                          </p:val>
                                        </p:tav>
                                      </p:tavLst>
                                    </p:anim>
                                    <p:anim calcmode="lin" valueType="num">
                                      <p:cBhvr additive="base">
                                        <p:cTn dur="1000" fill="hold" id="20"/>
                                        <p:tgtEl>
                                          <p:spTgt spid="2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2250"/>
                                  </p:stCondLst>
                                  <p:childTnLst>
                                    <p:set>
                                      <p:cBhvr>
                                        <p:cTn dur="1" fill="hold" id="22">
                                          <p:stCondLst>
                                            <p:cond delay="0"/>
                                          </p:stCondLst>
                                        </p:cTn>
                                        <p:tgtEl>
                                          <p:spTgt spid="13"/>
                                        </p:tgtEl>
                                        <p:attrNameLst>
                                          <p:attrName>style.visibility</p:attrName>
                                        </p:attrNameLst>
                                      </p:cBhvr>
                                      <p:to>
                                        <p:strVal val="visible"/>
                                      </p:to>
                                    </p:set>
                                    <p:anim calcmode="lin" valueType="num">
                                      <p:cBhvr additive="base">
                                        <p:cTn dur="1000" fill="hold" id="23"/>
                                        <p:tgtEl>
                                          <p:spTgt spid="13"/>
                                        </p:tgtEl>
                                        <p:attrNameLst>
                                          <p:attrName>ppt_x</p:attrName>
                                        </p:attrNameLst>
                                      </p:cBhvr>
                                      <p:tavLst>
                                        <p:tav tm="0">
                                          <p:val>
                                            <p:strVal val="0-#ppt_w/2"/>
                                          </p:val>
                                        </p:tav>
                                        <p:tav tm="100000">
                                          <p:val>
                                            <p:strVal val="#ppt_x"/>
                                          </p:val>
                                        </p:tav>
                                      </p:tavLst>
                                    </p:anim>
                                    <p:anim calcmode="lin" valueType="num">
                                      <p:cBhvr additive="base">
                                        <p:cTn dur="1000" fill="hold" id="24"/>
                                        <p:tgtEl>
                                          <p:spTgt spid="13"/>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2250"/>
                                  </p:stCondLst>
                                  <p:childTnLst>
                                    <p:set>
                                      <p:cBhvr>
                                        <p:cTn dur="1" fill="hold" id="26">
                                          <p:stCondLst>
                                            <p:cond delay="0"/>
                                          </p:stCondLst>
                                        </p:cTn>
                                        <p:tgtEl>
                                          <p:spTgt spid="20"/>
                                        </p:tgtEl>
                                        <p:attrNameLst>
                                          <p:attrName>style.visibility</p:attrName>
                                        </p:attrNameLst>
                                      </p:cBhvr>
                                      <p:to>
                                        <p:strVal val="visible"/>
                                      </p:to>
                                    </p:set>
                                    <p:anim calcmode="lin" valueType="num">
                                      <p:cBhvr additive="base">
                                        <p:cTn dur="1000" fill="hold" id="27"/>
                                        <p:tgtEl>
                                          <p:spTgt spid="20"/>
                                        </p:tgtEl>
                                        <p:attrNameLst>
                                          <p:attrName>ppt_x</p:attrName>
                                        </p:attrNameLst>
                                      </p:cBhvr>
                                      <p:tavLst>
                                        <p:tav tm="0">
                                          <p:val>
                                            <p:strVal val="0-#ppt_w/2"/>
                                          </p:val>
                                        </p:tav>
                                        <p:tav tm="100000">
                                          <p:val>
                                            <p:strVal val="#ppt_x"/>
                                          </p:val>
                                        </p:tav>
                                      </p:tavLst>
                                    </p:anim>
                                    <p:anim calcmode="lin" valueType="num">
                                      <p:cBhvr additive="base">
                                        <p:cTn dur="1000" fill="hold" id="28"/>
                                        <p:tgtEl>
                                          <p:spTgt spid="20"/>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2250"/>
                                  </p:stCondLst>
                                  <p:childTnLst>
                                    <p:set>
                                      <p:cBhvr>
                                        <p:cTn dur="1" fill="hold" id="30">
                                          <p:stCondLst>
                                            <p:cond delay="0"/>
                                          </p:stCondLst>
                                        </p:cTn>
                                        <p:tgtEl>
                                          <p:spTgt spid="23"/>
                                        </p:tgtEl>
                                        <p:attrNameLst>
                                          <p:attrName>style.visibility</p:attrName>
                                        </p:attrNameLst>
                                      </p:cBhvr>
                                      <p:to>
                                        <p:strVal val="visible"/>
                                      </p:to>
                                    </p:set>
                                    <p:anim calcmode="lin" valueType="num">
                                      <p:cBhvr additive="base">
                                        <p:cTn dur="1000" fill="hold" id="31"/>
                                        <p:tgtEl>
                                          <p:spTgt spid="23"/>
                                        </p:tgtEl>
                                        <p:attrNameLst>
                                          <p:attrName>ppt_x</p:attrName>
                                        </p:attrNameLst>
                                      </p:cBhvr>
                                      <p:tavLst>
                                        <p:tav tm="0">
                                          <p:val>
                                            <p:strVal val="0-#ppt_w/2"/>
                                          </p:val>
                                        </p:tav>
                                        <p:tav tm="100000">
                                          <p:val>
                                            <p:strVal val="#ppt_x"/>
                                          </p:val>
                                        </p:tav>
                                      </p:tavLst>
                                    </p:anim>
                                    <p:anim calcmode="lin" valueType="num">
                                      <p:cBhvr additive="base">
                                        <p:cTn dur="1000" fill="hold" id="32"/>
                                        <p:tgtEl>
                                          <p:spTgt spid="23"/>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2250"/>
                                  </p:stCondLst>
                                  <p:childTnLst>
                                    <p:set>
                                      <p:cBhvr>
                                        <p:cTn dur="1" fill="hold" id="34">
                                          <p:stCondLst>
                                            <p:cond delay="0"/>
                                          </p:stCondLst>
                                        </p:cTn>
                                        <p:tgtEl>
                                          <p:spTgt spid="30"/>
                                        </p:tgtEl>
                                        <p:attrNameLst>
                                          <p:attrName>style.visibility</p:attrName>
                                        </p:attrNameLst>
                                      </p:cBhvr>
                                      <p:to>
                                        <p:strVal val="visible"/>
                                      </p:to>
                                    </p:set>
                                    <p:anim calcmode="lin" valueType="num">
                                      <p:cBhvr additive="base">
                                        <p:cTn dur="1000" fill="hold" id="35"/>
                                        <p:tgtEl>
                                          <p:spTgt spid="30"/>
                                        </p:tgtEl>
                                        <p:attrNameLst>
                                          <p:attrName>ppt_x</p:attrName>
                                        </p:attrNameLst>
                                      </p:cBhvr>
                                      <p:tavLst>
                                        <p:tav tm="0">
                                          <p:val>
                                            <p:strVal val="0-#ppt_w/2"/>
                                          </p:val>
                                        </p:tav>
                                        <p:tav tm="100000">
                                          <p:val>
                                            <p:strVal val="#ppt_x"/>
                                          </p:val>
                                        </p:tav>
                                      </p:tavLst>
                                    </p:anim>
                                    <p:anim calcmode="lin" valueType="num">
                                      <p:cBhvr additive="base">
                                        <p:cTn dur="1000" fill="hold" id="36"/>
                                        <p:tgtEl>
                                          <p:spTgt spid="30"/>
                                        </p:tgtEl>
                                        <p:attrNameLst>
                                          <p:attrName>ppt_y</p:attrName>
                                        </p:attrNameLst>
                                      </p:cBhvr>
                                      <p:tavLst>
                                        <p:tav tm="0">
                                          <p:val>
                                            <p:strVal val="#ppt_y"/>
                                          </p:val>
                                        </p:tav>
                                        <p:tav tm="100000">
                                          <p:val>
                                            <p:strVal val="#ppt_y"/>
                                          </p:val>
                                        </p:tav>
                                      </p:tavLst>
                                    </p:anim>
                                  </p:childTnLst>
                                </p:cTn>
                              </p:par>
                              <p:par>
                                <p:cTn fill="hold" grpId="0" id="37" nodeType="withEffect" presetClass="entr" presetID="53" presetSubtype="0">
                                  <p:stCondLst>
                                    <p:cond delay="2750"/>
                                  </p:stCondLst>
                                  <p:childTnLst>
                                    <p:set>
                                      <p:cBhvr>
                                        <p:cTn dur="1" fill="hold" id="38">
                                          <p:stCondLst>
                                            <p:cond delay="0"/>
                                          </p:stCondLst>
                                        </p:cTn>
                                        <p:tgtEl>
                                          <p:spTgt spid="35"/>
                                        </p:tgtEl>
                                        <p:attrNameLst>
                                          <p:attrName>style.visibility</p:attrName>
                                        </p:attrNameLst>
                                      </p:cBhvr>
                                      <p:to>
                                        <p:strVal val="visible"/>
                                      </p:to>
                                    </p:set>
                                    <p:anim calcmode="lin" valueType="num">
                                      <p:cBhvr>
                                        <p:cTn dur="500" fill="hold" id="39"/>
                                        <p:tgtEl>
                                          <p:spTgt spid="35"/>
                                        </p:tgtEl>
                                        <p:attrNameLst>
                                          <p:attrName>ppt_w</p:attrName>
                                        </p:attrNameLst>
                                      </p:cBhvr>
                                      <p:tavLst>
                                        <p:tav tm="0">
                                          <p:val>
                                            <p:fltVal val="0"/>
                                          </p:val>
                                        </p:tav>
                                        <p:tav tm="100000">
                                          <p:val>
                                            <p:strVal val="#ppt_w"/>
                                          </p:val>
                                        </p:tav>
                                      </p:tavLst>
                                    </p:anim>
                                    <p:anim calcmode="lin" valueType="num">
                                      <p:cBhvr>
                                        <p:cTn dur="500" fill="hold" id="40"/>
                                        <p:tgtEl>
                                          <p:spTgt spid="35"/>
                                        </p:tgtEl>
                                        <p:attrNameLst>
                                          <p:attrName>ppt_h</p:attrName>
                                        </p:attrNameLst>
                                      </p:cBhvr>
                                      <p:tavLst>
                                        <p:tav tm="0">
                                          <p:val>
                                            <p:fltVal val="0"/>
                                          </p:val>
                                        </p:tav>
                                        <p:tav tm="100000">
                                          <p:val>
                                            <p:strVal val="#ppt_h"/>
                                          </p:val>
                                        </p:tav>
                                      </p:tavLst>
                                    </p:anim>
                                    <p:animEffect filter="fade" transition="in">
                                      <p:cBhvr>
                                        <p:cTn dur="500" id="41"/>
                                        <p:tgtEl>
                                          <p:spTgt spid="35"/>
                                        </p:tgtEl>
                                      </p:cBhvr>
                                    </p:animEffect>
                                  </p:childTnLst>
                                </p:cTn>
                              </p:par>
                              <p:par>
                                <p:cTn fill="hold" grpId="0" id="42" nodeType="withEffect" presetClass="entr" presetID="53" presetSubtype="0">
                                  <p:stCondLst>
                                    <p:cond delay="2750"/>
                                  </p:stCondLst>
                                  <p:childTnLst>
                                    <p:set>
                                      <p:cBhvr>
                                        <p:cTn dur="1" fill="hold" id="43">
                                          <p:stCondLst>
                                            <p:cond delay="0"/>
                                          </p:stCondLst>
                                        </p:cTn>
                                        <p:tgtEl>
                                          <p:spTgt spid="36"/>
                                        </p:tgtEl>
                                        <p:attrNameLst>
                                          <p:attrName>style.visibility</p:attrName>
                                        </p:attrNameLst>
                                      </p:cBhvr>
                                      <p:to>
                                        <p:strVal val="visible"/>
                                      </p:to>
                                    </p:set>
                                    <p:anim calcmode="lin" valueType="num">
                                      <p:cBhvr>
                                        <p:cTn dur="500" fill="hold" id="44"/>
                                        <p:tgtEl>
                                          <p:spTgt spid="36"/>
                                        </p:tgtEl>
                                        <p:attrNameLst>
                                          <p:attrName>ppt_w</p:attrName>
                                        </p:attrNameLst>
                                      </p:cBhvr>
                                      <p:tavLst>
                                        <p:tav tm="0">
                                          <p:val>
                                            <p:fltVal val="0"/>
                                          </p:val>
                                        </p:tav>
                                        <p:tav tm="100000">
                                          <p:val>
                                            <p:strVal val="#ppt_w"/>
                                          </p:val>
                                        </p:tav>
                                      </p:tavLst>
                                    </p:anim>
                                    <p:anim calcmode="lin" valueType="num">
                                      <p:cBhvr>
                                        <p:cTn dur="500" fill="hold" id="45"/>
                                        <p:tgtEl>
                                          <p:spTgt spid="36"/>
                                        </p:tgtEl>
                                        <p:attrNameLst>
                                          <p:attrName>ppt_h</p:attrName>
                                        </p:attrNameLst>
                                      </p:cBhvr>
                                      <p:tavLst>
                                        <p:tav tm="0">
                                          <p:val>
                                            <p:fltVal val="0"/>
                                          </p:val>
                                        </p:tav>
                                        <p:tav tm="100000">
                                          <p:val>
                                            <p:strVal val="#ppt_h"/>
                                          </p:val>
                                        </p:tav>
                                      </p:tavLst>
                                    </p:anim>
                                    <p:animEffect filter="fade" transition="in">
                                      <p:cBhvr>
                                        <p:cTn dur="500" id="46"/>
                                        <p:tgtEl>
                                          <p:spTgt spid="36"/>
                                        </p:tgtEl>
                                      </p:cBhvr>
                                    </p:animEffect>
                                  </p:childTnLst>
                                </p:cTn>
                              </p:par>
                              <p:par>
                                <p:cTn fill="hold" grpId="0" id="47" nodeType="withEffect" presetClass="entr" presetID="53" presetSubtype="0">
                                  <p:stCondLst>
                                    <p:cond delay="2750"/>
                                  </p:stCondLst>
                                  <p:childTnLst>
                                    <p:set>
                                      <p:cBhvr>
                                        <p:cTn dur="1" fill="hold" id="48">
                                          <p:stCondLst>
                                            <p:cond delay="0"/>
                                          </p:stCondLst>
                                        </p:cTn>
                                        <p:tgtEl>
                                          <p:spTgt spid="37"/>
                                        </p:tgtEl>
                                        <p:attrNameLst>
                                          <p:attrName>style.visibility</p:attrName>
                                        </p:attrNameLst>
                                      </p:cBhvr>
                                      <p:to>
                                        <p:strVal val="visible"/>
                                      </p:to>
                                    </p:set>
                                    <p:anim calcmode="lin" valueType="num">
                                      <p:cBhvr>
                                        <p:cTn dur="500" fill="hold" id="49"/>
                                        <p:tgtEl>
                                          <p:spTgt spid="37"/>
                                        </p:tgtEl>
                                        <p:attrNameLst>
                                          <p:attrName>ppt_w</p:attrName>
                                        </p:attrNameLst>
                                      </p:cBhvr>
                                      <p:tavLst>
                                        <p:tav tm="0">
                                          <p:val>
                                            <p:fltVal val="0"/>
                                          </p:val>
                                        </p:tav>
                                        <p:tav tm="100000">
                                          <p:val>
                                            <p:strVal val="#ppt_w"/>
                                          </p:val>
                                        </p:tav>
                                      </p:tavLst>
                                    </p:anim>
                                    <p:anim calcmode="lin" valueType="num">
                                      <p:cBhvr>
                                        <p:cTn dur="500" fill="hold" id="50"/>
                                        <p:tgtEl>
                                          <p:spTgt spid="37"/>
                                        </p:tgtEl>
                                        <p:attrNameLst>
                                          <p:attrName>ppt_h</p:attrName>
                                        </p:attrNameLst>
                                      </p:cBhvr>
                                      <p:tavLst>
                                        <p:tav tm="0">
                                          <p:val>
                                            <p:fltVal val="0"/>
                                          </p:val>
                                        </p:tav>
                                        <p:tav tm="100000">
                                          <p:val>
                                            <p:strVal val="#ppt_h"/>
                                          </p:val>
                                        </p:tav>
                                      </p:tavLst>
                                    </p:anim>
                                    <p:animEffect filter="fade" transition="in">
                                      <p:cBhvr>
                                        <p:cTn dur="500" id="51"/>
                                        <p:tgtEl>
                                          <p:spTgt spid="37"/>
                                        </p:tgtEl>
                                      </p:cBhvr>
                                    </p:animEffect>
                                  </p:childTnLst>
                                </p:cTn>
                              </p:par>
                              <p:par>
                                <p:cTn fill="hold" grpId="0" id="52" nodeType="withEffect" presetClass="entr" presetID="53" presetSubtype="0">
                                  <p:stCondLst>
                                    <p:cond delay="2750"/>
                                  </p:stCondLst>
                                  <p:childTnLst>
                                    <p:set>
                                      <p:cBhvr>
                                        <p:cTn dur="1" fill="hold" id="53">
                                          <p:stCondLst>
                                            <p:cond delay="0"/>
                                          </p:stCondLst>
                                        </p:cTn>
                                        <p:tgtEl>
                                          <p:spTgt spid="38"/>
                                        </p:tgtEl>
                                        <p:attrNameLst>
                                          <p:attrName>style.visibility</p:attrName>
                                        </p:attrNameLst>
                                      </p:cBhvr>
                                      <p:to>
                                        <p:strVal val="visible"/>
                                      </p:to>
                                    </p:set>
                                    <p:anim calcmode="lin" valueType="num">
                                      <p:cBhvr>
                                        <p:cTn dur="500" fill="hold" id="54"/>
                                        <p:tgtEl>
                                          <p:spTgt spid="38"/>
                                        </p:tgtEl>
                                        <p:attrNameLst>
                                          <p:attrName>ppt_w</p:attrName>
                                        </p:attrNameLst>
                                      </p:cBhvr>
                                      <p:tavLst>
                                        <p:tav tm="0">
                                          <p:val>
                                            <p:fltVal val="0"/>
                                          </p:val>
                                        </p:tav>
                                        <p:tav tm="100000">
                                          <p:val>
                                            <p:strVal val="#ppt_w"/>
                                          </p:val>
                                        </p:tav>
                                      </p:tavLst>
                                    </p:anim>
                                    <p:anim calcmode="lin" valueType="num">
                                      <p:cBhvr>
                                        <p:cTn dur="500" fill="hold" id="55"/>
                                        <p:tgtEl>
                                          <p:spTgt spid="38"/>
                                        </p:tgtEl>
                                        <p:attrNameLst>
                                          <p:attrName>ppt_h</p:attrName>
                                        </p:attrNameLst>
                                      </p:cBhvr>
                                      <p:tavLst>
                                        <p:tav tm="0">
                                          <p:val>
                                            <p:fltVal val="0"/>
                                          </p:val>
                                        </p:tav>
                                        <p:tav tm="100000">
                                          <p:val>
                                            <p:strVal val="#ppt_h"/>
                                          </p:val>
                                        </p:tav>
                                      </p:tavLst>
                                    </p:anim>
                                    <p:animEffect filter="fade" transition="in">
                                      <p:cBhvr>
                                        <p:cTn dur="500" id="56"/>
                                        <p:tgtEl>
                                          <p:spTgt spid="38"/>
                                        </p:tgtEl>
                                      </p:cBhvr>
                                    </p:animEffect>
                                  </p:childTnLst>
                                </p:cTn>
                              </p:par>
                              <p:par>
                                <p:cTn fill="hold" grpId="0" id="57" nodeType="withEffect" presetClass="entr" presetID="22" presetSubtype="8">
                                  <p:stCondLst>
                                    <p:cond delay="3000"/>
                                  </p:stCondLst>
                                  <p:childTnLst>
                                    <p:set>
                                      <p:cBhvr>
                                        <p:cTn dur="1" fill="hold" id="58">
                                          <p:stCondLst>
                                            <p:cond delay="0"/>
                                          </p:stCondLst>
                                        </p:cTn>
                                        <p:tgtEl>
                                          <p:spTgt spid="31"/>
                                        </p:tgtEl>
                                        <p:attrNameLst>
                                          <p:attrName>style.visibility</p:attrName>
                                        </p:attrNameLst>
                                      </p:cBhvr>
                                      <p:to>
                                        <p:strVal val="visible"/>
                                      </p:to>
                                    </p:set>
                                    <p:animEffect filter="wipe(left)" transition="in">
                                      <p:cBhvr>
                                        <p:cTn dur="1000" id="59"/>
                                        <p:tgtEl>
                                          <p:spTgt spid="31"/>
                                        </p:tgtEl>
                                      </p:cBhvr>
                                    </p:animEffect>
                                  </p:childTnLst>
                                </p:cTn>
                              </p:par>
                              <p:par>
                                <p:cTn fill="hold" grpId="0" id="60" nodeType="withEffect" presetClass="entr" presetID="22" presetSubtype="8">
                                  <p:stCondLst>
                                    <p:cond delay="3000"/>
                                  </p:stCondLst>
                                  <p:childTnLst>
                                    <p:set>
                                      <p:cBhvr>
                                        <p:cTn dur="1" fill="hold" id="61">
                                          <p:stCondLst>
                                            <p:cond delay="0"/>
                                          </p:stCondLst>
                                        </p:cTn>
                                        <p:tgtEl>
                                          <p:spTgt spid="33"/>
                                        </p:tgtEl>
                                        <p:attrNameLst>
                                          <p:attrName>style.visibility</p:attrName>
                                        </p:attrNameLst>
                                      </p:cBhvr>
                                      <p:to>
                                        <p:strVal val="visible"/>
                                      </p:to>
                                    </p:set>
                                    <p:animEffect filter="wipe(left)" transition="in">
                                      <p:cBhvr>
                                        <p:cTn dur="1000" id="62"/>
                                        <p:tgtEl>
                                          <p:spTgt spid="33"/>
                                        </p:tgtEl>
                                      </p:cBhvr>
                                    </p:animEffect>
                                  </p:childTnLst>
                                </p:cTn>
                              </p:par>
                              <p:par>
                                <p:cTn fill="hold" grpId="0" id="63" nodeType="withEffect" presetClass="entr" presetID="22" presetSubtype="2">
                                  <p:stCondLst>
                                    <p:cond delay="3000"/>
                                  </p:stCondLst>
                                  <p:childTnLst>
                                    <p:set>
                                      <p:cBhvr>
                                        <p:cTn dur="1" fill="hold" id="64">
                                          <p:stCondLst>
                                            <p:cond delay="0"/>
                                          </p:stCondLst>
                                        </p:cTn>
                                        <p:tgtEl>
                                          <p:spTgt spid="32"/>
                                        </p:tgtEl>
                                        <p:attrNameLst>
                                          <p:attrName>style.visibility</p:attrName>
                                        </p:attrNameLst>
                                      </p:cBhvr>
                                      <p:to>
                                        <p:strVal val="visible"/>
                                      </p:to>
                                    </p:set>
                                    <p:animEffect filter="wipe(right)" transition="in">
                                      <p:cBhvr>
                                        <p:cTn dur="1000" id="65"/>
                                        <p:tgtEl>
                                          <p:spTgt spid="32"/>
                                        </p:tgtEl>
                                      </p:cBhvr>
                                    </p:animEffect>
                                  </p:childTnLst>
                                </p:cTn>
                              </p:par>
                              <p:par>
                                <p:cTn fill="hold" grpId="0" id="66" nodeType="withEffect" presetClass="entr" presetID="22" presetSubtype="2">
                                  <p:stCondLst>
                                    <p:cond delay="3000"/>
                                  </p:stCondLst>
                                  <p:childTnLst>
                                    <p:set>
                                      <p:cBhvr>
                                        <p:cTn dur="1" fill="hold" id="67">
                                          <p:stCondLst>
                                            <p:cond delay="0"/>
                                          </p:stCondLst>
                                        </p:cTn>
                                        <p:tgtEl>
                                          <p:spTgt spid="34"/>
                                        </p:tgtEl>
                                        <p:attrNameLst>
                                          <p:attrName>style.visibility</p:attrName>
                                        </p:attrNameLst>
                                      </p:cBhvr>
                                      <p:to>
                                        <p:strVal val="visible"/>
                                      </p:to>
                                    </p:set>
                                    <p:animEffect filter="wipe(right)" transition="in">
                                      <p:cBhvr>
                                        <p:cTn dur="1000" id="68"/>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P grpId="0" spid="14"/>
      <p:bldP grpId="0" spid="20"/>
      <p:bldP grpId="0" spid="21"/>
      <p:bldP grpId="0" spid="23"/>
      <p:bldP grpId="0" spid="28"/>
      <p:bldP grpId="0" spid="30"/>
      <p:bldP grpId="0" spid="31"/>
      <p:bldP grpId="0" spid="32"/>
      <p:bldP grpId="0" spid="33"/>
      <p:bldP grpId="0" spid="34"/>
      <p:bldP grpId="0" spid="35"/>
      <p:bldP grpId="0" spid="36"/>
      <p:bldP grpId="0" spid="37"/>
      <p:bldP grpId="0" spid="38"/>
    </p:bldLst>
  </p:timing>
</p:sld>
</file>

<file path=ppt/slides/slide5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任意多边形 11"/>
          <p:cNvSpPr/>
          <p:nvPr/>
        </p:nvSpPr>
        <p:spPr>
          <a:xfrm>
            <a:off x="5478077" y="1332368"/>
            <a:ext cx="1115632" cy="1679933"/>
          </a:xfrm>
          <a:custGeom>
            <a:gdLst>
              <a:gd fmla="*/ 0 w 980075" name="connsiteX0"/>
              <a:gd fmla="*/ 445215 h 1475809" name="connsiteY0"/>
              <a:gd fmla="*/ 378895 w 980075" name="connsiteX1"/>
              <a:gd fmla="*/ 66320 h 1475809" name="connsiteY1"/>
              <a:gd fmla="*/ 601180 w 980075" name="connsiteX2"/>
              <a:gd fmla="*/ 66320 h 1475809" name="connsiteY2"/>
              <a:gd fmla="*/ 980075 w 980075" name="connsiteX3"/>
              <a:gd fmla="*/ 445215 h 1475809" name="connsiteY3"/>
              <a:gd fmla="*/ 980075 w 980075" name="connsiteX4"/>
              <a:gd fmla="*/ 1475809 h 1475809" name="connsiteY4"/>
              <a:gd fmla="*/ 5051 w 980075" name="connsiteX5"/>
              <a:gd fmla="*/ 1475809 h 1475809" name="connsiteY5"/>
              <a:gd fmla="*/ 0 w 980075" name="connsiteX6"/>
              <a:gd fmla="*/ 445215 h 147580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75809" w="980075">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gradFill>
            <a:gsLst>
              <a:gs pos="0">
                <a:srgbClr val="2C344B"/>
              </a:gs>
              <a:gs pos="100000">
                <a:srgbClr val="21273E"/>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14" name="椭圆 13"/>
          <p:cNvSpPr/>
          <p:nvPr/>
        </p:nvSpPr>
        <p:spPr>
          <a:xfrm>
            <a:off x="5478077" y="2517741"/>
            <a:ext cx="1115632" cy="1109883"/>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0" name="任意多边形 19"/>
          <p:cNvSpPr/>
          <p:nvPr/>
        </p:nvSpPr>
        <p:spPr>
          <a:xfrm rot="5400000">
            <a:off x="7259736" y="2911158"/>
            <a:ext cx="1115632" cy="1679933"/>
          </a:xfrm>
          <a:custGeom>
            <a:gdLst>
              <a:gd fmla="*/ 0 w 980075" name="connsiteX0"/>
              <a:gd fmla="*/ 445215 h 1475809" name="connsiteY0"/>
              <a:gd fmla="*/ 378895 w 980075" name="connsiteX1"/>
              <a:gd fmla="*/ 66320 h 1475809" name="connsiteY1"/>
              <a:gd fmla="*/ 601180 w 980075" name="connsiteX2"/>
              <a:gd fmla="*/ 66320 h 1475809" name="connsiteY2"/>
              <a:gd fmla="*/ 980075 w 980075" name="connsiteX3"/>
              <a:gd fmla="*/ 445215 h 1475809" name="connsiteY3"/>
              <a:gd fmla="*/ 980075 w 980075" name="connsiteX4"/>
              <a:gd fmla="*/ 1475809 h 1475809" name="connsiteY4"/>
              <a:gd fmla="*/ 5051 w 980075" name="connsiteX5"/>
              <a:gd fmla="*/ 1475809 h 1475809" name="connsiteY5"/>
              <a:gd fmla="*/ 0 w 980075" name="connsiteX6"/>
              <a:gd fmla="*/ 445215 h 147580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75809" w="980075">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gradFill>
            <a:gsLst>
              <a:gs pos="0">
                <a:srgbClr val="2C344B"/>
              </a:gs>
              <a:gs pos="100000">
                <a:srgbClr val="21273E"/>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2" name="椭圆 21"/>
          <p:cNvSpPr/>
          <p:nvPr/>
        </p:nvSpPr>
        <p:spPr>
          <a:xfrm rot="5400000">
            <a:off x="6359387" y="3196181"/>
            <a:ext cx="1115632" cy="1109883"/>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28" name="任意多边形 27"/>
          <p:cNvSpPr/>
          <p:nvPr/>
        </p:nvSpPr>
        <p:spPr>
          <a:xfrm rot="10800000">
            <a:off x="5437355" y="4450648"/>
            <a:ext cx="1115632" cy="1679933"/>
          </a:xfrm>
          <a:custGeom>
            <a:gdLst>
              <a:gd fmla="*/ 0 w 980075" name="connsiteX0"/>
              <a:gd fmla="*/ 445215 h 1475809" name="connsiteY0"/>
              <a:gd fmla="*/ 378895 w 980075" name="connsiteX1"/>
              <a:gd fmla="*/ 66320 h 1475809" name="connsiteY1"/>
              <a:gd fmla="*/ 601180 w 980075" name="connsiteX2"/>
              <a:gd fmla="*/ 66320 h 1475809" name="connsiteY2"/>
              <a:gd fmla="*/ 980075 w 980075" name="connsiteX3"/>
              <a:gd fmla="*/ 445215 h 1475809" name="connsiteY3"/>
              <a:gd fmla="*/ 980075 w 980075" name="connsiteX4"/>
              <a:gd fmla="*/ 1475809 h 1475809" name="connsiteY4"/>
              <a:gd fmla="*/ 5051 w 980075" name="connsiteX5"/>
              <a:gd fmla="*/ 1475809 h 1475809" name="connsiteY5"/>
              <a:gd fmla="*/ 0 w 980075" name="connsiteX6"/>
              <a:gd fmla="*/ 445215 h 147580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75809" w="980075">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gradFill>
            <a:gsLst>
              <a:gs pos="0">
                <a:srgbClr val="2C344B"/>
              </a:gs>
              <a:gs pos="100000">
                <a:srgbClr val="21273E"/>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30" name="椭圆 29"/>
          <p:cNvSpPr/>
          <p:nvPr/>
        </p:nvSpPr>
        <p:spPr>
          <a:xfrm rot="10800000">
            <a:off x="5437355" y="3835321"/>
            <a:ext cx="1115632" cy="1109883"/>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32" name="任意多边形 31"/>
          <p:cNvSpPr/>
          <p:nvPr/>
        </p:nvSpPr>
        <p:spPr>
          <a:xfrm rot="16200000">
            <a:off x="3670283" y="2851406"/>
            <a:ext cx="1115632" cy="1679933"/>
          </a:xfrm>
          <a:custGeom>
            <a:gdLst>
              <a:gd fmla="*/ 0 w 980075" name="connsiteX0"/>
              <a:gd fmla="*/ 445215 h 1475809" name="connsiteY0"/>
              <a:gd fmla="*/ 378895 w 980075" name="connsiteX1"/>
              <a:gd fmla="*/ 66320 h 1475809" name="connsiteY1"/>
              <a:gd fmla="*/ 601180 w 980075" name="connsiteX2"/>
              <a:gd fmla="*/ 66320 h 1475809" name="connsiteY2"/>
              <a:gd fmla="*/ 980075 w 980075" name="connsiteX3"/>
              <a:gd fmla="*/ 445215 h 1475809" name="connsiteY3"/>
              <a:gd fmla="*/ 980075 w 980075" name="connsiteX4"/>
              <a:gd fmla="*/ 1475809 h 1475809" name="connsiteY4"/>
              <a:gd fmla="*/ 5051 w 980075" name="connsiteX5"/>
              <a:gd fmla="*/ 1475809 h 1475809" name="connsiteY5"/>
              <a:gd fmla="*/ 0 w 980075" name="connsiteX6"/>
              <a:gd fmla="*/ 445215 h 147580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75809" w="980075">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gradFill>
            <a:gsLst>
              <a:gs pos="0">
                <a:srgbClr val="2C344B"/>
              </a:gs>
              <a:gs pos="100000">
                <a:srgbClr val="21273E"/>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34" name="椭圆 33"/>
          <p:cNvSpPr/>
          <p:nvPr/>
        </p:nvSpPr>
        <p:spPr>
          <a:xfrm rot="16200000">
            <a:off x="4570633" y="3136429"/>
            <a:ext cx="1115632" cy="1109883"/>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35" name="矩形 34"/>
          <p:cNvSpPr/>
          <p:nvPr/>
        </p:nvSpPr>
        <p:spPr>
          <a:xfrm>
            <a:off x="4817842" y="3413242"/>
            <a:ext cx="618895" cy="457200"/>
          </a:xfrm>
          <a:prstGeom prst="rect">
            <a:avLst/>
          </a:prstGeom>
          <a:effectLst/>
        </p:spPr>
        <p:txBody>
          <a:bodyPr wrap="square">
            <a:spAutoFit/>
          </a:bodyPr>
          <a:lstStyle/>
          <a:p>
            <a:pPr algn="ctr"/>
            <a:r>
              <a:rPr altLang="zh-CN" lang="en-US" sz="2400">
                <a:solidFill>
                  <a:srgbClr val="2C344B"/>
                </a:solidFill>
                <a:latin charset="0" panose="020b0606030504020204" pitchFamily="34" typeface="Open Sans"/>
                <a:ea charset="0" panose="020b0606030504020204" pitchFamily="34" typeface="Open Sans"/>
                <a:cs charset="0" panose="020b0606030504020204" pitchFamily="34" typeface="Open Sans"/>
              </a:rPr>
              <a:t>01</a:t>
            </a:r>
          </a:p>
        </p:txBody>
      </p:sp>
      <p:sp>
        <p:nvSpPr>
          <p:cNvPr id="36" name="矩形 35"/>
          <p:cNvSpPr/>
          <p:nvPr/>
        </p:nvSpPr>
        <p:spPr>
          <a:xfrm>
            <a:off x="5732137" y="2825457"/>
            <a:ext cx="618895" cy="457200"/>
          </a:xfrm>
          <a:prstGeom prst="rect">
            <a:avLst/>
          </a:prstGeom>
          <a:effectLst/>
        </p:spPr>
        <p:txBody>
          <a:bodyPr wrap="square">
            <a:spAutoFit/>
          </a:bodyPr>
          <a:lstStyle/>
          <a:p>
            <a:pPr algn="ctr"/>
            <a:r>
              <a:rPr altLang="zh-CN" lang="en-US" sz="2400">
                <a:solidFill>
                  <a:srgbClr val="2C344B"/>
                </a:solidFill>
                <a:latin charset="0" panose="020b0606030504020204" pitchFamily="34" typeface="Open Sans"/>
                <a:ea charset="0" panose="020b0606030504020204" pitchFamily="34" typeface="Open Sans"/>
                <a:cs charset="0" panose="020b0606030504020204" pitchFamily="34" typeface="Open Sans"/>
              </a:rPr>
              <a:t>02</a:t>
            </a:r>
          </a:p>
        </p:txBody>
      </p:sp>
      <p:sp>
        <p:nvSpPr>
          <p:cNvPr id="37" name="矩形 36"/>
          <p:cNvSpPr/>
          <p:nvPr/>
        </p:nvSpPr>
        <p:spPr>
          <a:xfrm>
            <a:off x="6591102" y="3492238"/>
            <a:ext cx="618895" cy="457200"/>
          </a:xfrm>
          <a:prstGeom prst="rect">
            <a:avLst/>
          </a:prstGeom>
          <a:effectLst/>
        </p:spPr>
        <p:txBody>
          <a:bodyPr wrap="square">
            <a:spAutoFit/>
          </a:bodyPr>
          <a:lstStyle/>
          <a:p>
            <a:pPr algn="ctr"/>
            <a:r>
              <a:rPr altLang="zh-CN" lang="en-US" sz="2400">
                <a:solidFill>
                  <a:srgbClr val="2C344B"/>
                </a:solidFill>
                <a:latin charset="0" panose="020b0606030504020204" pitchFamily="34" typeface="Open Sans"/>
                <a:ea charset="0" panose="020b0606030504020204" pitchFamily="34" typeface="Open Sans"/>
                <a:cs charset="0" panose="020b0606030504020204" pitchFamily="34" typeface="Open Sans"/>
              </a:rPr>
              <a:t>03</a:t>
            </a:r>
          </a:p>
        </p:txBody>
      </p:sp>
      <p:sp>
        <p:nvSpPr>
          <p:cNvPr id="38" name="矩形 37"/>
          <p:cNvSpPr/>
          <p:nvPr/>
        </p:nvSpPr>
        <p:spPr>
          <a:xfrm>
            <a:off x="5658631" y="4141746"/>
            <a:ext cx="618895" cy="457200"/>
          </a:xfrm>
          <a:prstGeom prst="rect">
            <a:avLst/>
          </a:prstGeom>
          <a:effectLst/>
        </p:spPr>
        <p:txBody>
          <a:bodyPr wrap="square">
            <a:spAutoFit/>
          </a:bodyPr>
          <a:lstStyle/>
          <a:p>
            <a:pPr algn="ctr"/>
            <a:r>
              <a:rPr altLang="zh-CN" lang="en-US" sz="2400">
                <a:solidFill>
                  <a:srgbClr val="2C344B"/>
                </a:solidFill>
                <a:latin charset="0" panose="020b0606030504020204" pitchFamily="34" typeface="Open Sans"/>
                <a:ea charset="0" panose="020b0606030504020204" pitchFamily="34" typeface="Open Sans"/>
                <a:cs charset="0" panose="020b0606030504020204" pitchFamily="34" typeface="Open Sans"/>
              </a:rPr>
              <a:t>04</a:t>
            </a:r>
          </a:p>
        </p:txBody>
      </p:sp>
      <p:grpSp>
        <p:nvGrpSpPr>
          <p:cNvPr id="39" name="组合 38"/>
          <p:cNvGrpSpPr/>
          <p:nvPr/>
        </p:nvGrpSpPr>
        <p:grpSpPr>
          <a:xfrm>
            <a:off x="3844190" y="3323109"/>
            <a:ext cx="497052" cy="736524"/>
            <a:chOff x="1788810" y="2276744"/>
            <a:chExt cx="392113" cy="581026"/>
          </a:xfrm>
          <a:solidFill>
            <a:schemeClr val="bg1"/>
          </a:solidFill>
          <a:effectLst/>
        </p:grpSpPr>
        <p:sp>
          <p:nvSpPr>
            <p:cNvPr id="40" name="Freeform 9"/>
            <p:cNvSpPr>
              <a:spLocks noEditPoints="1"/>
            </p:cNvSpPr>
            <p:nvPr/>
          </p:nvSpPr>
          <p:spPr bwMode="auto">
            <a:xfrm>
              <a:off x="1788810" y="2276744"/>
              <a:ext cx="392113" cy="430213"/>
            </a:xfrm>
            <a:custGeom>
              <a:gdLst>
                <a:gd fmla="*/ 108 w 149" name="T0"/>
                <a:gd fmla="*/ 163 h 163" name="T1"/>
                <a:gd fmla="*/ 35 w 149" name="T2"/>
                <a:gd fmla="*/ 163 h 163" name="T3"/>
                <a:gd fmla="*/ 35 w 149" name="T4"/>
                <a:gd fmla="*/ 158 h 163" name="T5"/>
                <a:gd fmla="*/ 30 w 149" name="T6"/>
                <a:gd fmla="*/ 142 h 163" name="T7"/>
                <a:gd fmla="*/ 21 w 149" name="T8"/>
                <a:gd fmla="*/ 127 h 163" name="T9"/>
                <a:gd fmla="*/ 0 w 149" name="T10"/>
                <a:gd fmla="*/ 74 h 163" name="T11"/>
                <a:gd fmla="*/ 74 w 149" name="T12"/>
                <a:gd fmla="*/ 0 h 163" name="T13"/>
                <a:gd fmla="*/ 149 w 149" name="T14"/>
                <a:gd fmla="*/ 74 h 163" name="T15"/>
                <a:gd fmla="*/ 127 w 149" name="T16"/>
                <a:gd fmla="*/ 127 h 163" name="T17"/>
                <a:gd fmla="*/ 118 w 149" name="T18"/>
                <a:gd fmla="*/ 142 h 163" name="T19"/>
                <a:gd fmla="*/ 114 w 149" name="T20"/>
                <a:gd fmla="*/ 158 h 163" name="T21"/>
                <a:gd fmla="*/ 113 w 149" name="T22"/>
                <a:gd fmla="*/ 163 h 163" name="T23"/>
                <a:gd fmla="*/ 108 w 149" name="T24"/>
                <a:gd fmla="*/ 163 h 163" name="T25"/>
                <a:gd fmla="*/ 46 w 149" name="T26"/>
                <a:gd fmla="*/ 151 h 163" name="T27"/>
                <a:gd fmla="*/ 103 w 149" name="T28"/>
                <a:gd fmla="*/ 151 h 163" name="T29"/>
                <a:gd fmla="*/ 108 w 149" name="T30"/>
                <a:gd fmla="*/ 136 h 163" name="T31"/>
                <a:gd fmla="*/ 117 w 149" name="T32"/>
                <a:gd fmla="*/ 120 h 163" name="T33"/>
                <a:gd fmla="*/ 136 w 149" name="T34"/>
                <a:gd fmla="*/ 74 h 163" name="T35"/>
                <a:gd fmla="*/ 74 w 149" name="T36"/>
                <a:gd fmla="*/ 12 h 163" name="T37"/>
                <a:gd fmla="*/ 12 w 149" name="T38"/>
                <a:gd fmla="*/ 74 h 163" name="T39"/>
                <a:gd fmla="*/ 31 w 149" name="T40"/>
                <a:gd fmla="*/ 120 h 163" name="T41"/>
                <a:gd fmla="*/ 41 w 149" name="T42"/>
                <a:gd fmla="*/ 136 h 163" name="T43"/>
                <a:gd fmla="*/ 46 w 149" name="T44"/>
                <a:gd fmla="*/ 151 h 16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3" w="149">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41" name="Freeform 10"/>
            <p:cNvSpPr/>
            <p:nvPr/>
          </p:nvSpPr>
          <p:spPr bwMode="auto">
            <a:xfrm>
              <a:off x="1884060" y="2729182"/>
              <a:ext cx="195263" cy="128588"/>
            </a:xfrm>
            <a:custGeom>
              <a:gdLst>
                <a:gd fmla="*/ 0 w 74" name="T0"/>
                <a:gd fmla="*/ 0 h 49" name="T1"/>
                <a:gd fmla="*/ 0 w 74" name="T2"/>
                <a:gd fmla="*/ 20 h 49" name="T3"/>
                <a:gd fmla="*/ 37 w 74" name="T4"/>
                <a:gd fmla="*/ 49 h 49" name="T5"/>
                <a:gd fmla="*/ 41 w 74" name="T6"/>
                <a:gd fmla="*/ 49 h 49" name="T7"/>
                <a:gd fmla="*/ 74 w 74" name="T8"/>
                <a:gd fmla="*/ 20 h 49" name="T9"/>
                <a:gd fmla="*/ 74 w 74" name="T10"/>
                <a:gd fmla="*/ 0 h 49" name="T11"/>
                <a:gd fmla="*/ 0 w 74" name="T12"/>
                <a:gd fmla="*/ 0 h 49" name="T13"/>
              </a:gdLst>
              <a:cxnLst>
                <a:cxn ang="0">
                  <a:pos x="T0" y="T1"/>
                </a:cxn>
                <a:cxn ang="0">
                  <a:pos x="T2" y="T3"/>
                </a:cxn>
                <a:cxn ang="0">
                  <a:pos x="T4" y="T5"/>
                </a:cxn>
                <a:cxn ang="0">
                  <a:pos x="T6" y="T7"/>
                </a:cxn>
                <a:cxn ang="0">
                  <a:pos x="T8" y="T9"/>
                </a:cxn>
                <a:cxn ang="0">
                  <a:pos x="T10" y="T11"/>
                </a:cxn>
                <a:cxn ang="0">
                  <a:pos x="T12" y="T13"/>
                </a:cxn>
              </a:cxnLst>
              <a:rect b="b" l="0" r="r" t="0"/>
              <a:pathLst>
                <a:path h="49" w="74">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42" name="Freeform 11"/>
            <p:cNvSpPr/>
            <p:nvPr/>
          </p:nvSpPr>
          <p:spPr bwMode="auto">
            <a:xfrm>
              <a:off x="1872947" y="2459307"/>
              <a:ext cx="223838" cy="179388"/>
            </a:xfrm>
            <a:custGeom>
              <a:gdLst>
                <a:gd fmla="*/ 83 w 85" name="T0"/>
                <a:gd fmla="*/ 9 h 68" name="T1"/>
                <a:gd fmla="*/ 62 w 85" name="T2"/>
                <a:gd fmla="*/ 66 h 68" name="T3"/>
                <a:gd fmla="*/ 62 w 85" name="T4"/>
                <a:gd fmla="*/ 68 h 68" name="T5"/>
                <a:gd fmla="*/ 52 w 85" name="T6"/>
                <a:gd fmla="*/ 68 h 68" name="T7"/>
                <a:gd fmla="*/ 53 w 85" name="T8"/>
                <a:gd fmla="*/ 66 h 68" name="T9"/>
                <a:gd fmla="*/ 67 w 85" name="T10"/>
                <a:gd fmla="*/ 17 h 68" name="T11"/>
                <a:gd fmla="*/ 67 w 85" name="T12"/>
                <a:gd fmla="*/ 17 h 68" name="T13"/>
                <a:gd fmla="*/ 66 w 85" name="T14"/>
                <a:gd fmla="*/ 17 h 68" name="T15"/>
                <a:gd fmla="*/ 55 w 85" name="T16"/>
                <a:gd fmla="*/ 13 h 68" name="T17"/>
                <a:gd fmla="*/ 44 w 85" name="T18"/>
                <a:gd fmla="*/ 17 h 68" name="T19"/>
                <a:gd fmla="*/ 30 w 85" name="T20"/>
                <a:gd fmla="*/ 12 h 68" name="T21"/>
                <a:gd fmla="*/ 17 w 85" name="T22"/>
                <a:gd fmla="*/ 16 h 68" name="T23"/>
                <a:gd fmla="*/ 30 w 85" name="T24"/>
                <a:gd fmla="*/ 66 h 68" name="T25"/>
                <a:gd fmla="*/ 31 w 85" name="T26"/>
                <a:gd fmla="*/ 68 h 68" name="T27"/>
                <a:gd fmla="*/ 21 w 85" name="T28"/>
                <a:gd fmla="*/ 68 h 68" name="T29"/>
                <a:gd fmla="*/ 21 w 85" name="T30"/>
                <a:gd fmla="*/ 66 h 68" name="T31"/>
                <a:gd fmla="*/ 2 w 85" name="T32"/>
                <a:gd fmla="*/ 9 h 68" name="T33"/>
                <a:gd fmla="*/ 2 w 85" name="T34"/>
                <a:gd fmla="*/ 9 h 68" name="T35"/>
                <a:gd fmla="*/ 1 w 85" name="T36"/>
                <a:gd fmla="*/ 8 h 68" name="T37"/>
                <a:gd fmla="*/ 1 w 85" name="T38"/>
                <a:gd fmla="*/ 8 h 68" name="T39"/>
                <a:gd fmla="*/ 1 w 85" name="T40"/>
                <a:gd fmla="*/ 7 h 68" name="T41"/>
                <a:gd fmla="*/ 2 w 85" name="T42"/>
                <a:gd fmla="*/ 1 h 68" name="T43"/>
                <a:gd fmla="*/ 9 w 85" name="T44"/>
                <a:gd fmla="*/ 3 h 68" name="T45"/>
                <a:gd fmla="*/ 9 w 85" name="T46"/>
                <a:gd fmla="*/ 3 h 68" name="T47"/>
                <a:gd fmla="*/ 16 w 85" name="T48"/>
                <a:gd fmla="*/ 7 h 68" name="T49"/>
                <a:gd fmla="*/ 27 w 85" name="T50"/>
                <a:gd fmla="*/ 2 h 68" name="T51"/>
                <a:gd fmla="*/ 31 w 85" name="T52"/>
                <a:gd fmla="*/ 1 h 68" name="T53"/>
                <a:gd fmla="*/ 34 w 85" name="T54"/>
                <a:gd fmla="*/ 3 h 68" name="T55"/>
                <a:gd fmla="*/ 43 w 85" name="T56"/>
                <a:gd fmla="*/ 8 h 68" name="T57"/>
                <a:gd fmla="*/ 52 w 85" name="T58"/>
                <a:gd fmla="*/ 3 h 68" name="T59"/>
                <a:gd fmla="*/ 55 w 85" name="T60"/>
                <a:gd fmla="*/ 1 h 68" name="T61"/>
                <a:gd fmla="*/ 59 w 85" name="T62"/>
                <a:gd fmla="*/ 3 h 68" name="T63"/>
                <a:gd fmla="*/ 66 w 85" name="T64"/>
                <a:gd fmla="*/ 8 h 68" name="T65"/>
                <a:gd fmla="*/ 66 w 85" name="T66"/>
                <a:gd fmla="*/ 8 h 68" name="T67"/>
                <a:gd fmla="*/ 76 w 85" name="T68"/>
                <a:gd fmla="*/ 3 h 68" name="T69"/>
                <a:gd fmla="*/ 82 w 85" name="T70"/>
                <a:gd fmla="*/ 2 h 68" name="T71"/>
                <a:gd fmla="*/ 83 w 85" name="T72"/>
                <a:gd fmla="*/ 9 h 6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8" w="85">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sp>
        <p:nvSpPr>
          <p:cNvPr id="43" name="Freeform 13"/>
          <p:cNvSpPr>
            <a:spLocks noEditPoints="1"/>
          </p:cNvSpPr>
          <p:nvPr/>
        </p:nvSpPr>
        <p:spPr bwMode="auto">
          <a:xfrm>
            <a:off x="7718389" y="3387769"/>
            <a:ext cx="434667" cy="744569"/>
          </a:xfrm>
          <a:custGeom>
            <a:gdLst>
              <a:gd fmla="*/ 73 w 130" name="T0"/>
              <a:gd fmla="*/ 98 h 222" name="T1"/>
              <a:gd fmla="*/ 118 w 130" name="T2"/>
              <a:gd fmla="*/ 116 h 222" name="T3"/>
              <a:gd fmla="*/ 130 w 130" name="T4"/>
              <a:gd fmla="*/ 149 h 222" name="T5"/>
              <a:gd fmla="*/ 115 w 130" name="T6"/>
              <a:gd fmla="*/ 186 h 222" name="T7"/>
              <a:gd fmla="*/ 73 w 130" name="T8"/>
              <a:gd fmla="*/ 203 h 222" name="T9"/>
              <a:gd fmla="*/ 73 w 130" name="T10"/>
              <a:gd fmla="*/ 222 h 222" name="T11"/>
              <a:gd fmla="*/ 58 w 130" name="T12"/>
              <a:gd fmla="*/ 222 h 222" name="T13"/>
              <a:gd fmla="*/ 58 w 130" name="T14"/>
              <a:gd fmla="*/ 203 h 222" name="T15"/>
              <a:gd fmla="*/ 0 w 130" name="T16"/>
              <a:gd fmla="*/ 150 h 222" name="T17"/>
              <a:gd fmla="*/ 26 w 130" name="T18"/>
              <a:gd fmla="*/ 150 h 222" name="T19"/>
              <a:gd fmla="*/ 58 w 130" name="T20"/>
              <a:gd fmla="*/ 185 h 222" name="T21"/>
              <a:gd fmla="*/ 58 w 130" name="T22"/>
              <a:gd fmla="*/ 117 h 222" name="T23"/>
              <a:gd fmla="*/ 4 w 130" name="T24"/>
              <a:gd fmla="*/ 69 h 222" name="T25"/>
              <a:gd fmla="*/ 19 w 130" name="T26"/>
              <a:gd fmla="*/ 34 h 222" name="T27"/>
              <a:gd fmla="*/ 58 w 130" name="T28"/>
              <a:gd fmla="*/ 19 h 222" name="T29"/>
              <a:gd fmla="*/ 58 w 130" name="T30"/>
              <a:gd fmla="*/ 0 h 222" name="T31"/>
              <a:gd fmla="*/ 73 w 130" name="T32"/>
              <a:gd fmla="*/ 0 h 222" name="T33"/>
              <a:gd fmla="*/ 73 w 130" name="T34"/>
              <a:gd fmla="*/ 19 h 222" name="T35"/>
              <a:gd fmla="*/ 125 w 130" name="T36"/>
              <a:gd fmla="*/ 63 h 222" name="T37"/>
              <a:gd fmla="*/ 99 w 130" name="T38"/>
              <a:gd fmla="*/ 63 h 222" name="T39"/>
              <a:gd fmla="*/ 73 w 130" name="T40"/>
              <a:gd fmla="*/ 37 h 222" name="T41"/>
              <a:gd fmla="*/ 73 w 130" name="T42"/>
              <a:gd fmla="*/ 98 h 222" name="T43"/>
              <a:gd fmla="*/ 58 w 130" name="T44"/>
              <a:gd fmla="*/ 96 h 222" name="T45"/>
              <a:gd fmla="*/ 58 w 130" name="T46"/>
              <a:gd fmla="*/ 37 h 222" name="T47"/>
              <a:gd fmla="*/ 30 w 130" name="T48"/>
              <a:gd fmla="*/ 67 h 222" name="T49"/>
              <a:gd fmla="*/ 38 w 130" name="T50"/>
              <a:gd fmla="*/ 86 h 222" name="T51"/>
              <a:gd fmla="*/ 58 w 130" name="T52"/>
              <a:gd fmla="*/ 96 h 222" name="T53"/>
              <a:gd fmla="*/ 73 w 130" name="T54"/>
              <a:gd fmla="*/ 185 h 222" name="T55"/>
              <a:gd fmla="*/ 104 w 130" name="T56"/>
              <a:gd fmla="*/ 150 h 222" name="T57"/>
              <a:gd fmla="*/ 97 w 130" name="T58"/>
              <a:gd fmla="*/ 131 h 222" name="T59"/>
              <a:gd fmla="*/ 73 w 130" name="T60"/>
              <a:gd fmla="*/ 120 h 222" name="T61"/>
              <a:gd fmla="*/ 73 w 130" name="T62"/>
              <a:gd fmla="*/ 185 h 22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21" w="130">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sp>
        <p:nvSpPr>
          <p:cNvPr id="44" name="Freeform 19"/>
          <p:cNvSpPr>
            <a:spLocks noEditPoints="1"/>
          </p:cNvSpPr>
          <p:nvPr/>
        </p:nvSpPr>
        <p:spPr bwMode="auto">
          <a:xfrm>
            <a:off x="5679825" y="5153846"/>
            <a:ext cx="612827" cy="613652"/>
          </a:xfrm>
          <a:custGeom>
            <a:gdLst>
              <a:gd fmla="*/ 281 w 311" name="T0"/>
              <a:gd fmla="*/ 130 h 312" name="T1"/>
              <a:gd fmla="*/ 311 w 311" name="T2"/>
              <a:gd fmla="*/ 116 h 312" name="T3"/>
              <a:gd fmla="*/ 294 w 311" name="T4"/>
              <a:gd fmla="*/ 75 h 312" name="T5"/>
              <a:gd fmla="*/ 263 w 311" name="T6"/>
              <a:gd fmla="*/ 86 h 312" name="T7"/>
              <a:gd fmla="*/ 226 w 311" name="T8"/>
              <a:gd fmla="*/ 48 h 312" name="T9"/>
              <a:gd fmla="*/ 237 w 311" name="T10"/>
              <a:gd fmla="*/ 17 h 312" name="T11"/>
              <a:gd fmla="*/ 197 w 311" name="T12"/>
              <a:gd fmla="*/ 0 h 312" name="T13"/>
              <a:gd fmla="*/ 183 w 311" name="T14"/>
              <a:gd fmla="*/ 30 h 312" name="T15"/>
              <a:gd fmla="*/ 129 w 311" name="T16"/>
              <a:gd fmla="*/ 30 h 312" name="T17"/>
              <a:gd fmla="*/ 115 w 311" name="T18"/>
              <a:gd fmla="*/ 0 h 312" name="T19"/>
              <a:gd fmla="*/ 75 w 311" name="T20"/>
              <a:gd fmla="*/ 17 h 312" name="T21"/>
              <a:gd fmla="*/ 86 w 311" name="T22"/>
              <a:gd fmla="*/ 48 h 312" name="T23"/>
              <a:gd fmla="*/ 48 w 311" name="T24"/>
              <a:gd fmla="*/ 85 h 312" name="T25"/>
              <a:gd fmla="*/ 17 w 311" name="T26"/>
              <a:gd fmla="*/ 74 h 312" name="T27"/>
              <a:gd fmla="*/ 0 w 311" name="T28"/>
              <a:gd fmla="*/ 114 h 312" name="T29"/>
              <a:gd fmla="*/ 30 w 311" name="T30"/>
              <a:gd fmla="*/ 129 h 312" name="T31"/>
              <a:gd fmla="*/ 30 w 311" name="T32"/>
              <a:gd fmla="*/ 182 h 312" name="T33"/>
              <a:gd fmla="*/ 0 w 311" name="T34"/>
              <a:gd fmla="*/ 196 h 312" name="T35"/>
              <a:gd fmla="*/ 16 w 311" name="T36"/>
              <a:gd fmla="*/ 236 h 312" name="T37"/>
              <a:gd fmla="*/ 47 w 311" name="T38"/>
              <a:gd fmla="*/ 225 h 312" name="T39"/>
              <a:gd fmla="*/ 85 w 311" name="T40"/>
              <a:gd fmla="*/ 263 h 312" name="T41"/>
              <a:gd fmla="*/ 73 w 311" name="T42"/>
              <a:gd fmla="*/ 294 h 312" name="T43"/>
              <a:gd fmla="*/ 114 w 311" name="T44"/>
              <a:gd fmla="*/ 311 h 312" name="T45"/>
              <a:gd fmla="*/ 128 w 311" name="T46"/>
              <a:gd fmla="*/ 281 h 312" name="T47"/>
              <a:gd fmla="*/ 181 w 311" name="T48"/>
              <a:gd fmla="*/ 282 h 312" name="T49"/>
              <a:gd fmla="*/ 195 w 311" name="T50"/>
              <a:gd fmla="*/ 312 h 312" name="T51"/>
              <a:gd fmla="*/ 236 w 311" name="T52"/>
              <a:gd fmla="*/ 295 h 312" name="T53"/>
              <a:gd fmla="*/ 225 w 311" name="T54"/>
              <a:gd fmla="*/ 264 h 312" name="T55"/>
              <a:gd fmla="*/ 263 w 311" name="T56"/>
              <a:gd fmla="*/ 226 h 312" name="T57"/>
              <a:gd fmla="*/ 294 w 311" name="T58"/>
              <a:gd fmla="*/ 238 h 312" name="T59"/>
              <a:gd fmla="*/ 311 w 311" name="T60"/>
              <a:gd fmla="*/ 197 h 312" name="T61"/>
              <a:gd fmla="*/ 281 w 311" name="T62"/>
              <a:gd fmla="*/ 183 h 312" name="T63"/>
              <a:gd fmla="*/ 281 w 311" name="T64"/>
              <a:gd fmla="*/ 130 h 312" name="T65"/>
              <a:gd fmla="*/ 155 w 311" name="T66"/>
              <a:gd fmla="*/ 254 h 312" name="T67"/>
              <a:gd fmla="*/ 57 w 311" name="T68"/>
              <a:gd fmla="*/ 156 h 312" name="T69"/>
              <a:gd fmla="*/ 155 w 311" name="T70"/>
              <a:gd fmla="*/ 57 h 312" name="T71"/>
              <a:gd fmla="*/ 254 w 311" name="T72"/>
              <a:gd fmla="*/ 156 h 312" name="T73"/>
              <a:gd fmla="*/ 155 w 311" name="T74"/>
              <a:gd fmla="*/ 254 h 31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12" w="311">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a charset="-122" panose="020b0400000000000000" pitchFamily="34" typeface="Adobe 黑体 Std R"/>
            </a:endParaRPr>
          </a:p>
        </p:txBody>
      </p:sp>
      <p:grpSp>
        <p:nvGrpSpPr>
          <p:cNvPr id="45" name="组合 44"/>
          <p:cNvGrpSpPr/>
          <p:nvPr/>
        </p:nvGrpSpPr>
        <p:grpSpPr>
          <a:xfrm>
            <a:off x="5736182" y="1706835"/>
            <a:ext cx="583473" cy="561119"/>
            <a:chOff x="2607983" y="4241292"/>
            <a:chExt cx="490600" cy="471805"/>
          </a:xfrm>
          <a:effectLst/>
        </p:grpSpPr>
        <p:sp>
          <p:nvSpPr>
            <p:cNvPr id="46" name="Oval 131"/>
            <p:cNvSpPr>
              <a:spLocks noChangeArrowheads="1"/>
            </p:cNvSpPr>
            <p:nvPr/>
          </p:nvSpPr>
          <p:spPr bwMode="auto">
            <a:xfrm>
              <a:off x="2742898" y="4241292"/>
              <a:ext cx="220770" cy="22359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sp>
          <p:nvSpPr>
            <p:cNvPr id="47" name="Freeform 134"/>
            <p:cNvSpPr/>
            <p:nvPr/>
          </p:nvSpPr>
          <p:spPr bwMode="auto">
            <a:xfrm>
              <a:off x="2607983" y="4499759"/>
              <a:ext cx="490600" cy="213338"/>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400">
                <a:solidFill>
                  <a:prstClr val="black"/>
                </a:solidFill>
                <a:ea charset="-122" panose="020b0400000000000000" pitchFamily="34" typeface="Adobe 黑体 Std R"/>
              </a:endParaRPr>
            </a:p>
          </p:txBody>
        </p:sp>
      </p:gr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8" name="Rectangle 89"/>
          <p:cNvSpPr/>
          <p:nvPr/>
        </p:nvSpPr>
        <p:spPr>
          <a:xfrm>
            <a:off x="7477136" y="1773409"/>
            <a:ext cx="3350072" cy="179832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49" name="Rectangle 89"/>
          <p:cNvSpPr/>
          <p:nvPr/>
        </p:nvSpPr>
        <p:spPr>
          <a:xfrm>
            <a:off x="1209313" y="1767775"/>
            <a:ext cx="3459515" cy="179832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0" name="Rectangle 89"/>
          <p:cNvSpPr/>
          <p:nvPr/>
        </p:nvSpPr>
        <p:spPr>
          <a:xfrm>
            <a:off x="7477136" y="4952307"/>
            <a:ext cx="3350072" cy="1798320"/>
          </a:xfrm>
          <a:prstGeom prst="rect">
            <a:avLst/>
          </a:prstGeom>
        </p:spPr>
        <p:txBody>
          <a:bodyPr wrap="square">
            <a:spAutoFit/>
          </a:bodyPr>
          <a:lstStyle/>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1" name="Rectangle 89"/>
          <p:cNvSpPr/>
          <p:nvPr/>
        </p:nvSpPr>
        <p:spPr>
          <a:xfrm>
            <a:off x="1209313" y="4952307"/>
            <a:ext cx="3459515" cy="1798320"/>
          </a:xfrm>
          <a:prstGeom prst="rect">
            <a:avLst/>
          </a:prstGeom>
        </p:spPr>
        <p:txBody>
          <a:bodyPr wrap="square">
            <a:spAutoFit/>
          </a:bodyPr>
          <a:lstStyle/>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Key Words Here</a:t>
            </a:r>
          </a:p>
          <a:p>
            <a:pPr algn="r">
              <a:lnSpc>
                <a:spcPct val="200000"/>
              </a:lnSpc>
            </a:pPr>
            <a:r>
              <a:rPr altLang="zh-CN" b="1" lang="en-US" sz="14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grpSp>
        <p:nvGrpSpPr>
          <p:cNvPr id="53" name="组合 52"/>
          <p:cNvGrpSpPr/>
          <p:nvPr/>
        </p:nvGrpSpPr>
        <p:grpSpPr>
          <a:xfrm>
            <a:off x="1097509" y="429276"/>
            <a:ext cx="3615975" cy="632543"/>
            <a:chOff x="349800" y="307048"/>
            <a:chExt cx="2711981" cy="474407"/>
          </a:xfrm>
        </p:grpSpPr>
        <p:sp>
          <p:nvSpPr>
            <p:cNvPr id="54" name="PA_文本框 1">
              <a:extLst>
                <a:ext uri="{FF2B5EF4-FFF2-40B4-BE49-F238E27FC236}">
                  <a16:creationId xmlns:a16="http://schemas.microsoft.com/office/drawing/2014/main" id="{95CA5390-EAD3-40A5-BF6F-C69AB99948CD}"/>
                </a:ext>
              </a:extLst>
            </p:cNvPr>
            <p:cNvSpPr txBox="1"/>
            <p:nvPr>
              <p:custDataLst>
                <p:tags r:id="rId3"/>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z="2400">
                  <a:solidFill>
                    <a:srgbClr val="21273E"/>
                  </a:solidFill>
                  <a:latin charset="-122" panose="020b0400000000000000" pitchFamily="34" typeface="Adobe 黑体 Std R"/>
                  <a:ea charset="-122" panose="020b0400000000000000" pitchFamily="34" typeface="Adobe 黑体 Std R"/>
                  <a:cs typeface="+mn-ea"/>
                  <a:sym typeface="+mn-lt"/>
                </a:rPr>
                <a:t>投资回报</a:t>
              </a:r>
            </a:p>
          </p:txBody>
        </p:sp>
        <p:sp>
          <p:nvSpPr>
            <p:cNvPr id="55" name="PA_文本框 1">
              <a:extLst>
                <a:ext uri="{FF2B5EF4-FFF2-40B4-BE49-F238E27FC236}">
                  <a16:creationId xmlns:a16="http://schemas.microsoft.com/office/drawing/2014/main" id="{BA0F9515-D5AE-4BED-A481-29A81D6010FD}"/>
                </a:ext>
              </a:extLst>
            </p:cNvPr>
            <p:cNvSpPr txBox="1"/>
            <p:nvPr>
              <p:custDataLst>
                <p:tags r:id="rId4"/>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450754014"/>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200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1000" fill="hold" id="7"/>
                                        <p:tgtEl>
                                          <p:spTgt spid="30"/>
                                        </p:tgtEl>
                                        <p:attrNameLst>
                                          <p:attrName>ppt_x</p:attrName>
                                        </p:attrNameLst>
                                      </p:cBhvr>
                                      <p:tavLst>
                                        <p:tav tm="0">
                                          <p:val>
                                            <p:strVal val="#ppt_x"/>
                                          </p:val>
                                        </p:tav>
                                        <p:tav tm="100000">
                                          <p:val>
                                            <p:strVal val="#ppt_x"/>
                                          </p:val>
                                        </p:tav>
                                      </p:tavLst>
                                    </p:anim>
                                    <p:anim calcmode="lin" valueType="num">
                                      <p:cBhvr additive="base">
                                        <p:cTn dur="1000" fill="hold" id="8"/>
                                        <p:tgtEl>
                                          <p:spTgt spid="30"/>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8">
                                  <p:stCondLst>
                                    <p:cond delay="2000"/>
                                  </p:stCondLst>
                                  <p:childTnLst>
                                    <p:set>
                                      <p:cBhvr>
                                        <p:cTn dur="1" fill="hold" id="10">
                                          <p:stCondLst>
                                            <p:cond delay="0"/>
                                          </p:stCondLst>
                                        </p:cTn>
                                        <p:tgtEl>
                                          <p:spTgt spid="34"/>
                                        </p:tgtEl>
                                        <p:attrNameLst>
                                          <p:attrName>style.visibility</p:attrName>
                                        </p:attrNameLst>
                                      </p:cBhvr>
                                      <p:to>
                                        <p:strVal val="visible"/>
                                      </p:to>
                                    </p:set>
                                    <p:anim calcmode="lin" valueType="num">
                                      <p:cBhvr additive="base">
                                        <p:cTn dur="1000" fill="hold" id="11"/>
                                        <p:tgtEl>
                                          <p:spTgt spid="34"/>
                                        </p:tgtEl>
                                        <p:attrNameLst>
                                          <p:attrName>ppt_x</p:attrName>
                                        </p:attrNameLst>
                                      </p:cBhvr>
                                      <p:tavLst>
                                        <p:tav tm="0">
                                          <p:val>
                                            <p:strVal val="0-#ppt_w/2"/>
                                          </p:val>
                                        </p:tav>
                                        <p:tav tm="100000">
                                          <p:val>
                                            <p:strVal val="#ppt_x"/>
                                          </p:val>
                                        </p:tav>
                                      </p:tavLst>
                                    </p:anim>
                                    <p:anim calcmode="lin" valueType="num">
                                      <p:cBhvr additive="base">
                                        <p:cTn dur="1000" fill="hold" id="12"/>
                                        <p:tgtEl>
                                          <p:spTgt spid="34"/>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1">
                                  <p:stCondLst>
                                    <p:cond delay="200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1000" fill="hold" id="15"/>
                                        <p:tgtEl>
                                          <p:spTgt spid="14"/>
                                        </p:tgtEl>
                                        <p:attrNameLst>
                                          <p:attrName>ppt_x</p:attrName>
                                        </p:attrNameLst>
                                      </p:cBhvr>
                                      <p:tavLst>
                                        <p:tav tm="0">
                                          <p:val>
                                            <p:strVal val="#ppt_x"/>
                                          </p:val>
                                        </p:tav>
                                        <p:tav tm="100000">
                                          <p:val>
                                            <p:strVal val="#ppt_x"/>
                                          </p:val>
                                        </p:tav>
                                      </p:tavLst>
                                    </p:anim>
                                    <p:anim calcmode="lin" valueType="num">
                                      <p:cBhvr additive="base">
                                        <p:cTn dur="1000" fill="hold" id="16"/>
                                        <p:tgtEl>
                                          <p:spTgt spid="14"/>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2">
                                  <p:stCondLst>
                                    <p:cond delay="2000"/>
                                  </p:stCondLst>
                                  <p:childTnLst>
                                    <p:set>
                                      <p:cBhvr>
                                        <p:cTn dur="1" fill="hold" id="18">
                                          <p:stCondLst>
                                            <p:cond delay="0"/>
                                          </p:stCondLst>
                                        </p:cTn>
                                        <p:tgtEl>
                                          <p:spTgt spid="22"/>
                                        </p:tgtEl>
                                        <p:attrNameLst>
                                          <p:attrName>style.visibility</p:attrName>
                                        </p:attrNameLst>
                                      </p:cBhvr>
                                      <p:to>
                                        <p:strVal val="visible"/>
                                      </p:to>
                                    </p:set>
                                    <p:anim calcmode="lin" valueType="num">
                                      <p:cBhvr additive="base">
                                        <p:cTn dur="1000" fill="hold" id="19"/>
                                        <p:tgtEl>
                                          <p:spTgt spid="22"/>
                                        </p:tgtEl>
                                        <p:attrNameLst>
                                          <p:attrName>ppt_x</p:attrName>
                                        </p:attrNameLst>
                                      </p:cBhvr>
                                      <p:tavLst>
                                        <p:tav tm="0">
                                          <p:val>
                                            <p:strVal val="1+#ppt_w/2"/>
                                          </p:val>
                                        </p:tav>
                                        <p:tav tm="100000">
                                          <p:val>
                                            <p:strVal val="#ppt_x"/>
                                          </p:val>
                                        </p:tav>
                                      </p:tavLst>
                                    </p:anim>
                                    <p:anim calcmode="lin" valueType="num">
                                      <p:cBhvr additive="base">
                                        <p:cTn dur="1000" fill="hold" id="20"/>
                                        <p:tgtEl>
                                          <p:spTgt spid="22"/>
                                        </p:tgtEl>
                                        <p:attrNameLst>
                                          <p:attrName>ppt_y</p:attrName>
                                        </p:attrNameLst>
                                      </p:cBhvr>
                                      <p:tavLst>
                                        <p:tav tm="0">
                                          <p:val>
                                            <p:strVal val="#ppt_y"/>
                                          </p:val>
                                        </p:tav>
                                        <p:tav tm="100000">
                                          <p:val>
                                            <p:strVal val="#ppt_y"/>
                                          </p:val>
                                        </p:tav>
                                      </p:tavLst>
                                    </p:anim>
                                  </p:childTnLst>
                                </p:cTn>
                              </p:par>
                              <p:par>
                                <p:cTn fill="hold" grpId="0" id="21" nodeType="withEffect" presetClass="entr" presetID="22" presetSubtype="4">
                                  <p:stCondLst>
                                    <p:cond delay="2500"/>
                                  </p:stCondLst>
                                  <p:childTnLst>
                                    <p:set>
                                      <p:cBhvr>
                                        <p:cTn dur="1" fill="hold" id="22">
                                          <p:stCondLst>
                                            <p:cond delay="0"/>
                                          </p:stCondLst>
                                        </p:cTn>
                                        <p:tgtEl>
                                          <p:spTgt spid="12"/>
                                        </p:tgtEl>
                                        <p:attrNameLst>
                                          <p:attrName>style.visibility</p:attrName>
                                        </p:attrNameLst>
                                      </p:cBhvr>
                                      <p:to>
                                        <p:strVal val="visible"/>
                                      </p:to>
                                    </p:set>
                                    <p:animEffect filter="wipe(down)" transition="in">
                                      <p:cBhvr>
                                        <p:cTn dur="500" id="23"/>
                                        <p:tgtEl>
                                          <p:spTgt spid="12"/>
                                        </p:tgtEl>
                                      </p:cBhvr>
                                    </p:animEffect>
                                  </p:childTnLst>
                                </p:cTn>
                              </p:par>
                              <p:par>
                                <p:cTn fill="hold" grpId="0" id="24" nodeType="withEffect" presetClass="entr" presetID="22" presetSubtype="2">
                                  <p:stCondLst>
                                    <p:cond delay="2500"/>
                                  </p:stCondLst>
                                  <p:childTnLst>
                                    <p:set>
                                      <p:cBhvr>
                                        <p:cTn dur="1" fill="hold" id="25">
                                          <p:stCondLst>
                                            <p:cond delay="0"/>
                                          </p:stCondLst>
                                        </p:cTn>
                                        <p:tgtEl>
                                          <p:spTgt spid="32"/>
                                        </p:tgtEl>
                                        <p:attrNameLst>
                                          <p:attrName>style.visibility</p:attrName>
                                        </p:attrNameLst>
                                      </p:cBhvr>
                                      <p:to>
                                        <p:strVal val="visible"/>
                                      </p:to>
                                    </p:set>
                                    <p:animEffect filter="wipe(right)" transition="in">
                                      <p:cBhvr>
                                        <p:cTn dur="500" id="26"/>
                                        <p:tgtEl>
                                          <p:spTgt spid="32"/>
                                        </p:tgtEl>
                                      </p:cBhvr>
                                    </p:animEffect>
                                  </p:childTnLst>
                                </p:cTn>
                              </p:par>
                              <p:par>
                                <p:cTn fill="hold" grpId="0" id="27" nodeType="withEffect" presetClass="entr" presetID="22" presetSubtype="1">
                                  <p:stCondLst>
                                    <p:cond delay="2500"/>
                                  </p:stCondLst>
                                  <p:childTnLst>
                                    <p:set>
                                      <p:cBhvr>
                                        <p:cTn dur="1" fill="hold" id="28">
                                          <p:stCondLst>
                                            <p:cond delay="0"/>
                                          </p:stCondLst>
                                        </p:cTn>
                                        <p:tgtEl>
                                          <p:spTgt spid="28"/>
                                        </p:tgtEl>
                                        <p:attrNameLst>
                                          <p:attrName>style.visibility</p:attrName>
                                        </p:attrNameLst>
                                      </p:cBhvr>
                                      <p:to>
                                        <p:strVal val="visible"/>
                                      </p:to>
                                    </p:set>
                                    <p:animEffect filter="wipe(up)" transition="in">
                                      <p:cBhvr>
                                        <p:cTn dur="500" id="29"/>
                                        <p:tgtEl>
                                          <p:spTgt spid="28"/>
                                        </p:tgtEl>
                                      </p:cBhvr>
                                    </p:animEffect>
                                  </p:childTnLst>
                                </p:cTn>
                              </p:par>
                              <p:par>
                                <p:cTn fill="hold" grpId="0" id="30" nodeType="withEffect" presetClass="entr" presetID="22" presetSubtype="8">
                                  <p:stCondLst>
                                    <p:cond delay="2500"/>
                                  </p:stCondLst>
                                  <p:childTnLst>
                                    <p:set>
                                      <p:cBhvr>
                                        <p:cTn dur="1" fill="hold" id="31">
                                          <p:stCondLst>
                                            <p:cond delay="0"/>
                                          </p:stCondLst>
                                        </p:cTn>
                                        <p:tgtEl>
                                          <p:spTgt spid="20"/>
                                        </p:tgtEl>
                                        <p:attrNameLst>
                                          <p:attrName>style.visibility</p:attrName>
                                        </p:attrNameLst>
                                      </p:cBhvr>
                                      <p:to>
                                        <p:strVal val="visible"/>
                                      </p:to>
                                    </p:set>
                                    <p:animEffect filter="wipe(left)" transition="in">
                                      <p:cBhvr>
                                        <p:cTn dur="500" id="32"/>
                                        <p:tgtEl>
                                          <p:spTgt spid="20"/>
                                        </p:tgtEl>
                                      </p:cBhvr>
                                    </p:animEffect>
                                  </p:childTnLst>
                                </p:cTn>
                              </p:par>
                              <p:par>
                                <p:cTn fill="hold" grpId="0" id="33" nodeType="withEffect" presetClass="entr" presetID="53" presetSubtype="0">
                                  <p:stCondLst>
                                    <p:cond delay="3000"/>
                                  </p:stCondLst>
                                  <p:childTnLst>
                                    <p:set>
                                      <p:cBhvr>
                                        <p:cTn dur="1" fill="hold" id="34">
                                          <p:stCondLst>
                                            <p:cond delay="0"/>
                                          </p:stCondLst>
                                        </p:cTn>
                                        <p:tgtEl>
                                          <p:spTgt spid="35"/>
                                        </p:tgtEl>
                                        <p:attrNameLst>
                                          <p:attrName>style.visibility</p:attrName>
                                        </p:attrNameLst>
                                      </p:cBhvr>
                                      <p:to>
                                        <p:strVal val="visible"/>
                                      </p:to>
                                    </p:set>
                                    <p:anim calcmode="lin" valueType="num">
                                      <p:cBhvr>
                                        <p:cTn dur="500" fill="hold" id="35"/>
                                        <p:tgtEl>
                                          <p:spTgt spid="35"/>
                                        </p:tgtEl>
                                        <p:attrNameLst>
                                          <p:attrName>ppt_w</p:attrName>
                                        </p:attrNameLst>
                                      </p:cBhvr>
                                      <p:tavLst>
                                        <p:tav tm="0">
                                          <p:val>
                                            <p:fltVal val="0"/>
                                          </p:val>
                                        </p:tav>
                                        <p:tav tm="100000">
                                          <p:val>
                                            <p:strVal val="#ppt_w"/>
                                          </p:val>
                                        </p:tav>
                                      </p:tavLst>
                                    </p:anim>
                                    <p:anim calcmode="lin" valueType="num">
                                      <p:cBhvr>
                                        <p:cTn dur="500" fill="hold" id="36"/>
                                        <p:tgtEl>
                                          <p:spTgt spid="35"/>
                                        </p:tgtEl>
                                        <p:attrNameLst>
                                          <p:attrName>ppt_h</p:attrName>
                                        </p:attrNameLst>
                                      </p:cBhvr>
                                      <p:tavLst>
                                        <p:tav tm="0">
                                          <p:val>
                                            <p:fltVal val="0"/>
                                          </p:val>
                                        </p:tav>
                                        <p:tav tm="100000">
                                          <p:val>
                                            <p:strVal val="#ppt_h"/>
                                          </p:val>
                                        </p:tav>
                                      </p:tavLst>
                                    </p:anim>
                                    <p:animEffect filter="fade" transition="in">
                                      <p:cBhvr>
                                        <p:cTn dur="500" id="37"/>
                                        <p:tgtEl>
                                          <p:spTgt spid="35"/>
                                        </p:tgtEl>
                                      </p:cBhvr>
                                    </p:animEffect>
                                  </p:childTnLst>
                                </p:cTn>
                              </p:par>
                              <p:par>
                                <p:cTn fill="hold" grpId="0" id="38" nodeType="withEffect" presetClass="entr" presetID="53" presetSubtype="0">
                                  <p:stCondLst>
                                    <p:cond delay="3000"/>
                                  </p:stCondLst>
                                  <p:childTnLst>
                                    <p:set>
                                      <p:cBhvr>
                                        <p:cTn dur="1" fill="hold" id="39">
                                          <p:stCondLst>
                                            <p:cond delay="0"/>
                                          </p:stCondLst>
                                        </p:cTn>
                                        <p:tgtEl>
                                          <p:spTgt spid="36"/>
                                        </p:tgtEl>
                                        <p:attrNameLst>
                                          <p:attrName>style.visibility</p:attrName>
                                        </p:attrNameLst>
                                      </p:cBhvr>
                                      <p:to>
                                        <p:strVal val="visible"/>
                                      </p:to>
                                    </p:set>
                                    <p:anim calcmode="lin" valueType="num">
                                      <p:cBhvr>
                                        <p:cTn dur="500" fill="hold" id="40"/>
                                        <p:tgtEl>
                                          <p:spTgt spid="36"/>
                                        </p:tgtEl>
                                        <p:attrNameLst>
                                          <p:attrName>ppt_w</p:attrName>
                                        </p:attrNameLst>
                                      </p:cBhvr>
                                      <p:tavLst>
                                        <p:tav tm="0">
                                          <p:val>
                                            <p:fltVal val="0"/>
                                          </p:val>
                                        </p:tav>
                                        <p:tav tm="100000">
                                          <p:val>
                                            <p:strVal val="#ppt_w"/>
                                          </p:val>
                                        </p:tav>
                                      </p:tavLst>
                                    </p:anim>
                                    <p:anim calcmode="lin" valueType="num">
                                      <p:cBhvr>
                                        <p:cTn dur="500" fill="hold" id="41"/>
                                        <p:tgtEl>
                                          <p:spTgt spid="36"/>
                                        </p:tgtEl>
                                        <p:attrNameLst>
                                          <p:attrName>ppt_h</p:attrName>
                                        </p:attrNameLst>
                                      </p:cBhvr>
                                      <p:tavLst>
                                        <p:tav tm="0">
                                          <p:val>
                                            <p:fltVal val="0"/>
                                          </p:val>
                                        </p:tav>
                                        <p:tav tm="100000">
                                          <p:val>
                                            <p:strVal val="#ppt_h"/>
                                          </p:val>
                                        </p:tav>
                                      </p:tavLst>
                                    </p:anim>
                                    <p:animEffect filter="fade" transition="in">
                                      <p:cBhvr>
                                        <p:cTn dur="500" id="42"/>
                                        <p:tgtEl>
                                          <p:spTgt spid="36"/>
                                        </p:tgtEl>
                                      </p:cBhvr>
                                    </p:animEffect>
                                  </p:childTnLst>
                                </p:cTn>
                              </p:par>
                              <p:par>
                                <p:cTn fill="hold" grpId="0" id="43" nodeType="withEffect" presetClass="entr" presetID="53" presetSubtype="0">
                                  <p:stCondLst>
                                    <p:cond delay="3000"/>
                                  </p:stCondLst>
                                  <p:childTnLst>
                                    <p:set>
                                      <p:cBhvr>
                                        <p:cTn dur="1" fill="hold" id="44">
                                          <p:stCondLst>
                                            <p:cond delay="0"/>
                                          </p:stCondLst>
                                        </p:cTn>
                                        <p:tgtEl>
                                          <p:spTgt spid="37"/>
                                        </p:tgtEl>
                                        <p:attrNameLst>
                                          <p:attrName>style.visibility</p:attrName>
                                        </p:attrNameLst>
                                      </p:cBhvr>
                                      <p:to>
                                        <p:strVal val="visible"/>
                                      </p:to>
                                    </p:set>
                                    <p:anim calcmode="lin" valueType="num">
                                      <p:cBhvr>
                                        <p:cTn dur="500" fill="hold" id="45"/>
                                        <p:tgtEl>
                                          <p:spTgt spid="37"/>
                                        </p:tgtEl>
                                        <p:attrNameLst>
                                          <p:attrName>ppt_w</p:attrName>
                                        </p:attrNameLst>
                                      </p:cBhvr>
                                      <p:tavLst>
                                        <p:tav tm="0">
                                          <p:val>
                                            <p:fltVal val="0"/>
                                          </p:val>
                                        </p:tav>
                                        <p:tav tm="100000">
                                          <p:val>
                                            <p:strVal val="#ppt_w"/>
                                          </p:val>
                                        </p:tav>
                                      </p:tavLst>
                                    </p:anim>
                                    <p:anim calcmode="lin" valueType="num">
                                      <p:cBhvr>
                                        <p:cTn dur="500" fill="hold" id="46"/>
                                        <p:tgtEl>
                                          <p:spTgt spid="37"/>
                                        </p:tgtEl>
                                        <p:attrNameLst>
                                          <p:attrName>ppt_h</p:attrName>
                                        </p:attrNameLst>
                                      </p:cBhvr>
                                      <p:tavLst>
                                        <p:tav tm="0">
                                          <p:val>
                                            <p:fltVal val="0"/>
                                          </p:val>
                                        </p:tav>
                                        <p:tav tm="100000">
                                          <p:val>
                                            <p:strVal val="#ppt_h"/>
                                          </p:val>
                                        </p:tav>
                                      </p:tavLst>
                                    </p:anim>
                                    <p:animEffect filter="fade" transition="in">
                                      <p:cBhvr>
                                        <p:cTn dur="500" id="47"/>
                                        <p:tgtEl>
                                          <p:spTgt spid="37"/>
                                        </p:tgtEl>
                                      </p:cBhvr>
                                    </p:animEffect>
                                  </p:childTnLst>
                                </p:cTn>
                              </p:par>
                              <p:par>
                                <p:cTn fill="hold" grpId="0" id="48" nodeType="withEffect" presetClass="entr" presetID="53" presetSubtype="0">
                                  <p:stCondLst>
                                    <p:cond delay="3000"/>
                                  </p:stCondLst>
                                  <p:childTnLst>
                                    <p:set>
                                      <p:cBhvr>
                                        <p:cTn dur="1" fill="hold" id="49">
                                          <p:stCondLst>
                                            <p:cond delay="0"/>
                                          </p:stCondLst>
                                        </p:cTn>
                                        <p:tgtEl>
                                          <p:spTgt spid="38"/>
                                        </p:tgtEl>
                                        <p:attrNameLst>
                                          <p:attrName>style.visibility</p:attrName>
                                        </p:attrNameLst>
                                      </p:cBhvr>
                                      <p:to>
                                        <p:strVal val="visible"/>
                                      </p:to>
                                    </p:set>
                                    <p:anim calcmode="lin" valueType="num">
                                      <p:cBhvr>
                                        <p:cTn dur="500" fill="hold" id="50"/>
                                        <p:tgtEl>
                                          <p:spTgt spid="38"/>
                                        </p:tgtEl>
                                        <p:attrNameLst>
                                          <p:attrName>ppt_w</p:attrName>
                                        </p:attrNameLst>
                                      </p:cBhvr>
                                      <p:tavLst>
                                        <p:tav tm="0">
                                          <p:val>
                                            <p:fltVal val="0"/>
                                          </p:val>
                                        </p:tav>
                                        <p:tav tm="100000">
                                          <p:val>
                                            <p:strVal val="#ppt_w"/>
                                          </p:val>
                                        </p:tav>
                                      </p:tavLst>
                                    </p:anim>
                                    <p:anim calcmode="lin" valueType="num">
                                      <p:cBhvr>
                                        <p:cTn dur="500" fill="hold" id="51"/>
                                        <p:tgtEl>
                                          <p:spTgt spid="38"/>
                                        </p:tgtEl>
                                        <p:attrNameLst>
                                          <p:attrName>ppt_h</p:attrName>
                                        </p:attrNameLst>
                                      </p:cBhvr>
                                      <p:tavLst>
                                        <p:tav tm="0">
                                          <p:val>
                                            <p:fltVal val="0"/>
                                          </p:val>
                                        </p:tav>
                                        <p:tav tm="100000">
                                          <p:val>
                                            <p:strVal val="#ppt_h"/>
                                          </p:val>
                                        </p:tav>
                                      </p:tavLst>
                                    </p:anim>
                                    <p:animEffect filter="fade" transition="in">
                                      <p:cBhvr>
                                        <p:cTn dur="500" id="52"/>
                                        <p:tgtEl>
                                          <p:spTgt spid="38"/>
                                        </p:tgtEl>
                                      </p:cBhvr>
                                    </p:animEffect>
                                  </p:childTnLst>
                                </p:cTn>
                              </p:par>
                              <p:par>
                                <p:cTn fill="hold" grpId="0" id="53" nodeType="withEffect" presetClass="entr" presetID="53" presetSubtype="0">
                                  <p:stCondLst>
                                    <p:cond delay="3000"/>
                                  </p:stCondLst>
                                  <p:childTnLst>
                                    <p:set>
                                      <p:cBhvr>
                                        <p:cTn dur="1" fill="hold" id="54">
                                          <p:stCondLst>
                                            <p:cond delay="0"/>
                                          </p:stCondLst>
                                        </p:cTn>
                                        <p:tgtEl>
                                          <p:spTgt spid="44"/>
                                        </p:tgtEl>
                                        <p:attrNameLst>
                                          <p:attrName>style.visibility</p:attrName>
                                        </p:attrNameLst>
                                      </p:cBhvr>
                                      <p:to>
                                        <p:strVal val="visible"/>
                                      </p:to>
                                    </p:set>
                                    <p:anim calcmode="lin" valueType="num">
                                      <p:cBhvr>
                                        <p:cTn dur="500" fill="hold" id="55"/>
                                        <p:tgtEl>
                                          <p:spTgt spid="44"/>
                                        </p:tgtEl>
                                        <p:attrNameLst>
                                          <p:attrName>ppt_w</p:attrName>
                                        </p:attrNameLst>
                                      </p:cBhvr>
                                      <p:tavLst>
                                        <p:tav tm="0">
                                          <p:val>
                                            <p:fltVal val="0"/>
                                          </p:val>
                                        </p:tav>
                                        <p:tav tm="100000">
                                          <p:val>
                                            <p:strVal val="#ppt_w"/>
                                          </p:val>
                                        </p:tav>
                                      </p:tavLst>
                                    </p:anim>
                                    <p:anim calcmode="lin" valueType="num">
                                      <p:cBhvr>
                                        <p:cTn dur="500" fill="hold" id="56"/>
                                        <p:tgtEl>
                                          <p:spTgt spid="44"/>
                                        </p:tgtEl>
                                        <p:attrNameLst>
                                          <p:attrName>ppt_h</p:attrName>
                                        </p:attrNameLst>
                                      </p:cBhvr>
                                      <p:tavLst>
                                        <p:tav tm="0">
                                          <p:val>
                                            <p:fltVal val="0"/>
                                          </p:val>
                                        </p:tav>
                                        <p:tav tm="100000">
                                          <p:val>
                                            <p:strVal val="#ppt_h"/>
                                          </p:val>
                                        </p:tav>
                                      </p:tavLst>
                                    </p:anim>
                                    <p:animEffect filter="fade" transition="in">
                                      <p:cBhvr>
                                        <p:cTn dur="500" id="57"/>
                                        <p:tgtEl>
                                          <p:spTgt spid="44"/>
                                        </p:tgtEl>
                                      </p:cBhvr>
                                    </p:animEffect>
                                  </p:childTnLst>
                                </p:cTn>
                              </p:par>
                              <p:par>
                                <p:cTn fill="hold" grpId="0" id="58" nodeType="withEffect" presetClass="entr" presetID="53" presetSubtype="0">
                                  <p:stCondLst>
                                    <p:cond delay="3000"/>
                                  </p:stCondLst>
                                  <p:childTnLst>
                                    <p:set>
                                      <p:cBhvr>
                                        <p:cTn dur="1" fill="hold" id="59">
                                          <p:stCondLst>
                                            <p:cond delay="0"/>
                                          </p:stCondLst>
                                        </p:cTn>
                                        <p:tgtEl>
                                          <p:spTgt spid="43"/>
                                        </p:tgtEl>
                                        <p:attrNameLst>
                                          <p:attrName>style.visibility</p:attrName>
                                        </p:attrNameLst>
                                      </p:cBhvr>
                                      <p:to>
                                        <p:strVal val="visible"/>
                                      </p:to>
                                    </p:set>
                                    <p:anim calcmode="lin" valueType="num">
                                      <p:cBhvr>
                                        <p:cTn dur="500" fill="hold" id="60"/>
                                        <p:tgtEl>
                                          <p:spTgt spid="43"/>
                                        </p:tgtEl>
                                        <p:attrNameLst>
                                          <p:attrName>ppt_w</p:attrName>
                                        </p:attrNameLst>
                                      </p:cBhvr>
                                      <p:tavLst>
                                        <p:tav tm="0">
                                          <p:val>
                                            <p:fltVal val="0"/>
                                          </p:val>
                                        </p:tav>
                                        <p:tav tm="100000">
                                          <p:val>
                                            <p:strVal val="#ppt_w"/>
                                          </p:val>
                                        </p:tav>
                                      </p:tavLst>
                                    </p:anim>
                                    <p:anim calcmode="lin" valueType="num">
                                      <p:cBhvr>
                                        <p:cTn dur="500" fill="hold" id="61"/>
                                        <p:tgtEl>
                                          <p:spTgt spid="43"/>
                                        </p:tgtEl>
                                        <p:attrNameLst>
                                          <p:attrName>ppt_h</p:attrName>
                                        </p:attrNameLst>
                                      </p:cBhvr>
                                      <p:tavLst>
                                        <p:tav tm="0">
                                          <p:val>
                                            <p:fltVal val="0"/>
                                          </p:val>
                                        </p:tav>
                                        <p:tav tm="100000">
                                          <p:val>
                                            <p:strVal val="#ppt_h"/>
                                          </p:val>
                                        </p:tav>
                                      </p:tavLst>
                                    </p:anim>
                                    <p:animEffect filter="fade" transition="in">
                                      <p:cBhvr>
                                        <p:cTn dur="500" id="62"/>
                                        <p:tgtEl>
                                          <p:spTgt spid="43"/>
                                        </p:tgtEl>
                                      </p:cBhvr>
                                    </p:animEffect>
                                  </p:childTnLst>
                                </p:cTn>
                              </p:par>
                              <p:par>
                                <p:cTn fill="hold" id="63" nodeType="withEffect" presetClass="entr" presetID="53" presetSubtype="0">
                                  <p:stCondLst>
                                    <p:cond delay="3000"/>
                                  </p:stCondLst>
                                  <p:childTnLst>
                                    <p:set>
                                      <p:cBhvr>
                                        <p:cTn dur="1" fill="hold" id="64">
                                          <p:stCondLst>
                                            <p:cond delay="0"/>
                                          </p:stCondLst>
                                        </p:cTn>
                                        <p:tgtEl>
                                          <p:spTgt spid="45"/>
                                        </p:tgtEl>
                                        <p:attrNameLst>
                                          <p:attrName>style.visibility</p:attrName>
                                        </p:attrNameLst>
                                      </p:cBhvr>
                                      <p:to>
                                        <p:strVal val="visible"/>
                                      </p:to>
                                    </p:set>
                                    <p:anim calcmode="lin" valueType="num">
                                      <p:cBhvr>
                                        <p:cTn dur="500" fill="hold" id="65"/>
                                        <p:tgtEl>
                                          <p:spTgt spid="45"/>
                                        </p:tgtEl>
                                        <p:attrNameLst>
                                          <p:attrName>ppt_w</p:attrName>
                                        </p:attrNameLst>
                                      </p:cBhvr>
                                      <p:tavLst>
                                        <p:tav tm="0">
                                          <p:val>
                                            <p:fltVal val="0"/>
                                          </p:val>
                                        </p:tav>
                                        <p:tav tm="100000">
                                          <p:val>
                                            <p:strVal val="#ppt_w"/>
                                          </p:val>
                                        </p:tav>
                                      </p:tavLst>
                                    </p:anim>
                                    <p:anim calcmode="lin" valueType="num">
                                      <p:cBhvr>
                                        <p:cTn dur="500" fill="hold" id="66"/>
                                        <p:tgtEl>
                                          <p:spTgt spid="45"/>
                                        </p:tgtEl>
                                        <p:attrNameLst>
                                          <p:attrName>ppt_h</p:attrName>
                                        </p:attrNameLst>
                                      </p:cBhvr>
                                      <p:tavLst>
                                        <p:tav tm="0">
                                          <p:val>
                                            <p:fltVal val="0"/>
                                          </p:val>
                                        </p:tav>
                                        <p:tav tm="100000">
                                          <p:val>
                                            <p:strVal val="#ppt_h"/>
                                          </p:val>
                                        </p:tav>
                                      </p:tavLst>
                                    </p:anim>
                                    <p:animEffect filter="fade" transition="in">
                                      <p:cBhvr>
                                        <p:cTn dur="500" id="67"/>
                                        <p:tgtEl>
                                          <p:spTgt spid="45"/>
                                        </p:tgtEl>
                                      </p:cBhvr>
                                    </p:animEffect>
                                  </p:childTnLst>
                                </p:cTn>
                              </p:par>
                              <p:par>
                                <p:cTn fill="hold" id="68" nodeType="withEffect" presetClass="entr" presetID="53" presetSubtype="0">
                                  <p:stCondLst>
                                    <p:cond delay="3000"/>
                                  </p:stCondLst>
                                  <p:childTnLst>
                                    <p:set>
                                      <p:cBhvr>
                                        <p:cTn dur="1" fill="hold" id="69">
                                          <p:stCondLst>
                                            <p:cond delay="0"/>
                                          </p:stCondLst>
                                        </p:cTn>
                                        <p:tgtEl>
                                          <p:spTgt spid="39"/>
                                        </p:tgtEl>
                                        <p:attrNameLst>
                                          <p:attrName>style.visibility</p:attrName>
                                        </p:attrNameLst>
                                      </p:cBhvr>
                                      <p:to>
                                        <p:strVal val="visible"/>
                                      </p:to>
                                    </p:set>
                                    <p:anim calcmode="lin" valueType="num">
                                      <p:cBhvr>
                                        <p:cTn dur="500" fill="hold" id="70"/>
                                        <p:tgtEl>
                                          <p:spTgt spid="39"/>
                                        </p:tgtEl>
                                        <p:attrNameLst>
                                          <p:attrName>ppt_w</p:attrName>
                                        </p:attrNameLst>
                                      </p:cBhvr>
                                      <p:tavLst>
                                        <p:tav tm="0">
                                          <p:val>
                                            <p:fltVal val="0"/>
                                          </p:val>
                                        </p:tav>
                                        <p:tav tm="100000">
                                          <p:val>
                                            <p:strVal val="#ppt_w"/>
                                          </p:val>
                                        </p:tav>
                                      </p:tavLst>
                                    </p:anim>
                                    <p:anim calcmode="lin" valueType="num">
                                      <p:cBhvr>
                                        <p:cTn dur="500" fill="hold" id="71"/>
                                        <p:tgtEl>
                                          <p:spTgt spid="39"/>
                                        </p:tgtEl>
                                        <p:attrNameLst>
                                          <p:attrName>ppt_h</p:attrName>
                                        </p:attrNameLst>
                                      </p:cBhvr>
                                      <p:tavLst>
                                        <p:tav tm="0">
                                          <p:val>
                                            <p:fltVal val="0"/>
                                          </p:val>
                                        </p:tav>
                                        <p:tav tm="100000">
                                          <p:val>
                                            <p:strVal val="#ppt_h"/>
                                          </p:val>
                                        </p:tav>
                                      </p:tavLst>
                                    </p:anim>
                                    <p:animEffect filter="fade" transition="in">
                                      <p:cBhvr>
                                        <p:cTn dur="500" id="72"/>
                                        <p:tgtEl>
                                          <p:spTgt spid="39"/>
                                        </p:tgtEl>
                                      </p:cBhvr>
                                    </p:animEffect>
                                  </p:childTnLst>
                                </p:cTn>
                              </p:par>
                              <p:par>
                                <p:cTn fill="hold" grpId="0" id="73" nodeType="withEffect" presetClass="entr" presetID="22" presetSubtype="2">
                                  <p:stCondLst>
                                    <p:cond delay="3250"/>
                                  </p:stCondLst>
                                  <p:childTnLst>
                                    <p:set>
                                      <p:cBhvr>
                                        <p:cTn dur="1" fill="hold" id="74">
                                          <p:stCondLst>
                                            <p:cond delay="0"/>
                                          </p:stCondLst>
                                        </p:cTn>
                                        <p:tgtEl>
                                          <p:spTgt spid="49"/>
                                        </p:tgtEl>
                                        <p:attrNameLst>
                                          <p:attrName>style.visibility</p:attrName>
                                        </p:attrNameLst>
                                      </p:cBhvr>
                                      <p:to>
                                        <p:strVal val="visible"/>
                                      </p:to>
                                    </p:set>
                                    <p:animEffect filter="wipe(right)" transition="in">
                                      <p:cBhvr>
                                        <p:cTn dur="1000" id="75"/>
                                        <p:tgtEl>
                                          <p:spTgt spid="49"/>
                                        </p:tgtEl>
                                      </p:cBhvr>
                                    </p:animEffect>
                                  </p:childTnLst>
                                </p:cTn>
                              </p:par>
                              <p:par>
                                <p:cTn fill="hold" grpId="0" id="76" nodeType="withEffect" presetClass="entr" presetID="22" presetSubtype="2">
                                  <p:stCondLst>
                                    <p:cond delay="3250"/>
                                  </p:stCondLst>
                                  <p:childTnLst>
                                    <p:set>
                                      <p:cBhvr>
                                        <p:cTn dur="1" fill="hold" id="77">
                                          <p:stCondLst>
                                            <p:cond delay="0"/>
                                          </p:stCondLst>
                                        </p:cTn>
                                        <p:tgtEl>
                                          <p:spTgt spid="51"/>
                                        </p:tgtEl>
                                        <p:attrNameLst>
                                          <p:attrName>style.visibility</p:attrName>
                                        </p:attrNameLst>
                                      </p:cBhvr>
                                      <p:to>
                                        <p:strVal val="visible"/>
                                      </p:to>
                                    </p:set>
                                    <p:animEffect filter="wipe(right)" transition="in">
                                      <p:cBhvr>
                                        <p:cTn dur="1000" id="78"/>
                                        <p:tgtEl>
                                          <p:spTgt spid="51"/>
                                        </p:tgtEl>
                                      </p:cBhvr>
                                    </p:animEffect>
                                  </p:childTnLst>
                                </p:cTn>
                              </p:par>
                              <p:par>
                                <p:cTn fill="hold" grpId="0" id="79" nodeType="withEffect" presetClass="entr" presetID="22" presetSubtype="8">
                                  <p:stCondLst>
                                    <p:cond delay="3250"/>
                                  </p:stCondLst>
                                  <p:childTnLst>
                                    <p:set>
                                      <p:cBhvr>
                                        <p:cTn dur="1" fill="hold" id="80">
                                          <p:stCondLst>
                                            <p:cond delay="0"/>
                                          </p:stCondLst>
                                        </p:cTn>
                                        <p:tgtEl>
                                          <p:spTgt spid="50"/>
                                        </p:tgtEl>
                                        <p:attrNameLst>
                                          <p:attrName>style.visibility</p:attrName>
                                        </p:attrNameLst>
                                      </p:cBhvr>
                                      <p:to>
                                        <p:strVal val="visible"/>
                                      </p:to>
                                    </p:set>
                                    <p:animEffect filter="wipe(left)" transition="in">
                                      <p:cBhvr>
                                        <p:cTn dur="1000" id="81"/>
                                        <p:tgtEl>
                                          <p:spTgt spid="50"/>
                                        </p:tgtEl>
                                      </p:cBhvr>
                                    </p:animEffect>
                                  </p:childTnLst>
                                </p:cTn>
                              </p:par>
                              <p:par>
                                <p:cTn fill="hold" grpId="0" id="82" nodeType="withEffect" presetClass="entr" presetID="22" presetSubtype="8">
                                  <p:stCondLst>
                                    <p:cond delay="3250"/>
                                  </p:stCondLst>
                                  <p:childTnLst>
                                    <p:set>
                                      <p:cBhvr>
                                        <p:cTn dur="1" fill="hold" id="83">
                                          <p:stCondLst>
                                            <p:cond delay="0"/>
                                          </p:stCondLst>
                                        </p:cTn>
                                        <p:tgtEl>
                                          <p:spTgt spid="48"/>
                                        </p:tgtEl>
                                        <p:attrNameLst>
                                          <p:attrName>style.visibility</p:attrName>
                                        </p:attrNameLst>
                                      </p:cBhvr>
                                      <p:to>
                                        <p:strVal val="visible"/>
                                      </p:to>
                                    </p:set>
                                    <p:animEffect filter="wipe(left)" transition="in">
                                      <p:cBhvr>
                                        <p:cTn dur="1000" id="84"/>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P grpId="0" spid="20"/>
      <p:bldP grpId="0" spid="22"/>
      <p:bldP grpId="0" spid="28"/>
      <p:bldP grpId="0" spid="30"/>
      <p:bldP grpId="0" spid="32"/>
      <p:bldP grpId="0" spid="34"/>
      <p:bldP grpId="0" spid="35"/>
      <p:bldP grpId="0" spid="36"/>
      <p:bldP grpId="0" spid="37"/>
      <p:bldP grpId="0" spid="38"/>
      <p:bldP grpId="0" spid="43"/>
      <p:bldP grpId="0" spid="44"/>
      <p:bldP grpId="0" spid="48"/>
      <p:bldP grpId="0" spid="49"/>
      <p:bldP grpId="0" spid="50"/>
      <p:bldP grpId="0" spid="51"/>
    </p:bldLst>
  </p:timing>
</p:sld>
</file>

<file path=ppt/slides/slide5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文本框 12"/>
          <p:cNvSpPr txBox="1"/>
          <p:nvPr/>
        </p:nvSpPr>
        <p:spPr>
          <a:xfrm>
            <a:off x="2055602" y="2485502"/>
            <a:ext cx="8061350" cy="1310640"/>
          </a:xfrm>
          <a:prstGeom prst="rect">
            <a:avLst/>
          </a:prstGeom>
          <a:noFill/>
        </p:spPr>
        <p:txBody>
          <a:bodyPr rtlCol="0" wrap="square">
            <a:spAutoFit/>
          </a:bodyPr>
          <a:lstStyle/>
          <a:p>
            <a:pPr algn="ctr"/>
            <a:r>
              <a:rPr altLang="en-US" lang="zh-CN" smtClean="0" sz="8000">
                <a:solidFill>
                  <a:srgbClr val="21273E"/>
                </a:solidFill>
                <a:effectLst>
                  <a:outerShdw algn="tl" blurRad="38100" dir="2700000" dist="38100">
                    <a:srgbClr val="000000">
                      <a:alpha val="30000"/>
                    </a:srgbClr>
                  </a:outerShdw>
                </a:effectLst>
                <a:latin charset="-122" panose="020b0400000000000000" pitchFamily="34" typeface="Adobe 黑体 Std R"/>
                <a:ea charset="-122" panose="020b0400000000000000" pitchFamily="34" typeface="Adobe 黑体 Std R"/>
              </a:rPr>
              <a:t>谢谢观看</a:t>
            </a:r>
          </a:p>
        </p:txBody>
      </p:sp>
      <p:sp>
        <p:nvSpPr>
          <p:cNvPr id="28" name="文本框 27"/>
          <p:cNvSpPr txBox="1"/>
          <p:nvPr/>
        </p:nvSpPr>
        <p:spPr>
          <a:xfrm>
            <a:off x="3600054" y="3594485"/>
            <a:ext cx="4939788" cy="822960"/>
          </a:xfrm>
          <a:prstGeom prst="rect">
            <a:avLst/>
          </a:prstGeom>
          <a:noFill/>
        </p:spPr>
        <p:txBody>
          <a:bodyPr rtlCol="0" wrap="square">
            <a:spAutoFit/>
          </a:bodyPr>
          <a:lstStyle/>
          <a:p>
            <a:pPr algn="ctr"/>
            <a:r>
              <a:rPr altLang="zh-CN" b="1" lang="en-US" smtClean="0" sz="4800">
                <a:solidFill>
                  <a:srgbClr val="21273E"/>
                </a:solidFill>
                <a:effectLst>
                  <a:outerShdw algn="tl" blurRad="38100" dir="2700000" dist="38100">
                    <a:srgbClr val="000000">
                      <a:alpha val="25000"/>
                    </a:srgbClr>
                  </a:outerShdw>
                </a:effectLst>
                <a:latin charset="0" panose="020b0604020202020204" pitchFamily="34" typeface="Aparajita"/>
                <a:ea charset="-122" panose="020b0503020204020204" pitchFamily="34" typeface="微软雅黑"/>
                <a:cs charset="0" panose="020b0604020202020204" pitchFamily="34" typeface="Aparajita"/>
              </a:rPr>
              <a:t>THANK YOU</a:t>
            </a:r>
          </a:p>
        </p:txBody>
      </p:sp>
      <p:pic>
        <p:nvPicPr>
          <p:cNvPr id="4" name="图片 3"/>
          <p:cNvPicPr>
            <a:picLocks noChangeAspect="1"/>
          </p:cNvPicPr>
          <p:nvPr/>
        </p:nvPicPr>
        <p:blipFill>
          <a:blip r:embed="rId2">
            <a:extLst>
              <a:ext uri="{28A0092B-C50C-407E-A947-70E740481C1C}">
                <a14:useLocalDpi val="0"/>
              </a:ext>
            </a:extLst>
          </a:blip>
          <a:stretch>
            <a:fillRect/>
          </a:stretch>
        </p:blipFill>
        <p:spPr>
          <a:xfrm flipV="1" rot="1067772">
            <a:off x="-2318053" y="-2781509"/>
            <a:ext cx="6930283" cy="6930283"/>
          </a:xfrm>
          <a:prstGeom prst="rect">
            <a:avLst/>
          </a:prstGeom>
        </p:spPr>
      </p:pic>
      <p:pic>
        <p:nvPicPr>
          <p:cNvPr id="22" name="图片 21"/>
          <p:cNvPicPr>
            <a:picLocks noChangeAspect="1"/>
          </p:cNvPicPr>
          <p:nvPr/>
        </p:nvPicPr>
        <p:blipFill>
          <a:blip r:embed="rId2">
            <a:extLst>
              <a:ext uri="{28A0092B-C50C-407E-A947-70E740481C1C}">
                <a14:useLocalDpi val="0"/>
              </a:ext>
            </a:extLst>
          </a:blip>
          <a:stretch>
            <a:fillRect/>
          </a:stretch>
        </p:blipFill>
        <p:spPr>
          <a:xfrm flipV="1" rot="10615912">
            <a:off x="7864806" y="2404740"/>
            <a:ext cx="6930283" cy="6930283"/>
          </a:xfrm>
          <a:prstGeom prst="rect">
            <a:avLst/>
          </a:prstGeom>
        </p:spPr>
      </p:pic>
    </p:spTree>
    <p:extLst>
      <p:ext uri="{BB962C8B-B14F-4D97-AF65-F5344CB8AC3E}">
        <p14:creationId val="2488689301"/>
      </p:ext>
    </p:extLst>
  </p:cSld>
  <p:clrMapOvr>
    <a:masterClrMapping/>
  </p:clrMapOvr>
  <mc:AlternateContent>
    <mc:Choice Requires="p14">
      <p:transition advClick="0" p14:dur="1600" spd="slow">
        <p:blinds dir="vert"/>
      </p:transition>
    </mc:Choice>
    <mc:Fallback>
      <p:transition advClick="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9">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750" fill="hold" id="7"/>
                                        <p:tgtEl>
                                          <p:spTgt spid="4"/>
                                        </p:tgtEl>
                                        <p:attrNameLst>
                                          <p:attrName>ppt_x</p:attrName>
                                        </p:attrNameLst>
                                      </p:cBhvr>
                                      <p:tavLst>
                                        <p:tav tm="0">
                                          <p:val>
                                            <p:strVal val="0-#ppt_w/2"/>
                                          </p:val>
                                        </p:tav>
                                        <p:tav tm="100000">
                                          <p:val>
                                            <p:strVal val="#ppt_x"/>
                                          </p:val>
                                        </p:tav>
                                      </p:tavLst>
                                    </p:anim>
                                    <p:anim calcmode="lin" valueType="num">
                                      <p:cBhvr additive="base">
                                        <p:cTn dur="750" fill="hold" id="8"/>
                                        <p:tgtEl>
                                          <p:spTgt spid="4"/>
                                        </p:tgtEl>
                                        <p:attrNameLst>
                                          <p:attrName>ppt_y</p:attrName>
                                        </p:attrNameLst>
                                      </p:cBhvr>
                                      <p:tavLst>
                                        <p:tav tm="0">
                                          <p:val>
                                            <p:strVal val="0-#ppt_h/2"/>
                                          </p:val>
                                        </p:tav>
                                        <p:tav tm="100000">
                                          <p:val>
                                            <p:strVal val="#ppt_y"/>
                                          </p:val>
                                        </p:tav>
                                      </p:tavLst>
                                    </p:anim>
                                  </p:childTnLst>
                                </p:cTn>
                              </p:par>
                              <p:par>
                                <p:cTn decel="100000" fill="hold" id="9" nodeType="withEffect" presetClass="entr" presetID="2" presetSubtype="6">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750" fill="hold" id="11"/>
                                        <p:tgtEl>
                                          <p:spTgt spid="22"/>
                                        </p:tgtEl>
                                        <p:attrNameLst>
                                          <p:attrName>ppt_x</p:attrName>
                                        </p:attrNameLst>
                                      </p:cBhvr>
                                      <p:tavLst>
                                        <p:tav tm="0">
                                          <p:val>
                                            <p:strVal val="1+#ppt_w/2"/>
                                          </p:val>
                                        </p:tav>
                                        <p:tav tm="100000">
                                          <p:val>
                                            <p:strVal val="#ppt_x"/>
                                          </p:val>
                                        </p:tav>
                                      </p:tavLst>
                                    </p:anim>
                                    <p:anim calcmode="lin" valueType="num">
                                      <p:cBhvr additive="base">
                                        <p:cTn dur="750" fill="hold" id="12"/>
                                        <p:tgtEl>
                                          <p:spTgt spid="22"/>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250"/>
                                  </p:stCondLst>
                                  <p:childTnLst>
                                    <p:set>
                                      <p:cBhvr>
                                        <p:cTn dur="1" fill="hold" id="14">
                                          <p:stCondLst>
                                            <p:cond delay="0"/>
                                          </p:stCondLst>
                                        </p:cTn>
                                        <p:tgtEl>
                                          <p:spTgt spid="13"/>
                                        </p:tgtEl>
                                        <p:attrNameLst>
                                          <p:attrName>style.visibility</p:attrName>
                                        </p:attrNameLst>
                                      </p:cBhvr>
                                      <p:to>
                                        <p:strVal val="visible"/>
                                      </p:to>
                                    </p:set>
                                    <p:anim calcmode="lin" valueType="num">
                                      <p:cBhvr>
                                        <p:cTn dur="500" fill="hold" id="15"/>
                                        <p:tgtEl>
                                          <p:spTgt spid="13"/>
                                        </p:tgtEl>
                                        <p:attrNameLst>
                                          <p:attrName>ppt_w</p:attrName>
                                        </p:attrNameLst>
                                      </p:cBhvr>
                                      <p:tavLst>
                                        <p:tav tm="0">
                                          <p:val>
                                            <p:fltVal val="0"/>
                                          </p:val>
                                        </p:tav>
                                        <p:tav tm="100000">
                                          <p:val>
                                            <p:strVal val="#ppt_w"/>
                                          </p:val>
                                        </p:tav>
                                      </p:tavLst>
                                    </p:anim>
                                    <p:anim calcmode="lin" valueType="num">
                                      <p:cBhvr>
                                        <p:cTn dur="500" fill="hold" id="16"/>
                                        <p:tgtEl>
                                          <p:spTgt spid="13"/>
                                        </p:tgtEl>
                                        <p:attrNameLst>
                                          <p:attrName>ppt_h</p:attrName>
                                        </p:attrNameLst>
                                      </p:cBhvr>
                                      <p:tavLst>
                                        <p:tav tm="0">
                                          <p:val>
                                            <p:fltVal val="0"/>
                                          </p:val>
                                        </p:tav>
                                        <p:tav tm="100000">
                                          <p:val>
                                            <p:strVal val="#ppt_h"/>
                                          </p:val>
                                        </p:tav>
                                      </p:tavLst>
                                    </p:anim>
                                    <p:animEffect filter="fade" transition="in">
                                      <p:cBhvr>
                                        <p:cTn dur="500" id="17"/>
                                        <p:tgtEl>
                                          <p:spTgt spid="13"/>
                                        </p:tgtEl>
                                      </p:cBhvr>
                                    </p:animEffect>
                                  </p:childTnLst>
                                </p:cTn>
                              </p:par>
                              <p:par>
                                <p:cTn fill="hold" grpId="0" id="18" nodeType="withEffect" presetClass="entr" presetID="2" presetSubtype="1">
                                  <p:stCondLst>
                                    <p:cond delay="500"/>
                                  </p:stCondLst>
                                  <p:childTnLst>
                                    <p:set>
                                      <p:cBhvr>
                                        <p:cTn dur="1" fill="hold" id="19">
                                          <p:stCondLst>
                                            <p:cond delay="0"/>
                                          </p:stCondLst>
                                        </p:cTn>
                                        <p:tgtEl>
                                          <p:spTgt spid="28"/>
                                        </p:tgtEl>
                                        <p:attrNameLst>
                                          <p:attrName>style.visibility</p:attrName>
                                        </p:attrNameLst>
                                      </p:cBhvr>
                                      <p:to>
                                        <p:strVal val="visible"/>
                                      </p:to>
                                    </p:set>
                                    <p:anim calcmode="lin" valueType="num">
                                      <p:cBhvr additive="base">
                                        <p:cTn dur="750" fill="hold" id="20"/>
                                        <p:tgtEl>
                                          <p:spTgt spid="28"/>
                                        </p:tgtEl>
                                        <p:attrNameLst>
                                          <p:attrName>ppt_x</p:attrName>
                                        </p:attrNameLst>
                                      </p:cBhvr>
                                      <p:tavLst>
                                        <p:tav tm="0">
                                          <p:val>
                                            <p:strVal val="#ppt_x"/>
                                          </p:val>
                                        </p:tav>
                                        <p:tav tm="100000">
                                          <p:val>
                                            <p:strVal val="#ppt_x"/>
                                          </p:val>
                                        </p:tav>
                                      </p:tavLst>
                                    </p:anim>
                                    <p:anim calcmode="lin" valueType="num">
                                      <p:cBhvr additive="base">
                                        <p:cTn dur="750" fill="hold" id="21"/>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2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Isosceles Triangle 31">
            <a:extLst>
              <a:ext uri="{FF2B5EF4-FFF2-40B4-BE49-F238E27FC236}">
                <a16:creationId xmlns:a16="http://schemas.microsoft.com/office/drawing/2014/main" id="{C1EC14D8-BC5F-4A12-A647-E6BBD73FEC05}"/>
              </a:ext>
            </a:extLst>
          </p:cNvPr>
          <p:cNvSpPr/>
          <p:nvPr/>
        </p:nvSpPr>
        <p:spPr>
          <a:xfrm rot="16200000">
            <a:off x="5379890" y="-1705378"/>
            <a:ext cx="5103289" cy="8516524"/>
          </a:xfrm>
          <a:prstGeom prst="triangle">
            <a:avLst>
              <a:gd fmla="val 100000" name="adj"/>
            </a:avLst>
          </a:prstGeom>
          <a:gradFill>
            <a:gsLst>
              <a:gs pos="100000">
                <a:srgbClr val="21273E"/>
              </a:gs>
              <a:gs pos="0">
                <a:srgbClr val="2C344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49"/>
          </a:p>
        </p:txBody>
      </p:sp>
      <p:grpSp>
        <p:nvGrpSpPr>
          <p:cNvPr id="2" name="Group 1">
            <a:extLst>
              <a:ext uri="{FF2B5EF4-FFF2-40B4-BE49-F238E27FC236}">
                <a16:creationId xmlns:a16="http://schemas.microsoft.com/office/drawing/2014/main" id="{BF293A6C-8E42-485B-BBDC-C6A7BC843BDA}"/>
              </a:ext>
            </a:extLst>
          </p:cNvPr>
          <p:cNvGrpSpPr/>
          <p:nvPr/>
        </p:nvGrpSpPr>
        <p:grpSpPr>
          <a:xfrm>
            <a:off x="5880093" y="498081"/>
            <a:ext cx="1782792" cy="3744777"/>
            <a:chOff x="5880014" y="497020"/>
            <a:chExt cx="1783437" cy="3746132"/>
          </a:xfrm>
        </p:grpSpPr>
        <p:sp>
          <p:nvSpPr>
            <p:cNvPr id="4" name="Freeform: Shape 3">
              <a:extLst>
                <a:ext uri="{FF2B5EF4-FFF2-40B4-BE49-F238E27FC236}">
                  <a16:creationId xmlns:a16="http://schemas.microsoft.com/office/drawing/2014/main" id="{C90052A4-83BA-40F2-8478-8D8DF0F4B536}"/>
                </a:ext>
              </a:extLst>
            </p:cNvPr>
            <p:cNvSpPr/>
            <p:nvPr/>
          </p:nvSpPr>
          <p:spPr>
            <a:xfrm flipH="1">
              <a:off x="5880014" y="497020"/>
              <a:ext cx="1783437" cy="3746132"/>
            </a:xfrm>
            <a:custGeom>
              <a:gdLst>
                <a:gd fmla="*/ 0 w 10000" name="connsiteX0"/>
                <a:gd fmla="*/ 0 h 10000" name="connsiteY0"/>
                <a:gd fmla="*/ 10000 w 10000" name="connsiteX1"/>
                <a:gd fmla="*/ 0 h 10000" name="connsiteY1"/>
                <a:gd fmla="*/ 8000 w 10000" name="connsiteX2"/>
                <a:gd fmla="*/ 10000 h 10000" name="connsiteY2"/>
                <a:gd fmla="*/ 2000 w 10000" name="connsiteX3"/>
                <a:gd fmla="*/ 10000 h 10000" name="connsiteY3"/>
                <a:gd fmla="*/ 0 w 10000" name="connsiteX4"/>
                <a:gd fmla="*/ 0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10000"/>
                  </a:moveTo>
                  <a:lnTo>
                    <a:pt x="0" y="0"/>
                  </a:lnTo>
                  <a:lnTo>
                    <a:pt x="10000" y="2000"/>
                  </a:lnTo>
                  <a:lnTo>
                    <a:pt x="10000" y="8000"/>
                  </a:lnTo>
                  <a:lnTo>
                    <a:pt x="0" y="10000"/>
                  </a:lnTo>
                  <a:close/>
                </a:path>
              </a:pathLst>
            </a:custGeom>
            <a:gradFill>
              <a:gsLst>
                <a:gs pos="0">
                  <a:schemeClr val="bg1"/>
                </a:gs>
                <a:gs pos="100000">
                  <a:schemeClr val="bg1">
                    <a:lumMod val="85000"/>
                  </a:schemeClr>
                </a:gs>
              </a:gsLst>
              <a:lin ang="2700000" scaled="1"/>
            </a:gradFill>
            <a:effectLst>
              <a:outerShdw algn="br" blurRad="76200" dir="13500000" kx="1200000" rotWithShape="0" sy="23000">
                <a:prstClr val="black">
                  <a:alpha val="20000"/>
                </a:prstClr>
              </a:outerShdw>
            </a:effectLst>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793487" lIns="412600" numCol="1" rIns="412601" spcCol="1270" spcFirstLastPara="0" tIns="793488" vert="horz" wrap="square">
              <a:noAutofit/>
            </a:bodyPr>
            <a:lstStyle/>
            <a:p>
              <a:pPr algn="ctr" defTabSz="2888118">
                <a:lnSpc>
                  <a:spcPct val="90000"/>
                </a:lnSpc>
                <a:spcBef>
                  <a:spcPct val="0"/>
                </a:spcBef>
                <a:spcAft>
                  <a:spcPct val="35000"/>
                </a:spcAft>
              </a:pPr>
              <a:r>
                <a:rPr lang="en-US" sz="6497">
                  <a:solidFill>
                    <a:schemeClr val="tx1">
                      <a:lumMod val="65000"/>
                      <a:lumOff val="35000"/>
                    </a:schemeClr>
                  </a:solidFill>
                </a:rPr>
                <a:t> </a:t>
              </a:r>
            </a:p>
          </p:txBody>
        </p:sp>
        <p:sp>
          <p:nvSpPr>
            <p:cNvPr id="18" name="Freeform 30">
              <a:extLst>
                <a:ext uri="{FF2B5EF4-FFF2-40B4-BE49-F238E27FC236}">
                  <a16:creationId xmlns:a16="http://schemas.microsoft.com/office/drawing/2014/main" id="{88C18187-B43F-4926-A94B-08FF666BE65F}"/>
                </a:ext>
              </a:extLst>
            </p:cNvPr>
            <p:cNvSpPr>
              <a:spLocks noEditPoints="1"/>
            </p:cNvSpPr>
            <p:nvPr/>
          </p:nvSpPr>
          <p:spPr bwMode="auto">
            <a:xfrm>
              <a:off x="6551301" y="1706630"/>
              <a:ext cx="440860" cy="331463"/>
            </a:xfrm>
            <a:custGeom>
              <a:gdLst>
                <a:gd fmla="*/ 212 w 228" name="T0"/>
                <a:gd fmla="*/ 19 h 172" name="T1"/>
                <a:gd fmla="*/ 19 w 228" name="T2"/>
                <a:gd fmla="*/ 0 h 172" name="T3"/>
                <a:gd fmla="*/ 0 w 228" name="T4"/>
                <a:gd fmla="*/ 121 h 172" name="T5"/>
                <a:gd fmla="*/ 86 w 228" name="T6"/>
                <a:gd fmla="*/ 140 h 172" name="T7"/>
                <a:gd fmla="*/ 72 w 228" name="T8"/>
                <a:gd fmla="*/ 164 h 172" name="T9"/>
                <a:gd fmla="*/ 72 w 228" name="T10"/>
                <a:gd fmla="*/ 172 h 172" name="T11"/>
                <a:gd fmla="*/ 144 w 228" name="T12"/>
                <a:gd fmla="*/ 168 h 172" name="T13"/>
                <a:gd fmla="*/ 128 w 228" name="T14"/>
                <a:gd fmla="*/ 164 h 172" name="T15"/>
                <a:gd fmla="*/ 156 w 228" name="T16"/>
                <a:gd fmla="*/ 140 h 172" name="T17"/>
                <a:gd fmla="*/ 175 w 228" name="T18"/>
                <a:gd fmla="*/ 172 h 172" name="T19"/>
                <a:gd fmla="*/ 228 w 228" name="T20"/>
                <a:gd fmla="*/ 153 h 172" name="T21"/>
                <a:gd fmla="*/ 212 w 228" name="T22"/>
                <a:gd fmla="*/ 40 h 172" name="T23"/>
                <a:gd fmla="*/ 94 w 228" name="T24"/>
                <a:gd fmla="*/ 140 h 172" name="T25"/>
                <a:gd fmla="*/ 120 w 228" name="T26"/>
                <a:gd fmla="*/ 164 h 172" name="T27"/>
                <a:gd fmla="*/ 156 w 228" name="T28"/>
                <a:gd fmla="*/ 132 h 172" name="T29"/>
                <a:gd fmla="*/ 8 w 228" name="T30"/>
                <a:gd fmla="*/ 121 h 172" name="T31"/>
                <a:gd fmla="*/ 156 w 228" name="T32"/>
                <a:gd fmla="*/ 120 h 172" name="T33"/>
                <a:gd fmla="*/ 156 w 228" name="T34"/>
                <a:gd fmla="*/ 59 h 172" name="T35"/>
                <a:gd fmla="*/ 8 w 228" name="T36"/>
                <a:gd fmla="*/ 112 h 172" name="T37"/>
                <a:gd fmla="*/ 19 w 228" name="T38"/>
                <a:gd fmla="*/ 8 h 172" name="T39"/>
                <a:gd fmla="*/ 204 w 228" name="T40"/>
                <a:gd fmla="*/ 19 h 172" name="T41"/>
                <a:gd fmla="*/ 175 w 228" name="T42"/>
                <a:gd fmla="*/ 40 h 172" name="T43"/>
                <a:gd fmla="*/ 220 w 228" name="T44"/>
                <a:gd fmla="*/ 153 h 172" name="T45"/>
                <a:gd fmla="*/ 175 w 228" name="T46"/>
                <a:gd fmla="*/ 164 h 172" name="T47"/>
                <a:gd fmla="*/ 164 w 228" name="T48"/>
                <a:gd fmla="*/ 59 h 172" name="T49"/>
                <a:gd fmla="*/ 209 w 228" name="T50"/>
                <a:gd fmla="*/ 48 h 172" name="T51"/>
                <a:gd fmla="*/ 220 w 228" name="T52"/>
                <a:gd fmla="*/ 153 h 172" name="T53"/>
                <a:gd fmla="*/ 188 w 228" name="T54"/>
                <a:gd fmla="*/ 56 h 172" name="T55"/>
                <a:gd fmla="*/ 188 w 228" name="T56"/>
                <a:gd fmla="*/ 64 h 172" name="T57"/>
                <a:gd fmla="*/ 200 w 228" name="T58"/>
                <a:gd fmla="*/ 60 h 172" name="T59"/>
                <a:gd fmla="*/ 193 w 228" name="T60"/>
                <a:gd fmla="*/ 140 h 172" name="T61"/>
                <a:gd fmla="*/ 184 w 228" name="T62"/>
                <a:gd fmla="*/ 148 h 172" name="T63"/>
                <a:gd fmla="*/ 192 w 228" name="T64"/>
                <a:gd fmla="*/ 156 h 172" name="T65"/>
                <a:gd fmla="*/ 200 w 228" name="T66"/>
                <a:gd fmla="*/ 149 h 172" name="T67"/>
                <a:gd fmla="*/ 193 w 228" name="T68"/>
                <a:gd fmla="*/ 140 h 17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72" w="228">
                  <a:moveTo>
                    <a:pt x="212" y="40"/>
                  </a:moveTo>
                  <a:cubicBezTo>
                    <a:pt x="212" y="19"/>
                    <a:pt x="212" y="19"/>
                    <a:pt x="212" y="19"/>
                  </a:cubicBezTo>
                  <a:cubicBezTo>
                    <a:pt x="212" y="9"/>
                    <a:pt x="203" y="0"/>
                    <a:pt x="193" y="0"/>
                  </a:cubicBezTo>
                  <a:cubicBezTo>
                    <a:pt x="19" y="0"/>
                    <a:pt x="19" y="0"/>
                    <a:pt x="19" y="0"/>
                  </a:cubicBezTo>
                  <a:cubicBezTo>
                    <a:pt x="9" y="0"/>
                    <a:pt x="0" y="9"/>
                    <a:pt x="0" y="19"/>
                  </a:cubicBezTo>
                  <a:cubicBezTo>
                    <a:pt x="0" y="121"/>
                    <a:pt x="0" y="121"/>
                    <a:pt x="0" y="121"/>
                  </a:cubicBezTo>
                  <a:cubicBezTo>
                    <a:pt x="0" y="131"/>
                    <a:pt x="9" y="140"/>
                    <a:pt x="19" y="140"/>
                  </a:cubicBezTo>
                  <a:cubicBezTo>
                    <a:pt x="86" y="140"/>
                    <a:pt x="86" y="140"/>
                    <a:pt x="86" y="140"/>
                  </a:cubicBezTo>
                  <a:cubicBezTo>
                    <a:pt x="84" y="164"/>
                    <a:pt x="84" y="164"/>
                    <a:pt x="84" y="164"/>
                  </a:cubicBezTo>
                  <a:cubicBezTo>
                    <a:pt x="72" y="164"/>
                    <a:pt x="72" y="164"/>
                    <a:pt x="72" y="164"/>
                  </a:cubicBezTo>
                  <a:cubicBezTo>
                    <a:pt x="70" y="164"/>
                    <a:pt x="68" y="166"/>
                    <a:pt x="68" y="168"/>
                  </a:cubicBezTo>
                  <a:cubicBezTo>
                    <a:pt x="68" y="170"/>
                    <a:pt x="70" y="172"/>
                    <a:pt x="72" y="172"/>
                  </a:cubicBezTo>
                  <a:cubicBezTo>
                    <a:pt x="140" y="172"/>
                    <a:pt x="140" y="172"/>
                    <a:pt x="140" y="172"/>
                  </a:cubicBezTo>
                  <a:cubicBezTo>
                    <a:pt x="142" y="172"/>
                    <a:pt x="144" y="170"/>
                    <a:pt x="144" y="168"/>
                  </a:cubicBezTo>
                  <a:cubicBezTo>
                    <a:pt x="144" y="166"/>
                    <a:pt x="142" y="164"/>
                    <a:pt x="140" y="164"/>
                  </a:cubicBezTo>
                  <a:cubicBezTo>
                    <a:pt x="128" y="164"/>
                    <a:pt x="128" y="164"/>
                    <a:pt x="128" y="164"/>
                  </a:cubicBezTo>
                  <a:cubicBezTo>
                    <a:pt x="126" y="140"/>
                    <a:pt x="126" y="140"/>
                    <a:pt x="126" y="140"/>
                  </a:cubicBezTo>
                  <a:cubicBezTo>
                    <a:pt x="156" y="140"/>
                    <a:pt x="156" y="140"/>
                    <a:pt x="156" y="140"/>
                  </a:cubicBezTo>
                  <a:cubicBezTo>
                    <a:pt x="156" y="153"/>
                    <a:pt x="156" y="153"/>
                    <a:pt x="156" y="153"/>
                  </a:cubicBezTo>
                  <a:cubicBezTo>
                    <a:pt x="156" y="163"/>
                    <a:pt x="165" y="172"/>
                    <a:pt x="175" y="172"/>
                  </a:cubicBezTo>
                  <a:cubicBezTo>
                    <a:pt x="209" y="172"/>
                    <a:pt x="209" y="172"/>
                    <a:pt x="209" y="172"/>
                  </a:cubicBezTo>
                  <a:cubicBezTo>
                    <a:pt x="219" y="172"/>
                    <a:pt x="228" y="163"/>
                    <a:pt x="228" y="153"/>
                  </a:cubicBezTo>
                  <a:cubicBezTo>
                    <a:pt x="228" y="59"/>
                    <a:pt x="228" y="59"/>
                    <a:pt x="228" y="59"/>
                  </a:cubicBezTo>
                  <a:cubicBezTo>
                    <a:pt x="228" y="50"/>
                    <a:pt x="221" y="42"/>
                    <a:pt x="212" y="40"/>
                  </a:cubicBezTo>
                  <a:close/>
                  <a:moveTo>
                    <a:pt x="92" y="164"/>
                  </a:moveTo>
                  <a:cubicBezTo>
                    <a:pt x="94" y="140"/>
                    <a:pt x="94" y="140"/>
                    <a:pt x="94" y="140"/>
                  </a:cubicBezTo>
                  <a:cubicBezTo>
                    <a:pt x="118" y="140"/>
                    <a:pt x="118" y="140"/>
                    <a:pt x="118" y="140"/>
                  </a:cubicBezTo>
                  <a:cubicBezTo>
                    <a:pt x="120" y="164"/>
                    <a:pt x="120" y="164"/>
                    <a:pt x="120" y="164"/>
                  </a:cubicBezTo>
                  <a:lnTo>
                    <a:pt x="92" y="164"/>
                  </a:lnTo>
                  <a:close/>
                  <a:moveTo>
                    <a:pt x="156" y="132"/>
                  </a:moveTo>
                  <a:cubicBezTo>
                    <a:pt x="19" y="132"/>
                    <a:pt x="19" y="132"/>
                    <a:pt x="19" y="132"/>
                  </a:cubicBezTo>
                  <a:cubicBezTo>
                    <a:pt x="13" y="132"/>
                    <a:pt x="8" y="127"/>
                    <a:pt x="8" y="121"/>
                  </a:cubicBezTo>
                  <a:cubicBezTo>
                    <a:pt x="8" y="120"/>
                    <a:pt x="8" y="120"/>
                    <a:pt x="8" y="120"/>
                  </a:cubicBezTo>
                  <a:cubicBezTo>
                    <a:pt x="156" y="120"/>
                    <a:pt x="156" y="120"/>
                    <a:pt x="156" y="120"/>
                  </a:cubicBezTo>
                  <a:lnTo>
                    <a:pt x="156" y="132"/>
                  </a:lnTo>
                  <a:close/>
                  <a:moveTo>
                    <a:pt x="156" y="59"/>
                  </a:moveTo>
                  <a:cubicBezTo>
                    <a:pt x="156" y="112"/>
                    <a:pt x="156" y="112"/>
                    <a:pt x="156" y="112"/>
                  </a:cubicBezTo>
                  <a:cubicBezTo>
                    <a:pt x="8" y="112"/>
                    <a:pt x="8" y="112"/>
                    <a:pt x="8" y="112"/>
                  </a:cubicBezTo>
                  <a:cubicBezTo>
                    <a:pt x="8" y="19"/>
                    <a:pt x="8" y="19"/>
                    <a:pt x="8" y="19"/>
                  </a:cubicBezTo>
                  <a:cubicBezTo>
                    <a:pt x="8" y="13"/>
                    <a:pt x="13" y="8"/>
                    <a:pt x="19" y="8"/>
                  </a:cubicBezTo>
                  <a:cubicBezTo>
                    <a:pt x="193" y="8"/>
                    <a:pt x="193" y="8"/>
                    <a:pt x="193" y="8"/>
                  </a:cubicBezTo>
                  <a:cubicBezTo>
                    <a:pt x="199" y="8"/>
                    <a:pt x="204" y="13"/>
                    <a:pt x="204" y="19"/>
                  </a:cubicBezTo>
                  <a:cubicBezTo>
                    <a:pt x="204" y="40"/>
                    <a:pt x="204" y="40"/>
                    <a:pt x="204" y="40"/>
                  </a:cubicBezTo>
                  <a:cubicBezTo>
                    <a:pt x="175" y="40"/>
                    <a:pt x="175" y="40"/>
                    <a:pt x="175" y="40"/>
                  </a:cubicBezTo>
                  <a:cubicBezTo>
                    <a:pt x="165" y="40"/>
                    <a:pt x="156" y="49"/>
                    <a:pt x="156" y="59"/>
                  </a:cubicBezTo>
                  <a:close/>
                  <a:moveTo>
                    <a:pt x="220" y="153"/>
                  </a:moveTo>
                  <a:cubicBezTo>
                    <a:pt x="220" y="159"/>
                    <a:pt x="215" y="164"/>
                    <a:pt x="209" y="164"/>
                  </a:cubicBezTo>
                  <a:cubicBezTo>
                    <a:pt x="175" y="164"/>
                    <a:pt x="175" y="164"/>
                    <a:pt x="175" y="164"/>
                  </a:cubicBezTo>
                  <a:cubicBezTo>
                    <a:pt x="169" y="164"/>
                    <a:pt x="164" y="159"/>
                    <a:pt x="164" y="153"/>
                  </a:cubicBezTo>
                  <a:cubicBezTo>
                    <a:pt x="164" y="59"/>
                    <a:pt x="164" y="59"/>
                    <a:pt x="164" y="59"/>
                  </a:cubicBezTo>
                  <a:cubicBezTo>
                    <a:pt x="164" y="53"/>
                    <a:pt x="169" y="48"/>
                    <a:pt x="175" y="48"/>
                  </a:cubicBezTo>
                  <a:cubicBezTo>
                    <a:pt x="209" y="48"/>
                    <a:pt x="209" y="48"/>
                    <a:pt x="209" y="48"/>
                  </a:cubicBezTo>
                  <a:cubicBezTo>
                    <a:pt x="215" y="48"/>
                    <a:pt x="220" y="53"/>
                    <a:pt x="220" y="59"/>
                  </a:cubicBezTo>
                  <a:lnTo>
                    <a:pt x="220" y="153"/>
                  </a:lnTo>
                  <a:close/>
                  <a:moveTo>
                    <a:pt x="196" y="56"/>
                  </a:moveTo>
                  <a:cubicBezTo>
                    <a:pt x="188" y="56"/>
                    <a:pt x="188" y="56"/>
                    <a:pt x="188" y="56"/>
                  </a:cubicBezTo>
                  <a:cubicBezTo>
                    <a:pt x="186" y="56"/>
                    <a:pt x="184" y="58"/>
                    <a:pt x="184" y="60"/>
                  </a:cubicBezTo>
                  <a:cubicBezTo>
                    <a:pt x="184" y="62"/>
                    <a:pt x="186" y="64"/>
                    <a:pt x="188" y="64"/>
                  </a:cubicBezTo>
                  <a:cubicBezTo>
                    <a:pt x="196" y="64"/>
                    <a:pt x="196" y="64"/>
                    <a:pt x="196" y="64"/>
                  </a:cubicBezTo>
                  <a:cubicBezTo>
                    <a:pt x="198" y="64"/>
                    <a:pt x="200" y="62"/>
                    <a:pt x="200" y="60"/>
                  </a:cubicBezTo>
                  <a:cubicBezTo>
                    <a:pt x="200" y="58"/>
                    <a:pt x="198" y="56"/>
                    <a:pt x="196" y="56"/>
                  </a:cubicBezTo>
                  <a:close/>
                  <a:moveTo>
                    <a:pt x="193" y="140"/>
                  </a:moveTo>
                  <a:cubicBezTo>
                    <a:pt x="192" y="140"/>
                    <a:pt x="192" y="140"/>
                    <a:pt x="192" y="140"/>
                  </a:cubicBezTo>
                  <a:cubicBezTo>
                    <a:pt x="187" y="140"/>
                    <a:pt x="184" y="143"/>
                    <a:pt x="184" y="148"/>
                  </a:cubicBezTo>
                  <a:cubicBezTo>
                    <a:pt x="184" y="149"/>
                    <a:pt x="184" y="149"/>
                    <a:pt x="184" y="149"/>
                  </a:cubicBezTo>
                  <a:cubicBezTo>
                    <a:pt x="184" y="153"/>
                    <a:pt x="187" y="156"/>
                    <a:pt x="192" y="156"/>
                  </a:cubicBezTo>
                  <a:cubicBezTo>
                    <a:pt x="193" y="156"/>
                    <a:pt x="193" y="156"/>
                    <a:pt x="193" y="156"/>
                  </a:cubicBezTo>
                  <a:cubicBezTo>
                    <a:pt x="197" y="156"/>
                    <a:pt x="200" y="153"/>
                    <a:pt x="200" y="149"/>
                  </a:cubicBezTo>
                  <a:cubicBezTo>
                    <a:pt x="200" y="148"/>
                    <a:pt x="200" y="148"/>
                    <a:pt x="200" y="148"/>
                  </a:cubicBezTo>
                  <a:cubicBezTo>
                    <a:pt x="200" y="143"/>
                    <a:pt x="197" y="140"/>
                    <a:pt x="193" y="140"/>
                  </a:cubicBezTo>
                  <a:close/>
                </a:path>
              </a:pathLst>
            </a:custGeom>
            <a:solidFill>
              <a:srgbClr val="2C344B"/>
            </a:solidFill>
            <a:ln>
              <a:noFill/>
            </a:ln>
            <a:extLst/>
          </p:spPr>
          <p:txBody>
            <a:bodyPr anchor="t" anchorCtr="0" bIns="45704" compatLnSpc="1" lIns="91407" numCol="1" rIns="91407" tIns="45704" vert="horz" wrap="square">
              <a:prstTxWarp prst="textNoShape">
                <a:avLst/>
              </a:prstTxWarp>
            </a:bodyPr>
            <a:lstStyle/>
            <a:p>
              <a:endParaRPr lang="en-US" sz="2000">
                <a:solidFill>
                  <a:schemeClr val="tx1">
                    <a:lumMod val="65000"/>
                    <a:lumOff val="35000"/>
                  </a:schemeClr>
                </a:solidFill>
              </a:endParaRPr>
            </a:p>
          </p:txBody>
        </p:sp>
        <p:sp>
          <p:nvSpPr>
            <p:cNvPr id="19" name="TextBox 18">
              <a:extLst>
                <a:ext uri="{FF2B5EF4-FFF2-40B4-BE49-F238E27FC236}">
                  <a16:creationId xmlns:a16="http://schemas.microsoft.com/office/drawing/2014/main" id="{E484787B-E383-4604-A0E4-58A9B6A32827}"/>
                </a:ext>
              </a:extLst>
            </p:cNvPr>
            <p:cNvSpPr txBox="1"/>
            <p:nvPr/>
          </p:nvSpPr>
          <p:spPr>
            <a:xfrm>
              <a:off x="5970935" y="2189128"/>
              <a:ext cx="1601594" cy="294664"/>
            </a:xfrm>
            <a:prstGeom prst="rect">
              <a:avLst/>
            </a:prstGeom>
            <a:noFill/>
          </p:spPr>
          <p:txBody>
            <a:bodyPr bIns="45704" lIns="91407" rIns="91407" rtlCol="0" tIns="45704" wrap="square">
              <a:spAutoFit/>
            </a:bodyPr>
            <a:lstStyle/>
            <a:p>
              <a:pPr algn="ctr"/>
              <a:r>
                <a:rPr altLang="en-US" lang="zh-CN" sz="1333">
                  <a:solidFill>
                    <a:schemeClr val="tx1">
                      <a:lumMod val="65000"/>
                      <a:lumOff val="35000"/>
                    </a:schemeClr>
                  </a:solidFill>
                  <a:latin charset="-122" panose="020b0400000000000000" pitchFamily="34" typeface="Adobe 黑体 Std R"/>
                  <a:ea charset="-122" panose="020b0400000000000000" pitchFamily="34" typeface="Adobe 黑体 Std R"/>
                  <a:cs charset="0" panose="020f0902020204030203" pitchFamily="34" typeface="Lato Heavy"/>
                </a:rPr>
                <a:t>项目特点</a:t>
              </a:r>
            </a:p>
          </p:txBody>
        </p:sp>
        <p:sp>
          <p:nvSpPr>
            <p:cNvPr id="20" name="Rectangle 19">
              <a:extLst>
                <a:ext uri="{FF2B5EF4-FFF2-40B4-BE49-F238E27FC236}">
                  <a16:creationId xmlns:a16="http://schemas.microsoft.com/office/drawing/2014/main" id="{907C2877-58C3-49B0-8764-EF54DC110712}"/>
                </a:ext>
              </a:extLst>
            </p:cNvPr>
            <p:cNvSpPr/>
            <p:nvPr/>
          </p:nvSpPr>
          <p:spPr>
            <a:xfrm>
              <a:off x="5970936" y="2491197"/>
              <a:ext cx="1601593" cy="750079"/>
            </a:xfrm>
            <a:prstGeom prst="rect">
              <a:avLst/>
            </a:prstGeom>
          </p:spPr>
          <p:txBody>
            <a:bodyPr wrap="square">
              <a:spAutoFit/>
            </a:bodyPr>
            <a:lstStyle/>
            <a:p>
              <a:pPr algn="ctr">
                <a:lnSpc>
                  <a:spcPct val="120000"/>
                </a:lnSpc>
              </a:pPr>
              <a:r>
                <a:rPr lang="en-US" sz="1200">
                  <a:solidFill>
                    <a:schemeClr val="tx1">
                      <a:lumMod val="65000"/>
                      <a:lumOff val="35000"/>
                    </a:schemeClr>
                  </a:solidFill>
                  <a:cs charset="0" panose="020b0502040204020203" pitchFamily="34" typeface="Segoe UI Light"/>
                </a:rPr>
                <a:t>Ut wisi enim ad minim veniam, quis nostrud exerci tation</a:t>
              </a:r>
            </a:p>
          </p:txBody>
        </p:sp>
      </p:grpSp>
      <p:sp>
        <p:nvSpPr>
          <p:cNvPr id="21" name="TextBox 20">
            <a:extLst>
              <a:ext uri="{FF2B5EF4-FFF2-40B4-BE49-F238E27FC236}">
                <a16:creationId xmlns:a16="http://schemas.microsoft.com/office/drawing/2014/main" id="{3607174B-7CD8-4286-864A-DFE8159F3A47}"/>
              </a:ext>
            </a:extLst>
          </p:cNvPr>
          <p:cNvSpPr txBox="1"/>
          <p:nvPr/>
        </p:nvSpPr>
        <p:spPr>
          <a:xfrm>
            <a:off x="713313" y="1482438"/>
            <a:ext cx="3614731" cy="457200"/>
          </a:xfrm>
          <a:prstGeom prst="rect">
            <a:avLst/>
          </a:prstGeom>
          <a:noFill/>
        </p:spPr>
        <p:txBody>
          <a:bodyPr rtlCol="0" wrap="square">
            <a:spAutoFit/>
          </a:bodyPr>
          <a:lstStyle/>
          <a:p>
            <a:r>
              <a:rPr altLang="en-US" lang="zh-CN" sz="2400">
                <a:solidFill>
                  <a:srgbClr val="2C344B"/>
                </a:solidFill>
                <a:latin charset="-122" panose="020b0400000000000000" pitchFamily="34" typeface="Adobe 黑体 Std R"/>
                <a:ea charset="-122" panose="020b0400000000000000" pitchFamily="34" typeface="Adobe 黑体 Std R"/>
                <a:cs charset="0" panose="020f0902020204030203" pitchFamily="34" typeface="Lato Heavy"/>
              </a:rPr>
              <a:t>项目简介</a:t>
            </a:r>
          </a:p>
        </p:txBody>
      </p:sp>
      <p:cxnSp>
        <p:nvCxnSpPr>
          <p:cNvPr id="23" name="Straight Connector 22">
            <a:extLst>
              <a:ext uri="{FF2B5EF4-FFF2-40B4-BE49-F238E27FC236}">
                <a16:creationId xmlns:a16="http://schemas.microsoft.com/office/drawing/2014/main" id="{85358F15-7A8B-41B6-AF0C-D259D14A8960}"/>
              </a:ext>
            </a:extLst>
          </p:cNvPr>
          <p:cNvCxnSpPr/>
          <p:nvPr/>
        </p:nvCxnSpPr>
        <p:spPr>
          <a:xfrm>
            <a:off x="855907" y="1395565"/>
            <a:ext cx="609380" cy="0"/>
          </a:xfrm>
          <a:prstGeom prst="line">
            <a:avLst/>
          </a:prstGeom>
          <a:ln w="44450">
            <a:solidFill>
              <a:srgbClr val="21273E"/>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6A7F7E5-F15C-4199-97F2-1696EE824CFD}"/>
              </a:ext>
            </a:extLst>
          </p:cNvPr>
          <p:cNvSpPr/>
          <p:nvPr/>
        </p:nvSpPr>
        <p:spPr>
          <a:xfrm>
            <a:off x="745873" y="3452215"/>
            <a:ext cx="4285079" cy="1463040"/>
          </a:xfrm>
          <a:prstGeom prst="rect">
            <a:avLst/>
          </a:prstGeom>
        </p:spPr>
        <p:txBody>
          <a:bodyPr wrap="square">
            <a:spAutoFit/>
          </a:bodyPr>
          <a:lstStyle/>
          <a:p>
            <a:pPr>
              <a:lnSpc>
                <a:spcPct val="150000"/>
              </a:lnSpc>
            </a:pPr>
            <a:r>
              <a:rPr altLang="zh-CN" lang="en-US" sz="1200">
                <a:solidFill>
                  <a:schemeClr val="tx1">
                    <a:lumMod val="95000"/>
                    <a:lumOff val="5000"/>
                  </a:schemeClr>
                </a:solidFill>
                <a:ea charset="-122" panose="020b0400000000000000" pitchFamily="34" typeface="Adobe 黑体 Std R"/>
              </a:rPr>
              <a:t>Lorem ipsum dolor sit amet, consectetur adipiscing elit. Donec luctus nibh sit amet sem vulputate venenatis bibendum orci pulvinar. Lorem ipsum dolor sit amet, consectetur adipiscing elit. Donec luctus nibh sit amet sem vulputate venenatis bibendum orci pulvinar. </a:t>
            </a:r>
          </a:p>
        </p:txBody>
      </p:sp>
      <p:sp>
        <p:nvSpPr>
          <p:cNvPr id="25" name="Rectangle 24">
            <a:extLst>
              <a:ext uri="{FF2B5EF4-FFF2-40B4-BE49-F238E27FC236}">
                <a16:creationId xmlns:a16="http://schemas.microsoft.com/office/drawing/2014/main" id="{49A3BA1D-5D4E-4B8E-883B-A698FAAB840B}"/>
              </a:ext>
            </a:extLst>
          </p:cNvPr>
          <p:cNvSpPr/>
          <p:nvPr/>
        </p:nvSpPr>
        <p:spPr>
          <a:xfrm>
            <a:off x="786435" y="5287064"/>
            <a:ext cx="1201747" cy="297028"/>
          </a:xfrm>
          <a:prstGeom prst="rect">
            <a:avLst/>
          </a:prstGeom>
        </p:spPr>
        <p:txBody>
          <a:bodyPr wrap="square">
            <a:spAutoFit/>
          </a:bodyPr>
          <a:lstStyle/>
          <a:p>
            <a:r>
              <a:rPr b="1" lang="en-US" sz="1349">
                <a:solidFill>
                  <a:schemeClr val="tx1">
                    <a:lumMod val="65000"/>
                    <a:lumOff val="35000"/>
                  </a:schemeClr>
                </a:solidFill>
                <a:latin charset="0" panose="00000500000000000000" pitchFamily="50" typeface="Montserrat"/>
                <a:cs charset="0" panose="020b0502040204020203" pitchFamily="34" typeface="Segoe UI Light"/>
              </a:rPr>
              <a:t>920K</a:t>
            </a:r>
          </a:p>
        </p:txBody>
      </p:sp>
      <p:sp>
        <p:nvSpPr>
          <p:cNvPr id="26" name="Rectangle 25">
            <a:extLst>
              <a:ext uri="{FF2B5EF4-FFF2-40B4-BE49-F238E27FC236}">
                <a16:creationId xmlns:a16="http://schemas.microsoft.com/office/drawing/2014/main" id="{2364FBEC-195F-415C-9AA9-65D06061DFA8}"/>
              </a:ext>
            </a:extLst>
          </p:cNvPr>
          <p:cNvSpPr/>
          <p:nvPr/>
        </p:nvSpPr>
        <p:spPr>
          <a:xfrm>
            <a:off x="1880052" y="5287064"/>
            <a:ext cx="1201747" cy="297028"/>
          </a:xfrm>
          <a:prstGeom prst="rect">
            <a:avLst/>
          </a:prstGeom>
        </p:spPr>
        <p:txBody>
          <a:bodyPr wrap="square">
            <a:spAutoFit/>
          </a:bodyPr>
          <a:lstStyle/>
          <a:p>
            <a:r>
              <a:rPr b="1" lang="en-US" sz="1349">
                <a:solidFill>
                  <a:schemeClr val="tx1">
                    <a:lumMod val="65000"/>
                    <a:lumOff val="35000"/>
                  </a:schemeClr>
                </a:solidFill>
                <a:latin charset="0" panose="00000500000000000000" pitchFamily="50" typeface="Montserrat"/>
                <a:cs charset="0" panose="020b0502040204020203" pitchFamily="34" typeface="Segoe UI Light"/>
              </a:rPr>
              <a:t>130K</a:t>
            </a:r>
          </a:p>
        </p:txBody>
      </p:sp>
      <p:sp>
        <p:nvSpPr>
          <p:cNvPr id="27" name="Rectangle 26">
            <a:extLst>
              <a:ext uri="{FF2B5EF4-FFF2-40B4-BE49-F238E27FC236}">
                <a16:creationId xmlns:a16="http://schemas.microsoft.com/office/drawing/2014/main" id="{086E54EF-DAD4-494A-90BD-3BCD9A480979}"/>
              </a:ext>
            </a:extLst>
          </p:cNvPr>
          <p:cNvSpPr/>
          <p:nvPr/>
        </p:nvSpPr>
        <p:spPr>
          <a:xfrm>
            <a:off x="2973668" y="5287064"/>
            <a:ext cx="1201747" cy="297028"/>
          </a:xfrm>
          <a:prstGeom prst="rect">
            <a:avLst/>
          </a:prstGeom>
        </p:spPr>
        <p:txBody>
          <a:bodyPr wrap="square">
            <a:spAutoFit/>
          </a:bodyPr>
          <a:lstStyle/>
          <a:p>
            <a:r>
              <a:rPr b="1" lang="en-US" sz="1349">
                <a:solidFill>
                  <a:schemeClr val="tx1">
                    <a:lumMod val="65000"/>
                    <a:lumOff val="35000"/>
                  </a:schemeClr>
                </a:solidFill>
                <a:latin charset="0" panose="00000500000000000000" pitchFamily="50" typeface="Montserrat"/>
                <a:cs charset="0" panose="020b0502040204020203" pitchFamily="34" typeface="Segoe UI Light"/>
              </a:rPr>
              <a:t>160K</a:t>
            </a:r>
          </a:p>
        </p:txBody>
      </p:sp>
      <p:sp>
        <p:nvSpPr>
          <p:cNvPr id="28" name="Rectangle 27">
            <a:extLst>
              <a:ext uri="{FF2B5EF4-FFF2-40B4-BE49-F238E27FC236}">
                <a16:creationId xmlns:a16="http://schemas.microsoft.com/office/drawing/2014/main" id="{A3420B03-9921-4B6E-A6BF-DE9E459C2709}"/>
              </a:ext>
            </a:extLst>
          </p:cNvPr>
          <p:cNvSpPr/>
          <p:nvPr/>
        </p:nvSpPr>
        <p:spPr>
          <a:xfrm>
            <a:off x="786435" y="5647831"/>
            <a:ext cx="828028" cy="396240"/>
          </a:xfrm>
          <a:prstGeom prst="rect">
            <a:avLst/>
          </a:prstGeom>
        </p:spPr>
        <p:txBody>
          <a:bodyPr wrap="square">
            <a:spAutoFit/>
          </a:bodyPr>
          <a:lstStyle/>
          <a:p>
            <a:r>
              <a:rPr b="1" lang="en-US" sz="1000">
                <a:solidFill>
                  <a:schemeClr val="tx1">
                    <a:lumMod val="65000"/>
                    <a:lumOff val="35000"/>
                  </a:schemeClr>
                </a:solidFill>
                <a:latin charset="0" panose="00000500000000000000" pitchFamily="50" typeface="Montserrat"/>
                <a:cs charset="0" panose="020b0502040204020203" pitchFamily="34" typeface="Segoe UI Light"/>
              </a:rPr>
              <a:t>Text Here</a:t>
            </a:r>
          </a:p>
        </p:txBody>
      </p:sp>
      <p:sp>
        <p:nvSpPr>
          <p:cNvPr id="29" name="Rectangle 28">
            <a:extLst>
              <a:ext uri="{FF2B5EF4-FFF2-40B4-BE49-F238E27FC236}">
                <a16:creationId xmlns:a16="http://schemas.microsoft.com/office/drawing/2014/main" id="{263FDED8-8A08-44CC-9E04-77511CF6481D}"/>
              </a:ext>
            </a:extLst>
          </p:cNvPr>
          <p:cNvSpPr/>
          <p:nvPr/>
        </p:nvSpPr>
        <p:spPr>
          <a:xfrm>
            <a:off x="1880051" y="5647831"/>
            <a:ext cx="828028" cy="396240"/>
          </a:xfrm>
          <a:prstGeom prst="rect">
            <a:avLst/>
          </a:prstGeom>
        </p:spPr>
        <p:txBody>
          <a:bodyPr wrap="square">
            <a:spAutoFit/>
          </a:bodyPr>
          <a:lstStyle/>
          <a:p>
            <a:r>
              <a:rPr b="1" lang="en-US" sz="1000">
                <a:solidFill>
                  <a:schemeClr val="tx1">
                    <a:lumMod val="65000"/>
                    <a:lumOff val="35000"/>
                  </a:schemeClr>
                </a:solidFill>
                <a:latin charset="0" panose="00000500000000000000" pitchFamily="50" typeface="Montserrat"/>
                <a:cs charset="0" panose="020b0502040204020203" pitchFamily="34" typeface="Segoe UI Light"/>
              </a:rPr>
              <a:t>Text Here</a:t>
            </a:r>
          </a:p>
        </p:txBody>
      </p:sp>
      <p:sp>
        <p:nvSpPr>
          <p:cNvPr id="30" name="Rectangle 29">
            <a:extLst>
              <a:ext uri="{FF2B5EF4-FFF2-40B4-BE49-F238E27FC236}">
                <a16:creationId xmlns:a16="http://schemas.microsoft.com/office/drawing/2014/main" id="{BC9EBED7-B652-45B1-B138-AB2733BC2FD0}"/>
              </a:ext>
            </a:extLst>
          </p:cNvPr>
          <p:cNvSpPr/>
          <p:nvPr/>
        </p:nvSpPr>
        <p:spPr>
          <a:xfrm>
            <a:off x="2973666" y="5647831"/>
            <a:ext cx="828028" cy="396240"/>
          </a:xfrm>
          <a:prstGeom prst="rect">
            <a:avLst/>
          </a:prstGeom>
        </p:spPr>
        <p:txBody>
          <a:bodyPr wrap="square">
            <a:spAutoFit/>
          </a:bodyPr>
          <a:lstStyle/>
          <a:p>
            <a:r>
              <a:rPr b="1" lang="en-US" sz="1000">
                <a:solidFill>
                  <a:schemeClr val="tx1">
                    <a:lumMod val="65000"/>
                    <a:lumOff val="35000"/>
                  </a:schemeClr>
                </a:solidFill>
                <a:latin charset="0" panose="00000500000000000000" pitchFamily="50" typeface="Montserrat"/>
                <a:cs charset="0" panose="020b0502040204020203" pitchFamily="34" typeface="Segoe UI Light"/>
              </a:rPr>
              <a:t>Text Here</a:t>
            </a:r>
          </a:p>
        </p:txBody>
      </p:sp>
      <p:sp>
        <p:nvSpPr>
          <p:cNvPr id="31" name="Freeform 141">
            <a:extLst>
              <a:ext uri="{FF2B5EF4-FFF2-40B4-BE49-F238E27FC236}">
                <a16:creationId xmlns:a16="http://schemas.microsoft.com/office/drawing/2014/main" id="{39521507-96E6-44DC-878F-FA5971429429}"/>
              </a:ext>
            </a:extLst>
          </p:cNvPr>
          <p:cNvSpPr>
            <a:spLocks noEditPoints="1"/>
          </p:cNvSpPr>
          <p:nvPr/>
        </p:nvSpPr>
        <p:spPr bwMode="auto">
          <a:xfrm>
            <a:off x="855907" y="2353527"/>
            <a:ext cx="637627" cy="621275"/>
          </a:xfrm>
          <a:custGeom>
            <a:gdLst>
              <a:gd fmla="*/ 144 w 196" name="T0"/>
              <a:gd fmla="*/ 4 h 192" name="T1"/>
              <a:gd fmla="*/ 136 w 196" name="T2"/>
              <a:gd fmla="*/ 20 h 192" name="T3"/>
              <a:gd fmla="*/ 96 w 196" name="T4"/>
              <a:gd fmla="*/ 0 h 192" name="T5"/>
              <a:gd fmla="*/ 56 w 196" name="T6"/>
              <a:gd fmla="*/ 20 h 192" name="T7"/>
              <a:gd fmla="*/ 48 w 196" name="T8"/>
              <a:gd fmla="*/ 4 h 192" name="T9"/>
              <a:gd fmla="*/ 0 w 196" name="T10"/>
              <a:gd fmla="*/ 32 h 192" name="T11"/>
              <a:gd fmla="*/ 184 w 196" name="T12"/>
              <a:gd fmla="*/ 192 h 192" name="T13"/>
              <a:gd fmla="*/ 184 w 196" name="T14"/>
              <a:gd fmla="*/ 20 h 192" name="T15"/>
              <a:gd fmla="*/ 12 w 196" name="T16"/>
              <a:gd fmla="*/ 184 h 192" name="T17"/>
              <a:gd fmla="*/ 12 w 196" name="T18"/>
              <a:gd fmla="*/ 28 h 192" name="T19"/>
              <a:gd fmla="*/ 52 w 196" name="T20"/>
              <a:gd fmla="*/ 44 h 192" name="T21"/>
              <a:gd fmla="*/ 92 w 196" name="T22"/>
              <a:gd fmla="*/ 28 h 192" name="T23"/>
              <a:gd fmla="*/ 100 w 196" name="T24"/>
              <a:gd fmla="*/ 40 h 192" name="T25"/>
              <a:gd fmla="*/ 136 w 196" name="T26"/>
              <a:gd fmla="*/ 40 h 192" name="T27"/>
              <a:gd fmla="*/ 144 w 196" name="T28"/>
              <a:gd fmla="*/ 28 h 192" name="T29"/>
              <a:gd fmla="*/ 188 w 196" name="T30"/>
              <a:gd fmla="*/ 180 h 192" name="T31"/>
              <a:gd fmla="*/ 48 w 196" name="T32"/>
              <a:gd fmla="*/ 60 h 192" name="T33"/>
              <a:gd fmla="*/ 32 w 196" name="T34"/>
              <a:gd fmla="*/ 68 h 192" name="T35"/>
              <a:gd fmla="*/ 32 w 196" name="T36"/>
              <a:gd fmla="*/ 76 h 192" name="T37"/>
              <a:gd fmla="*/ 88 w 196" name="T38"/>
              <a:gd fmla="*/ 84 h 192" name="T39"/>
              <a:gd fmla="*/ 64 w 196" name="T40"/>
              <a:gd fmla="*/ 84 h 192" name="T41"/>
              <a:gd fmla="*/ 80 w 196" name="T42"/>
              <a:gd fmla="*/ 76 h 192" name="T43"/>
              <a:gd fmla="*/ 104 w 196" name="T44"/>
              <a:gd fmla="*/ 84 h 192" name="T45"/>
              <a:gd fmla="*/ 104 w 196" name="T46"/>
              <a:gd fmla="*/ 60 h 192" name="T47"/>
              <a:gd fmla="*/ 120 w 196" name="T48"/>
              <a:gd fmla="*/ 68 h 192" name="T49"/>
              <a:gd fmla="*/ 112 w 196" name="T50"/>
              <a:gd fmla="*/ 68 h 192" name="T51"/>
              <a:gd fmla="*/ 168 w 196" name="T52"/>
              <a:gd fmla="*/ 60 h 192" name="T53"/>
              <a:gd fmla="*/ 152 w 196" name="T54"/>
              <a:gd fmla="*/ 68 h 192" name="T55"/>
              <a:gd fmla="*/ 152 w 196" name="T56"/>
              <a:gd fmla="*/ 76 h 192" name="T57"/>
              <a:gd fmla="*/ 48 w 196" name="T58"/>
              <a:gd fmla="*/ 124 h 192" name="T59"/>
              <a:gd fmla="*/ 24 w 196" name="T60"/>
              <a:gd fmla="*/ 124 h 192" name="T61"/>
              <a:gd fmla="*/ 40 w 196" name="T62"/>
              <a:gd fmla="*/ 116 h 192" name="T63"/>
              <a:gd fmla="*/ 64 w 196" name="T64"/>
              <a:gd fmla="*/ 124 h 192" name="T65"/>
              <a:gd fmla="*/ 64 w 196" name="T66"/>
              <a:gd fmla="*/ 100 h 192" name="T67"/>
              <a:gd fmla="*/ 80 w 196" name="T68"/>
              <a:gd fmla="*/ 108 h 192" name="T69"/>
              <a:gd fmla="*/ 72 w 196" name="T70"/>
              <a:gd fmla="*/ 108 h 192" name="T71"/>
              <a:gd fmla="*/ 128 w 196" name="T72"/>
              <a:gd fmla="*/ 100 h 192" name="T73"/>
              <a:gd fmla="*/ 112 w 196" name="T74"/>
              <a:gd fmla="*/ 108 h 192" name="T75"/>
              <a:gd fmla="*/ 112 w 196" name="T76"/>
              <a:gd fmla="*/ 116 h 192" name="T77"/>
              <a:gd fmla="*/ 168 w 196" name="T78"/>
              <a:gd fmla="*/ 124 h 192" name="T79"/>
              <a:gd fmla="*/ 144 w 196" name="T80"/>
              <a:gd fmla="*/ 124 h 192" name="T81"/>
              <a:gd fmla="*/ 160 w 196" name="T82"/>
              <a:gd fmla="*/ 116 h 192" name="T83"/>
              <a:gd fmla="*/ 24 w 196" name="T84"/>
              <a:gd fmla="*/ 164 h 192" name="T85"/>
              <a:gd fmla="*/ 24 w 196" name="T86"/>
              <a:gd fmla="*/ 140 h 192" name="T87"/>
              <a:gd fmla="*/ 40 w 196" name="T88"/>
              <a:gd fmla="*/ 148 h 192" name="T89"/>
              <a:gd fmla="*/ 32 w 196" name="T90"/>
              <a:gd fmla="*/ 148 h 192" name="T91"/>
              <a:gd fmla="*/ 88 w 196" name="T92"/>
              <a:gd fmla="*/ 140 h 192" name="T93"/>
              <a:gd fmla="*/ 72 w 196" name="T94"/>
              <a:gd fmla="*/ 148 h 192" name="T95"/>
              <a:gd fmla="*/ 72 w 196" name="T96"/>
              <a:gd fmla="*/ 156 h 192" name="T97"/>
              <a:gd fmla="*/ 128 w 196" name="T98"/>
              <a:gd fmla="*/ 164 h 192" name="T99"/>
              <a:gd fmla="*/ 104 w 196" name="T100"/>
              <a:gd fmla="*/ 164 h 192" name="T101"/>
              <a:gd fmla="*/ 120 w 196" name="T102"/>
              <a:gd fmla="*/ 156 h 192" name="T103"/>
              <a:gd fmla="*/ 144 w 196" name="T104"/>
              <a:gd fmla="*/ 164 h 192" name="T105"/>
              <a:gd fmla="*/ 144 w 196" name="T106"/>
              <a:gd fmla="*/ 140 h 192" name="T107"/>
              <a:gd fmla="*/ 160 w 196" name="T108"/>
              <a:gd fmla="*/ 148 h 192" name="T109"/>
              <a:gd fmla="*/ 152 w 196" name="T110"/>
              <a:gd fmla="*/ 148 h 19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92" w="196">
                <a:moveTo>
                  <a:pt x="184" y="20"/>
                </a:moveTo>
                <a:cubicBezTo>
                  <a:pt x="144" y="20"/>
                  <a:pt x="144" y="20"/>
                  <a:pt x="144" y="20"/>
                </a:cubicBezTo>
                <a:cubicBezTo>
                  <a:pt x="144" y="4"/>
                  <a:pt x="144" y="4"/>
                  <a:pt x="144" y="4"/>
                </a:cubicBezTo>
                <a:cubicBezTo>
                  <a:pt x="144" y="2"/>
                  <a:pt x="142" y="0"/>
                  <a:pt x="140" y="0"/>
                </a:cubicBezTo>
                <a:cubicBezTo>
                  <a:pt x="138" y="0"/>
                  <a:pt x="136" y="2"/>
                  <a:pt x="136" y="4"/>
                </a:cubicBezTo>
                <a:cubicBezTo>
                  <a:pt x="136" y="20"/>
                  <a:pt x="136" y="20"/>
                  <a:pt x="136" y="20"/>
                </a:cubicBezTo>
                <a:cubicBezTo>
                  <a:pt x="100" y="20"/>
                  <a:pt x="100" y="20"/>
                  <a:pt x="100" y="20"/>
                </a:cubicBezTo>
                <a:cubicBezTo>
                  <a:pt x="100" y="4"/>
                  <a:pt x="100" y="4"/>
                  <a:pt x="100" y="4"/>
                </a:cubicBezTo>
                <a:cubicBezTo>
                  <a:pt x="100" y="2"/>
                  <a:pt x="98" y="0"/>
                  <a:pt x="96" y="0"/>
                </a:cubicBezTo>
                <a:cubicBezTo>
                  <a:pt x="94" y="0"/>
                  <a:pt x="92" y="2"/>
                  <a:pt x="92" y="4"/>
                </a:cubicBezTo>
                <a:cubicBezTo>
                  <a:pt x="92" y="20"/>
                  <a:pt x="92" y="20"/>
                  <a:pt x="92" y="20"/>
                </a:cubicBezTo>
                <a:cubicBezTo>
                  <a:pt x="56" y="20"/>
                  <a:pt x="56" y="20"/>
                  <a:pt x="56" y="20"/>
                </a:cubicBezTo>
                <a:cubicBezTo>
                  <a:pt x="56" y="4"/>
                  <a:pt x="56" y="4"/>
                  <a:pt x="56" y="4"/>
                </a:cubicBezTo>
                <a:cubicBezTo>
                  <a:pt x="56" y="2"/>
                  <a:pt x="54" y="0"/>
                  <a:pt x="52" y="0"/>
                </a:cubicBezTo>
                <a:cubicBezTo>
                  <a:pt x="50" y="0"/>
                  <a:pt x="48" y="2"/>
                  <a:pt x="48" y="4"/>
                </a:cubicBezTo>
                <a:cubicBezTo>
                  <a:pt x="48" y="20"/>
                  <a:pt x="48" y="20"/>
                  <a:pt x="48" y="20"/>
                </a:cubicBezTo>
                <a:cubicBezTo>
                  <a:pt x="12" y="20"/>
                  <a:pt x="12" y="20"/>
                  <a:pt x="12" y="20"/>
                </a:cubicBezTo>
                <a:cubicBezTo>
                  <a:pt x="5" y="20"/>
                  <a:pt x="0" y="25"/>
                  <a:pt x="0" y="32"/>
                </a:cubicBezTo>
                <a:cubicBezTo>
                  <a:pt x="0" y="180"/>
                  <a:pt x="0" y="180"/>
                  <a:pt x="0" y="180"/>
                </a:cubicBezTo>
                <a:cubicBezTo>
                  <a:pt x="0" y="187"/>
                  <a:pt x="5" y="192"/>
                  <a:pt x="12" y="192"/>
                </a:cubicBezTo>
                <a:cubicBezTo>
                  <a:pt x="184" y="192"/>
                  <a:pt x="184" y="192"/>
                  <a:pt x="184" y="192"/>
                </a:cubicBezTo>
                <a:cubicBezTo>
                  <a:pt x="191" y="192"/>
                  <a:pt x="196" y="187"/>
                  <a:pt x="196" y="180"/>
                </a:cubicBezTo>
                <a:cubicBezTo>
                  <a:pt x="196" y="32"/>
                  <a:pt x="196" y="32"/>
                  <a:pt x="196" y="32"/>
                </a:cubicBezTo>
                <a:cubicBezTo>
                  <a:pt x="196" y="25"/>
                  <a:pt x="191" y="20"/>
                  <a:pt x="184" y="20"/>
                </a:cubicBezTo>
                <a:close/>
                <a:moveTo>
                  <a:pt x="188" y="180"/>
                </a:moveTo>
                <a:cubicBezTo>
                  <a:pt x="188" y="182"/>
                  <a:pt x="186" y="184"/>
                  <a:pt x="184" y="184"/>
                </a:cubicBezTo>
                <a:cubicBezTo>
                  <a:pt x="12" y="184"/>
                  <a:pt x="12" y="184"/>
                  <a:pt x="12" y="184"/>
                </a:cubicBezTo>
                <a:cubicBezTo>
                  <a:pt x="10" y="184"/>
                  <a:pt x="8" y="182"/>
                  <a:pt x="8" y="180"/>
                </a:cubicBezTo>
                <a:cubicBezTo>
                  <a:pt x="8" y="32"/>
                  <a:pt x="8" y="32"/>
                  <a:pt x="8" y="32"/>
                </a:cubicBezTo>
                <a:cubicBezTo>
                  <a:pt x="8" y="30"/>
                  <a:pt x="10" y="28"/>
                  <a:pt x="12" y="28"/>
                </a:cubicBezTo>
                <a:cubicBezTo>
                  <a:pt x="48" y="28"/>
                  <a:pt x="48" y="28"/>
                  <a:pt x="48" y="28"/>
                </a:cubicBezTo>
                <a:cubicBezTo>
                  <a:pt x="48" y="40"/>
                  <a:pt x="48" y="40"/>
                  <a:pt x="48" y="40"/>
                </a:cubicBezTo>
                <a:cubicBezTo>
                  <a:pt x="48" y="42"/>
                  <a:pt x="50" y="44"/>
                  <a:pt x="52" y="44"/>
                </a:cubicBezTo>
                <a:cubicBezTo>
                  <a:pt x="54" y="44"/>
                  <a:pt x="56" y="42"/>
                  <a:pt x="56" y="40"/>
                </a:cubicBezTo>
                <a:cubicBezTo>
                  <a:pt x="56" y="28"/>
                  <a:pt x="56" y="28"/>
                  <a:pt x="56" y="28"/>
                </a:cubicBezTo>
                <a:cubicBezTo>
                  <a:pt x="92" y="28"/>
                  <a:pt x="92" y="28"/>
                  <a:pt x="92" y="28"/>
                </a:cubicBezTo>
                <a:cubicBezTo>
                  <a:pt x="92" y="40"/>
                  <a:pt x="92" y="40"/>
                  <a:pt x="92" y="40"/>
                </a:cubicBezTo>
                <a:cubicBezTo>
                  <a:pt x="92" y="42"/>
                  <a:pt x="94" y="44"/>
                  <a:pt x="96" y="44"/>
                </a:cubicBezTo>
                <a:cubicBezTo>
                  <a:pt x="98" y="44"/>
                  <a:pt x="100" y="42"/>
                  <a:pt x="100" y="40"/>
                </a:cubicBezTo>
                <a:cubicBezTo>
                  <a:pt x="100" y="28"/>
                  <a:pt x="100" y="28"/>
                  <a:pt x="100" y="28"/>
                </a:cubicBezTo>
                <a:cubicBezTo>
                  <a:pt x="136" y="28"/>
                  <a:pt x="136" y="28"/>
                  <a:pt x="136" y="28"/>
                </a:cubicBezTo>
                <a:cubicBezTo>
                  <a:pt x="136" y="40"/>
                  <a:pt x="136" y="40"/>
                  <a:pt x="136" y="40"/>
                </a:cubicBezTo>
                <a:cubicBezTo>
                  <a:pt x="136" y="42"/>
                  <a:pt x="138" y="44"/>
                  <a:pt x="140" y="44"/>
                </a:cubicBezTo>
                <a:cubicBezTo>
                  <a:pt x="142" y="44"/>
                  <a:pt x="144" y="42"/>
                  <a:pt x="144" y="40"/>
                </a:cubicBezTo>
                <a:cubicBezTo>
                  <a:pt x="144" y="28"/>
                  <a:pt x="144" y="28"/>
                  <a:pt x="144" y="28"/>
                </a:cubicBezTo>
                <a:cubicBezTo>
                  <a:pt x="184" y="28"/>
                  <a:pt x="184" y="28"/>
                  <a:pt x="184" y="28"/>
                </a:cubicBezTo>
                <a:cubicBezTo>
                  <a:pt x="186" y="28"/>
                  <a:pt x="188" y="30"/>
                  <a:pt x="188" y="32"/>
                </a:cubicBezTo>
                <a:lnTo>
                  <a:pt x="188" y="180"/>
                </a:lnTo>
                <a:close/>
                <a:moveTo>
                  <a:pt x="24" y="84"/>
                </a:moveTo>
                <a:cubicBezTo>
                  <a:pt x="48" y="84"/>
                  <a:pt x="48" y="84"/>
                  <a:pt x="48" y="84"/>
                </a:cubicBezTo>
                <a:cubicBezTo>
                  <a:pt x="48" y="60"/>
                  <a:pt x="48" y="60"/>
                  <a:pt x="48" y="60"/>
                </a:cubicBezTo>
                <a:cubicBezTo>
                  <a:pt x="24" y="60"/>
                  <a:pt x="24" y="60"/>
                  <a:pt x="24" y="60"/>
                </a:cubicBezTo>
                <a:lnTo>
                  <a:pt x="24" y="84"/>
                </a:lnTo>
                <a:close/>
                <a:moveTo>
                  <a:pt x="32" y="68"/>
                </a:moveTo>
                <a:cubicBezTo>
                  <a:pt x="40" y="68"/>
                  <a:pt x="40" y="68"/>
                  <a:pt x="40" y="68"/>
                </a:cubicBezTo>
                <a:cubicBezTo>
                  <a:pt x="40" y="76"/>
                  <a:pt x="40" y="76"/>
                  <a:pt x="40" y="76"/>
                </a:cubicBezTo>
                <a:cubicBezTo>
                  <a:pt x="32" y="76"/>
                  <a:pt x="32" y="76"/>
                  <a:pt x="32" y="76"/>
                </a:cubicBezTo>
                <a:lnTo>
                  <a:pt x="32" y="68"/>
                </a:lnTo>
                <a:close/>
                <a:moveTo>
                  <a:pt x="64" y="84"/>
                </a:moveTo>
                <a:cubicBezTo>
                  <a:pt x="88" y="84"/>
                  <a:pt x="88" y="84"/>
                  <a:pt x="88" y="84"/>
                </a:cubicBezTo>
                <a:cubicBezTo>
                  <a:pt x="88" y="60"/>
                  <a:pt x="88" y="60"/>
                  <a:pt x="88" y="60"/>
                </a:cubicBezTo>
                <a:cubicBezTo>
                  <a:pt x="64" y="60"/>
                  <a:pt x="64" y="60"/>
                  <a:pt x="64" y="60"/>
                </a:cubicBezTo>
                <a:lnTo>
                  <a:pt x="64" y="84"/>
                </a:lnTo>
                <a:close/>
                <a:moveTo>
                  <a:pt x="72" y="68"/>
                </a:moveTo>
                <a:cubicBezTo>
                  <a:pt x="80" y="68"/>
                  <a:pt x="80" y="68"/>
                  <a:pt x="80" y="68"/>
                </a:cubicBezTo>
                <a:cubicBezTo>
                  <a:pt x="80" y="76"/>
                  <a:pt x="80" y="76"/>
                  <a:pt x="80" y="76"/>
                </a:cubicBezTo>
                <a:cubicBezTo>
                  <a:pt x="72" y="76"/>
                  <a:pt x="72" y="76"/>
                  <a:pt x="72" y="76"/>
                </a:cubicBezTo>
                <a:lnTo>
                  <a:pt x="72" y="68"/>
                </a:lnTo>
                <a:close/>
                <a:moveTo>
                  <a:pt x="104" y="84"/>
                </a:moveTo>
                <a:cubicBezTo>
                  <a:pt x="128" y="84"/>
                  <a:pt x="128" y="84"/>
                  <a:pt x="128" y="84"/>
                </a:cubicBezTo>
                <a:cubicBezTo>
                  <a:pt x="128" y="60"/>
                  <a:pt x="128" y="60"/>
                  <a:pt x="128" y="60"/>
                </a:cubicBezTo>
                <a:cubicBezTo>
                  <a:pt x="104" y="60"/>
                  <a:pt x="104" y="60"/>
                  <a:pt x="104" y="60"/>
                </a:cubicBezTo>
                <a:lnTo>
                  <a:pt x="104" y="84"/>
                </a:lnTo>
                <a:close/>
                <a:moveTo>
                  <a:pt x="112" y="68"/>
                </a:moveTo>
                <a:cubicBezTo>
                  <a:pt x="120" y="68"/>
                  <a:pt x="120" y="68"/>
                  <a:pt x="120" y="68"/>
                </a:cubicBezTo>
                <a:cubicBezTo>
                  <a:pt x="120" y="76"/>
                  <a:pt x="120" y="76"/>
                  <a:pt x="120" y="76"/>
                </a:cubicBezTo>
                <a:cubicBezTo>
                  <a:pt x="112" y="76"/>
                  <a:pt x="112" y="76"/>
                  <a:pt x="112" y="76"/>
                </a:cubicBezTo>
                <a:lnTo>
                  <a:pt x="112" y="68"/>
                </a:lnTo>
                <a:close/>
                <a:moveTo>
                  <a:pt x="144" y="84"/>
                </a:moveTo>
                <a:cubicBezTo>
                  <a:pt x="168" y="84"/>
                  <a:pt x="168" y="84"/>
                  <a:pt x="168" y="84"/>
                </a:cubicBezTo>
                <a:cubicBezTo>
                  <a:pt x="168" y="60"/>
                  <a:pt x="168" y="60"/>
                  <a:pt x="168" y="60"/>
                </a:cubicBezTo>
                <a:cubicBezTo>
                  <a:pt x="144" y="60"/>
                  <a:pt x="144" y="60"/>
                  <a:pt x="144" y="60"/>
                </a:cubicBezTo>
                <a:lnTo>
                  <a:pt x="144" y="84"/>
                </a:lnTo>
                <a:close/>
                <a:moveTo>
                  <a:pt x="152" y="68"/>
                </a:moveTo>
                <a:cubicBezTo>
                  <a:pt x="160" y="68"/>
                  <a:pt x="160" y="68"/>
                  <a:pt x="160" y="68"/>
                </a:cubicBezTo>
                <a:cubicBezTo>
                  <a:pt x="160" y="76"/>
                  <a:pt x="160" y="76"/>
                  <a:pt x="160" y="76"/>
                </a:cubicBezTo>
                <a:cubicBezTo>
                  <a:pt x="152" y="76"/>
                  <a:pt x="152" y="76"/>
                  <a:pt x="152" y="76"/>
                </a:cubicBezTo>
                <a:lnTo>
                  <a:pt x="152" y="68"/>
                </a:lnTo>
                <a:close/>
                <a:moveTo>
                  <a:pt x="24" y="124"/>
                </a:moveTo>
                <a:cubicBezTo>
                  <a:pt x="48" y="124"/>
                  <a:pt x="48" y="124"/>
                  <a:pt x="48" y="124"/>
                </a:cubicBezTo>
                <a:cubicBezTo>
                  <a:pt x="48" y="100"/>
                  <a:pt x="48" y="100"/>
                  <a:pt x="48" y="100"/>
                </a:cubicBezTo>
                <a:cubicBezTo>
                  <a:pt x="24" y="100"/>
                  <a:pt x="24" y="100"/>
                  <a:pt x="24" y="100"/>
                </a:cubicBezTo>
                <a:lnTo>
                  <a:pt x="24" y="124"/>
                </a:lnTo>
                <a:close/>
                <a:moveTo>
                  <a:pt x="32" y="108"/>
                </a:moveTo>
                <a:cubicBezTo>
                  <a:pt x="40" y="108"/>
                  <a:pt x="40" y="108"/>
                  <a:pt x="40" y="108"/>
                </a:cubicBezTo>
                <a:cubicBezTo>
                  <a:pt x="40" y="116"/>
                  <a:pt x="40" y="116"/>
                  <a:pt x="40" y="116"/>
                </a:cubicBezTo>
                <a:cubicBezTo>
                  <a:pt x="32" y="116"/>
                  <a:pt x="32" y="116"/>
                  <a:pt x="32" y="116"/>
                </a:cubicBezTo>
                <a:lnTo>
                  <a:pt x="32" y="108"/>
                </a:lnTo>
                <a:close/>
                <a:moveTo>
                  <a:pt x="64" y="124"/>
                </a:moveTo>
                <a:cubicBezTo>
                  <a:pt x="88" y="124"/>
                  <a:pt x="88" y="124"/>
                  <a:pt x="88" y="124"/>
                </a:cubicBezTo>
                <a:cubicBezTo>
                  <a:pt x="88" y="100"/>
                  <a:pt x="88" y="100"/>
                  <a:pt x="88" y="100"/>
                </a:cubicBezTo>
                <a:cubicBezTo>
                  <a:pt x="64" y="100"/>
                  <a:pt x="64" y="100"/>
                  <a:pt x="64" y="100"/>
                </a:cubicBezTo>
                <a:lnTo>
                  <a:pt x="64" y="124"/>
                </a:lnTo>
                <a:close/>
                <a:moveTo>
                  <a:pt x="72" y="108"/>
                </a:moveTo>
                <a:cubicBezTo>
                  <a:pt x="80" y="108"/>
                  <a:pt x="80" y="108"/>
                  <a:pt x="80" y="108"/>
                </a:cubicBezTo>
                <a:cubicBezTo>
                  <a:pt x="80" y="116"/>
                  <a:pt x="80" y="116"/>
                  <a:pt x="80" y="116"/>
                </a:cubicBezTo>
                <a:cubicBezTo>
                  <a:pt x="72" y="116"/>
                  <a:pt x="72" y="116"/>
                  <a:pt x="72" y="116"/>
                </a:cubicBezTo>
                <a:lnTo>
                  <a:pt x="72" y="108"/>
                </a:lnTo>
                <a:close/>
                <a:moveTo>
                  <a:pt x="104" y="124"/>
                </a:moveTo>
                <a:cubicBezTo>
                  <a:pt x="128" y="124"/>
                  <a:pt x="128" y="124"/>
                  <a:pt x="128" y="124"/>
                </a:cubicBezTo>
                <a:cubicBezTo>
                  <a:pt x="128" y="100"/>
                  <a:pt x="128" y="100"/>
                  <a:pt x="128" y="100"/>
                </a:cubicBezTo>
                <a:cubicBezTo>
                  <a:pt x="104" y="100"/>
                  <a:pt x="104" y="100"/>
                  <a:pt x="104" y="100"/>
                </a:cubicBezTo>
                <a:lnTo>
                  <a:pt x="104" y="124"/>
                </a:lnTo>
                <a:close/>
                <a:moveTo>
                  <a:pt x="112" y="108"/>
                </a:moveTo>
                <a:cubicBezTo>
                  <a:pt x="120" y="108"/>
                  <a:pt x="120" y="108"/>
                  <a:pt x="120" y="108"/>
                </a:cubicBezTo>
                <a:cubicBezTo>
                  <a:pt x="120" y="116"/>
                  <a:pt x="120" y="116"/>
                  <a:pt x="120" y="116"/>
                </a:cubicBezTo>
                <a:cubicBezTo>
                  <a:pt x="112" y="116"/>
                  <a:pt x="112" y="116"/>
                  <a:pt x="112" y="116"/>
                </a:cubicBezTo>
                <a:lnTo>
                  <a:pt x="112" y="108"/>
                </a:lnTo>
                <a:close/>
                <a:moveTo>
                  <a:pt x="144" y="124"/>
                </a:moveTo>
                <a:cubicBezTo>
                  <a:pt x="168" y="124"/>
                  <a:pt x="168" y="124"/>
                  <a:pt x="168" y="124"/>
                </a:cubicBezTo>
                <a:cubicBezTo>
                  <a:pt x="168" y="100"/>
                  <a:pt x="168" y="100"/>
                  <a:pt x="168" y="100"/>
                </a:cubicBezTo>
                <a:cubicBezTo>
                  <a:pt x="144" y="100"/>
                  <a:pt x="144" y="100"/>
                  <a:pt x="144" y="100"/>
                </a:cubicBezTo>
                <a:lnTo>
                  <a:pt x="144" y="124"/>
                </a:lnTo>
                <a:close/>
                <a:moveTo>
                  <a:pt x="152" y="108"/>
                </a:moveTo>
                <a:cubicBezTo>
                  <a:pt x="160" y="108"/>
                  <a:pt x="160" y="108"/>
                  <a:pt x="160" y="108"/>
                </a:cubicBezTo>
                <a:cubicBezTo>
                  <a:pt x="160" y="116"/>
                  <a:pt x="160" y="116"/>
                  <a:pt x="160" y="116"/>
                </a:cubicBezTo>
                <a:cubicBezTo>
                  <a:pt x="152" y="116"/>
                  <a:pt x="152" y="116"/>
                  <a:pt x="152" y="116"/>
                </a:cubicBezTo>
                <a:lnTo>
                  <a:pt x="152" y="108"/>
                </a:lnTo>
                <a:close/>
                <a:moveTo>
                  <a:pt x="24" y="164"/>
                </a:moveTo>
                <a:cubicBezTo>
                  <a:pt x="48" y="164"/>
                  <a:pt x="48" y="164"/>
                  <a:pt x="48" y="164"/>
                </a:cubicBezTo>
                <a:cubicBezTo>
                  <a:pt x="48" y="140"/>
                  <a:pt x="48" y="140"/>
                  <a:pt x="48" y="140"/>
                </a:cubicBezTo>
                <a:cubicBezTo>
                  <a:pt x="24" y="140"/>
                  <a:pt x="24" y="140"/>
                  <a:pt x="24" y="140"/>
                </a:cubicBezTo>
                <a:lnTo>
                  <a:pt x="24" y="164"/>
                </a:lnTo>
                <a:close/>
                <a:moveTo>
                  <a:pt x="32" y="148"/>
                </a:moveTo>
                <a:cubicBezTo>
                  <a:pt x="40" y="148"/>
                  <a:pt x="40" y="148"/>
                  <a:pt x="40" y="148"/>
                </a:cubicBezTo>
                <a:cubicBezTo>
                  <a:pt x="40" y="156"/>
                  <a:pt x="40" y="156"/>
                  <a:pt x="40" y="156"/>
                </a:cubicBezTo>
                <a:cubicBezTo>
                  <a:pt x="32" y="156"/>
                  <a:pt x="32" y="156"/>
                  <a:pt x="32" y="156"/>
                </a:cubicBezTo>
                <a:lnTo>
                  <a:pt x="32" y="148"/>
                </a:lnTo>
                <a:close/>
                <a:moveTo>
                  <a:pt x="64" y="164"/>
                </a:moveTo>
                <a:cubicBezTo>
                  <a:pt x="88" y="164"/>
                  <a:pt x="88" y="164"/>
                  <a:pt x="88" y="164"/>
                </a:cubicBezTo>
                <a:cubicBezTo>
                  <a:pt x="88" y="140"/>
                  <a:pt x="88" y="140"/>
                  <a:pt x="88" y="140"/>
                </a:cubicBezTo>
                <a:cubicBezTo>
                  <a:pt x="64" y="140"/>
                  <a:pt x="64" y="140"/>
                  <a:pt x="64" y="140"/>
                </a:cubicBezTo>
                <a:lnTo>
                  <a:pt x="64" y="164"/>
                </a:lnTo>
                <a:close/>
                <a:moveTo>
                  <a:pt x="72" y="148"/>
                </a:moveTo>
                <a:cubicBezTo>
                  <a:pt x="80" y="148"/>
                  <a:pt x="80" y="148"/>
                  <a:pt x="80" y="148"/>
                </a:cubicBezTo>
                <a:cubicBezTo>
                  <a:pt x="80" y="156"/>
                  <a:pt x="80" y="156"/>
                  <a:pt x="80" y="156"/>
                </a:cubicBezTo>
                <a:cubicBezTo>
                  <a:pt x="72" y="156"/>
                  <a:pt x="72" y="156"/>
                  <a:pt x="72" y="156"/>
                </a:cubicBezTo>
                <a:lnTo>
                  <a:pt x="72" y="148"/>
                </a:lnTo>
                <a:close/>
                <a:moveTo>
                  <a:pt x="104" y="164"/>
                </a:moveTo>
                <a:cubicBezTo>
                  <a:pt x="128" y="164"/>
                  <a:pt x="128" y="164"/>
                  <a:pt x="128" y="164"/>
                </a:cubicBezTo>
                <a:cubicBezTo>
                  <a:pt x="128" y="140"/>
                  <a:pt x="128" y="140"/>
                  <a:pt x="128" y="140"/>
                </a:cubicBezTo>
                <a:cubicBezTo>
                  <a:pt x="104" y="140"/>
                  <a:pt x="104" y="140"/>
                  <a:pt x="104" y="140"/>
                </a:cubicBezTo>
                <a:lnTo>
                  <a:pt x="104" y="164"/>
                </a:lnTo>
                <a:close/>
                <a:moveTo>
                  <a:pt x="112" y="148"/>
                </a:moveTo>
                <a:cubicBezTo>
                  <a:pt x="120" y="148"/>
                  <a:pt x="120" y="148"/>
                  <a:pt x="120" y="148"/>
                </a:cubicBezTo>
                <a:cubicBezTo>
                  <a:pt x="120" y="156"/>
                  <a:pt x="120" y="156"/>
                  <a:pt x="120" y="156"/>
                </a:cubicBezTo>
                <a:cubicBezTo>
                  <a:pt x="112" y="156"/>
                  <a:pt x="112" y="156"/>
                  <a:pt x="112" y="156"/>
                </a:cubicBezTo>
                <a:lnTo>
                  <a:pt x="112" y="148"/>
                </a:lnTo>
                <a:close/>
                <a:moveTo>
                  <a:pt x="144" y="164"/>
                </a:moveTo>
                <a:cubicBezTo>
                  <a:pt x="168" y="164"/>
                  <a:pt x="168" y="164"/>
                  <a:pt x="168" y="164"/>
                </a:cubicBezTo>
                <a:cubicBezTo>
                  <a:pt x="168" y="140"/>
                  <a:pt x="168" y="140"/>
                  <a:pt x="168" y="140"/>
                </a:cubicBezTo>
                <a:cubicBezTo>
                  <a:pt x="144" y="140"/>
                  <a:pt x="144" y="140"/>
                  <a:pt x="144" y="140"/>
                </a:cubicBezTo>
                <a:lnTo>
                  <a:pt x="144" y="164"/>
                </a:lnTo>
                <a:close/>
                <a:moveTo>
                  <a:pt x="152" y="148"/>
                </a:moveTo>
                <a:cubicBezTo>
                  <a:pt x="160" y="148"/>
                  <a:pt x="160" y="148"/>
                  <a:pt x="160" y="148"/>
                </a:cubicBezTo>
                <a:cubicBezTo>
                  <a:pt x="160" y="156"/>
                  <a:pt x="160" y="156"/>
                  <a:pt x="160" y="156"/>
                </a:cubicBezTo>
                <a:cubicBezTo>
                  <a:pt x="152" y="156"/>
                  <a:pt x="152" y="156"/>
                  <a:pt x="152" y="156"/>
                </a:cubicBezTo>
                <a:lnTo>
                  <a:pt x="152" y="148"/>
                </a:lnTo>
                <a:close/>
              </a:path>
            </a:pathLst>
          </a:custGeom>
          <a:solidFill>
            <a:srgbClr val="2C344B"/>
          </a:solidFill>
          <a:ln>
            <a:noFill/>
          </a:ln>
          <a:extLst/>
        </p:spPr>
        <p:txBody>
          <a:bodyPr anchor="t" anchorCtr="0" bIns="45704" compatLnSpc="1" lIns="91407" numCol="1" rIns="91407" tIns="45704" vert="horz" wrap="square">
            <a:prstTxWarp prst="textNoShape">
              <a:avLst/>
            </a:prstTxWarp>
          </a:bodyPr>
          <a:lstStyle/>
          <a:p>
            <a:endParaRPr lang="en-US" sz="1349"/>
          </a:p>
        </p:txBody>
      </p:sp>
      <p:grpSp>
        <p:nvGrpSpPr>
          <p:cNvPr id="3" name="Group 2">
            <a:extLst>
              <a:ext uri="{FF2B5EF4-FFF2-40B4-BE49-F238E27FC236}">
                <a16:creationId xmlns:a16="http://schemas.microsoft.com/office/drawing/2014/main" id="{EBE96B5E-B009-4758-8EF6-C46896EE43CD}"/>
              </a:ext>
            </a:extLst>
          </p:cNvPr>
          <p:cNvGrpSpPr/>
          <p:nvPr/>
        </p:nvGrpSpPr>
        <p:grpSpPr>
          <a:xfrm>
            <a:off x="7886467" y="1345930"/>
            <a:ext cx="1782792" cy="3744777"/>
            <a:chOff x="7887114" y="1345176"/>
            <a:chExt cx="1783437" cy="3746132"/>
          </a:xfrm>
        </p:grpSpPr>
        <p:sp>
          <p:nvSpPr>
            <p:cNvPr id="6" name="Freeform: Shape 5">
              <a:extLst>
                <a:ext uri="{FF2B5EF4-FFF2-40B4-BE49-F238E27FC236}">
                  <a16:creationId xmlns:a16="http://schemas.microsoft.com/office/drawing/2014/main" id="{2F9B0799-AD0B-4BAF-BE9E-C52DA2EE9526}"/>
                </a:ext>
              </a:extLst>
            </p:cNvPr>
            <p:cNvSpPr/>
            <p:nvPr/>
          </p:nvSpPr>
          <p:spPr>
            <a:xfrm flipH="1">
              <a:off x="7887114" y="1345176"/>
              <a:ext cx="1783437" cy="3746132"/>
            </a:xfrm>
            <a:custGeom>
              <a:gdLst>
                <a:gd fmla="*/ 0 w 10000" name="connsiteX0"/>
                <a:gd fmla="*/ 0 h 10000" name="connsiteY0"/>
                <a:gd fmla="*/ 10000 w 10000" name="connsiteX1"/>
                <a:gd fmla="*/ 0 h 10000" name="connsiteY1"/>
                <a:gd fmla="*/ 8000 w 10000" name="connsiteX2"/>
                <a:gd fmla="*/ 10000 h 10000" name="connsiteY2"/>
                <a:gd fmla="*/ 2000 w 10000" name="connsiteX3"/>
                <a:gd fmla="*/ 10000 h 10000" name="connsiteY3"/>
                <a:gd fmla="*/ 0 w 10000" name="connsiteX4"/>
                <a:gd fmla="*/ 0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10000"/>
                  </a:moveTo>
                  <a:lnTo>
                    <a:pt x="0" y="0"/>
                  </a:lnTo>
                  <a:lnTo>
                    <a:pt x="10000" y="2000"/>
                  </a:lnTo>
                  <a:lnTo>
                    <a:pt x="10000" y="8000"/>
                  </a:lnTo>
                  <a:lnTo>
                    <a:pt x="0" y="10000"/>
                  </a:lnTo>
                  <a:close/>
                </a:path>
              </a:pathLst>
            </a:custGeom>
            <a:gradFill flip="none" rotWithShape="1">
              <a:gsLst>
                <a:gs pos="0">
                  <a:schemeClr val="bg1"/>
                </a:gs>
                <a:gs pos="100000">
                  <a:schemeClr val="bg1">
                    <a:lumMod val="85000"/>
                  </a:schemeClr>
                </a:gs>
              </a:gsLst>
              <a:lin ang="2700000" scaled="1"/>
            </a:gradFill>
            <a:effectLst>
              <a:outerShdw algn="br" blurRad="76200" dir="13500000" kx="1200000" rotWithShape="0" sy="23000">
                <a:prstClr val="black">
                  <a:alpha val="20000"/>
                </a:prstClr>
              </a:outerShdw>
            </a:effectLst>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793487" lIns="412600" numCol="1" rIns="412601" spcCol="1270" spcFirstLastPara="0" tIns="793488" vert="horz" wrap="square">
              <a:noAutofit/>
            </a:bodyPr>
            <a:lstStyle/>
            <a:p>
              <a:pPr algn="ctr" defTabSz="2888118">
                <a:lnSpc>
                  <a:spcPct val="90000"/>
                </a:lnSpc>
                <a:spcBef>
                  <a:spcPct val="0"/>
                </a:spcBef>
                <a:spcAft>
                  <a:spcPct val="35000"/>
                </a:spcAft>
              </a:pPr>
              <a:r>
                <a:rPr lang="en-US" sz="6497">
                  <a:solidFill>
                    <a:schemeClr val="tx1">
                      <a:lumMod val="65000"/>
                      <a:lumOff val="35000"/>
                    </a:schemeClr>
                  </a:solidFill>
                </a:rPr>
                <a:t> </a:t>
              </a:r>
            </a:p>
          </p:txBody>
        </p:sp>
        <p:sp>
          <p:nvSpPr>
            <p:cNvPr id="10" name="Rectangle 9">
              <a:extLst>
                <a:ext uri="{FF2B5EF4-FFF2-40B4-BE49-F238E27FC236}">
                  <a16:creationId xmlns:a16="http://schemas.microsoft.com/office/drawing/2014/main" id="{4401E432-0464-46E9-A037-4B1202F4B35F}"/>
                </a:ext>
              </a:extLst>
            </p:cNvPr>
            <p:cNvSpPr/>
            <p:nvPr/>
          </p:nvSpPr>
          <p:spPr>
            <a:xfrm>
              <a:off x="7978036" y="3352672"/>
              <a:ext cx="1601593" cy="750079"/>
            </a:xfrm>
            <a:prstGeom prst="rect">
              <a:avLst/>
            </a:prstGeom>
          </p:spPr>
          <p:txBody>
            <a:bodyPr wrap="square">
              <a:spAutoFit/>
            </a:bodyPr>
            <a:lstStyle/>
            <a:p>
              <a:pPr algn="ctr">
                <a:lnSpc>
                  <a:spcPct val="120000"/>
                </a:lnSpc>
              </a:pPr>
              <a:r>
                <a:rPr lang="en-US" sz="1200">
                  <a:solidFill>
                    <a:schemeClr val="tx1">
                      <a:lumMod val="65000"/>
                      <a:lumOff val="35000"/>
                    </a:schemeClr>
                  </a:solidFill>
                  <a:cs charset="0" panose="020b0502040204020203" pitchFamily="34" typeface="Segoe UI Light"/>
                </a:rPr>
                <a:t>Ut wisi enim ad minim veniam, quis nostrud exerci tation</a:t>
              </a:r>
            </a:p>
          </p:txBody>
        </p:sp>
        <p:sp>
          <p:nvSpPr>
            <p:cNvPr id="33" name="TextBox 32">
              <a:extLst>
                <a:ext uri="{FF2B5EF4-FFF2-40B4-BE49-F238E27FC236}">
                  <a16:creationId xmlns:a16="http://schemas.microsoft.com/office/drawing/2014/main" id="{F8DC6B16-1919-4733-BF27-886B479CDF1D}"/>
                </a:ext>
              </a:extLst>
            </p:cNvPr>
            <p:cNvSpPr txBox="1"/>
            <p:nvPr/>
          </p:nvSpPr>
          <p:spPr>
            <a:xfrm>
              <a:off x="7990057" y="3050603"/>
              <a:ext cx="1614072" cy="294664"/>
            </a:xfrm>
            <a:prstGeom prst="rect">
              <a:avLst/>
            </a:prstGeom>
            <a:noFill/>
          </p:spPr>
          <p:txBody>
            <a:bodyPr bIns="45704" lIns="91407" rIns="91407" rtlCol="0" tIns="45704" wrap="square">
              <a:spAutoFit/>
            </a:bodyPr>
            <a:lstStyle/>
            <a:p>
              <a:pPr algn="ctr"/>
              <a:r>
                <a:rPr altLang="en-US" lang="zh-CN" sz="1333">
                  <a:solidFill>
                    <a:schemeClr val="tx1">
                      <a:lumMod val="65000"/>
                      <a:lumOff val="35000"/>
                    </a:schemeClr>
                  </a:solidFill>
                  <a:latin charset="-122" panose="020b0400000000000000" pitchFamily="34" typeface="Adobe 黑体 Std R"/>
                  <a:ea charset="-122" panose="020b0400000000000000" pitchFamily="34" typeface="Adobe 黑体 Std R"/>
                  <a:cs charset="0" panose="020f0902020204030203" pitchFamily="34" typeface="Lato Heavy"/>
                </a:rPr>
                <a:t>营销策略</a:t>
              </a:r>
            </a:p>
          </p:txBody>
        </p:sp>
        <p:sp>
          <p:nvSpPr>
            <p:cNvPr id="35" name="Freeform 18">
              <a:extLst>
                <a:ext uri="{FF2B5EF4-FFF2-40B4-BE49-F238E27FC236}">
                  <a16:creationId xmlns:a16="http://schemas.microsoft.com/office/drawing/2014/main" id="{CB0B0943-655E-47A0-852C-6BAFDD932ADD}"/>
                </a:ext>
              </a:extLst>
            </p:cNvPr>
            <p:cNvSpPr>
              <a:spLocks noEditPoints="1"/>
            </p:cNvSpPr>
            <p:nvPr/>
          </p:nvSpPr>
          <p:spPr bwMode="auto">
            <a:xfrm>
              <a:off x="8545796" y="2538200"/>
              <a:ext cx="466070" cy="350500"/>
            </a:xfrm>
            <a:custGeom>
              <a:gdLst>
                <a:gd fmla="*/ 192 w 208" name="T0"/>
                <a:gd fmla="*/ 24 h 156" name="T1"/>
                <a:gd fmla="*/ 138 w 208" name="T2"/>
                <a:gd fmla="*/ 24 h 156" name="T3"/>
                <a:gd fmla="*/ 124 w 208" name="T4"/>
                <a:gd fmla="*/ 0 h 156" name="T5"/>
                <a:gd fmla="*/ 80 w 208" name="T6"/>
                <a:gd fmla="*/ 0 h 156" name="T7"/>
                <a:gd fmla="*/ 66 w 208" name="T8"/>
                <a:gd fmla="*/ 24 h 156" name="T9"/>
                <a:gd fmla="*/ 16 w 208" name="T10"/>
                <a:gd fmla="*/ 24 h 156" name="T11"/>
                <a:gd fmla="*/ 0 w 208" name="T12"/>
                <a:gd fmla="*/ 40 h 156" name="T13"/>
                <a:gd fmla="*/ 0 w 208" name="T14"/>
                <a:gd fmla="*/ 140 h 156" name="T15"/>
                <a:gd fmla="*/ 16 w 208" name="T16"/>
                <a:gd fmla="*/ 156 h 156" name="T17"/>
                <a:gd fmla="*/ 192 w 208" name="T18"/>
                <a:gd fmla="*/ 156 h 156" name="T19"/>
                <a:gd fmla="*/ 208 w 208" name="T20"/>
                <a:gd fmla="*/ 140 h 156" name="T21"/>
                <a:gd fmla="*/ 208 w 208" name="T22"/>
                <a:gd fmla="*/ 40 h 156" name="T23"/>
                <a:gd fmla="*/ 192 w 208" name="T24"/>
                <a:gd fmla="*/ 24 h 156" name="T25"/>
                <a:gd fmla="*/ 200 w 208" name="T26"/>
                <a:gd fmla="*/ 140 h 156" name="T27"/>
                <a:gd fmla="*/ 192 w 208" name="T28"/>
                <a:gd fmla="*/ 148 h 156" name="T29"/>
                <a:gd fmla="*/ 16 w 208" name="T30"/>
                <a:gd fmla="*/ 148 h 156" name="T31"/>
                <a:gd fmla="*/ 8 w 208" name="T32"/>
                <a:gd fmla="*/ 140 h 156" name="T33"/>
                <a:gd fmla="*/ 8 w 208" name="T34"/>
                <a:gd fmla="*/ 40 h 156" name="T35"/>
                <a:gd fmla="*/ 16 w 208" name="T36"/>
                <a:gd fmla="*/ 32 h 156" name="T37"/>
                <a:gd fmla="*/ 71 w 208" name="T38"/>
                <a:gd fmla="*/ 32 h 156" name="T39"/>
                <a:gd fmla="*/ 73 w 208" name="T40"/>
                <a:gd fmla="*/ 28 h 156" name="T41"/>
                <a:gd fmla="*/ 85 w 208" name="T42"/>
                <a:gd fmla="*/ 8 h 156" name="T43"/>
                <a:gd fmla="*/ 120 w 208" name="T44"/>
                <a:gd fmla="*/ 8 h 156" name="T45"/>
                <a:gd fmla="*/ 131 w 208" name="T46"/>
                <a:gd fmla="*/ 28 h 156" name="T47"/>
                <a:gd fmla="*/ 133 w 208" name="T48"/>
                <a:gd fmla="*/ 32 h 156" name="T49"/>
                <a:gd fmla="*/ 192 w 208" name="T50"/>
                <a:gd fmla="*/ 32 h 156" name="T51"/>
                <a:gd fmla="*/ 200 w 208" name="T52"/>
                <a:gd fmla="*/ 40 h 156" name="T53"/>
                <a:gd fmla="*/ 200 w 208" name="T54"/>
                <a:gd fmla="*/ 140 h 156" name="T55"/>
                <a:gd fmla="*/ 20 w 208" name="T56"/>
                <a:gd fmla="*/ 20 h 156" name="T57"/>
                <a:gd fmla="*/ 52 w 208" name="T58"/>
                <a:gd fmla="*/ 20 h 156" name="T59"/>
                <a:gd fmla="*/ 56 w 208" name="T60"/>
                <a:gd fmla="*/ 16 h 156" name="T61"/>
                <a:gd fmla="*/ 52 w 208" name="T62"/>
                <a:gd fmla="*/ 12 h 156" name="T63"/>
                <a:gd fmla="*/ 20 w 208" name="T64"/>
                <a:gd fmla="*/ 12 h 156" name="T65"/>
                <a:gd fmla="*/ 16 w 208" name="T66"/>
                <a:gd fmla="*/ 16 h 156" name="T67"/>
                <a:gd fmla="*/ 20 w 208" name="T68"/>
                <a:gd fmla="*/ 20 h 156" name="T69"/>
                <a:gd fmla="*/ 172 w 208" name="T70"/>
                <a:gd fmla="*/ 47 h 156" name="T71"/>
                <a:gd fmla="*/ 161 w 208" name="T72"/>
                <a:gd fmla="*/ 59 h 156" name="T73"/>
                <a:gd fmla="*/ 172 w 208" name="T74"/>
                <a:gd fmla="*/ 71 h 156" name="T75"/>
                <a:gd fmla="*/ 184 w 208" name="T76"/>
                <a:gd fmla="*/ 59 h 156" name="T77"/>
                <a:gd fmla="*/ 172 w 208" name="T78"/>
                <a:gd fmla="*/ 47 h 156" name="T79"/>
                <a:gd fmla="*/ 172 w 208" name="T80"/>
                <a:gd fmla="*/ 63 h 156" name="T81"/>
                <a:gd fmla="*/ 169 w 208" name="T82"/>
                <a:gd fmla="*/ 59 h 156" name="T83"/>
                <a:gd fmla="*/ 172 w 208" name="T84"/>
                <a:gd fmla="*/ 55 h 156" name="T85"/>
                <a:gd fmla="*/ 176 w 208" name="T86"/>
                <a:gd fmla="*/ 59 h 156" name="T87"/>
                <a:gd fmla="*/ 172 w 208" name="T88"/>
                <a:gd fmla="*/ 63 h 156" name="T89"/>
                <a:gd fmla="*/ 99 w 208" name="T90"/>
                <a:gd fmla="*/ 39 h 156" name="T91"/>
                <a:gd fmla="*/ 48 w 208" name="T92"/>
                <a:gd fmla="*/ 89 h 156" name="T93"/>
                <a:gd fmla="*/ 99 w 208" name="T94"/>
                <a:gd fmla="*/ 140 h 156" name="T95"/>
                <a:gd fmla="*/ 150 w 208" name="T96"/>
                <a:gd fmla="*/ 89 h 156" name="T97"/>
                <a:gd fmla="*/ 99 w 208" name="T98"/>
                <a:gd fmla="*/ 39 h 156" name="T99"/>
                <a:gd fmla="*/ 99 w 208" name="T100"/>
                <a:gd fmla="*/ 132 h 156" name="T101"/>
                <a:gd fmla="*/ 56 w 208" name="T102"/>
                <a:gd fmla="*/ 89 h 156" name="T103"/>
                <a:gd fmla="*/ 99 w 208" name="T104"/>
                <a:gd fmla="*/ 47 h 156" name="T105"/>
                <a:gd fmla="*/ 142 w 208" name="T106"/>
                <a:gd fmla="*/ 89 h 156" name="T107"/>
                <a:gd fmla="*/ 99 w 208" name="T108"/>
                <a:gd fmla="*/ 132 h 1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56" w="208">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rgbClr val="2C344B"/>
            </a:solidFill>
            <a:ln>
              <a:noFill/>
            </a:ln>
            <a:extLst/>
          </p:spPr>
          <p:txBody>
            <a:bodyPr anchor="t" anchorCtr="0" bIns="45704" compatLnSpc="1" lIns="91407" numCol="1" rIns="91407" tIns="45704" vert="horz" wrap="square">
              <a:prstTxWarp prst="textNoShape">
                <a:avLst/>
              </a:prstTxWarp>
            </a:bodyPr>
            <a:lstStyle/>
            <a:p>
              <a:endParaRPr lang="en-US" sz="1349">
                <a:solidFill>
                  <a:schemeClr val="tx1">
                    <a:lumMod val="65000"/>
                    <a:lumOff val="35000"/>
                  </a:schemeClr>
                </a:solidFill>
              </a:endParaRPr>
            </a:p>
          </p:txBody>
        </p:sp>
      </p:grpSp>
      <p:grpSp>
        <p:nvGrpSpPr>
          <p:cNvPr id="7" name="Group 6">
            <a:extLst>
              <a:ext uri="{FF2B5EF4-FFF2-40B4-BE49-F238E27FC236}">
                <a16:creationId xmlns:a16="http://schemas.microsoft.com/office/drawing/2014/main" id="{58E22B28-A704-4E87-8CFC-8F074CE5E6B4}"/>
              </a:ext>
            </a:extLst>
          </p:cNvPr>
          <p:cNvGrpSpPr/>
          <p:nvPr/>
        </p:nvGrpSpPr>
        <p:grpSpPr>
          <a:xfrm>
            <a:off x="9892841" y="2190726"/>
            <a:ext cx="1782792" cy="3744777"/>
            <a:chOff x="9894213" y="2190278"/>
            <a:chExt cx="1783437" cy="3746132"/>
          </a:xfrm>
        </p:grpSpPr>
        <p:sp>
          <p:nvSpPr>
            <p:cNvPr id="5" name="Freeform: Shape 4">
              <a:extLst>
                <a:ext uri="{FF2B5EF4-FFF2-40B4-BE49-F238E27FC236}">
                  <a16:creationId xmlns:a16="http://schemas.microsoft.com/office/drawing/2014/main" id="{6BE96C98-B444-4A74-8A44-57E6949FD489}"/>
                </a:ext>
              </a:extLst>
            </p:cNvPr>
            <p:cNvSpPr/>
            <p:nvPr/>
          </p:nvSpPr>
          <p:spPr>
            <a:xfrm flipH="1">
              <a:off x="9894213" y="2190278"/>
              <a:ext cx="1783437" cy="3746132"/>
            </a:xfrm>
            <a:custGeom>
              <a:gdLst>
                <a:gd fmla="*/ 0 w 10000" name="connsiteX0"/>
                <a:gd fmla="*/ 0 h 10000" name="connsiteY0"/>
                <a:gd fmla="*/ 10000 w 10000" name="connsiteX1"/>
                <a:gd fmla="*/ 0 h 10000" name="connsiteY1"/>
                <a:gd fmla="*/ 8000 w 10000" name="connsiteX2"/>
                <a:gd fmla="*/ 10000 h 10000" name="connsiteY2"/>
                <a:gd fmla="*/ 2000 w 10000" name="connsiteX3"/>
                <a:gd fmla="*/ 10000 h 10000" name="connsiteY3"/>
                <a:gd fmla="*/ 0 w 10000" name="connsiteX4"/>
                <a:gd fmla="*/ 0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10000"/>
                  </a:moveTo>
                  <a:lnTo>
                    <a:pt x="0" y="0"/>
                  </a:lnTo>
                  <a:lnTo>
                    <a:pt x="10000" y="2000"/>
                  </a:lnTo>
                  <a:lnTo>
                    <a:pt x="10000" y="8000"/>
                  </a:lnTo>
                  <a:lnTo>
                    <a:pt x="0" y="10000"/>
                  </a:lnTo>
                  <a:close/>
                </a:path>
              </a:pathLst>
            </a:custGeom>
            <a:gradFill flip="none" rotWithShape="1">
              <a:gsLst>
                <a:gs pos="0">
                  <a:schemeClr val="bg1"/>
                </a:gs>
                <a:gs pos="100000">
                  <a:schemeClr val="bg1">
                    <a:lumMod val="85000"/>
                  </a:schemeClr>
                </a:gs>
              </a:gsLst>
              <a:lin ang="2700000" scaled="1"/>
            </a:gradFill>
            <a:effectLst>
              <a:outerShdw algn="br" blurRad="76200" dir="13500000" kx="1200000" rotWithShape="0" sy="23000">
                <a:prstClr val="black">
                  <a:alpha val="20000"/>
                </a:prstClr>
              </a:outerShdw>
            </a:effectLst>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793487" lIns="412600" numCol="1" rIns="412601" spcCol="1270" spcFirstLastPara="0" tIns="793488" vert="horz" wrap="square">
              <a:noAutofit/>
            </a:bodyPr>
            <a:lstStyle/>
            <a:p>
              <a:pPr algn="ctr" defTabSz="2888118">
                <a:lnSpc>
                  <a:spcPct val="90000"/>
                </a:lnSpc>
                <a:spcBef>
                  <a:spcPct val="0"/>
                </a:spcBef>
                <a:spcAft>
                  <a:spcPct val="35000"/>
                </a:spcAft>
              </a:pPr>
              <a:r>
                <a:rPr lang="en-US" sz="6497">
                  <a:solidFill>
                    <a:schemeClr val="tx1">
                      <a:lumMod val="65000"/>
                      <a:lumOff val="35000"/>
                    </a:schemeClr>
                  </a:solidFill>
                </a:rPr>
                <a:t> </a:t>
              </a:r>
            </a:p>
          </p:txBody>
        </p:sp>
        <p:sp>
          <p:nvSpPr>
            <p:cNvPr id="15" name="Rectangle 14">
              <a:extLst>
                <a:ext uri="{FF2B5EF4-FFF2-40B4-BE49-F238E27FC236}">
                  <a16:creationId xmlns:a16="http://schemas.microsoft.com/office/drawing/2014/main" id="{AC48D843-1AB7-4A0F-9D55-39C90E9237E7}"/>
                </a:ext>
              </a:extLst>
            </p:cNvPr>
            <p:cNvSpPr/>
            <p:nvPr/>
          </p:nvSpPr>
          <p:spPr>
            <a:xfrm>
              <a:off x="9985137" y="4124628"/>
              <a:ext cx="1601593" cy="750079"/>
            </a:xfrm>
            <a:prstGeom prst="rect">
              <a:avLst/>
            </a:prstGeom>
          </p:spPr>
          <p:txBody>
            <a:bodyPr wrap="square">
              <a:spAutoFit/>
            </a:bodyPr>
            <a:lstStyle/>
            <a:p>
              <a:pPr algn="ctr">
                <a:lnSpc>
                  <a:spcPct val="120000"/>
                </a:lnSpc>
              </a:pPr>
              <a:r>
                <a:rPr lang="en-US" sz="1200">
                  <a:solidFill>
                    <a:schemeClr val="tx1">
                      <a:lumMod val="65000"/>
                      <a:lumOff val="35000"/>
                    </a:schemeClr>
                  </a:solidFill>
                  <a:cs charset="0" panose="020b0502040204020203" pitchFamily="34" typeface="Segoe UI Light"/>
                </a:rPr>
                <a:t>Ut wisi enim ad minim veniam, quis nostrud exerci tation</a:t>
              </a:r>
            </a:p>
          </p:txBody>
        </p:sp>
        <p:sp>
          <p:nvSpPr>
            <p:cNvPr id="34" name="TextBox 33">
              <a:extLst>
                <a:ext uri="{FF2B5EF4-FFF2-40B4-BE49-F238E27FC236}">
                  <a16:creationId xmlns:a16="http://schemas.microsoft.com/office/drawing/2014/main" id="{3BE6D2A8-BDAE-490B-9B1E-9468E354D6B2}"/>
                </a:ext>
              </a:extLst>
            </p:cNvPr>
            <p:cNvSpPr txBox="1"/>
            <p:nvPr/>
          </p:nvSpPr>
          <p:spPr>
            <a:xfrm>
              <a:off x="9955189" y="3822558"/>
              <a:ext cx="1661481" cy="294664"/>
            </a:xfrm>
            <a:prstGeom prst="rect">
              <a:avLst/>
            </a:prstGeom>
            <a:noFill/>
          </p:spPr>
          <p:txBody>
            <a:bodyPr bIns="45704" lIns="91407" rIns="91407" rtlCol="0" tIns="45704" wrap="square">
              <a:spAutoFit/>
            </a:bodyPr>
            <a:lstStyle/>
            <a:p>
              <a:pPr algn="ctr"/>
              <a:r>
                <a:rPr altLang="en-US" lang="zh-CN" sz="1333">
                  <a:solidFill>
                    <a:schemeClr val="tx1">
                      <a:lumMod val="65000"/>
                      <a:lumOff val="35000"/>
                    </a:schemeClr>
                  </a:solidFill>
                  <a:latin charset="-122" panose="020b0400000000000000" pitchFamily="34" typeface="Adobe 黑体 Std R"/>
                  <a:ea charset="-122" panose="020b0400000000000000" pitchFamily="34" typeface="Adobe 黑体 Std R"/>
                  <a:cs charset="0" panose="020f0902020204030203" pitchFamily="34" typeface="Lato Heavy"/>
                </a:rPr>
                <a:t>项目介绍</a:t>
              </a:r>
            </a:p>
          </p:txBody>
        </p:sp>
        <p:sp>
          <p:nvSpPr>
            <p:cNvPr id="36" name="Freeform 54">
              <a:extLst>
                <a:ext uri="{FF2B5EF4-FFF2-40B4-BE49-F238E27FC236}">
                  <a16:creationId xmlns:a16="http://schemas.microsoft.com/office/drawing/2014/main" id="{0D081703-03AB-4486-9B6A-1A6A64F50B73}"/>
                </a:ext>
              </a:extLst>
            </p:cNvPr>
            <p:cNvSpPr>
              <a:spLocks noEditPoints="1"/>
            </p:cNvSpPr>
            <p:nvPr/>
          </p:nvSpPr>
          <p:spPr bwMode="auto">
            <a:xfrm>
              <a:off x="10602326" y="3318835"/>
              <a:ext cx="367206" cy="367204"/>
            </a:xfrm>
            <a:custGeom>
              <a:gdLst>
                <a:gd fmla="*/ 100 w 200" name="T0"/>
                <a:gd fmla="*/ 0 h 200" name="T1"/>
                <a:gd fmla="*/ 100 w 200" name="T2"/>
                <a:gd fmla="*/ 0 h 200" name="T3"/>
                <a:gd fmla="*/ 100 w 200" name="T4"/>
                <a:gd fmla="*/ 200 h 200" name="T5"/>
                <a:gd fmla="*/ 100 w 200" name="T6"/>
                <a:gd fmla="*/ 200 h 200" name="T7"/>
                <a:gd fmla="*/ 200 w 200" name="T8"/>
                <a:gd fmla="*/ 100 h 200" name="T9"/>
                <a:gd fmla="*/ 104 w 200" name="T10"/>
                <a:gd fmla="*/ 59 h 200" name="T11"/>
                <a:gd fmla="*/ 140 w 200" name="T12"/>
                <a:gd fmla="*/ 96 h 200" name="T13"/>
                <a:gd fmla="*/ 104 w 200" name="T14"/>
                <a:gd fmla="*/ 59 h 200" name="T15"/>
                <a:gd fmla="*/ 104 w 200" name="T16"/>
                <a:gd fmla="*/ 8 h 200" name="T17"/>
                <a:gd fmla="*/ 104 w 200" name="T18"/>
                <a:gd fmla="*/ 51 h 200" name="T19"/>
                <a:gd fmla="*/ 96 w 200" name="T20"/>
                <a:gd fmla="*/ 51 h 200" name="T21"/>
                <a:gd fmla="*/ 96 w 200" name="T22"/>
                <a:gd fmla="*/ 8 h 200" name="T23"/>
                <a:gd fmla="*/ 96 w 200" name="T24"/>
                <a:gd fmla="*/ 96 h 200" name="T25"/>
                <a:gd fmla="*/ 65 w 200" name="T26"/>
                <a:gd fmla="*/ 55 h 200" name="T27"/>
                <a:gd fmla="*/ 52 w 200" name="T28"/>
                <a:gd fmla="*/ 96 h 200" name="T29"/>
                <a:gd fmla="*/ 29 w 200" name="T30"/>
                <a:gd fmla="*/ 41 h 200" name="T31"/>
                <a:gd fmla="*/ 52 w 200" name="T32"/>
                <a:gd fmla="*/ 96 h 200" name="T33"/>
                <a:gd fmla="*/ 57 w 200" name="T34"/>
                <a:gd fmla="*/ 146 h 200" name="T35"/>
                <a:gd fmla="*/ 8 w 200" name="T36"/>
                <a:gd fmla="*/ 104 h 200" name="T37"/>
                <a:gd fmla="*/ 60 w 200" name="T38"/>
                <a:gd fmla="*/ 104 h 200" name="T39"/>
                <a:gd fmla="*/ 96 w 200" name="T40"/>
                <a:gd fmla="*/ 140 h 200" name="T41"/>
                <a:gd fmla="*/ 60 w 200" name="T42"/>
                <a:gd fmla="*/ 104 h 200" name="T43"/>
                <a:gd fmla="*/ 96 w 200" name="T44"/>
                <a:gd fmla="*/ 191 h 200" name="T45"/>
                <a:gd fmla="*/ 96 w 200" name="T46"/>
                <a:gd fmla="*/ 148 h 200" name="T47"/>
                <a:gd fmla="*/ 104 w 200" name="T48"/>
                <a:gd fmla="*/ 148 h 200" name="T49"/>
                <a:gd fmla="*/ 104 w 200" name="T50"/>
                <a:gd fmla="*/ 191 h 200" name="T51"/>
                <a:gd fmla="*/ 104 w 200" name="T52"/>
                <a:gd fmla="*/ 104 h 200" name="T53"/>
                <a:gd fmla="*/ 135 w 200" name="T54"/>
                <a:gd fmla="*/ 144 h 200" name="T55"/>
                <a:gd fmla="*/ 148 w 200" name="T56"/>
                <a:gd fmla="*/ 104 h 200" name="T57"/>
                <a:gd fmla="*/ 171 w 200" name="T58"/>
                <a:gd fmla="*/ 158 h 200" name="T59"/>
                <a:gd fmla="*/ 148 w 200" name="T60"/>
                <a:gd fmla="*/ 104 h 200" name="T61"/>
                <a:gd fmla="*/ 143 w 200" name="T62"/>
                <a:gd fmla="*/ 53 h 200" name="T63"/>
                <a:gd fmla="*/ 192 w 200" name="T64"/>
                <a:gd fmla="*/ 96 h 200" name="T65"/>
                <a:gd fmla="*/ 166 w 200" name="T66"/>
                <a:gd fmla="*/ 35 h 200" name="T67"/>
                <a:gd fmla="*/ 121 w 200" name="T68"/>
                <a:gd fmla="*/ 10 h 200" name="T69"/>
                <a:gd fmla="*/ 78 w 200" name="T70"/>
                <a:gd fmla="*/ 10 h 200" name="T71"/>
                <a:gd fmla="*/ 34 w 200" name="T72"/>
                <a:gd fmla="*/ 35 h 200" name="T73"/>
                <a:gd fmla="*/ 34 w 200" name="T74"/>
                <a:gd fmla="*/ 164 h 200" name="T75"/>
                <a:gd fmla="*/ 78 w 200" name="T76"/>
                <a:gd fmla="*/ 189 h 200" name="T77"/>
                <a:gd fmla="*/ 121 w 200" name="T78"/>
                <a:gd fmla="*/ 189 h 200" name="T79"/>
                <a:gd fmla="*/ 166 w 200" name="T80"/>
                <a:gd fmla="*/ 164 h 20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00" w="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rgbClr val="2C344B"/>
            </a:solidFill>
            <a:ln>
              <a:noFill/>
            </a:ln>
            <a:extLst/>
          </p:spPr>
          <p:txBody>
            <a:bodyPr anchor="t" anchorCtr="0" bIns="45704" compatLnSpc="1" lIns="91407" numCol="1" rIns="91407" tIns="45704" vert="horz" wrap="square">
              <a:prstTxWarp prst="textNoShape">
                <a:avLst/>
              </a:prstTxWarp>
            </a:bodyPr>
            <a:lstStyle/>
            <a:p>
              <a:endParaRPr lang="en-US" sz="1349">
                <a:solidFill>
                  <a:schemeClr val="tx1">
                    <a:lumMod val="65000"/>
                    <a:lumOff val="35000"/>
                  </a:schemeClr>
                </a:solidFill>
              </a:endParaRPr>
            </a:p>
          </p:txBody>
        </p:sp>
      </p:grpSp>
      <p:pic>
        <p:nvPicPr>
          <p:cNvPr id="37" name="图片 36"/>
          <p:cNvPicPr>
            <a:picLocks noChangeAspect="1"/>
          </p:cNvPicPr>
          <p:nvPr/>
        </p:nvPicPr>
        <p:blipFill>
          <a:blip r:embed="rId3">
            <a:extLst>
              <a:ext uri="{28A0092B-C50C-407E-A947-70E740481C1C}">
                <a14:useLocalDpi val="0"/>
              </a:ext>
            </a:extLst>
          </a:blip>
          <a:stretch>
            <a:fillRect/>
          </a:stretch>
        </p:blipFill>
        <p:spPr>
          <a:xfrm flipH="1" flipV="1" rot="13029813">
            <a:off x="673598" y="176142"/>
            <a:ext cx="1002244" cy="1068651"/>
          </a:xfrm>
          <a:prstGeom prst="rect">
            <a:avLst/>
          </a:prstGeom>
        </p:spPr>
      </p:pic>
    </p:spTree>
    <p:extLst>
      <p:ext uri="{BB962C8B-B14F-4D97-AF65-F5344CB8AC3E}">
        <p14:creationId val="4232927028"/>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1+#ppt_w/2"/>
                                          </p:val>
                                        </p:tav>
                                        <p:tav tm="100000">
                                          <p:val>
                                            <p:strVal val="#ppt_x"/>
                                          </p:val>
                                        </p:tav>
                                      </p:tavLst>
                                    </p:anim>
                                    <p:anim calcmode="lin" valueType="num">
                                      <p:cBhvr additive="base">
                                        <p:cTn dur="75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decel="100000" fill="hold" id="10" nodeType="afterEffect" presetClass="entr" presetID="2" presetSubtype="2">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750" fill="hold" id="12"/>
                                        <p:tgtEl>
                                          <p:spTgt spid="3"/>
                                        </p:tgtEl>
                                        <p:attrNameLst>
                                          <p:attrName>ppt_x</p:attrName>
                                        </p:attrNameLst>
                                      </p:cBhvr>
                                      <p:tavLst>
                                        <p:tav tm="0">
                                          <p:val>
                                            <p:strVal val="1+#ppt_w/2"/>
                                          </p:val>
                                        </p:tav>
                                        <p:tav tm="100000">
                                          <p:val>
                                            <p:strVal val="#ppt_x"/>
                                          </p:val>
                                        </p:tav>
                                      </p:tavLst>
                                    </p:anim>
                                    <p:anim calcmode="lin" valueType="num">
                                      <p:cBhvr additive="base">
                                        <p:cTn dur="750" fill="hold" id="13"/>
                                        <p:tgtEl>
                                          <p:spTgt spid="3"/>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500"/>
                            </p:stCondLst>
                            <p:childTnLst>
                              <p:par>
                                <p:cTn decel="100000" fill="hold" id="15" nodeType="afterEffect" presetClass="entr" presetID="2" presetSubtype="2">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750" fill="hold" id="17"/>
                                        <p:tgtEl>
                                          <p:spTgt spid="7"/>
                                        </p:tgtEl>
                                        <p:attrNameLst>
                                          <p:attrName>ppt_x</p:attrName>
                                        </p:attrNameLst>
                                      </p:cBhvr>
                                      <p:tavLst>
                                        <p:tav tm="0">
                                          <p:val>
                                            <p:strVal val="1+#ppt_w/2"/>
                                          </p:val>
                                        </p:tav>
                                        <p:tav tm="100000">
                                          <p:val>
                                            <p:strVal val="#ppt_x"/>
                                          </p:val>
                                        </p:tav>
                                      </p:tavLst>
                                    </p:anim>
                                    <p:anim calcmode="lin" valueType="num">
                                      <p:cBhvr additive="base">
                                        <p:cTn dur="750" fill="hold" id="18"/>
                                        <p:tgtEl>
                                          <p:spTgt spid="7"/>
                                        </p:tgtEl>
                                        <p:attrNameLst>
                                          <p:attrName>ppt_y</p:attrName>
                                        </p:attrNameLst>
                                      </p:cBhvr>
                                      <p:tavLst>
                                        <p:tav tm="0">
                                          <p:val>
                                            <p:strVal val="#ppt_y"/>
                                          </p:val>
                                        </p:tav>
                                        <p:tav tm="100000">
                                          <p:val>
                                            <p:strVal val="#ppt_y"/>
                                          </p:val>
                                        </p:tav>
                                      </p:tavLst>
                                    </p:anim>
                                  </p:childTnLst>
                                </p:cTn>
                              </p:par>
                              <p:par>
                                <p:cTn decel="100000" fill="hold" grpId="0" id="19" nodeType="withEffect" presetClass="entr" presetID="2" presetSubtype="4">
                                  <p:stCondLst>
                                    <p:cond delay="500"/>
                                  </p:stCondLst>
                                  <p:childTnLst>
                                    <p:set>
                                      <p:cBhvr>
                                        <p:cTn dur="1" fill="hold" id="20">
                                          <p:stCondLst>
                                            <p:cond delay="0"/>
                                          </p:stCondLst>
                                        </p:cTn>
                                        <p:tgtEl>
                                          <p:spTgt spid="21"/>
                                        </p:tgtEl>
                                        <p:attrNameLst>
                                          <p:attrName>style.visibility</p:attrName>
                                        </p:attrNameLst>
                                      </p:cBhvr>
                                      <p:to>
                                        <p:strVal val="visible"/>
                                      </p:to>
                                    </p:set>
                                    <p:anim calcmode="lin" valueType="num">
                                      <p:cBhvr additive="base">
                                        <p:cTn dur="750" fill="hold" id="21"/>
                                        <p:tgtEl>
                                          <p:spTgt spid="21"/>
                                        </p:tgtEl>
                                        <p:attrNameLst>
                                          <p:attrName>ppt_x</p:attrName>
                                        </p:attrNameLst>
                                      </p:cBhvr>
                                      <p:tavLst>
                                        <p:tav tm="0">
                                          <p:val>
                                            <p:strVal val="#ppt_x"/>
                                          </p:val>
                                        </p:tav>
                                        <p:tav tm="100000">
                                          <p:val>
                                            <p:strVal val="#ppt_x"/>
                                          </p:val>
                                        </p:tav>
                                      </p:tavLst>
                                    </p:anim>
                                    <p:anim calcmode="lin" valueType="num">
                                      <p:cBhvr additive="base">
                                        <p:cTn dur="750" fill="hold" id="22"/>
                                        <p:tgtEl>
                                          <p:spTgt spid="21"/>
                                        </p:tgtEl>
                                        <p:attrNameLst>
                                          <p:attrName>ppt_y</p:attrName>
                                        </p:attrNameLst>
                                      </p:cBhvr>
                                      <p:tavLst>
                                        <p:tav tm="0">
                                          <p:val>
                                            <p:strVal val="1+#ppt_h/2"/>
                                          </p:val>
                                        </p:tav>
                                        <p:tav tm="100000">
                                          <p:val>
                                            <p:strVal val="#ppt_y"/>
                                          </p:val>
                                        </p:tav>
                                      </p:tavLst>
                                    </p:anim>
                                  </p:childTnLst>
                                </p:cTn>
                              </p:par>
                              <p:par>
                                <p:cTn decel="100000" fill="hold" id="23" nodeType="withEffect" presetClass="entr" presetID="2" presetSubtype="4">
                                  <p:stCondLst>
                                    <p:cond delay="500"/>
                                  </p:stCondLst>
                                  <p:childTnLst>
                                    <p:set>
                                      <p:cBhvr>
                                        <p:cTn dur="1" fill="hold" id="24">
                                          <p:stCondLst>
                                            <p:cond delay="0"/>
                                          </p:stCondLst>
                                        </p:cTn>
                                        <p:tgtEl>
                                          <p:spTgt spid="23"/>
                                        </p:tgtEl>
                                        <p:attrNameLst>
                                          <p:attrName>style.visibility</p:attrName>
                                        </p:attrNameLst>
                                      </p:cBhvr>
                                      <p:to>
                                        <p:strVal val="visible"/>
                                      </p:to>
                                    </p:set>
                                    <p:anim calcmode="lin" valueType="num">
                                      <p:cBhvr additive="base">
                                        <p:cTn dur="750" fill="hold" id="25"/>
                                        <p:tgtEl>
                                          <p:spTgt spid="23"/>
                                        </p:tgtEl>
                                        <p:attrNameLst>
                                          <p:attrName>ppt_x</p:attrName>
                                        </p:attrNameLst>
                                      </p:cBhvr>
                                      <p:tavLst>
                                        <p:tav tm="0">
                                          <p:val>
                                            <p:strVal val="#ppt_x"/>
                                          </p:val>
                                        </p:tav>
                                        <p:tav tm="100000">
                                          <p:val>
                                            <p:strVal val="#ppt_x"/>
                                          </p:val>
                                        </p:tav>
                                      </p:tavLst>
                                    </p:anim>
                                    <p:anim calcmode="lin" valueType="num">
                                      <p:cBhvr additive="base">
                                        <p:cTn dur="750" fill="hold" id="26"/>
                                        <p:tgtEl>
                                          <p:spTgt spid="23"/>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750"/>
                            </p:stCondLst>
                            <p:childTnLst>
                              <p:par>
                                <p:cTn decel="100000" fill="hold" grpId="0" id="28" nodeType="afterEffect" presetClass="entr" presetID="2" presetSubtype="4">
                                  <p:stCondLst>
                                    <p:cond delay="0"/>
                                  </p:stCondLst>
                                  <p:childTnLst>
                                    <p:set>
                                      <p:cBhvr>
                                        <p:cTn dur="1" fill="hold" id="29">
                                          <p:stCondLst>
                                            <p:cond delay="0"/>
                                          </p:stCondLst>
                                        </p:cTn>
                                        <p:tgtEl>
                                          <p:spTgt spid="31"/>
                                        </p:tgtEl>
                                        <p:attrNameLst>
                                          <p:attrName>style.visibility</p:attrName>
                                        </p:attrNameLst>
                                      </p:cBhvr>
                                      <p:to>
                                        <p:strVal val="visible"/>
                                      </p:to>
                                    </p:set>
                                    <p:anim calcmode="lin" valueType="num">
                                      <p:cBhvr additive="base">
                                        <p:cTn dur="750" fill="hold" id="30"/>
                                        <p:tgtEl>
                                          <p:spTgt spid="31"/>
                                        </p:tgtEl>
                                        <p:attrNameLst>
                                          <p:attrName>ppt_x</p:attrName>
                                        </p:attrNameLst>
                                      </p:cBhvr>
                                      <p:tavLst>
                                        <p:tav tm="0">
                                          <p:val>
                                            <p:strVal val="#ppt_x"/>
                                          </p:val>
                                        </p:tav>
                                        <p:tav tm="100000">
                                          <p:val>
                                            <p:strVal val="#ppt_x"/>
                                          </p:val>
                                        </p:tav>
                                      </p:tavLst>
                                    </p:anim>
                                    <p:anim calcmode="lin" valueType="num">
                                      <p:cBhvr additive="base">
                                        <p:cTn dur="750" fill="hold" id="31"/>
                                        <p:tgtEl>
                                          <p:spTgt spid="31"/>
                                        </p:tgtEl>
                                        <p:attrNameLst>
                                          <p:attrName>ppt_y</p:attrName>
                                        </p:attrNameLst>
                                      </p:cBhvr>
                                      <p:tavLst>
                                        <p:tav tm="0">
                                          <p:val>
                                            <p:strVal val="1+#ppt_h/2"/>
                                          </p:val>
                                        </p:tav>
                                        <p:tav tm="100000">
                                          <p:val>
                                            <p:strVal val="#ppt_y"/>
                                          </p:val>
                                        </p:tav>
                                      </p:tavLst>
                                    </p:anim>
                                  </p:childTnLst>
                                </p:cTn>
                              </p:par>
                              <p:par>
                                <p:cTn decel="100000" fill="hold" grpId="0" id="32" nodeType="withEffect" presetClass="entr" presetID="2" presetSubtype="4">
                                  <p:stCondLst>
                                    <p:cond delay="0"/>
                                  </p:stCondLst>
                                  <p:childTnLst>
                                    <p:set>
                                      <p:cBhvr>
                                        <p:cTn dur="1" fill="hold" id="33">
                                          <p:stCondLst>
                                            <p:cond delay="0"/>
                                          </p:stCondLst>
                                        </p:cTn>
                                        <p:tgtEl>
                                          <p:spTgt spid="24"/>
                                        </p:tgtEl>
                                        <p:attrNameLst>
                                          <p:attrName>style.visibility</p:attrName>
                                        </p:attrNameLst>
                                      </p:cBhvr>
                                      <p:to>
                                        <p:strVal val="visible"/>
                                      </p:to>
                                    </p:set>
                                    <p:anim calcmode="lin" valueType="num">
                                      <p:cBhvr additive="base">
                                        <p:cTn dur="750" fill="hold" id="34"/>
                                        <p:tgtEl>
                                          <p:spTgt spid="24"/>
                                        </p:tgtEl>
                                        <p:attrNameLst>
                                          <p:attrName>ppt_x</p:attrName>
                                        </p:attrNameLst>
                                      </p:cBhvr>
                                      <p:tavLst>
                                        <p:tav tm="0">
                                          <p:val>
                                            <p:strVal val="#ppt_x"/>
                                          </p:val>
                                        </p:tav>
                                        <p:tav tm="100000">
                                          <p:val>
                                            <p:strVal val="#ppt_x"/>
                                          </p:val>
                                        </p:tav>
                                      </p:tavLst>
                                    </p:anim>
                                    <p:anim calcmode="lin" valueType="num">
                                      <p:cBhvr additive="base">
                                        <p:cTn dur="750" fill="hold" id="35"/>
                                        <p:tgtEl>
                                          <p:spTgt spid="24"/>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3500"/>
                            </p:stCondLst>
                            <p:childTnLst>
                              <p:par>
                                <p:cTn decel="100000" fill="hold" grpId="0" id="37" nodeType="afterEffect" presetClass="entr" presetID="2" presetSubtype="4">
                                  <p:stCondLst>
                                    <p:cond delay="0"/>
                                  </p:stCondLst>
                                  <p:childTnLst>
                                    <p:set>
                                      <p:cBhvr>
                                        <p:cTn dur="1" fill="hold" id="38">
                                          <p:stCondLst>
                                            <p:cond delay="0"/>
                                          </p:stCondLst>
                                        </p:cTn>
                                        <p:tgtEl>
                                          <p:spTgt spid="25"/>
                                        </p:tgtEl>
                                        <p:attrNameLst>
                                          <p:attrName>style.visibility</p:attrName>
                                        </p:attrNameLst>
                                      </p:cBhvr>
                                      <p:to>
                                        <p:strVal val="visible"/>
                                      </p:to>
                                    </p:set>
                                    <p:anim calcmode="lin" valueType="num">
                                      <p:cBhvr additive="base">
                                        <p:cTn dur="750" fill="hold" id="39"/>
                                        <p:tgtEl>
                                          <p:spTgt spid="25"/>
                                        </p:tgtEl>
                                        <p:attrNameLst>
                                          <p:attrName>ppt_x</p:attrName>
                                        </p:attrNameLst>
                                      </p:cBhvr>
                                      <p:tavLst>
                                        <p:tav tm="0">
                                          <p:val>
                                            <p:strVal val="#ppt_x"/>
                                          </p:val>
                                        </p:tav>
                                        <p:tav tm="100000">
                                          <p:val>
                                            <p:strVal val="#ppt_x"/>
                                          </p:val>
                                        </p:tav>
                                      </p:tavLst>
                                    </p:anim>
                                    <p:anim calcmode="lin" valueType="num">
                                      <p:cBhvr additive="base">
                                        <p:cTn dur="750" fill="hold" id="40"/>
                                        <p:tgtEl>
                                          <p:spTgt spid="25"/>
                                        </p:tgtEl>
                                        <p:attrNameLst>
                                          <p:attrName>ppt_y</p:attrName>
                                        </p:attrNameLst>
                                      </p:cBhvr>
                                      <p:tavLst>
                                        <p:tav tm="0">
                                          <p:val>
                                            <p:strVal val="1+#ppt_h/2"/>
                                          </p:val>
                                        </p:tav>
                                        <p:tav tm="100000">
                                          <p:val>
                                            <p:strVal val="#ppt_y"/>
                                          </p:val>
                                        </p:tav>
                                      </p:tavLst>
                                    </p:anim>
                                  </p:childTnLst>
                                </p:cTn>
                              </p:par>
                              <p:par>
                                <p:cTn decel="100000" fill="hold" grpId="0" id="41" nodeType="withEffect" presetClass="entr" presetID="2" presetSubtype="4">
                                  <p:stCondLst>
                                    <p:cond delay="0"/>
                                  </p:stCondLst>
                                  <p:childTnLst>
                                    <p:set>
                                      <p:cBhvr>
                                        <p:cTn dur="1" fill="hold" id="42">
                                          <p:stCondLst>
                                            <p:cond delay="0"/>
                                          </p:stCondLst>
                                        </p:cTn>
                                        <p:tgtEl>
                                          <p:spTgt spid="28"/>
                                        </p:tgtEl>
                                        <p:attrNameLst>
                                          <p:attrName>style.visibility</p:attrName>
                                        </p:attrNameLst>
                                      </p:cBhvr>
                                      <p:to>
                                        <p:strVal val="visible"/>
                                      </p:to>
                                    </p:set>
                                    <p:anim calcmode="lin" valueType="num">
                                      <p:cBhvr additive="base">
                                        <p:cTn dur="750" fill="hold" id="43"/>
                                        <p:tgtEl>
                                          <p:spTgt spid="28"/>
                                        </p:tgtEl>
                                        <p:attrNameLst>
                                          <p:attrName>ppt_x</p:attrName>
                                        </p:attrNameLst>
                                      </p:cBhvr>
                                      <p:tavLst>
                                        <p:tav tm="0">
                                          <p:val>
                                            <p:strVal val="#ppt_x"/>
                                          </p:val>
                                        </p:tav>
                                        <p:tav tm="100000">
                                          <p:val>
                                            <p:strVal val="#ppt_x"/>
                                          </p:val>
                                        </p:tav>
                                      </p:tavLst>
                                    </p:anim>
                                    <p:anim calcmode="lin" valueType="num">
                                      <p:cBhvr additive="base">
                                        <p:cTn dur="750" fill="hold" id="44"/>
                                        <p:tgtEl>
                                          <p:spTgt spid="28"/>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4250"/>
                            </p:stCondLst>
                            <p:childTnLst>
                              <p:par>
                                <p:cTn decel="100000" fill="hold" grpId="0" id="46" nodeType="afterEffect" presetClass="entr" presetID="2" presetSubtype="4">
                                  <p:stCondLst>
                                    <p:cond delay="0"/>
                                  </p:stCondLst>
                                  <p:childTnLst>
                                    <p:set>
                                      <p:cBhvr>
                                        <p:cTn dur="1" fill="hold" id="47">
                                          <p:stCondLst>
                                            <p:cond delay="0"/>
                                          </p:stCondLst>
                                        </p:cTn>
                                        <p:tgtEl>
                                          <p:spTgt spid="29"/>
                                        </p:tgtEl>
                                        <p:attrNameLst>
                                          <p:attrName>style.visibility</p:attrName>
                                        </p:attrNameLst>
                                      </p:cBhvr>
                                      <p:to>
                                        <p:strVal val="visible"/>
                                      </p:to>
                                    </p:set>
                                    <p:anim calcmode="lin" valueType="num">
                                      <p:cBhvr additive="base">
                                        <p:cTn dur="750" fill="hold" id="48"/>
                                        <p:tgtEl>
                                          <p:spTgt spid="29"/>
                                        </p:tgtEl>
                                        <p:attrNameLst>
                                          <p:attrName>ppt_x</p:attrName>
                                        </p:attrNameLst>
                                      </p:cBhvr>
                                      <p:tavLst>
                                        <p:tav tm="0">
                                          <p:val>
                                            <p:strVal val="#ppt_x"/>
                                          </p:val>
                                        </p:tav>
                                        <p:tav tm="100000">
                                          <p:val>
                                            <p:strVal val="#ppt_x"/>
                                          </p:val>
                                        </p:tav>
                                      </p:tavLst>
                                    </p:anim>
                                    <p:anim calcmode="lin" valueType="num">
                                      <p:cBhvr additive="base">
                                        <p:cTn dur="750" fill="hold" id="49"/>
                                        <p:tgtEl>
                                          <p:spTgt spid="29"/>
                                        </p:tgtEl>
                                        <p:attrNameLst>
                                          <p:attrName>ppt_y</p:attrName>
                                        </p:attrNameLst>
                                      </p:cBhvr>
                                      <p:tavLst>
                                        <p:tav tm="0">
                                          <p:val>
                                            <p:strVal val="1+#ppt_h/2"/>
                                          </p:val>
                                        </p:tav>
                                        <p:tav tm="100000">
                                          <p:val>
                                            <p:strVal val="#ppt_y"/>
                                          </p:val>
                                        </p:tav>
                                      </p:tavLst>
                                    </p:anim>
                                  </p:childTnLst>
                                </p:cTn>
                              </p:par>
                              <p:par>
                                <p:cTn decel="100000" fill="hold" grpId="0" id="50" nodeType="withEffect" presetClass="entr" presetID="2" presetSubtype="4">
                                  <p:stCondLst>
                                    <p:cond delay="0"/>
                                  </p:stCondLst>
                                  <p:childTnLst>
                                    <p:set>
                                      <p:cBhvr>
                                        <p:cTn dur="1" fill="hold" id="51">
                                          <p:stCondLst>
                                            <p:cond delay="0"/>
                                          </p:stCondLst>
                                        </p:cTn>
                                        <p:tgtEl>
                                          <p:spTgt spid="26"/>
                                        </p:tgtEl>
                                        <p:attrNameLst>
                                          <p:attrName>style.visibility</p:attrName>
                                        </p:attrNameLst>
                                      </p:cBhvr>
                                      <p:to>
                                        <p:strVal val="visible"/>
                                      </p:to>
                                    </p:set>
                                    <p:anim calcmode="lin" valueType="num">
                                      <p:cBhvr additive="base">
                                        <p:cTn dur="750" fill="hold" id="52"/>
                                        <p:tgtEl>
                                          <p:spTgt spid="26"/>
                                        </p:tgtEl>
                                        <p:attrNameLst>
                                          <p:attrName>ppt_x</p:attrName>
                                        </p:attrNameLst>
                                      </p:cBhvr>
                                      <p:tavLst>
                                        <p:tav tm="0">
                                          <p:val>
                                            <p:strVal val="#ppt_x"/>
                                          </p:val>
                                        </p:tav>
                                        <p:tav tm="100000">
                                          <p:val>
                                            <p:strVal val="#ppt_x"/>
                                          </p:val>
                                        </p:tav>
                                      </p:tavLst>
                                    </p:anim>
                                    <p:anim calcmode="lin" valueType="num">
                                      <p:cBhvr additive="base">
                                        <p:cTn dur="750" fill="hold" id="53"/>
                                        <p:tgtEl>
                                          <p:spTgt spid="26"/>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5000"/>
                            </p:stCondLst>
                            <p:childTnLst>
                              <p:par>
                                <p:cTn decel="100000" fill="hold" grpId="0" id="55" nodeType="afterEffect" presetClass="entr" presetID="2" presetSubtype="4">
                                  <p:stCondLst>
                                    <p:cond delay="0"/>
                                  </p:stCondLst>
                                  <p:childTnLst>
                                    <p:set>
                                      <p:cBhvr>
                                        <p:cTn dur="1" fill="hold" id="56">
                                          <p:stCondLst>
                                            <p:cond delay="0"/>
                                          </p:stCondLst>
                                        </p:cTn>
                                        <p:tgtEl>
                                          <p:spTgt spid="27"/>
                                        </p:tgtEl>
                                        <p:attrNameLst>
                                          <p:attrName>style.visibility</p:attrName>
                                        </p:attrNameLst>
                                      </p:cBhvr>
                                      <p:to>
                                        <p:strVal val="visible"/>
                                      </p:to>
                                    </p:set>
                                    <p:anim calcmode="lin" valueType="num">
                                      <p:cBhvr additive="base">
                                        <p:cTn dur="750" fill="hold" id="57"/>
                                        <p:tgtEl>
                                          <p:spTgt spid="27"/>
                                        </p:tgtEl>
                                        <p:attrNameLst>
                                          <p:attrName>ppt_x</p:attrName>
                                        </p:attrNameLst>
                                      </p:cBhvr>
                                      <p:tavLst>
                                        <p:tav tm="0">
                                          <p:val>
                                            <p:strVal val="#ppt_x"/>
                                          </p:val>
                                        </p:tav>
                                        <p:tav tm="100000">
                                          <p:val>
                                            <p:strVal val="#ppt_x"/>
                                          </p:val>
                                        </p:tav>
                                      </p:tavLst>
                                    </p:anim>
                                    <p:anim calcmode="lin" valueType="num">
                                      <p:cBhvr additive="base">
                                        <p:cTn dur="750" fill="hold" id="58"/>
                                        <p:tgtEl>
                                          <p:spTgt spid="27"/>
                                        </p:tgtEl>
                                        <p:attrNameLst>
                                          <p:attrName>ppt_y</p:attrName>
                                        </p:attrNameLst>
                                      </p:cBhvr>
                                      <p:tavLst>
                                        <p:tav tm="0">
                                          <p:val>
                                            <p:strVal val="1+#ppt_h/2"/>
                                          </p:val>
                                        </p:tav>
                                        <p:tav tm="100000">
                                          <p:val>
                                            <p:strVal val="#ppt_y"/>
                                          </p:val>
                                        </p:tav>
                                      </p:tavLst>
                                    </p:anim>
                                  </p:childTnLst>
                                </p:cTn>
                              </p:par>
                              <p:par>
                                <p:cTn decel="100000" fill="hold" grpId="0" id="59" nodeType="withEffect" presetClass="entr" presetID="2" presetSubtype="4">
                                  <p:stCondLst>
                                    <p:cond delay="0"/>
                                  </p:stCondLst>
                                  <p:childTnLst>
                                    <p:set>
                                      <p:cBhvr>
                                        <p:cTn dur="1" fill="hold" id="60">
                                          <p:stCondLst>
                                            <p:cond delay="0"/>
                                          </p:stCondLst>
                                        </p:cTn>
                                        <p:tgtEl>
                                          <p:spTgt spid="30"/>
                                        </p:tgtEl>
                                        <p:attrNameLst>
                                          <p:attrName>style.visibility</p:attrName>
                                        </p:attrNameLst>
                                      </p:cBhvr>
                                      <p:to>
                                        <p:strVal val="visible"/>
                                      </p:to>
                                    </p:set>
                                    <p:anim calcmode="lin" valueType="num">
                                      <p:cBhvr additive="base">
                                        <p:cTn dur="750" fill="hold" id="61"/>
                                        <p:tgtEl>
                                          <p:spTgt spid="30"/>
                                        </p:tgtEl>
                                        <p:attrNameLst>
                                          <p:attrName>ppt_x</p:attrName>
                                        </p:attrNameLst>
                                      </p:cBhvr>
                                      <p:tavLst>
                                        <p:tav tm="0">
                                          <p:val>
                                            <p:strVal val="#ppt_x"/>
                                          </p:val>
                                        </p:tav>
                                        <p:tav tm="100000">
                                          <p:val>
                                            <p:strVal val="#ppt_x"/>
                                          </p:val>
                                        </p:tav>
                                      </p:tavLst>
                                    </p:anim>
                                    <p:anim calcmode="lin" valueType="num">
                                      <p:cBhvr additive="base">
                                        <p:cTn dur="750" fill="hold" id="62"/>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4"/>
      <p:bldP grpId="0" spid="25"/>
      <p:bldP grpId="0" spid="26"/>
      <p:bldP grpId="0" spid="27"/>
      <p:bldP grpId="0" spid="28"/>
      <p:bldP grpId="0" spid="29"/>
      <p:bldP grpId="0" spid="30"/>
      <p:bldP grpId="0" spid="3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TextBox 5">
            <a:extLst>
              <a:ext uri="{FF2B5EF4-FFF2-40B4-BE49-F238E27FC236}">
                <a16:creationId xmlns:a16="http://schemas.microsoft.com/office/drawing/2014/main" id="{27A7FE4F-BE32-4E48-BE18-31CAE8E40445}"/>
              </a:ext>
            </a:extLst>
          </p:cNvPr>
          <p:cNvSpPr txBox="1"/>
          <p:nvPr/>
        </p:nvSpPr>
        <p:spPr>
          <a:xfrm>
            <a:off x="573847" y="1945718"/>
            <a:ext cx="2621251" cy="274320"/>
          </a:xfrm>
          <a:prstGeom prst="rect">
            <a:avLst/>
          </a:prstGeom>
          <a:noFill/>
        </p:spPr>
        <p:txBody>
          <a:bodyPr rtlCol="0" wrap="square">
            <a:spAutoFit/>
          </a:bodyPr>
          <a:lstStyle/>
          <a:p>
            <a:r>
              <a:rPr lang="id-ID" sz="1200">
                <a:solidFill>
                  <a:schemeClr val="tx1">
                    <a:lumMod val="65000"/>
                    <a:lumOff val="35000"/>
                  </a:schemeClr>
                </a:solidFill>
                <a:latin charset="0" panose="00000500000000000000" pitchFamily="50" typeface="Montserrat"/>
                <a:cs charset="0" panose="020f0502020204030203" pitchFamily="34" typeface="Lato"/>
              </a:rPr>
              <a:t>Subtitle Text Goes Here</a:t>
            </a:r>
          </a:p>
        </p:txBody>
      </p:sp>
      <p:sp>
        <p:nvSpPr>
          <p:cNvPr id="8" name="Rectangle 7">
            <a:extLst>
              <a:ext uri="{FF2B5EF4-FFF2-40B4-BE49-F238E27FC236}">
                <a16:creationId xmlns:a16="http://schemas.microsoft.com/office/drawing/2014/main" id="{06A43D2B-A977-48AC-A4F6-3CBEB03AFCA2}"/>
              </a:ext>
            </a:extLst>
          </p:cNvPr>
          <p:cNvSpPr/>
          <p:nvPr/>
        </p:nvSpPr>
        <p:spPr>
          <a:xfrm>
            <a:off x="571372" y="2364046"/>
            <a:ext cx="4048955" cy="749808"/>
          </a:xfrm>
          <a:prstGeom prst="rect">
            <a:avLst/>
          </a:prstGeom>
        </p:spPr>
        <p:txBody>
          <a:bodyPr wrap="square">
            <a:spAutoFit/>
          </a:bodyPr>
          <a:lstStyle/>
          <a:p>
            <a:pPr>
              <a:lnSpc>
                <a:spcPct val="120000"/>
              </a:lnSpc>
            </a:pPr>
            <a:r>
              <a:rPr lang="id-ID" sz="1200">
                <a:solidFill>
                  <a:schemeClr val="bg1">
                    <a:lumMod val="65000"/>
                  </a:schemeClr>
                </a:solidFill>
                <a:latin panose="020f0502020204030204" typeface="Calibri"/>
                <a:cs typeface="Calibri"/>
              </a:rPr>
              <a:t>Ut wisi enim ad minim veniam, quis nostrud exerci tation ullamcorper suscipit lobortis nisl ut aliquip ex ea commodo consequat. Lorem ipsum dolor sit amet</a:t>
            </a:r>
          </a:p>
        </p:txBody>
      </p:sp>
      <p:sp>
        <p:nvSpPr>
          <p:cNvPr id="9" name="Rectangle 8">
            <a:extLst>
              <a:ext uri="{FF2B5EF4-FFF2-40B4-BE49-F238E27FC236}">
                <a16:creationId xmlns:a16="http://schemas.microsoft.com/office/drawing/2014/main" id="{7E8BEDE4-0E6B-4B2A-995A-C3FA7F9160CC}"/>
              </a:ext>
            </a:extLst>
          </p:cNvPr>
          <p:cNvSpPr/>
          <p:nvPr/>
        </p:nvSpPr>
        <p:spPr>
          <a:xfrm>
            <a:off x="571371" y="4826137"/>
            <a:ext cx="1692743" cy="530352"/>
          </a:xfrm>
          <a:prstGeom prst="rect">
            <a:avLst/>
          </a:prstGeom>
        </p:spPr>
        <p:txBody>
          <a:bodyPr wrap="square">
            <a:spAutoFit/>
          </a:bodyPr>
          <a:lstStyle/>
          <a:p>
            <a:pPr>
              <a:lnSpc>
                <a:spcPct val="120000"/>
              </a:lnSpc>
            </a:pPr>
            <a:r>
              <a:rPr lang="id-ID" sz="1200">
                <a:solidFill>
                  <a:schemeClr val="bg1">
                    <a:lumMod val="65000"/>
                  </a:schemeClr>
                </a:solidFill>
                <a:latin panose="020f0502020204030204" typeface="Calibri"/>
                <a:cs typeface="Calibri"/>
              </a:rPr>
              <a:t>Ut wisi enim ad minim veniam, quis nostrud</a:t>
            </a:r>
          </a:p>
        </p:txBody>
      </p:sp>
      <p:sp>
        <p:nvSpPr>
          <p:cNvPr id="10" name="Freeform 31">
            <a:extLst>
              <a:ext uri="{FF2B5EF4-FFF2-40B4-BE49-F238E27FC236}">
                <a16:creationId xmlns:a16="http://schemas.microsoft.com/office/drawing/2014/main" id="{EC564205-2FC5-41BD-A7A5-E1A9370D4D68}"/>
              </a:ext>
            </a:extLst>
          </p:cNvPr>
          <p:cNvSpPr>
            <a:spLocks noEditPoints="1"/>
          </p:cNvSpPr>
          <p:nvPr/>
        </p:nvSpPr>
        <p:spPr bwMode="auto">
          <a:xfrm flipH="1">
            <a:off x="782259" y="4004049"/>
            <a:ext cx="338581" cy="340699"/>
          </a:xfrm>
          <a:custGeom>
            <a:gdLst>
              <a:gd fmla="*/ 160 w 160" name="T0"/>
              <a:gd fmla="*/ 155 h 161" name="T1"/>
              <a:gd fmla="*/ 114 w 160" name="T2"/>
              <a:gd fmla="*/ 109 h 161" name="T3"/>
              <a:gd fmla="*/ 153 w 160" name="T4"/>
              <a:gd fmla="*/ 70 h 161" name="T5"/>
              <a:gd fmla="*/ 126 w 160" name="T6"/>
              <a:gd fmla="*/ 44 h 161" name="T7"/>
              <a:gd fmla="*/ 101 w 160" name="T8"/>
              <a:gd fmla="*/ 70 h 161" name="T9"/>
              <a:gd fmla="*/ 59 w 160" name="T10"/>
              <a:gd fmla="*/ 28 h 161" name="T11"/>
              <a:gd fmla="*/ 70 w 160" name="T12"/>
              <a:gd fmla="*/ 18 h 161" name="T13"/>
              <a:gd fmla="*/ 52 w 160" name="T14"/>
              <a:gd fmla="*/ 0 h 161" name="T15"/>
              <a:gd fmla="*/ 0 w 160" name="T16"/>
              <a:gd fmla="*/ 52 h 161" name="T17"/>
              <a:gd fmla="*/ 18 w 160" name="T18"/>
              <a:gd fmla="*/ 70 h 161" name="T19"/>
              <a:gd fmla="*/ 28 w 160" name="T20"/>
              <a:gd fmla="*/ 59 h 161" name="T21"/>
              <a:gd fmla="*/ 70 w 160" name="T22"/>
              <a:gd fmla="*/ 101 h 161" name="T23"/>
              <a:gd fmla="*/ 43 w 160" name="T24"/>
              <a:gd fmla="*/ 127 h 161" name="T25"/>
              <a:gd fmla="*/ 70 w 160" name="T26"/>
              <a:gd fmla="*/ 153 h 161" name="T27"/>
              <a:gd fmla="*/ 108 w 160" name="T28"/>
              <a:gd fmla="*/ 114 h 161" name="T29"/>
              <a:gd fmla="*/ 155 w 160" name="T30"/>
              <a:gd fmla="*/ 161 h 161" name="T31"/>
              <a:gd fmla="*/ 160 w 160" name="T32"/>
              <a:gd fmla="*/ 155 h 161" name="T33"/>
              <a:gd fmla="*/ 18 w 160" name="T34"/>
              <a:gd fmla="*/ 59 h 161" name="T35"/>
              <a:gd fmla="*/ 10 w 160" name="T36"/>
              <a:gd fmla="*/ 52 h 161" name="T37"/>
              <a:gd fmla="*/ 52 w 160" name="T38"/>
              <a:gd fmla="*/ 10 h 161" name="T39"/>
              <a:gd fmla="*/ 59 w 160" name="T40"/>
              <a:gd fmla="*/ 18 h 161" name="T41"/>
              <a:gd fmla="*/ 38 w 160" name="T42"/>
              <a:gd fmla="*/ 39 h 161" name="T43"/>
              <a:gd fmla="*/ 23 w 160" name="T44"/>
              <a:gd fmla="*/ 55 h 161" name="T45"/>
              <a:gd fmla="*/ 23 w 160" name="T46"/>
              <a:gd fmla="*/ 55 h 161" name="T47"/>
              <a:gd fmla="*/ 18 w 160" name="T48"/>
              <a:gd fmla="*/ 59 h 161" name="T49"/>
              <a:gd fmla="*/ 33 w 160" name="T50"/>
              <a:gd fmla="*/ 55 h 161" name="T51"/>
              <a:gd fmla="*/ 54 w 160" name="T52"/>
              <a:gd fmla="*/ 34 h 161" name="T53"/>
              <a:gd fmla="*/ 95 w 160" name="T54"/>
              <a:gd fmla="*/ 75 h 161" name="T55"/>
              <a:gd fmla="*/ 79 w 160" name="T56"/>
              <a:gd fmla="*/ 91 h 161" name="T57"/>
              <a:gd fmla="*/ 74 w 160" name="T58"/>
              <a:gd fmla="*/ 96 h 161" name="T59"/>
              <a:gd fmla="*/ 33 w 160" name="T60"/>
              <a:gd fmla="*/ 55 h 161" name="T61"/>
              <a:gd fmla="*/ 54 w 160" name="T62"/>
              <a:gd fmla="*/ 127 h 161" name="T63"/>
              <a:gd fmla="*/ 74 w 160" name="T64"/>
              <a:gd fmla="*/ 106 h 161" name="T65"/>
              <a:gd fmla="*/ 74 w 160" name="T66"/>
              <a:gd fmla="*/ 106 h 161" name="T67"/>
              <a:gd fmla="*/ 92 w 160" name="T68"/>
              <a:gd fmla="*/ 89 h 161" name="T69"/>
              <a:gd fmla="*/ 126 w 160" name="T70"/>
              <a:gd fmla="*/ 55 h 161" name="T71"/>
              <a:gd fmla="*/ 142 w 160" name="T72"/>
              <a:gd fmla="*/ 70 h 161" name="T73"/>
              <a:gd fmla="*/ 70 w 160" name="T74"/>
              <a:gd fmla="*/ 142 h 161" name="T75"/>
              <a:gd fmla="*/ 54 w 160" name="T76"/>
              <a:gd fmla="*/ 127 h 16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1" w="160">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rgbClr val="2C344B"/>
          </a:solidFill>
          <a:ln>
            <a:noFill/>
          </a:ln>
          <a:extLst/>
        </p:spPr>
        <p:txBody>
          <a:bodyPr anchor="t" anchorCtr="0" bIns="45704" compatLnSpc="1" lIns="91407" numCol="1" rIns="91407" tIns="45704" vert="horz" wrap="square">
            <a:prstTxWarp prst="textNoShape">
              <a:avLst/>
            </a:prstTxWarp>
          </a:bodyPr>
          <a:lstStyle/>
          <a:p>
            <a:endParaRPr lang="en-US" sz="1349"/>
          </a:p>
        </p:txBody>
      </p:sp>
      <p:sp>
        <p:nvSpPr>
          <p:cNvPr id="11" name="TextBox 10">
            <a:extLst>
              <a:ext uri="{FF2B5EF4-FFF2-40B4-BE49-F238E27FC236}">
                <a16:creationId xmlns:a16="http://schemas.microsoft.com/office/drawing/2014/main" id="{A9602F4C-4001-483B-90A8-9ED80096942A}"/>
              </a:ext>
            </a:extLst>
          </p:cNvPr>
          <p:cNvSpPr txBox="1"/>
          <p:nvPr/>
        </p:nvSpPr>
        <p:spPr>
          <a:xfrm>
            <a:off x="571373" y="4518472"/>
            <a:ext cx="1692743" cy="304800"/>
          </a:xfrm>
          <a:prstGeom prst="rect">
            <a:avLst/>
          </a:prstGeom>
          <a:noFill/>
        </p:spPr>
        <p:txBody>
          <a:bodyPr rtlCol="0" wrap="square">
            <a:spAutoFit/>
          </a:bodyPr>
          <a:lstStyle/>
          <a:p>
            <a:r>
              <a:rPr altLang="en-US" b="1" lang="zh-CN" sz="1400">
                <a:solidFill>
                  <a:srgbClr val="2C344B"/>
                </a:solidFill>
                <a:latin charset="0" panose="00000500000000000000" pitchFamily="50" typeface="Montserrat"/>
                <a:ea charset="-122" panose="020b0400000000000000" pitchFamily="34" typeface="Adobe 黑体 Std R"/>
                <a:cs charset="0" panose="020f0502020204030203" pitchFamily="34" typeface="Lato"/>
              </a:rPr>
              <a:t>产 品 策 略 1</a:t>
            </a:r>
          </a:p>
        </p:txBody>
      </p:sp>
      <p:sp>
        <p:nvSpPr>
          <p:cNvPr id="12" name="Rectangle 11">
            <a:extLst>
              <a:ext uri="{FF2B5EF4-FFF2-40B4-BE49-F238E27FC236}">
                <a16:creationId xmlns:a16="http://schemas.microsoft.com/office/drawing/2014/main" id="{7103E529-EAA7-45FC-B3C0-1E8E6811299D}"/>
              </a:ext>
            </a:extLst>
          </p:cNvPr>
          <p:cNvSpPr/>
          <p:nvPr/>
        </p:nvSpPr>
        <p:spPr>
          <a:xfrm>
            <a:off x="2595849" y="4826137"/>
            <a:ext cx="1692743" cy="530352"/>
          </a:xfrm>
          <a:prstGeom prst="rect">
            <a:avLst/>
          </a:prstGeom>
        </p:spPr>
        <p:txBody>
          <a:bodyPr wrap="square">
            <a:spAutoFit/>
          </a:bodyPr>
          <a:lstStyle/>
          <a:p>
            <a:pPr>
              <a:lnSpc>
                <a:spcPct val="120000"/>
              </a:lnSpc>
            </a:pPr>
            <a:r>
              <a:rPr lang="id-ID" sz="1200">
                <a:solidFill>
                  <a:schemeClr val="bg1">
                    <a:lumMod val="65000"/>
                  </a:schemeClr>
                </a:solidFill>
                <a:latin panose="020f0502020204030204" typeface="Calibri"/>
                <a:cs typeface="Calibri"/>
              </a:rPr>
              <a:t>Ut wisi enim ad minim veniam, quis nostrud</a:t>
            </a:r>
          </a:p>
        </p:txBody>
      </p:sp>
      <p:sp>
        <p:nvSpPr>
          <p:cNvPr id="14" name="TextBox 13">
            <a:extLst>
              <a:ext uri="{FF2B5EF4-FFF2-40B4-BE49-F238E27FC236}">
                <a16:creationId xmlns:a16="http://schemas.microsoft.com/office/drawing/2014/main" id="{30E8E930-6C73-40B3-8A2A-5D7722DA74C0}"/>
              </a:ext>
            </a:extLst>
          </p:cNvPr>
          <p:cNvSpPr txBox="1"/>
          <p:nvPr/>
        </p:nvSpPr>
        <p:spPr>
          <a:xfrm>
            <a:off x="2595850" y="4518472"/>
            <a:ext cx="1692743" cy="304800"/>
          </a:xfrm>
          <a:prstGeom prst="rect">
            <a:avLst/>
          </a:prstGeom>
          <a:noFill/>
        </p:spPr>
        <p:txBody>
          <a:bodyPr rtlCol="0" wrap="square">
            <a:spAutoFit/>
          </a:bodyPr>
          <a:lstStyle/>
          <a:p>
            <a:r>
              <a:rPr altLang="en-US" b="1" lang="zh-CN" sz="1400">
                <a:solidFill>
                  <a:srgbClr val="2C344B"/>
                </a:solidFill>
                <a:latin charset="0" panose="00000500000000000000" pitchFamily="50" typeface="Montserrat"/>
                <a:ea charset="-122" panose="020b0400000000000000" pitchFamily="34" typeface="Adobe 黑体 Std R"/>
                <a:cs charset="0" panose="020f0502020204030203" pitchFamily="34" typeface="Lato"/>
              </a:rPr>
              <a:t>产 品 策 略 2</a:t>
            </a:r>
          </a:p>
        </p:txBody>
      </p:sp>
      <p:sp>
        <p:nvSpPr>
          <p:cNvPr id="19" name="Rectangle 18">
            <a:extLst>
              <a:ext uri="{FF2B5EF4-FFF2-40B4-BE49-F238E27FC236}">
                <a16:creationId xmlns:a16="http://schemas.microsoft.com/office/drawing/2014/main" id="{28C1F1C2-0E53-47DF-BB15-F26355C82818}"/>
              </a:ext>
            </a:extLst>
          </p:cNvPr>
          <p:cNvSpPr/>
          <p:nvPr/>
        </p:nvSpPr>
        <p:spPr>
          <a:xfrm>
            <a:off x="4620325" y="4826137"/>
            <a:ext cx="1692743" cy="530352"/>
          </a:xfrm>
          <a:prstGeom prst="rect">
            <a:avLst/>
          </a:prstGeom>
        </p:spPr>
        <p:txBody>
          <a:bodyPr wrap="square">
            <a:spAutoFit/>
          </a:bodyPr>
          <a:lstStyle/>
          <a:p>
            <a:pPr>
              <a:lnSpc>
                <a:spcPct val="120000"/>
              </a:lnSpc>
            </a:pPr>
            <a:r>
              <a:rPr lang="id-ID" sz="1200">
                <a:solidFill>
                  <a:schemeClr val="bg1">
                    <a:lumMod val="65000"/>
                  </a:schemeClr>
                </a:solidFill>
                <a:latin panose="020f0502020204030204" typeface="Calibri"/>
                <a:cs typeface="Calibri"/>
              </a:rPr>
              <a:t>Ut wisi enim ad minim veniam, quis nostrud</a:t>
            </a:r>
          </a:p>
        </p:txBody>
      </p:sp>
      <p:sp>
        <p:nvSpPr>
          <p:cNvPr id="20" name="Freeform 31">
            <a:extLst>
              <a:ext uri="{FF2B5EF4-FFF2-40B4-BE49-F238E27FC236}">
                <a16:creationId xmlns:a16="http://schemas.microsoft.com/office/drawing/2014/main" id="{03233F99-1BA0-4D57-80FF-738E6624DBBB}"/>
              </a:ext>
            </a:extLst>
          </p:cNvPr>
          <p:cNvSpPr>
            <a:spLocks noEditPoints="1"/>
          </p:cNvSpPr>
          <p:nvPr/>
        </p:nvSpPr>
        <p:spPr bwMode="auto">
          <a:xfrm flipH="1">
            <a:off x="4831214" y="4004049"/>
            <a:ext cx="338581" cy="340699"/>
          </a:xfrm>
          <a:custGeom>
            <a:gdLst>
              <a:gd fmla="*/ 160 w 160" name="T0"/>
              <a:gd fmla="*/ 155 h 161" name="T1"/>
              <a:gd fmla="*/ 114 w 160" name="T2"/>
              <a:gd fmla="*/ 109 h 161" name="T3"/>
              <a:gd fmla="*/ 153 w 160" name="T4"/>
              <a:gd fmla="*/ 70 h 161" name="T5"/>
              <a:gd fmla="*/ 126 w 160" name="T6"/>
              <a:gd fmla="*/ 44 h 161" name="T7"/>
              <a:gd fmla="*/ 101 w 160" name="T8"/>
              <a:gd fmla="*/ 70 h 161" name="T9"/>
              <a:gd fmla="*/ 59 w 160" name="T10"/>
              <a:gd fmla="*/ 28 h 161" name="T11"/>
              <a:gd fmla="*/ 70 w 160" name="T12"/>
              <a:gd fmla="*/ 18 h 161" name="T13"/>
              <a:gd fmla="*/ 52 w 160" name="T14"/>
              <a:gd fmla="*/ 0 h 161" name="T15"/>
              <a:gd fmla="*/ 0 w 160" name="T16"/>
              <a:gd fmla="*/ 52 h 161" name="T17"/>
              <a:gd fmla="*/ 18 w 160" name="T18"/>
              <a:gd fmla="*/ 70 h 161" name="T19"/>
              <a:gd fmla="*/ 28 w 160" name="T20"/>
              <a:gd fmla="*/ 59 h 161" name="T21"/>
              <a:gd fmla="*/ 70 w 160" name="T22"/>
              <a:gd fmla="*/ 101 h 161" name="T23"/>
              <a:gd fmla="*/ 43 w 160" name="T24"/>
              <a:gd fmla="*/ 127 h 161" name="T25"/>
              <a:gd fmla="*/ 70 w 160" name="T26"/>
              <a:gd fmla="*/ 153 h 161" name="T27"/>
              <a:gd fmla="*/ 108 w 160" name="T28"/>
              <a:gd fmla="*/ 114 h 161" name="T29"/>
              <a:gd fmla="*/ 155 w 160" name="T30"/>
              <a:gd fmla="*/ 161 h 161" name="T31"/>
              <a:gd fmla="*/ 160 w 160" name="T32"/>
              <a:gd fmla="*/ 155 h 161" name="T33"/>
              <a:gd fmla="*/ 18 w 160" name="T34"/>
              <a:gd fmla="*/ 59 h 161" name="T35"/>
              <a:gd fmla="*/ 10 w 160" name="T36"/>
              <a:gd fmla="*/ 52 h 161" name="T37"/>
              <a:gd fmla="*/ 52 w 160" name="T38"/>
              <a:gd fmla="*/ 10 h 161" name="T39"/>
              <a:gd fmla="*/ 59 w 160" name="T40"/>
              <a:gd fmla="*/ 18 h 161" name="T41"/>
              <a:gd fmla="*/ 38 w 160" name="T42"/>
              <a:gd fmla="*/ 39 h 161" name="T43"/>
              <a:gd fmla="*/ 23 w 160" name="T44"/>
              <a:gd fmla="*/ 55 h 161" name="T45"/>
              <a:gd fmla="*/ 23 w 160" name="T46"/>
              <a:gd fmla="*/ 55 h 161" name="T47"/>
              <a:gd fmla="*/ 18 w 160" name="T48"/>
              <a:gd fmla="*/ 59 h 161" name="T49"/>
              <a:gd fmla="*/ 33 w 160" name="T50"/>
              <a:gd fmla="*/ 55 h 161" name="T51"/>
              <a:gd fmla="*/ 54 w 160" name="T52"/>
              <a:gd fmla="*/ 34 h 161" name="T53"/>
              <a:gd fmla="*/ 95 w 160" name="T54"/>
              <a:gd fmla="*/ 75 h 161" name="T55"/>
              <a:gd fmla="*/ 79 w 160" name="T56"/>
              <a:gd fmla="*/ 91 h 161" name="T57"/>
              <a:gd fmla="*/ 74 w 160" name="T58"/>
              <a:gd fmla="*/ 96 h 161" name="T59"/>
              <a:gd fmla="*/ 33 w 160" name="T60"/>
              <a:gd fmla="*/ 55 h 161" name="T61"/>
              <a:gd fmla="*/ 54 w 160" name="T62"/>
              <a:gd fmla="*/ 127 h 161" name="T63"/>
              <a:gd fmla="*/ 74 w 160" name="T64"/>
              <a:gd fmla="*/ 106 h 161" name="T65"/>
              <a:gd fmla="*/ 74 w 160" name="T66"/>
              <a:gd fmla="*/ 106 h 161" name="T67"/>
              <a:gd fmla="*/ 92 w 160" name="T68"/>
              <a:gd fmla="*/ 89 h 161" name="T69"/>
              <a:gd fmla="*/ 126 w 160" name="T70"/>
              <a:gd fmla="*/ 55 h 161" name="T71"/>
              <a:gd fmla="*/ 142 w 160" name="T72"/>
              <a:gd fmla="*/ 70 h 161" name="T73"/>
              <a:gd fmla="*/ 70 w 160" name="T74"/>
              <a:gd fmla="*/ 142 h 161" name="T75"/>
              <a:gd fmla="*/ 54 w 160" name="T76"/>
              <a:gd fmla="*/ 127 h 16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1" w="160">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rgbClr val="2C344B"/>
          </a:solidFill>
          <a:ln>
            <a:noFill/>
          </a:ln>
          <a:extLst/>
        </p:spPr>
        <p:txBody>
          <a:bodyPr anchor="t" anchorCtr="0" bIns="45704" compatLnSpc="1" lIns="91407" numCol="1" rIns="91407" tIns="45704" vert="horz" wrap="square">
            <a:prstTxWarp prst="textNoShape">
              <a:avLst/>
            </a:prstTxWarp>
          </a:bodyPr>
          <a:lstStyle/>
          <a:p>
            <a:endParaRPr lang="en-US" sz="1349"/>
          </a:p>
        </p:txBody>
      </p:sp>
      <p:sp>
        <p:nvSpPr>
          <p:cNvPr id="21" name="TextBox 20">
            <a:extLst>
              <a:ext uri="{FF2B5EF4-FFF2-40B4-BE49-F238E27FC236}">
                <a16:creationId xmlns:a16="http://schemas.microsoft.com/office/drawing/2014/main" id="{32C8DE9F-AC6E-4CAD-9AB2-54742DDF2A0C}"/>
              </a:ext>
            </a:extLst>
          </p:cNvPr>
          <p:cNvSpPr txBox="1"/>
          <p:nvPr/>
        </p:nvSpPr>
        <p:spPr>
          <a:xfrm>
            <a:off x="4620326" y="4518472"/>
            <a:ext cx="1692743" cy="304800"/>
          </a:xfrm>
          <a:prstGeom prst="rect">
            <a:avLst/>
          </a:prstGeom>
          <a:noFill/>
        </p:spPr>
        <p:txBody>
          <a:bodyPr rtlCol="0" wrap="square">
            <a:spAutoFit/>
          </a:bodyPr>
          <a:lstStyle/>
          <a:p>
            <a:r>
              <a:rPr altLang="en-US" b="1" lang="zh-CN" sz="1400">
                <a:solidFill>
                  <a:srgbClr val="2C344B"/>
                </a:solidFill>
                <a:latin charset="0" panose="00000500000000000000" pitchFamily="50" typeface="Montserrat"/>
                <a:ea charset="-122" panose="020b0400000000000000" pitchFamily="34" typeface="Adobe 黑体 Std R"/>
                <a:cs charset="0" panose="020f0502020204030203" pitchFamily="34" typeface="Lato"/>
              </a:rPr>
              <a:t>产 品 策 略 3</a:t>
            </a:r>
          </a:p>
        </p:txBody>
      </p:sp>
      <p:sp>
        <p:nvSpPr>
          <p:cNvPr id="23" name="Freeform 18">
            <a:extLst>
              <a:ext uri="{FF2B5EF4-FFF2-40B4-BE49-F238E27FC236}">
                <a16:creationId xmlns:a16="http://schemas.microsoft.com/office/drawing/2014/main" id="{A839882E-6414-4A2F-AD26-5BE0D42D0C4D}"/>
              </a:ext>
            </a:extLst>
          </p:cNvPr>
          <p:cNvSpPr>
            <a:spLocks noEditPoints="1"/>
          </p:cNvSpPr>
          <p:nvPr/>
        </p:nvSpPr>
        <p:spPr bwMode="auto">
          <a:xfrm>
            <a:off x="2738316" y="3997418"/>
            <a:ext cx="465901" cy="350373"/>
          </a:xfrm>
          <a:custGeom>
            <a:gdLst>
              <a:gd fmla="*/ 192 w 208" name="T0"/>
              <a:gd fmla="*/ 24 h 156" name="T1"/>
              <a:gd fmla="*/ 138 w 208" name="T2"/>
              <a:gd fmla="*/ 24 h 156" name="T3"/>
              <a:gd fmla="*/ 124 w 208" name="T4"/>
              <a:gd fmla="*/ 0 h 156" name="T5"/>
              <a:gd fmla="*/ 80 w 208" name="T6"/>
              <a:gd fmla="*/ 0 h 156" name="T7"/>
              <a:gd fmla="*/ 66 w 208" name="T8"/>
              <a:gd fmla="*/ 24 h 156" name="T9"/>
              <a:gd fmla="*/ 16 w 208" name="T10"/>
              <a:gd fmla="*/ 24 h 156" name="T11"/>
              <a:gd fmla="*/ 0 w 208" name="T12"/>
              <a:gd fmla="*/ 40 h 156" name="T13"/>
              <a:gd fmla="*/ 0 w 208" name="T14"/>
              <a:gd fmla="*/ 140 h 156" name="T15"/>
              <a:gd fmla="*/ 16 w 208" name="T16"/>
              <a:gd fmla="*/ 156 h 156" name="T17"/>
              <a:gd fmla="*/ 192 w 208" name="T18"/>
              <a:gd fmla="*/ 156 h 156" name="T19"/>
              <a:gd fmla="*/ 208 w 208" name="T20"/>
              <a:gd fmla="*/ 140 h 156" name="T21"/>
              <a:gd fmla="*/ 208 w 208" name="T22"/>
              <a:gd fmla="*/ 40 h 156" name="T23"/>
              <a:gd fmla="*/ 192 w 208" name="T24"/>
              <a:gd fmla="*/ 24 h 156" name="T25"/>
              <a:gd fmla="*/ 200 w 208" name="T26"/>
              <a:gd fmla="*/ 140 h 156" name="T27"/>
              <a:gd fmla="*/ 192 w 208" name="T28"/>
              <a:gd fmla="*/ 148 h 156" name="T29"/>
              <a:gd fmla="*/ 16 w 208" name="T30"/>
              <a:gd fmla="*/ 148 h 156" name="T31"/>
              <a:gd fmla="*/ 8 w 208" name="T32"/>
              <a:gd fmla="*/ 140 h 156" name="T33"/>
              <a:gd fmla="*/ 8 w 208" name="T34"/>
              <a:gd fmla="*/ 40 h 156" name="T35"/>
              <a:gd fmla="*/ 16 w 208" name="T36"/>
              <a:gd fmla="*/ 32 h 156" name="T37"/>
              <a:gd fmla="*/ 71 w 208" name="T38"/>
              <a:gd fmla="*/ 32 h 156" name="T39"/>
              <a:gd fmla="*/ 73 w 208" name="T40"/>
              <a:gd fmla="*/ 28 h 156" name="T41"/>
              <a:gd fmla="*/ 85 w 208" name="T42"/>
              <a:gd fmla="*/ 8 h 156" name="T43"/>
              <a:gd fmla="*/ 120 w 208" name="T44"/>
              <a:gd fmla="*/ 8 h 156" name="T45"/>
              <a:gd fmla="*/ 131 w 208" name="T46"/>
              <a:gd fmla="*/ 28 h 156" name="T47"/>
              <a:gd fmla="*/ 133 w 208" name="T48"/>
              <a:gd fmla="*/ 32 h 156" name="T49"/>
              <a:gd fmla="*/ 192 w 208" name="T50"/>
              <a:gd fmla="*/ 32 h 156" name="T51"/>
              <a:gd fmla="*/ 200 w 208" name="T52"/>
              <a:gd fmla="*/ 40 h 156" name="T53"/>
              <a:gd fmla="*/ 200 w 208" name="T54"/>
              <a:gd fmla="*/ 140 h 156" name="T55"/>
              <a:gd fmla="*/ 20 w 208" name="T56"/>
              <a:gd fmla="*/ 20 h 156" name="T57"/>
              <a:gd fmla="*/ 52 w 208" name="T58"/>
              <a:gd fmla="*/ 20 h 156" name="T59"/>
              <a:gd fmla="*/ 56 w 208" name="T60"/>
              <a:gd fmla="*/ 16 h 156" name="T61"/>
              <a:gd fmla="*/ 52 w 208" name="T62"/>
              <a:gd fmla="*/ 12 h 156" name="T63"/>
              <a:gd fmla="*/ 20 w 208" name="T64"/>
              <a:gd fmla="*/ 12 h 156" name="T65"/>
              <a:gd fmla="*/ 16 w 208" name="T66"/>
              <a:gd fmla="*/ 16 h 156" name="T67"/>
              <a:gd fmla="*/ 20 w 208" name="T68"/>
              <a:gd fmla="*/ 20 h 156" name="T69"/>
              <a:gd fmla="*/ 172 w 208" name="T70"/>
              <a:gd fmla="*/ 47 h 156" name="T71"/>
              <a:gd fmla="*/ 161 w 208" name="T72"/>
              <a:gd fmla="*/ 59 h 156" name="T73"/>
              <a:gd fmla="*/ 172 w 208" name="T74"/>
              <a:gd fmla="*/ 71 h 156" name="T75"/>
              <a:gd fmla="*/ 184 w 208" name="T76"/>
              <a:gd fmla="*/ 59 h 156" name="T77"/>
              <a:gd fmla="*/ 172 w 208" name="T78"/>
              <a:gd fmla="*/ 47 h 156" name="T79"/>
              <a:gd fmla="*/ 172 w 208" name="T80"/>
              <a:gd fmla="*/ 63 h 156" name="T81"/>
              <a:gd fmla="*/ 169 w 208" name="T82"/>
              <a:gd fmla="*/ 59 h 156" name="T83"/>
              <a:gd fmla="*/ 172 w 208" name="T84"/>
              <a:gd fmla="*/ 55 h 156" name="T85"/>
              <a:gd fmla="*/ 176 w 208" name="T86"/>
              <a:gd fmla="*/ 59 h 156" name="T87"/>
              <a:gd fmla="*/ 172 w 208" name="T88"/>
              <a:gd fmla="*/ 63 h 156" name="T89"/>
              <a:gd fmla="*/ 99 w 208" name="T90"/>
              <a:gd fmla="*/ 39 h 156" name="T91"/>
              <a:gd fmla="*/ 48 w 208" name="T92"/>
              <a:gd fmla="*/ 89 h 156" name="T93"/>
              <a:gd fmla="*/ 99 w 208" name="T94"/>
              <a:gd fmla="*/ 140 h 156" name="T95"/>
              <a:gd fmla="*/ 150 w 208" name="T96"/>
              <a:gd fmla="*/ 89 h 156" name="T97"/>
              <a:gd fmla="*/ 99 w 208" name="T98"/>
              <a:gd fmla="*/ 39 h 156" name="T99"/>
              <a:gd fmla="*/ 99 w 208" name="T100"/>
              <a:gd fmla="*/ 132 h 156" name="T101"/>
              <a:gd fmla="*/ 56 w 208" name="T102"/>
              <a:gd fmla="*/ 89 h 156" name="T103"/>
              <a:gd fmla="*/ 99 w 208" name="T104"/>
              <a:gd fmla="*/ 47 h 156" name="T105"/>
              <a:gd fmla="*/ 142 w 208" name="T106"/>
              <a:gd fmla="*/ 89 h 156" name="T107"/>
              <a:gd fmla="*/ 99 w 208" name="T108"/>
              <a:gd fmla="*/ 132 h 1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56" w="208">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rgbClr val="2C344B"/>
          </a:solidFill>
          <a:ln>
            <a:noFill/>
          </a:ln>
          <a:extLst/>
        </p:spPr>
        <p:txBody>
          <a:bodyPr anchor="t" anchorCtr="0" bIns="45704" compatLnSpc="1" lIns="91407" numCol="1" rIns="91407" tIns="45704" vert="horz" wrap="square">
            <a:prstTxWarp prst="textNoShape">
              <a:avLst/>
            </a:prstTxWarp>
          </a:bodyPr>
          <a:lstStyle/>
          <a:p>
            <a:endParaRPr lang="en-US" sz="1349"/>
          </a:p>
        </p:txBody>
      </p:sp>
      <p:sp>
        <p:nvSpPr>
          <p:cNvPr id="22" name="TextBox 21">
            <a:extLst>
              <a:ext uri="{FF2B5EF4-FFF2-40B4-BE49-F238E27FC236}">
                <a16:creationId xmlns:a16="http://schemas.microsoft.com/office/drawing/2014/main" id="{1C806FCF-F0AD-4F83-8DC4-B0705479BE2A}"/>
              </a:ext>
            </a:extLst>
          </p:cNvPr>
          <p:cNvSpPr txBox="1"/>
          <p:nvPr/>
        </p:nvSpPr>
        <p:spPr>
          <a:xfrm>
            <a:off x="546135" y="1256512"/>
            <a:ext cx="4008395" cy="457200"/>
          </a:xfrm>
          <a:prstGeom prst="rect">
            <a:avLst/>
          </a:prstGeom>
          <a:noFill/>
        </p:spPr>
        <p:txBody>
          <a:bodyPr rtlCol="0" wrap="square">
            <a:spAutoFit/>
          </a:bodyPr>
          <a:lstStyle/>
          <a:p>
            <a:r>
              <a:rPr altLang="en-US" lang="zh-CN" sz="2400">
                <a:solidFill>
                  <a:srgbClr val="2C344B"/>
                </a:solidFill>
                <a:latin charset="-122" panose="020b0400000000000000" pitchFamily="34" typeface="Adobe 黑体 Std R"/>
                <a:ea charset="-122" panose="020b0400000000000000" pitchFamily="34" typeface="Adobe 黑体 Std R"/>
                <a:cs charset="0" panose="020f0902020204030203" pitchFamily="34" typeface="Lato Heavy"/>
              </a:rPr>
              <a:t>产品介绍文字</a:t>
            </a:r>
          </a:p>
        </p:txBody>
      </p:sp>
      <p:cxnSp>
        <p:nvCxnSpPr>
          <p:cNvPr id="24" name="Straight Connector 23">
            <a:extLst>
              <a:ext uri="{FF2B5EF4-FFF2-40B4-BE49-F238E27FC236}">
                <a16:creationId xmlns:a16="http://schemas.microsoft.com/office/drawing/2014/main" id="{A6FEE9C3-1E9C-4012-8AB3-F5B43FFF7DBF}"/>
              </a:ext>
            </a:extLst>
          </p:cNvPr>
          <p:cNvCxnSpPr/>
          <p:nvPr/>
        </p:nvCxnSpPr>
        <p:spPr>
          <a:xfrm>
            <a:off x="669260" y="1136365"/>
            <a:ext cx="609380" cy="0"/>
          </a:xfrm>
          <a:prstGeom prst="line">
            <a:avLst/>
          </a:prstGeom>
          <a:ln w="44450">
            <a:solidFill>
              <a:srgbClr val="21273E"/>
            </a:solidFill>
          </a:ln>
        </p:spPr>
        <p:style>
          <a:lnRef idx="1">
            <a:schemeClr val="accent1"/>
          </a:lnRef>
          <a:fillRef idx="0">
            <a:schemeClr val="accent1"/>
          </a:fillRef>
          <a:effectRef idx="0">
            <a:schemeClr val="accent1"/>
          </a:effectRef>
          <a:fontRef idx="minor">
            <a:schemeClr val="tx1"/>
          </a:fontRef>
        </p:style>
      </p:cxnSp>
      <p:pic>
        <p:nvPicPr>
          <p:cNvPr id="3" name="图片占位符 2"/>
          <p:cNvPicPr>
            <a:picLocks noChangeAspect="1" noGrp="1"/>
          </p:cNvPicPr>
          <p:nvPr>
            <p:ph idx="12" sz="quarter" type="pic"/>
          </p:nvPr>
        </p:nvPicPr>
        <p:blipFill>
          <a:blip r:embed="rId3">
            <a:extLst>
              <a:ext uri="{28A0092B-C50C-407E-A947-70E740481C1C}">
                <a14:useLocalDpi val="0"/>
              </a:ext>
            </a:extLst>
          </a:blip>
          <a:srcRect l="15879" r="15879"/>
          <a:stretch>
            <a:fillRect/>
          </a:stretch>
        </p:blipFill>
        <p:spPr/>
      </p:pic>
    </p:spTree>
    <p:extLst>
      <p:ext uri="{BB962C8B-B14F-4D97-AF65-F5344CB8AC3E}">
        <p14:creationId val="1260217664"/>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750" fill="hold" id="7"/>
                                        <p:tgtEl>
                                          <p:spTgt spid="6"/>
                                        </p:tgtEl>
                                        <p:attrNameLst>
                                          <p:attrName>ppt_x</p:attrName>
                                        </p:attrNameLst>
                                      </p:cBhvr>
                                      <p:tavLst>
                                        <p:tav tm="0">
                                          <p:val>
                                            <p:strVal val="#ppt_x"/>
                                          </p:val>
                                        </p:tav>
                                        <p:tav tm="100000">
                                          <p:val>
                                            <p:strVal val="#ppt_x"/>
                                          </p:val>
                                        </p:tav>
                                      </p:tavLst>
                                    </p:anim>
                                    <p:anim calcmode="lin" valueType="num">
                                      <p:cBhvr additive="base">
                                        <p:cTn dur="750" fill="hold" id="8"/>
                                        <p:tgtEl>
                                          <p:spTgt spid="6"/>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750" fill="hold" id="11"/>
                                        <p:tgtEl>
                                          <p:spTgt spid="22"/>
                                        </p:tgtEl>
                                        <p:attrNameLst>
                                          <p:attrName>ppt_x</p:attrName>
                                        </p:attrNameLst>
                                      </p:cBhvr>
                                      <p:tavLst>
                                        <p:tav tm="0">
                                          <p:val>
                                            <p:strVal val="#ppt_x"/>
                                          </p:val>
                                        </p:tav>
                                        <p:tav tm="100000">
                                          <p:val>
                                            <p:strVal val="#ppt_x"/>
                                          </p:val>
                                        </p:tav>
                                      </p:tavLst>
                                    </p:anim>
                                    <p:anim calcmode="lin" valueType="num">
                                      <p:cBhvr additive="base">
                                        <p:cTn dur="750" fill="hold" id="12"/>
                                        <p:tgtEl>
                                          <p:spTgt spid="22"/>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4">
                                  <p:stCondLst>
                                    <p:cond delay="0"/>
                                  </p:stCondLst>
                                  <p:childTnLst>
                                    <p:set>
                                      <p:cBhvr>
                                        <p:cTn dur="1" fill="hold" id="14">
                                          <p:stCondLst>
                                            <p:cond delay="0"/>
                                          </p:stCondLst>
                                        </p:cTn>
                                        <p:tgtEl>
                                          <p:spTgt spid="24"/>
                                        </p:tgtEl>
                                        <p:attrNameLst>
                                          <p:attrName>style.visibility</p:attrName>
                                        </p:attrNameLst>
                                      </p:cBhvr>
                                      <p:to>
                                        <p:strVal val="visible"/>
                                      </p:to>
                                    </p:set>
                                    <p:anim calcmode="lin" valueType="num">
                                      <p:cBhvr additive="base">
                                        <p:cTn dur="750" fill="hold" id="15"/>
                                        <p:tgtEl>
                                          <p:spTgt spid="24"/>
                                        </p:tgtEl>
                                        <p:attrNameLst>
                                          <p:attrName>ppt_x</p:attrName>
                                        </p:attrNameLst>
                                      </p:cBhvr>
                                      <p:tavLst>
                                        <p:tav tm="0">
                                          <p:val>
                                            <p:strVal val="#ppt_x"/>
                                          </p:val>
                                        </p:tav>
                                        <p:tav tm="100000">
                                          <p:val>
                                            <p:strVal val="#ppt_x"/>
                                          </p:val>
                                        </p:tav>
                                      </p:tavLst>
                                    </p:anim>
                                    <p:anim calcmode="lin" valueType="num">
                                      <p:cBhvr additive="base">
                                        <p:cTn dur="750" fill="hold" id="16"/>
                                        <p:tgtEl>
                                          <p:spTgt spid="24"/>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750"/>
                            </p:stCondLst>
                            <p:childTnLst>
                              <p:par>
                                <p:cTn decel="100000" fill="hold" grpId="0" id="18" nodeType="afterEffect" presetClass="entr" presetID="2" presetSubtype="4">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additive="base">
                                        <p:cTn dur="750" fill="hold" id="20"/>
                                        <p:tgtEl>
                                          <p:spTgt spid="8"/>
                                        </p:tgtEl>
                                        <p:attrNameLst>
                                          <p:attrName>ppt_x</p:attrName>
                                        </p:attrNameLst>
                                      </p:cBhvr>
                                      <p:tavLst>
                                        <p:tav tm="0">
                                          <p:val>
                                            <p:strVal val="#ppt_x"/>
                                          </p:val>
                                        </p:tav>
                                        <p:tav tm="100000">
                                          <p:val>
                                            <p:strVal val="#ppt_x"/>
                                          </p:val>
                                        </p:tav>
                                      </p:tavLst>
                                    </p:anim>
                                    <p:anim calcmode="lin" valueType="num">
                                      <p:cBhvr additive="base">
                                        <p:cTn dur="750" fill="hold" id="21"/>
                                        <p:tgtEl>
                                          <p:spTgt spid="8"/>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1500"/>
                            </p:stCondLst>
                            <p:childTnLst>
                              <p:par>
                                <p:cTn decel="100000" fill="hold" grpId="0" id="23" nodeType="afterEffect" presetClass="entr" presetID="2" presetSubtype="4">
                                  <p:stCondLst>
                                    <p:cond delay="0"/>
                                  </p:stCondLst>
                                  <p:childTnLst>
                                    <p:set>
                                      <p:cBhvr>
                                        <p:cTn dur="1" fill="hold" id="24">
                                          <p:stCondLst>
                                            <p:cond delay="0"/>
                                          </p:stCondLst>
                                        </p:cTn>
                                        <p:tgtEl>
                                          <p:spTgt spid="9"/>
                                        </p:tgtEl>
                                        <p:attrNameLst>
                                          <p:attrName>style.visibility</p:attrName>
                                        </p:attrNameLst>
                                      </p:cBhvr>
                                      <p:to>
                                        <p:strVal val="visible"/>
                                      </p:to>
                                    </p:set>
                                    <p:anim calcmode="lin" valueType="num">
                                      <p:cBhvr additive="base">
                                        <p:cTn dur="750" fill="hold" id="25"/>
                                        <p:tgtEl>
                                          <p:spTgt spid="9"/>
                                        </p:tgtEl>
                                        <p:attrNameLst>
                                          <p:attrName>ppt_x</p:attrName>
                                        </p:attrNameLst>
                                      </p:cBhvr>
                                      <p:tavLst>
                                        <p:tav tm="0">
                                          <p:val>
                                            <p:strVal val="#ppt_x"/>
                                          </p:val>
                                        </p:tav>
                                        <p:tav tm="100000">
                                          <p:val>
                                            <p:strVal val="#ppt_x"/>
                                          </p:val>
                                        </p:tav>
                                      </p:tavLst>
                                    </p:anim>
                                    <p:anim calcmode="lin" valueType="num">
                                      <p:cBhvr additive="base">
                                        <p:cTn dur="750" fill="hold" id="26"/>
                                        <p:tgtEl>
                                          <p:spTgt spid="9"/>
                                        </p:tgtEl>
                                        <p:attrNameLst>
                                          <p:attrName>ppt_y</p:attrName>
                                        </p:attrNameLst>
                                      </p:cBhvr>
                                      <p:tavLst>
                                        <p:tav tm="0">
                                          <p:val>
                                            <p:strVal val="1+#ppt_h/2"/>
                                          </p:val>
                                        </p:tav>
                                        <p:tav tm="100000">
                                          <p:val>
                                            <p:strVal val="#ppt_y"/>
                                          </p:val>
                                        </p:tav>
                                      </p:tavLst>
                                    </p:anim>
                                  </p:childTnLst>
                                </p:cTn>
                              </p:par>
                              <p:par>
                                <p:cTn decel="100000" fill="hold" grpId="0" id="27" nodeType="withEffect" presetClass="entr" presetID="2" presetSubtype="4">
                                  <p:stCondLst>
                                    <p:cond delay="0"/>
                                  </p:stCondLst>
                                  <p:childTnLst>
                                    <p:set>
                                      <p:cBhvr>
                                        <p:cTn dur="1" fill="hold" id="28">
                                          <p:stCondLst>
                                            <p:cond delay="0"/>
                                          </p:stCondLst>
                                        </p:cTn>
                                        <p:tgtEl>
                                          <p:spTgt spid="10"/>
                                        </p:tgtEl>
                                        <p:attrNameLst>
                                          <p:attrName>style.visibility</p:attrName>
                                        </p:attrNameLst>
                                      </p:cBhvr>
                                      <p:to>
                                        <p:strVal val="visible"/>
                                      </p:to>
                                    </p:set>
                                    <p:anim calcmode="lin" valueType="num">
                                      <p:cBhvr additive="base">
                                        <p:cTn dur="750" fill="hold" id="29"/>
                                        <p:tgtEl>
                                          <p:spTgt spid="10"/>
                                        </p:tgtEl>
                                        <p:attrNameLst>
                                          <p:attrName>ppt_x</p:attrName>
                                        </p:attrNameLst>
                                      </p:cBhvr>
                                      <p:tavLst>
                                        <p:tav tm="0">
                                          <p:val>
                                            <p:strVal val="#ppt_x"/>
                                          </p:val>
                                        </p:tav>
                                        <p:tav tm="100000">
                                          <p:val>
                                            <p:strVal val="#ppt_x"/>
                                          </p:val>
                                        </p:tav>
                                      </p:tavLst>
                                    </p:anim>
                                    <p:anim calcmode="lin" valueType="num">
                                      <p:cBhvr additive="base">
                                        <p:cTn dur="750" fill="hold" id="30"/>
                                        <p:tgtEl>
                                          <p:spTgt spid="10"/>
                                        </p:tgtEl>
                                        <p:attrNameLst>
                                          <p:attrName>ppt_y</p:attrName>
                                        </p:attrNameLst>
                                      </p:cBhvr>
                                      <p:tavLst>
                                        <p:tav tm="0">
                                          <p:val>
                                            <p:strVal val="1+#ppt_h/2"/>
                                          </p:val>
                                        </p:tav>
                                        <p:tav tm="100000">
                                          <p:val>
                                            <p:strVal val="#ppt_y"/>
                                          </p:val>
                                        </p:tav>
                                      </p:tavLst>
                                    </p:anim>
                                  </p:childTnLst>
                                </p:cTn>
                              </p:par>
                              <p:par>
                                <p:cTn decel="100000" fill="hold" grpId="0" id="31" nodeType="withEffect" presetClass="entr" presetID="2" presetSubtype="4">
                                  <p:stCondLst>
                                    <p:cond delay="0"/>
                                  </p:stCondLst>
                                  <p:childTnLst>
                                    <p:set>
                                      <p:cBhvr>
                                        <p:cTn dur="1" fill="hold" id="32">
                                          <p:stCondLst>
                                            <p:cond delay="0"/>
                                          </p:stCondLst>
                                        </p:cTn>
                                        <p:tgtEl>
                                          <p:spTgt spid="11"/>
                                        </p:tgtEl>
                                        <p:attrNameLst>
                                          <p:attrName>style.visibility</p:attrName>
                                        </p:attrNameLst>
                                      </p:cBhvr>
                                      <p:to>
                                        <p:strVal val="visible"/>
                                      </p:to>
                                    </p:set>
                                    <p:anim calcmode="lin" valueType="num">
                                      <p:cBhvr additive="base">
                                        <p:cTn dur="750" fill="hold" id="33"/>
                                        <p:tgtEl>
                                          <p:spTgt spid="11"/>
                                        </p:tgtEl>
                                        <p:attrNameLst>
                                          <p:attrName>ppt_x</p:attrName>
                                        </p:attrNameLst>
                                      </p:cBhvr>
                                      <p:tavLst>
                                        <p:tav tm="0">
                                          <p:val>
                                            <p:strVal val="#ppt_x"/>
                                          </p:val>
                                        </p:tav>
                                        <p:tav tm="100000">
                                          <p:val>
                                            <p:strVal val="#ppt_x"/>
                                          </p:val>
                                        </p:tav>
                                      </p:tavLst>
                                    </p:anim>
                                    <p:anim calcmode="lin" valueType="num">
                                      <p:cBhvr additive="base">
                                        <p:cTn dur="750" fill="hold" id="34"/>
                                        <p:tgtEl>
                                          <p:spTgt spid="11"/>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2250"/>
                            </p:stCondLst>
                            <p:childTnLst>
                              <p:par>
                                <p:cTn decel="100000" fill="hold" grpId="0" id="36" nodeType="afterEffect" presetClass="entr" presetID="2" presetSubtype="4">
                                  <p:stCondLst>
                                    <p:cond delay="0"/>
                                  </p:stCondLst>
                                  <p:childTnLst>
                                    <p:set>
                                      <p:cBhvr>
                                        <p:cTn dur="1" fill="hold" id="37">
                                          <p:stCondLst>
                                            <p:cond delay="0"/>
                                          </p:stCondLst>
                                        </p:cTn>
                                        <p:tgtEl>
                                          <p:spTgt spid="12"/>
                                        </p:tgtEl>
                                        <p:attrNameLst>
                                          <p:attrName>style.visibility</p:attrName>
                                        </p:attrNameLst>
                                      </p:cBhvr>
                                      <p:to>
                                        <p:strVal val="visible"/>
                                      </p:to>
                                    </p:set>
                                    <p:anim calcmode="lin" valueType="num">
                                      <p:cBhvr additive="base">
                                        <p:cTn dur="750" fill="hold" id="38"/>
                                        <p:tgtEl>
                                          <p:spTgt spid="12"/>
                                        </p:tgtEl>
                                        <p:attrNameLst>
                                          <p:attrName>ppt_x</p:attrName>
                                        </p:attrNameLst>
                                      </p:cBhvr>
                                      <p:tavLst>
                                        <p:tav tm="0">
                                          <p:val>
                                            <p:strVal val="#ppt_x"/>
                                          </p:val>
                                        </p:tav>
                                        <p:tav tm="100000">
                                          <p:val>
                                            <p:strVal val="#ppt_x"/>
                                          </p:val>
                                        </p:tav>
                                      </p:tavLst>
                                    </p:anim>
                                    <p:anim calcmode="lin" valueType="num">
                                      <p:cBhvr additive="base">
                                        <p:cTn dur="750" fill="hold" id="39"/>
                                        <p:tgtEl>
                                          <p:spTgt spid="12"/>
                                        </p:tgtEl>
                                        <p:attrNameLst>
                                          <p:attrName>ppt_y</p:attrName>
                                        </p:attrNameLst>
                                      </p:cBhvr>
                                      <p:tavLst>
                                        <p:tav tm="0">
                                          <p:val>
                                            <p:strVal val="1+#ppt_h/2"/>
                                          </p:val>
                                        </p:tav>
                                        <p:tav tm="100000">
                                          <p:val>
                                            <p:strVal val="#ppt_y"/>
                                          </p:val>
                                        </p:tav>
                                      </p:tavLst>
                                    </p:anim>
                                  </p:childTnLst>
                                </p:cTn>
                              </p:par>
                              <p:par>
                                <p:cTn decel="100000" fill="hold" grpId="0" id="40" nodeType="withEffect" presetClass="entr" presetID="2" presetSubtype="4">
                                  <p:stCondLst>
                                    <p:cond delay="0"/>
                                  </p:stCondLst>
                                  <p:childTnLst>
                                    <p:set>
                                      <p:cBhvr>
                                        <p:cTn dur="1" fill="hold" id="41">
                                          <p:stCondLst>
                                            <p:cond delay="0"/>
                                          </p:stCondLst>
                                        </p:cTn>
                                        <p:tgtEl>
                                          <p:spTgt spid="14"/>
                                        </p:tgtEl>
                                        <p:attrNameLst>
                                          <p:attrName>style.visibility</p:attrName>
                                        </p:attrNameLst>
                                      </p:cBhvr>
                                      <p:to>
                                        <p:strVal val="visible"/>
                                      </p:to>
                                    </p:set>
                                    <p:anim calcmode="lin" valueType="num">
                                      <p:cBhvr additive="base">
                                        <p:cTn dur="750" fill="hold" id="42"/>
                                        <p:tgtEl>
                                          <p:spTgt spid="14"/>
                                        </p:tgtEl>
                                        <p:attrNameLst>
                                          <p:attrName>ppt_x</p:attrName>
                                        </p:attrNameLst>
                                      </p:cBhvr>
                                      <p:tavLst>
                                        <p:tav tm="0">
                                          <p:val>
                                            <p:strVal val="#ppt_x"/>
                                          </p:val>
                                        </p:tav>
                                        <p:tav tm="100000">
                                          <p:val>
                                            <p:strVal val="#ppt_x"/>
                                          </p:val>
                                        </p:tav>
                                      </p:tavLst>
                                    </p:anim>
                                    <p:anim calcmode="lin" valueType="num">
                                      <p:cBhvr additive="base">
                                        <p:cTn dur="750" fill="hold" id="43"/>
                                        <p:tgtEl>
                                          <p:spTgt spid="14"/>
                                        </p:tgtEl>
                                        <p:attrNameLst>
                                          <p:attrName>ppt_y</p:attrName>
                                        </p:attrNameLst>
                                      </p:cBhvr>
                                      <p:tavLst>
                                        <p:tav tm="0">
                                          <p:val>
                                            <p:strVal val="1+#ppt_h/2"/>
                                          </p:val>
                                        </p:tav>
                                        <p:tav tm="100000">
                                          <p:val>
                                            <p:strVal val="#ppt_y"/>
                                          </p:val>
                                        </p:tav>
                                      </p:tavLst>
                                    </p:anim>
                                  </p:childTnLst>
                                </p:cTn>
                              </p:par>
                              <p:par>
                                <p:cTn decel="100000" fill="hold" grpId="0" id="44" nodeType="withEffect" presetClass="entr" presetID="2" presetSubtype="4">
                                  <p:stCondLst>
                                    <p:cond delay="0"/>
                                  </p:stCondLst>
                                  <p:childTnLst>
                                    <p:set>
                                      <p:cBhvr>
                                        <p:cTn dur="1" fill="hold" id="45">
                                          <p:stCondLst>
                                            <p:cond delay="0"/>
                                          </p:stCondLst>
                                        </p:cTn>
                                        <p:tgtEl>
                                          <p:spTgt spid="23"/>
                                        </p:tgtEl>
                                        <p:attrNameLst>
                                          <p:attrName>style.visibility</p:attrName>
                                        </p:attrNameLst>
                                      </p:cBhvr>
                                      <p:to>
                                        <p:strVal val="visible"/>
                                      </p:to>
                                    </p:set>
                                    <p:anim calcmode="lin" valueType="num">
                                      <p:cBhvr additive="base">
                                        <p:cTn dur="750" fill="hold" id="46"/>
                                        <p:tgtEl>
                                          <p:spTgt spid="23"/>
                                        </p:tgtEl>
                                        <p:attrNameLst>
                                          <p:attrName>ppt_x</p:attrName>
                                        </p:attrNameLst>
                                      </p:cBhvr>
                                      <p:tavLst>
                                        <p:tav tm="0">
                                          <p:val>
                                            <p:strVal val="#ppt_x"/>
                                          </p:val>
                                        </p:tav>
                                        <p:tav tm="100000">
                                          <p:val>
                                            <p:strVal val="#ppt_x"/>
                                          </p:val>
                                        </p:tav>
                                      </p:tavLst>
                                    </p:anim>
                                    <p:anim calcmode="lin" valueType="num">
                                      <p:cBhvr additive="base">
                                        <p:cTn dur="750" fill="hold" id="47"/>
                                        <p:tgtEl>
                                          <p:spTgt spid="23"/>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3000"/>
                            </p:stCondLst>
                            <p:childTnLst>
                              <p:par>
                                <p:cTn decel="100000" fill="hold" grpId="0" id="49" nodeType="afterEffect" presetClass="entr" presetID="2" presetSubtype="4">
                                  <p:stCondLst>
                                    <p:cond delay="0"/>
                                  </p:stCondLst>
                                  <p:childTnLst>
                                    <p:set>
                                      <p:cBhvr>
                                        <p:cTn dur="1" fill="hold" id="50">
                                          <p:stCondLst>
                                            <p:cond delay="0"/>
                                          </p:stCondLst>
                                        </p:cTn>
                                        <p:tgtEl>
                                          <p:spTgt spid="19"/>
                                        </p:tgtEl>
                                        <p:attrNameLst>
                                          <p:attrName>style.visibility</p:attrName>
                                        </p:attrNameLst>
                                      </p:cBhvr>
                                      <p:to>
                                        <p:strVal val="visible"/>
                                      </p:to>
                                    </p:set>
                                    <p:anim calcmode="lin" valueType="num">
                                      <p:cBhvr additive="base">
                                        <p:cTn dur="750" fill="hold" id="51"/>
                                        <p:tgtEl>
                                          <p:spTgt spid="19"/>
                                        </p:tgtEl>
                                        <p:attrNameLst>
                                          <p:attrName>ppt_x</p:attrName>
                                        </p:attrNameLst>
                                      </p:cBhvr>
                                      <p:tavLst>
                                        <p:tav tm="0">
                                          <p:val>
                                            <p:strVal val="#ppt_x"/>
                                          </p:val>
                                        </p:tav>
                                        <p:tav tm="100000">
                                          <p:val>
                                            <p:strVal val="#ppt_x"/>
                                          </p:val>
                                        </p:tav>
                                      </p:tavLst>
                                    </p:anim>
                                    <p:anim calcmode="lin" valueType="num">
                                      <p:cBhvr additive="base">
                                        <p:cTn dur="750" fill="hold" id="52"/>
                                        <p:tgtEl>
                                          <p:spTgt spid="19"/>
                                        </p:tgtEl>
                                        <p:attrNameLst>
                                          <p:attrName>ppt_y</p:attrName>
                                        </p:attrNameLst>
                                      </p:cBhvr>
                                      <p:tavLst>
                                        <p:tav tm="0">
                                          <p:val>
                                            <p:strVal val="1+#ppt_h/2"/>
                                          </p:val>
                                        </p:tav>
                                        <p:tav tm="100000">
                                          <p:val>
                                            <p:strVal val="#ppt_y"/>
                                          </p:val>
                                        </p:tav>
                                      </p:tavLst>
                                    </p:anim>
                                  </p:childTnLst>
                                </p:cTn>
                              </p:par>
                              <p:par>
                                <p:cTn decel="100000" fill="hold" grpId="0" id="53" nodeType="withEffect" presetClass="entr" presetID="2" presetSubtype="4">
                                  <p:stCondLst>
                                    <p:cond delay="0"/>
                                  </p:stCondLst>
                                  <p:childTnLst>
                                    <p:set>
                                      <p:cBhvr>
                                        <p:cTn dur="1" fill="hold" id="54">
                                          <p:stCondLst>
                                            <p:cond delay="0"/>
                                          </p:stCondLst>
                                        </p:cTn>
                                        <p:tgtEl>
                                          <p:spTgt spid="20"/>
                                        </p:tgtEl>
                                        <p:attrNameLst>
                                          <p:attrName>style.visibility</p:attrName>
                                        </p:attrNameLst>
                                      </p:cBhvr>
                                      <p:to>
                                        <p:strVal val="visible"/>
                                      </p:to>
                                    </p:set>
                                    <p:anim calcmode="lin" valueType="num">
                                      <p:cBhvr additive="base">
                                        <p:cTn dur="750" fill="hold" id="55"/>
                                        <p:tgtEl>
                                          <p:spTgt spid="20"/>
                                        </p:tgtEl>
                                        <p:attrNameLst>
                                          <p:attrName>ppt_x</p:attrName>
                                        </p:attrNameLst>
                                      </p:cBhvr>
                                      <p:tavLst>
                                        <p:tav tm="0">
                                          <p:val>
                                            <p:strVal val="#ppt_x"/>
                                          </p:val>
                                        </p:tav>
                                        <p:tav tm="100000">
                                          <p:val>
                                            <p:strVal val="#ppt_x"/>
                                          </p:val>
                                        </p:tav>
                                      </p:tavLst>
                                    </p:anim>
                                    <p:anim calcmode="lin" valueType="num">
                                      <p:cBhvr additive="base">
                                        <p:cTn dur="750" fill="hold" id="56"/>
                                        <p:tgtEl>
                                          <p:spTgt spid="20"/>
                                        </p:tgtEl>
                                        <p:attrNameLst>
                                          <p:attrName>ppt_y</p:attrName>
                                        </p:attrNameLst>
                                      </p:cBhvr>
                                      <p:tavLst>
                                        <p:tav tm="0">
                                          <p:val>
                                            <p:strVal val="1+#ppt_h/2"/>
                                          </p:val>
                                        </p:tav>
                                        <p:tav tm="100000">
                                          <p:val>
                                            <p:strVal val="#ppt_y"/>
                                          </p:val>
                                        </p:tav>
                                      </p:tavLst>
                                    </p:anim>
                                  </p:childTnLst>
                                </p:cTn>
                              </p:par>
                              <p:par>
                                <p:cTn decel="100000" fill="hold" grpId="0" id="57" nodeType="withEffect" presetClass="entr" presetID="2" presetSubtype="4">
                                  <p:stCondLst>
                                    <p:cond delay="0"/>
                                  </p:stCondLst>
                                  <p:childTnLst>
                                    <p:set>
                                      <p:cBhvr>
                                        <p:cTn dur="1" fill="hold" id="58">
                                          <p:stCondLst>
                                            <p:cond delay="0"/>
                                          </p:stCondLst>
                                        </p:cTn>
                                        <p:tgtEl>
                                          <p:spTgt spid="21"/>
                                        </p:tgtEl>
                                        <p:attrNameLst>
                                          <p:attrName>style.visibility</p:attrName>
                                        </p:attrNameLst>
                                      </p:cBhvr>
                                      <p:to>
                                        <p:strVal val="visible"/>
                                      </p:to>
                                    </p:set>
                                    <p:anim calcmode="lin" valueType="num">
                                      <p:cBhvr additive="base">
                                        <p:cTn dur="750" fill="hold" id="59"/>
                                        <p:tgtEl>
                                          <p:spTgt spid="21"/>
                                        </p:tgtEl>
                                        <p:attrNameLst>
                                          <p:attrName>ppt_x</p:attrName>
                                        </p:attrNameLst>
                                      </p:cBhvr>
                                      <p:tavLst>
                                        <p:tav tm="0">
                                          <p:val>
                                            <p:strVal val="#ppt_x"/>
                                          </p:val>
                                        </p:tav>
                                        <p:tav tm="100000">
                                          <p:val>
                                            <p:strVal val="#ppt_x"/>
                                          </p:val>
                                        </p:tav>
                                      </p:tavLst>
                                    </p:anim>
                                    <p:anim calcmode="lin" valueType="num">
                                      <p:cBhvr additive="base">
                                        <p:cTn dur="750" fill="hold" id="60"/>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9"/>
      <p:bldP grpId="0" spid="10"/>
      <p:bldP grpId="0" spid="11"/>
      <p:bldP grpId="0" spid="12"/>
      <p:bldP grpId="0" spid="14"/>
      <p:bldP grpId="0" spid="19"/>
      <p:bldP grpId="0" spid="20"/>
      <p:bldP grpId="0" spid="21"/>
      <p:bldP grpId="0" spid="23"/>
      <p:bldP grpId="0" spid="2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015209" y="2180093"/>
            <a:ext cx="2570993" cy="3874576"/>
            <a:chOff x="761406" y="1635070"/>
            <a:chExt cx="1928245" cy="2905932"/>
          </a:xfrm>
        </p:grpSpPr>
        <p:sp>
          <p:nvSpPr>
            <p:cNvPr id="5" name="圆角矩形 4"/>
            <p:cNvSpPr/>
            <p:nvPr/>
          </p:nvSpPr>
          <p:spPr>
            <a:xfrm>
              <a:off x="842416" y="1635070"/>
              <a:ext cx="1749158" cy="2905932"/>
            </a:xfrm>
            <a:prstGeom prst="roundRect">
              <a:avLst>
                <a:gd fmla="val 6343" name="adj"/>
              </a:avLst>
            </a:prstGeom>
            <a:noFill/>
            <a:ln>
              <a:solidFill>
                <a:srgbClr val="063D5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pic>
          <p:nvPicPr>
            <p:cNvPr id="22" name="图片 21"/>
            <p:cNvPicPr>
              <a:picLocks noChangeAspect="1"/>
            </p:cNvPicPr>
            <p:nvPr/>
          </p:nvPicPr>
          <p:blipFill>
            <a:blip r:embed="rId3">
              <a:extLst>
                <a:ext uri="{28A0092B-C50C-407E-A947-70E740481C1C}">
                  <a14:useLocalDpi val="0"/>
                </a:ext>
              </a:extLst>
            </a:blip>
            <a:srcRect l="16729" r="16729"/>
            <a:stretch>
              <a:fillRect/>
            </a:stretch>
          </p:blipFill>
          <p:spPr>
            <a:xfrm>
              <a:off x="1220277" y="1808779"/>
              <a:ext cx="993436" cy="993436"/>
            </a:xfrm>
            <a:prstGeom prst="ellipse">
              <a:avLst/>
            </a:prstGeom>
            <a:effectLst>
              <a:outerShdw algn="t" blurRad="127000" dir="5400000" dist="76200" rotWithShape="0">
                <a:prstClr val="black">
                  <a:alpha val="40000"/>
                </a:prstClr>
              </a:outerShdw>
            </a:effectLst>
          </p:spPr>
        </p:pic>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1" name="文本框 29"/>
            <p:cNvSpPr txBox="1">
              <a:spLocks noChangeArrowheads="1"/>
            </p:cNvSpPr>
            <p:nvPr/>
          </p:nvSpPr>
          <p:spPr bwMode="auto">
            <a:xfrm>
              <a:off x="1426297" y="3125619"/>
              <a:ext cx="522923" cy="2819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fontAlgn="base">
                <a:spcBef>
                  <a:spcPct val="0"/>
                </a:spcBef>
                <a:spcAft>
                  <a:spcPct val="0"/>
                </a:spcAft>
              </a:pPr>
              <a:r>
                <a:rPr altLang="zh-CN" lang="en-US" sz="1867">
                  <a:solidFill>
                    <a:schemeClr val="bg1">
                      <a:lumMod val="65000"/>
                    </a:schemeClr>
                  </a:solidFill>
                  <a:latin typeface="Arial"/>
                  <a:ea charset="-122" panose="02000000000000000000" pitchFamily="2" typeface="方正兰亭黑_GBK"/>
                  <a:sym charset="0" panose="020f0502020204030204" pitchFamily="34" typeface="Calibri"/>
                </a:rPr>
                <a:t>CEO</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2" name="文本框 29"/>
            <p:cNvSpPr txBox="1">
              <a:spLocks noChangeArrowheads="1"/>
            </p:cNvSpPr>
            <p:nvPr/>
          </p:nvSpPr>
          <p:spPr bwMode="auto">
            <a:xfrm>
              <a:off x="1106057" y="2877364"/>
              <a:ext cx="1214676" cy="2819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algn="ctr" fontAlgn="base">
                <a:spcBef>
                  <a:spcPct val="0"/>
                </a:spcBef>
                <a:spcAft>
                  <a:spcPct val="0"/>
                </a:spcAft>
              </a:pPr>
              <a:r>
                <a:rPr altLang="zh-CN" lang="en-US" sz="1867">
                  <a:solidFill>
                    <a:srgbClr val="2C344B"/>
                  </a:solidFill>
                  <a:latin typeface="Arial"/>
                  <a:ea charset="-122" panose="02000000000000000000" pitchFamily="2" typeface="方正兰亭黑_GBK"/>
                  <a:sym charset="0" panose="020f0502020204030204" pitchFamily="34" typeface="Calibri"/>
                </a:rPr>
                <a:t>YOUR NAME</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3" name="Content Placeholder 2"/>
            <p:cNvSpPr txBox="1"/>
            <p:nvPr/>
          </p:nvSpPr>
          <p:spPr bwMode="auto">
            <a:xfrm>
              <a:off x="761406" y="3422230"/>
              <a:ext cx="1928245" cy="8074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1300">
                  <a:solidFill>
                    <a:schemeClr val="tx1"/>
                  </a:solidFill>
                  <a:latin charset="0" panose="020b0604020202020204" pitchFamily="34" typeface="Arial"/>
                  <a:ea charset="-122" panose="020b0503020204020204" pitchFamily="34" typeface="微软雅黑"/>
                </a:defRPr>
              </a:lvl1pPr>
              <a:lvl2pPr marL="457200">
                <a:defRPr sz="1300">
                  <a:solidFill>
                    <a:schemeClr val="tx1"/>
                  </a:solidFill>
                  <a:latin charset="0" panose="020b0604020202020204" pitchFamily="34" typeface="Arial"/>
                  <a:ea charset="-122" panose="020b0503020204020204" pitchFamily="34" typeface="微软雅黑"/>
                </a:defRPr>
              </a:lvl2pPr>
              <a:lvl3pPr marL="914400">
                <a:defRPr sz="1300">
                  <a:solidFill>
                    <a:schemeClr val="tx1"/>
                  </a:solidFill>
                  <a:latin charset="0" panose="020b0604020202020204" pitchFamily="34" typeface="Arial"/>
                  <a:ea charset="-122" panose="020b0503020204020204" pitchFamily="34" typeface="微软雅黑"/>
                </a:defRPr>
              </a:lvl3pPr>
              <a:lvl4pPr marL="1371600">
                <a:defRPr sz="1300">
                  <a:solidFill>
                    <a:schemeClr val="tx1"/>
                  </a:solidFill>
                  <a:latin charset="0" panose="020b0604020202020204" pitchFamily="34" typeface="Arial"/>
                  <a:ea charset="-122" panose="020b0503020204020204" pitchFamily="34" typeface="微软雅黑"/>
                </a:defRPr>
              </a:lvl4pPr>
              <a:lvl5pPr marL="1828800">
                <a:defRPr sz="1300">
                  <a:solidFill>
                    <a:schemeClr val="tx1"/>
                  </a:solidFill>
                  <a:latin charset="0" panose="020b0604020202020204" pitchFamily="34" typeface="Arial"/>
                  <a:ea charset="-122" panose="020b0503020204020204" pitchFamily="34" typeface="微软雅黑"/>
                </a:defRPr>
              </a:lvl5pPr>
              <a:lvl6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algn="ctr" defTabSz="1219170" fontAlgn="base">
                <a:lnSpc>
                  <a:spcPct val="150000"/>
                </a:lnSpc>
                <a:spcBef>
                  <a:spcPts val="1333"/>
                </a:spcBef>
                <a:spcAft>
                  <a:spcPct val="0"/>
                </a:spcAft>
              </a:pPr>
              <a:r>
                <a:rPr altLang="zh-CN" lang="en-US" sz="1200">
                  <a:solidFill>
                    <a:schemeClr val="tx1">
                      <a:lumMod val="85000"/>
                      <a:lumOff val="15000"/>
                    </a:schemeClr>
                  </a:solidFill>
                  <a:latin panose="020f0302020204030204" typeface="Calibri Light"/>
                  <a:sym charset="0" panose="020f0502020204030204" pitchFamily="34" typeface="Calibri"/>
                </a:rPr>
                <a:t>Curabitur elementum posuere pretium. Quisque nibh dolor, dignissim ac dignissim ut.</a:t>
              </a:r>
            </a:p>
          </p:txBody>
        </p:sp>
        <p:cxnSp>
          <p:nvCxnSpPr>
            <p:cNvPr id="34" name="直接连接符 33"/>
            <p:cNvCxnSpPr/>
            <p:nvPr/>
          </p:nvCxnSpPr>
          <p:spPr>
            <a:xfrm>
              <a:off x="1629788" y="3433396"/>
              <a:ext cx="171511" cy="0"/>
            </a:xfrm>
            <a:prstGeom prst="line">
              <a:avLst/>
            </a:prstGeom>
            <a:ln w="19050">
              <a:solidFill>
                <a:srgbClr val="21273E"/>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3586202" y="2180093"/>
            <a:ext cx="2570993" cy="3874576"/>
            <a:chOff x="2689651" y="1635070"/>
            <a:chExt cx="1928245" cy="2905932"/>
          </a:xfrm>
        </p:grpSpPr>
        <p:sp>
          <p:nvSpPr>
            <p:cNvPr id="26" name="圆角矩形 25"/>
            <p:cNvSpPr/>
            <p:nvPr/>
          </p:nvSpPr>
          <p:spPr>
            <a:xfrm>
              <a:off x="2763461" y="1635070"/>
              <a:ext cx="1749158" cy="2905932"/>
            </a:xfrm>
            <a:prstGeom prst="roundRect">
              <a:avLst>
                <a:gd fmla="val 6343" name="adj"/>
              </a:avLst>
            </a:prstGeom>
            <a:noFill/>
            <a:ln>
              <a:solidFill>
                <a:srgbClr val="063D5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pic>
          <p:nvPicPr>
            <p:cNvPr id="23" name="图片 22"/>
            <p:cNvPicPr>
              <a:picLocks noChangeAspect="1"/>
            </p:cNvPicPr>
            <p:nvPr/>
          </p:nvPicPr>
          <p:blipFill>
            <a:blip r:embed="rId4">
              <a:extLst>
                <a:ext uri="{28A0092B-C50C-407E-A947-70E740481C1C}">
                  <a14:useLocalDpi val="0"/>
                </a:ext>
              </a:extLst>
            </a:blip>
            <a:srcRect l="16729" r="16729"/>
            <a:stretch>
              <a:fillRect/>
            </a:stretch>
          </p:blipFill>
          <p:spPr>
            <a:xfrm>
              <a:off x="3141322" y="1808779"/>
              <a:ext cx="993436" cy="993436"/>
            </a:xfrm>
            <a:prstGeom prst="ellipse">
              <a:avLst/>
            </a:prstGeom>
            <a:effectLst>
              <a:outerShdw algn="t" blurRad="127000" dir="5400000" dist="76200" rotWithShape="0">
                <a:prstClr val="black">
                  <a:alpha val="40000"/>
                </a:prstClr>
              </a:outerShdw>
            </a:effectLst>
          </p:spPr>
        </p:pic>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5" name="文本框 29"/>
            <p:cNvSpPr txBox="1">
              <a:spLocks noChangeArrowheads="1"/>
            </p:cNvSpPr>
            <p:nvPr/>
          </p:nvSpPr>
          <p:spPr bwMode="auto">
            <a:xfrm>
              <a:off x="3354542" y="3136785"/>
              <a:ext cx="522923" cy="2819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fontAlgn="base">
                <a:spcBef>
                  <a:spcPct val="0"/>
                </a:spcBef>
                <a:spcAft>
                  <a:spcPct val="0"/>
                </a:spcAft>
              </a:pPr>
              <a:r>
                <a:rPr altLang="zh-CN" lang="en-US" sz="1867">
                  <a:solidFill>
                    <a:schemeClr val="bg1">
                      <a:lumMod val="65000"/>
                    </a:schemeClr>
                  </a:solidFill>
                  <a:latin typeface="Arial"/>
                  <a:ea charset="-122" panose="02000000000000000000" pitchFamily="2" typeface="方正兰亭黑_GBK"/>
                  <a:sym charset="0" panose="020f0502020204030204" pitchFamily="34" typeface="Calibri"/>
                </a:rPr>
                <a:t>CEO</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6" name="文本框 29"/>
            <p:cNvSpPr txBox="1">
              <a:spLocks noChangeArrowheads="1"/>
            </p:cNvSpPr>
            <p:nvPr/>
          </p:nvSpPr>
          <p:spPr bwMode="auto">
            <a:xfrm>
              <a:off x="3034302" y="2888530"/>
              <a:ext cx="1214676" cy="2819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algn="ctr" fontAlgn="base">
                <a:spcBef>
                  <a:spcPct val="0"/>
                </a:spcBef>
                <a:spcAft>
                  <a:spcPct val="0"/>
                </a:spcAft>
              </a:pPr>
              <a:r>
                <a:rPr altLang="zh-CN" lang="en-US" sz="1867">
                  <a:solidFill>
                    <a:srgbClr val="2C344B"/>
                  </a:solidFill>
                  <a:latin typeface="Arial"/>
                  <a:ea charset="-122" panose="02000000000000000000" pitchFamily="2" typeface="方正兰亭黑_GBK"/>
                  <a:sym charset="0" panose="020f0502020204030204" pitchFamily="34" typeface="Calibri"/>
                </a:rPr>
                <a:t>YOUR NAME</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7" name="Content Placeholder 2"/>
            <p:cNvSpPr txBox="1"/>
            <p:nvPr/>
          </p:nvSpPr>
          <p:spPr bwMode="auto">
            <a:xfrm>
              <a:off x="2689651" y="3433396"/>
              <a:ext cx="1928245" cy="8074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1300">
                  <a:solidFill>
                    <a:schemeClr val="tx1"/>
                  </a:solidFill>
                  <a:latin charset="0" panose="020b0604020202020204" pitchFamily="34" typeface="Arial"/>
                  <a:ea charset="-122" panose="020b0503020204020204" pitchFamily="34" typeface="微软雅黑"/>
                </a:defRPr>
              </a:lvl1pPr>
              <a:lvl2pPr marL="457200">
                <a:defRPr sz="1300">
                  <a:solidFill>
                    <a:schemeClr val="tx1"/>
                  </a:solidFill>
                  <a:latin charset="0" panose="020b0604020202020204" pitchFamily="34" typeface="Arial"/>
                  <a:ea charset="-122" panose="020b0503020204020204" pitchFamily="34" typeface="微软雅黑"/>
                </a:defRPr>
              </a:lvl2pPr>
              <a:lvl3pPr marL="914400">
                <a:defRPr sz="1300">
                  <a:solidFill>
                    <a:schemeClr val="tx1"/>
                  </a:solidFill>
                  <a:latin charset="0" panose="020b0604020202020204" pitchFamily="34" typeface="Arial"/>
                  <a:ea charset="-122" panose="020b0503020204020204" pitchFamily="34" typeface="微软雅黑"/>
                </a:defRPr>
              </a:lvl3pPr>
              <a:lvl4pPr marL="1371600">
                <a:defRPr sz="1300">
                  <a:solidFill>
                    <a:schemeClr val="tx1"/>
                  </a:solidFill>
                  <a:latin charset="0" panose="020b0604020202020204" pitchFamily="34" typeface="Arial"/>
                  <a:ea charset="-122" panose="020b0503020204020204" pitchFamily="34" typeface="微软雅黑"/>
                </a:defRPr>
              </a:lvl4pPr>
              <a:lvl5pPr marL="1828800">
                <a:defRPr sz="1300">
                  <a:solidFill>
                    <a:schemeClr val="tx1"/>
                  </a:solidFill>
                  <a:latin charset="0" panose="020b0604020202020204" pitchFamily="34" typeface="Arial"/>
                  <a:ea charset="-122" panose="020b0503020204020204" pitchFamily="34" typeface="微软雅黑"/>
                </a:defRPr>
              </a:lvl5pPr>
              <a:lvl6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algn="ctr" defTabSz="1219170" fontAlgn="base">
                <a:lnSpc>
                  <a:spcPct val="150000"/>
                </a:lnSpc>
                <a:spcBef>
                  <a:spcPts val="1333"/>
                </a:spcBef>
                <a:spcAft>
                  <a:spcPct val="0"/>
                </a:spcAft>
              </a:pPr>
              <a:r>
                <a:rPr altLang="zh-CN" lang="en-US" sz="1200">
                  <a:solidFill>
                    <a:schemeClr val="tx1">
                      <a:lumMod val="85000"/>
                      <a:lumOff val="15000"/>
                    </a:schemeClr>
                  </a:solidFill>
                  <a:latin panose="020f0302020204030204" typeface="Calibri Light"/>
                  <a:sym charset="0" panose="020f0502020204030204" pitchFamily="34" typeface="Calibri"/>
                </a:rPr>
                <a:t>Curabitur elementum posuere pretium. Quisque nibh dolor, dignissim ac dignissim ut.</a:t>
              </a:r>
            </a:p>
          </p:txBody>
        </p:sp>
        <p:cxnSp>
          <p:nvCxnSpPr>
            <p:cNvPr id="38" name="直接连接符 37"/>
            <p:cNvCxnSpPr/>
            <p:nvPr/>
          </p:nvCxnSpPr>
          <p:spPr>
            <a:xfrm>
              <a:off x="3558033" y="3444562"/>
              <a:ext cx="171511" cy="0"/>
            </a:xfrm>
            <a:prstGeom prst="line">
              <a:avLst/>
            </a:prstGeom>
            <a:ln w="19050">
              <a:solidFill>
                <a:srgbClr val="21273E"/>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6073284" y="2180093"/>
            <a:ext cx="2570993" cy="3874576"/>
            <a:chOff x="4554962" y="1635070"/>
            <a:chExt cx="1928245" cy="2905932"/>
          </a:xfrm>
        </p:grpSpPr>
        <p:sp>
          <p:nvSpPr>
            <p:cNvPr id="27" name="圆角矩形 26"/>
            <p:cNvSpPr/>
            <p:nvPr/>
          </p:nvSpPr>
          <p:spPr>
            <a:xfrm>
              <a:off x="4660239" y="1635070"/>
              <a:ext cx="1749158" cy="2905932"/>
            </a:xfrm>
            <a:prstGeom prst="roundRect">
              <a:avLst>
                <a:gd fmla="val 6343" name="adj"/>
              </a:avLst>
            </a:prstGeom>
            <a:noFill/>
            <a:ln>
              <a:solidFill>
                <a:srgbClr val="063D5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pic>
          <p:nvPicPr>
            <p:cNvPr id="25" name="图片 24"/>
            <p:cNvPicPr>
              <a:picLocks noChangeAspect="1"/>
            </p:cNvPicPr>
            <p:nvPr/>
          </p:nvPicPr>
          <p:blipFill>
            <a:blip r:embed="rId5">
              <a:extLst>
                <a:ext uri="{28A0092B-C50C-407E-A947-70E740481C1C}">
                  <a14:useLocalDpi val="0"/>
                </a:ext>
              </a:extLst>
            </a:blip>
            <a:srcRect l="23347" r="10111"/>
            <a:stretch>
              <a:fillRect/>
            </a:stretch>
          </p:blipFill>
          <p:spPr>
            <a:xfrm>
              <a:off x="4974769" y="1808779"/>
              <a:ext cx="993436" cy="993436"/>
            </a:xfrm>
            <a:prstGeom prst="ellipse">
              <a:avLst/>
            </a:prstGeom>
            <a:effectLst>
              <a:outerShdw algn="t" blurRad="127000" dir="5400000" dist="76200" rotWithShape="0">
                <a:prstClr val="black">
                  <a:alpha val="40000"/>
                </a:prstClr>
              </a:outerShdw>
            </a:effectLst>
          </p:spPr>
        </p:pic>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9" name="文本框 29"/>
            <p:cNvSpPr txBox="1">
              <a:spLocks noChangeArrowheads="1"/>
            </p:cNvSpPr>
            <p:nvPr/>
          </p:nvSpPr>
          <p:spPr bwMode="auto">
            <a:xfrm>
              <a:off x="5219854" y="3147951"/>
              <a:ext cx="522923" cy="2819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fontAlgn="base">
                <a:spcBef>
                  <a:spcPct val="0"/>
                </a:spcBef>
                <a:spcAft>
                  <a:spcPct val="0"/>
                </a:spcAft>
              </a:pPr>
              <a:r>
                <a:rPr altLang="zh-CN" lang="en-US" sz="1867">
                  <a:solidFill>
                    <a:schemeClr val="bg1">
                      <a:lumMod val="65000"/>
                    </a:schemeClr>
                  </a:solidFill>
                  <a:latin typeface="Arial"/>
                  <a:ea charset="-122" panose="02000000000000000000" pitchFamily="2" typeface="方正兰亭黑_GBK"/>
                  <a:sym charset="0" panose="020f0502020204030204" pitchFamily="34" typeface="Calibri"/>
                </a:rPr>
                <a:t>CEO</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0" name="文本框 29"/>
            <p:cNvSpPr txBox="1">
              <a:spLocks noChangeArrowheads="1"/>
            </p:cNvSpPr>
            <p:nvPr/>
          </p:nvSpPr>
          <p:spPr bwMode="auto">
            <a:xfrm>
              <a:off x="4899613" y="2899696"/>
              <a:ext cx="1214676" cy="2819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algn="ctr" fontAlgn="base">
                <a:spcBef>
                  <a:spcPct val="0"/>
                </a:spcBef>
                <a:spcAft>
                  <a:spcPct val="0"/>
                </a:spcAft>
              </a:pPr>
              <a:r>
                <a:rPr altLang="zh-CN" lang="en-US" sz="1867">
                  <a:solidFill>
                    <a:srgbClr val="2C344B"/>
                  </a:solidFill>
                  <a:latin typeface="Arial"/>
                  <a:ea charset="-122" panose="02000000000000000000" pitchFamily="2" typeface="方正兰亭黑_GBK"/>
                  <a:sym charset="0" panose="020f0502020204030204" pitchFamily="34" typeface="Calibri"/>
                </a:rPr>
                <a:t>YOUR NAME</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1" name="Content Placeholder 2"/>
            <p:cNvSpPr txBox="1"/>
            <p:nvPr/>
          </p:nvSpPr>
          <p:spPr bwMode="auto">
            <a:xfrm>
              <a:off x="4554962" y="3444562"/>
              <a:ext cx="1928245" cy="8074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1300">
                  <a:solidFill>
                    <a:schemeClr val="tx1"/>
                  </a:solidFill>
                  <a:latin charset="0" panose="020b0604020202020204" pitchFamily="34" typeface="Arial"/>
                  <a:ea charset="-122" panose="020b0503020204020204" pitchFamily="34" typeface="微软雅黑"/>
                </a:defRPr>
              </a:lvl1pPr>
              <a:lvl2pPr marL="457200">
                <a:defRPr sz="1300">
                  <a:solidFill>
                    <a:schemeClr val="tx1"/>
                  </a:solidFill>
                  <a:latin charset="0" panose="020b0604020202020204" pitchFamily="34" typeface="Arial"/>
                  <a:ea charset="-122" panose="020b0503020204020204" pitchFamily="34" typeface="微软雅黑"/>
                </a:defRPr>
              </a:lvl2pPr>
              <a:lvl3pPr marL="914400">
                <a:defRPr sz="1300">
                  <a:solidFill>
                    <a:schemeClr val="tx1"/>
                  </a:solidFill>
                  <a:latin charset="0" panose="020b0604020202020204" pitchFamily="34" typeface="Arial"/>
                  <a:ea charset="-122" panose="020b0503020204020204" pitchFamily="34" typeface="微软雅黑"/>
                </a:defRPr>
              </a:lvl3pPr>
              <a:lvl4pPr marL="1371600">
                <a:defRPr sz="1300">
                  <a:solidFill>
                    <a:schemeClr val="tx1"/>
                  </a:solidFill>
                  <a:latin charset="0" panose="020b0604020202020204" pitchFamily="34" typeface="Arial"/>
                  <a:ea charset="-122" panose="020b0503020204020204" pitchFamily="34" typeface="微软雅黑"/>
                </a:defRPr>
              </a:lvl4pPr>
              <a:lvl5pPr marL="1828800">
                <a:defRPr sz="1300">
                  <a:solidFill>
                    <a:schemeClr val="tx1"/>
                  </a:solidFill>
                  <a:latin charset="0" panose="020b0604020202020204" pitchFamily="34" typeface="Arial"/>
                  <a:ea charset="-122" panose="020b0503020204020204" pitchFamily="34" typeface="微软雅黑"/>
                </a:defRPr>
              </a:lvl5pPr>
              <a:lvl6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algn="ctr" defTabSz="1219170" fontAlgn="base">
                <a:lnSpc>
                  <a:spcPct val="150000"/>
                </a:lnSpc>
                <a:spcBef>
                  <a:spcPts val="1333"/>
                </a:spcBef>
                <a:spcAft>
                  <a:spcPct val="0"/>
                </a:spcAft>
              </a:pPr>
              <a:r>
                <a:rPr altLang="zh-CN" lang="en-US" sz="1200">
                  <a:solidFill>
                    <a:schemeClr val="tx1">
                      <a:lumMod val="85000"/>
                      <a:lumOff val="15000"/>
                    </a:schemeClr>
                  </a:solidFill>
                  <a:latin panose="020f0302020204030204" typeface="Calibri Light"/>
                  <a:sym charset="0" panose="020f0502020204030204" pitchFamily="34" typeface="Calibri"/>
                </a:rPr>
                <a:t>Curabitur elementum posuere pretium. Quisque nibh dolor, dignissim ac dignissim ut.</a:t>
              </a:r>
            </a:p>
          </p:txBody>
        </p:sp>
        <p:cxnSp>
          <p:nvCxnSpPr>
            <p:cNvPr id="42" name="直接连接符 41"/>
            <p:cNvCxnSpPr/>
            <p:nvPr/>
          </p:nvCxnSpPr>
          <p:spPr>
            <a:xfrm>
              <a:off x="5423344" y="3455728"/>
              <a:ext cx="171511" cy="0"/>
            </a:xfrm>
            <a:prstGeom prst="line">
              <a:avLst/>
            </a:prstGeom>
            <a:ln w="19050">
              <a:solidFill>
                <a:srgbClr val="21273E"/>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8545864" y="2180093"/>
            <a:ext cx="2570993" cy="3874576"/>
            <a:chOff x="6409397" y="1635070"/>
            <a:chExt cx="1928245" cy="2905932"/>
          </a:xfrm>
        </p:grpSpPr>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5" name="Content Placeholder 2"/>
            <p:cNvSpPr txBox="1"/>
            <p:nvPr/>
          </p:nvSpPr>
          <p:spPr bwMode="auto">
            <a:xfrm>
              <a:off x="6409397" y="3455728"/>
              <a:ext cx="1928245" cy="8074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1300">
                  <a:solidFill>
                    <a:schemeClr val="tx1"/>
                  </a:solidFill>
                  <a:latin charset="0" panose="020b0604020202020204" pitchFamily="34" typeface="Arial"/>
                  <a:ea charset="-122" panose="020b0503020204020204" pitchFamily="34" typeface="微软雅黑"/>
                </a:defRPr>
              </a:lvl1pPr>
              <a:lvl2pPr marL="457200">
                <a:defRPr sz="1300">
                  <a:solidFill>
                    <a:schemeClr val="tx1"/>
                  </a:solidFill>
                  <a:latin charset="0" panose="020b0604020202020204" pitchFamily="34" typeface="Arial"/>
                  <a:ea charset="-122" panose="020b0503020204020204" pitchFamily="34" typeface="微软雅黑"/>
                </a:defRPr>
              </a:lvl2pPr>
              <a:lvl3pPr marL="914400">
                <a:defRPr sz="1300">
                  <a:solidFill>
                    <a:schemeClr val="tx1"/>
                  </a:solidFill>
                  <a:latin charset="0" panose="020b0604020202020204" pitchFamily="34" typeface="Arial"/>
                  <a:ea charset="-122" panose="020b0503020204020204" pitchFamily="34" typeface="微软雅黑"/>
                </a:defRPr>
              </a:lvl3pPr>
              <a:lvl4pPr marL="1371600">
                <a:defRPr sz="1300">
                  <a:solidFill>
                    <a:schemeClr val="tx1"/>
                  </a:solidFill>
                  <a:latin charset="0" panose="020b0604020202020204" pitchFamily="34" typeface="Arial"/>
                  <a:ea charset="-122" panose="020b0503020204020204" pitchFamily="34" typeface="微软雅黑"/>
                </a:defRPr>
              </a:lvl4pPr>
              <a:lvl5pPr marL="1828800">
                <a:defRPr sz="1300">
                  <a:solidFill>
                    <a:schemeClr val="tx1"/>
                  </a:solidFill>
                  <a:latin charset="0" panose="020b0604020202020204" pitchFamily="34" typeface="Arial"/>
                  <a:ea charset="-122" panose="020b0503020204020204" pitchFamily="34" typeface="微软雅黑"/>
                </a:defRPr>
              </a:lvl5pPr>
              <a:lvl6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eaLnBrk="0" fontAlgn="base" hangingPunct="0" indent="457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algn="ctr" defTabSz="1219170" fontAlgn="base">
                <a:lnSpc>
                  <a:spcPct val="150000"/>
                </a:lnSpc>
                <a:spcBef>
                  <a:spcPts val="1333"/>
                </a:spcBef>
                <a:spcAft>
                  <a:spcPct val="0"/>
                </a:spcAft>
              </a:pPr>
              <a:r>
                <a:rPr altLang="zh-CN" lang="en-US" sz="1200">
                  <a:solidFill>
                    <a:schemeClr val="tx1">
                      <a:lumMod val="85000"/>
                      <a:lumOff val="15000"/>
                    </a:schemeClr>
                  </a:solidFill>
                  <a:latin panose="020f0302020204030204" typeface="Calibri Light"/>
                  <a:sym charset="0" panose="020f0502020204030204" pitchFamily="34" typeface="Calibri"/>
                </a:rPr>
                <a:t>Curabitur elementum posuere pretium. Quisque nibh dolor, dignissim ac dignissim ut.</a:t>
              </a:r>
            </a:p>
          </p:txBody>
        </p:sp>
        <p:grpSp>
          <p:nvGrpSpPr>
            <p:cNvPr id="8" name="组合 7"/>
            <p:cNvGrpSpPr/>
            <p:nvPr/>
          </p:nvGrpSpPr>
          <p:grpSpPr>
            <a:xfrm>
              <a:off x="6557017" y="1635070"/>
              <a:ext cx="1749158" cy="2905932"/>
              <a:chOff x="6557017" y="1635070"/>
              <a:chExt cx="1749158" cy="2905932"/>
            </a:xfrm>
          </p:grpSpPr>
          <p:sp>
            <p:nvSpPr>
              <p:cNvPr id="29" name="圆角矩形 28"/>
              <p:cNvSpPr/>
              <p:nvPr/>
            </p:nvSpPr>
            <p:spPr>
              <a:xfrm>
                <a:off x="6557017" y="1635070"/>
                <a:ext cx="1749158" cy="2905932"/>
              </a:xfrm>
              <a:prstGeom prst="roundRect">
                <a:avLst>
                  <a:gd fmla="val 6343" name="adj"/>
                </a:avLst>
              </a:prstGeom>
              <a:noFill/>
              <a:ln>
                <a:solidFill>
                  <a:srgbClr val="063D5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400000000000000" pitchFamily="34" typeface="Adobe 黑体 Std R"/>
                </a:endParaRPr>
              </a:p>
            </p:txBody>
          </p:sp>
          <p:pic>
            <p:nvPicPr>
              <p:cNvPr id="6" name="图片 5"/>
              <p:cNvPicPr>
                <a:picLocks noChangeAspect="1"/>
              </p:cNvPicPr>
              <p:nvPr/>
            </p:nvPicPr>
            <p:blipFill>
              <a:blip r:embed="rId6">
                <a:extLst>
                  <a:ext uri="{28A0092B-C50C-407E-A947-70E740481C1C}">
                    <a14:useLocalDpi val="0"/>
                  </a:ext>
                </a:extLst>
              </a:blip>
              <a:srcRect l="16630" r="16630"/>
              <a:stretch>
                <a:fillRect/>
              </a:stretch>
            </p:blipFill>
            <p:spPr>
              <a:xfrm>
                <a:off x="6940009" y="1808779"/>
                <a:ext cx="993436" cy="993436"/>
              </a:xfrm>
              <a:prstGeom prst="ellipse">
                <a:avLst/>
              </a:prstGeom>
              <a:effectLst>
                <a:outerShdw algn="t" blurRad="127000" dir="5400000" dist="76200" rotWithShape="0">
                  <a:prstClr val="black">
                    <a:alpha val="40000"/>
                  </a:prstClr>
                </a:outerShdw>
              </a:effectLst>
            </p:spPr>
          </p:pic>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3" name="文本框 29"/>
              <p:cNvSpPr txBox="1">
                <a:spLocks noChangeArrowheads="1"/>
              </p:cNvSpPr>
              <p:nvPr/>
            </p:nvSpPr>
            <p:spPr bwMode="auto">
              <a:xfrm>
                <a:off x="7074288" y="3159117"/>
                <a:ext cx="522923" cy="2819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fontAlgn="base">
                  <a:spcBef>
                    <a:spcPct val="0"/>
                  </a:spcBef>
                  <a:spcAft>
                    <a:spcPct val="0"/>
                  </a:spcAft>
                </a:pPr>
                <a:r>
                  <a:rPr altLang="zh-CN" lang="en-US" sz="1867">
                    <a:solidFill>
                      <a:schemeClr val="bg1">
                        <a:lumMod val="65000"/>
                      </a:schemeClr>
                    </a:solidFill>
                    <a:latin typeface="Arial"/>
                    <a:ea charset="-122" panose="02000000000000000000" pitchFamily="2" typeface="方正兰亭黑_GBK"/>
                    <a:sym charset="0" panose="020f0502020204030204" pitchFamily="34" typeface="Calibri"/>
                  </a:rPr>
                  <a:t>CEO</a:t>
                </a: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44" name="文本框 29"/>
              <p:cNvSpPr txBox="1">
                <a:spLocks noChangeArrowheads="1"/>
              </p:cNvSpPr>
              <p:nvPr/>
            </p:nvSpPr>
            <p:spPr bwMode="auto">
              <a:xfrm>
                <a:off x="6754047" y="2910862"/>
                <a:ext cx="1214676" cy="2819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algn="ctr" fontAlgn="base">
                  <a:spcBef>
                    <a:spcPct val="0"/>
                  </a:spcBef>
                  <a:spcAft>
                    <a:spcPct val="0"/>
                  </a:spcAft>
                </a:pPr>
                <a:r>
                  <a:rPr altLang="zh-CN" lang="en-US" sz="1867">
                    <a:solidFill>
                      <a:srgbClr val="2C344B"/>
                    </a:solidFill>
                    <a:latin typeface="Arial"/>
                    <a:ea charset="-122" panose="02000000000000000000" pitchFamily="2" typeface="方正兰亭黑_GBK"/>
                    <a:sym charset="0" panose="020f0502020204030204" pitchFamily="34" typeface="Calibri"/>
                  </a:rPr>
                  <a:t>YOUR NAME</a:t>
                </a:r>
              </a:p>
            </p:txBody>
          </p:sp>
          <p:cxnSp>
            <p:nvCxnSpPr>
              <p:cNvPr id="46" name="直接连接符 45"/>
              <p:cNvCxnSpPr/>
              <p:nvPr/>
            </p:nvCxnSpPr>
            <p:spPr>
              <a:xfrm>
                <a:off x="7277779" y="3466894"/>
                <a:ext cx="171511" cy="0"/>
              </a:xfrm>
              <a:prstGeom prst="line">
                <a:avLst/>
              </a:prstGeom>
              <a:ln w="19050">
                <a:solidFill>
                  <a:srgbClr val="21273E"/>
                </a:solidFill>
              </a:ln>
            </p:spPr>
            <p:style>
              <a:lnRef idx="1">
                <a:schemeClr val="accent1"/>
              </a:lnRef>
              <a:fillRef idx="0">
                <a:schemeClr val="accent1"/>
              </a:fillRef>
              <a:effectRef idx="0">
                <a:schemeClr val="accent1"/>
              </a:effectRef>
              <a:fontRef idx="minor">
                <a:schemeClr val="tx1"/>
              </a:fontRef>
            </p:style>
          </p:cxnSp>
        </p:grpSp>
      </p:grpSp>
      <p:grpSp>
        <p:nvGrpSpPr>
          <p:cNvPr id="50" name="组合 49"/>
          <p:cNvGrpSpPr/>
          <p:nvPr/>
        </p:nvGrpSpPr>
        <p:grpSpPr>
          <a:xfrm>
            <a:off x="1097509" y="429276"/>
            <a:ext cx="3615975" cy="632543"/>
            <a:chOff x="349800" y="307048"/>
            <a:chExt cx="2711981" cy="474407"/>
          </a:xfrm>
        </p:grpSpPr>
        <p:sp>
          <p:nvSpPr>
            <p:cNvPr id="51" name="PA_文本框 1">
              <a:extLst>
                <a:ext uri="{FF2B5EF4-FFF2-40B4-BE49-F238E27FC236}">
                  <a16:creationId xmlns:a16="http://schemas.microsoft.com/office/drawing/2014/main" id="{95CA5390-EAD3-40A5-BF6F-C69AB99948CD}"/>
                </a:ext>
              </a:extLst>
            </p:cNvPr>
            <p:cNvSpPr txBox="1"/>
            <p:nvPr>
              <p:custDataLst>
                <p:tags r:id="rId7"/>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mtClean="0" sz="2400">
                  <a:solidFill>
                    <a:srgbClr val="21273E"/>
                  </a:solidFill>
                  <a:latin charset="-122" panose="020b0400000000000000" pitchFamily="34" typeface="Adobe 黑体 Std R"/>
                  <a:ea charset="-122" panose="020b0400000000000000" pitchFamily="34" typeface="Adobe 黑体 Std R"/>
                  <a:cs typeface="+mn-ea"/>
                  <a:sym typeface="+mn-lt"/>
                </a:rPr>
                <a:t>团队介绍</a:t>
              </a:r>
            </a:p>
          </p:txBody>
        </p:sp>
        <p:sp>
          <p:nvSpPr>
            <p:cNvPr id="52" name="PA_文本框 1">
              <a:extLst>
                <a:ext uri="{FF2B5EF4-FFF2-40B4-BE49-F238E27FC236}">
                  <a16:creationId xmlns:a16="http://schemas.microsoft.com/office/drawing/2014/main" id="{BA0F9515-D5AE-4BED-A481-29A81D6010FD}"/>
                </a:ext>
              </a:extLst>
            </p:cNvPr>
            <p:cNvSpPr txBox="1"/>
            <p:nvPr>
              <p:custDataLst>
                <p:tags r:id="rId8"/>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1097622840"/>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25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ppt_x"/>
                                          </p:val>
                                        </p:tav>
                                        <p:tav tm="100000">
                                          <p:val>
                                            <p:strVal val="#ppt_x"/>
                                          </p:val>
                                        </p:tav>
                                      </p:tavLst>
                                    </p:anim>
                                    <p:anim calcmode="lin" valueType="num">
                                      <p:cBhvr additive="base">
                                        <p:cTn dur="500" fill="hold" id="12"/>
                                        <p:tgtEl>
                                          <p:spTgt spid="3"/>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50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ppt_x"/>
                                          </p:val>
                                        </p:tav>
                                        <p:tav tm="100000">
                                          <p:val>
                                            <p:strVal val="#ppt_x"/>
                                          </p:val>
                                        </p:tav>
                                      </p:tavLst>
                                    </p:anim>
                                    <p:anim calcmode="lin" valueType="num">
                                      <p:cBhvr additive="base">
                                        <p:cTn dur="500" fill="hold" id="16"/>
                                        <p:tgtEl>
                                          <p:spTgt spid="7"/>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750"/>
                                  </p:stCondLst>
                                  <p:childTnLst>
                                    <p:set>
                                      <p:cBhvr>
                                        <p:cTn dur="1" fill="hold" id="18">
                                          <p:stCondLst>
                                            <p:cond delay="0"/>
                                          </p:stCondLst>
                                        </p:cTn>
                                        <p:tgtEl>
                                          <p:spTgt spid="9"/>
                                        </p:tgtEl>
                                        <p:attrNameLst>
                                          <p:attrName>style.visibility</p:attrName>
                                        </p:attrNameLst>
                                      </p:cBhvr>
                                      <p:to>
                                        <p:strVal val="visible"/>
                                      </p:to>
                                    </p:set>
                                    <p:anim calcmode="lin" valueType="num">
                                      <p:cBhvr additive="base">
                                        <p:cTn dur="500" fill="hold" id="19"/>
                                        <p:tgtEl>
                                          <p:spTgt spid="9"/>
                                        </p:tgtEl>
                                        <p:attrNameLst>
                                          <p:attrName>ppt_x</p:attrName>
                                        </p:attrNameLst>
                                      </p:cBhvr>
                                      <p:tavLst>
                                        <p:tav tm="0">
                                          <p:val>
                                            <p:strVal val="#ppt_x"/>
                                          </p:val>
                                        </p:tav>
                                        <p:tav tm="100000">
                                          <p:val>
                                            <p:strVal val="#ppt_x"/>
                                          </p:val>
                                        </p:tav>
                                      </p:tavLst>
                                    </p:anim>
                                    <p:anim calcmode="lin" valueType="num">
                                      <p:cBhvr additive="base">
                                        <p:cTn dur="500" fill="hold" id="20"/>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stretch>
            <a:fillRect/>
          </a:stretch>
        </p:blipFill>
        <p:spPr>
          <a:xfrm>
            <a:off x="7851634" y="1978725"/>
            <a:ext cx="3199551" cy="2139025"/>
          </a:xfrm>
          <a:prstGeom prst="rect">
            <a:avLst/>
          </a:prstGeom>
          <a:effectLst>
            <a:outerShdw algn="t" blurRad="50800" dir="5400000" dist="38100" rotWithShape="0">
              <a:prstClr val="black">
                <a:alpha val="40000"/>
              </a:prstClr>
            </a:outerShdw>
          </a:effectLst>
        </p:spPr>
      </p:pic>
      <p:pic>
        <p:nvPicPr>
          <p:cNvPr id="3" name="图片 2"/>
          <p:cNvPicPr>
            <a:picLocks noChangeAspect="1"/>
          </p:cNvPicPr>
          <p:nvPr/>
        </p:nvPicPr>
        <p:blipFill>
          <a:blip r:embed="rId4"/>
          <a:stretch>
            <a:fillRect/>
          </a:stretch>
        </p:blipFill>
        <p:spPr>
          <a:xfrm>
            <a:off x="920282" y="1978724"/>
            <a:ext cx="3199551" cy="2131835"/>
          </a:xfrm>
          <a:prstGeom prst="rect">
            <a:avLst/>
          </a:prstGeom>
          <a:effectLst>
            <a:outerShdw algn="t" blurRad="50800" dir="5400000" dist="38100" rotWithShape="0">
              <a:prstClr val="black">
                <a:alpha val="40000"/>
              </a:prstClr>
            </a:outerShdw>
          </a:effectLst>
        </p:spPr>
      </p:pic>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13" name="Rectangle 89"/>
          <p:cNvSpPr/>
          <p:nvPr/>
        </p:nvSpPr>
        <p:spPr>
          <a:xfrm>
            <a:off x="1390539" y="4978264"/>
            <a:ext cx="2056781" cy="2651760"/>
          </a:xfrm>
          <a:prstGeom prst="rect">
            <a:avLst/>
          </a:prstGeom>
        </p:spPr>
        <p:txBody>
          <a:bodyPr wrap="square">
            <a:spAutoFit/>
          </a:bodyPr>
          <a:lstStyle/>
          <a:p>
            <a:pPr>
              <a:lnSpc>
                <a:spcPct val="200000"/>
              </a:lnSpc>
            </a:pPr>
            <a:r>
              <a:rPr altLang="zh-CN" b="1" lang="en-US" sz="1400">
                <a:solidFill>
                  <a:srgbClr val="2C344B"/>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rgbClr val="2C344B"/>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14" name="Rectangle 89"/>
          <p:cNvSpPr/>
          <p:nvPr/>
        </p:nvSpPr>
        <p:spPr>
          <a:xfrm>
            <a:off x="4862852" y="4978264"/>
            <a:ext cx="2056781" cy="2651760"/>
          </a:xfrm>
          <a:prstGeom prst="rect">
            <a:avLst/>
          </a:prstGeom>
        </p:spPr>
        <p:txBody>
          <a:bodyPr wrap="square">
            <a:spAutoFit/>
          </a:bodyPr>
          <a:lstStyle/>
          <a:p>
            <a:pPr>
              <a:lnSpc>
                <a:spcPct val="200000"/>
              </a:lnSpc>
            </a:pPr>
            <a:r>
              <a:rPr altLang="zh-CN" b="1" lang="en-US" sz="1400">
                <a:solidFill>
                  <a:srgbClr val="2C344B"/>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rgbClr val="2C344B"/>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19" name="Rectangle 89"/>
          <p:cNvSpPr/>
          <p:nvPr/>
        </p:nvSpPr>
        <p:spPr>
          <a:xfrm>
            <a:off x="8994402" y="4978264"/>
            <a:ext cx="2056781" cy="2651760"/>
          </a:xfrm>
          <a:prstGeom prst="rect">
            <a:avLst/>
          </a:prstGeom>
        </p:spPr>
        <p:txBody>
          <a:bodyPr wrap="square">
            <a:spAutoFit/>
          </a:bodyPr>
          <a:lstStyle/>
          <a:p>
            <a:pPr>
              <a:lnSpc>
                <a:spcPct val="200000"/>
              </a:lnSpc>
            </a:pPr>
            <a:r>
              <a:rPr altLang="zh-CN" b="1" lang="en-US" sz="1400">
                <a:solidFill>
                  <a:srgbClr val="2C344B"/>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rgbClr val="2C344B"/>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grpSp>
        <p:nvGrpSpPr>
          <p:cNvPr id="7" name="组合 6"/>
          <p:cNvGrpSpPr/>
          <p:nvPr/>
        </p:nvGrpSpPr>
        <p:grpSpPr>
          <a:xfrm>
            <a:off x="3627903" y="1710847"/>
            <a:ext cx="4683856" cy="2667589"/>
            <a:chOff x="3627903" y="1710846"/>
            <a:chExt cx="4683856" cy="2667589"/>
          </a:xfrm>
        </p:grpSpPr>
        <p:pic>
          <p:nvPicPr>
            <p:cNvPr id="11" name="image95.png"/>
            <p:cNvPicPr>
              <a:picLocks noChangeArrowheads="1" noChangeAspect="1"/>
            </p:cNvPicPr>
            <p:nvPr/>
          </p:nvPicPr>
          <p:blipFill>
            <a:blip r:embed="rId5">
              <a:extLst>
                <a:ext uri="{28A0092B-C50C-407E-A947-70E740481C1C}">
                  <a14:useLocalDpi val="0"/>
                </a:ext>
              </a:extLst>
            </a:blip>
            <a:srcRect b="5927"/>
            <a:stretch>
              <a:fillRect/>
            </a:stretch>
          </p:blipFill>
          <p:spPr bwMode="auto">
            <a:xfrm>
              <a:off x="3627903" y="1710846"/>
              <a:ext cx="4683856" cy="266758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round/>
                  <a:headEnd/>
                  <a:tailEnd/>
                </a14:hiddenLine>
              </a:ext>
            </a:extLst>
          </p:spPr>
        </p:pic>
        <p:pic>
          <p:nvPicPr>
            <p:cNvPr id="6" name="图片 5"/>
            <p:cNvPicPr>
              <a:picLocks noChangeAspect="1"/>
            </p:cNvPicPr>
            <p:nvPr/>
          </p:nvPicPr>
          <p:blipFill>
            <a:blip r:embed="rId6"/>
            <a:stretch>
              <a:fillRect/>
            </a:stretch>
          </p:blipFill>
          <p:spPr>
            <a:xfrm>
              <a:off x="4206239" y="1843714"/>
              <a:ext cx="3520441" cy="2245368"/>
            </a:xfrm>
            <a:prstGeom prst="rect">
              <a:avLst/>
            </a:prstGeom>
          </p:spPr>
        </p:pic>
      </p:grpSp>
      <p:grpSp>
        <p:nvGrpSpPr>
          <p:cNvPr id="15" name="组合 14"/>
          <p:cNvGrpSpPr/>
          <p:nvPr/>
        </p:nvGrpSpPr>
        <p:grpSpPr>
          <a:xfrm>
            <a:off x="1097509" y="429276"/>
            <a:ext cx="3615975" cy="632543"/>
            <a:chOff x="349800" y="307048"/>
            <a:chExt cx="2711981" cy="474407"/>
          </a:xfrm>
        </p:grpSpPr>
        <p:sp>
          <p:nvSpPr>
            <p:cNvPr id="16" name="PA_文本框 1">
              <a:extLst>
                <a:ext uri="{FF2B5EF4-FFF2-40B4-BE49-F238E27FC236}">
                  <a16:creationId xmlns:a16="http://schemas.microsoft.com/office/drawing/2014/main" id="{95CA5390-EAD3-40A5-BF6F-C69AB99948CD}"/>
                </a:ext>
              </a:extLst>
            </p:cNvPr>
            <p:cNvSpPr txBox="1"/>
            <p:nvPr>
              <p:custDataLst>
                <p:tags r:id="rId7"/>
              </p:custDataLst>
            </p:nvPr>
          </p:nvSpPr>
          <p:spPr>
            <a:xfrm>
              <a:off x="349800" y="307048"/>
              <a:ext cx="914400" cy="377190"/>
            </a:xfrm>
            <a:prstGeom prst="rect">
              <a:avLst/>
            </a:prstGeom>
            <a:noFill/>
          </p:spPr>
          <p:txBody>
            <a:bodyPr lIns="0" rIns="0" rtlCol="0" tIns="0" wrap="none">
              <a:spAutoFit/>
            </a:bodyPr>
            <a:lstStyle/>
            <a:p>
              <a:pPr>
                <a:lnSpc>
                  <a:spcPts val="3600"/>
                </a:lnSpc>
              </a:pPr>
              <a:r>
                <a:rPr altLang="en-US" b="1" lang="zh-CN" smtClean="0" sz="2400">
                  <a:solidFill>
                    <a:srgbClr val="21273E"/>
                  </a:solidFill>
                  <a:latin charset="-122" panose="020b0400000000000000" pitchFamily="34" typeface="Adobe 黑体 Std R"/>
                  <a:ea charset="-122" panose="020b0400000000000000" pitchFamily="34" typeface="Adobe 黑体 Std R"/>
                  <a:cs typeface="+mn-ea"/>
                  <a:sym typeface="+mn-lt"/>
                </a:rPr>
                <a:t>团队介绍</a:t>
              </a:r>
            </a:p>
          </p:txBody>
        </p:sp>
        <p:sp>
          <p:nvSpPr>
            <p:cNvPr id="17" name="PA_文本框 1">
              <a:extLst>
                <a:ext uri="{FF2B5EF4-FFF2-40B4-BE49-F238E27FC236}">
                  <a16:creationId xmlns:a16="http://schemas.microsoft.com/office/drawing/2014/main" id="{BA0F9515-D5AE-4BED-A481-29A81D6010FD}"/>
                </a:ext>
              </a:extLst>
            </p:cNvPr>
            <p:cNvSpPr txBox="1"/>
            <p:nvPr>
              <p:custDataLst>
                <p:tags r:id="rId8"/>
              </p:custDataLst>
            </p:nvPr>
          </p:nvSpPr>
          <p:spPr>
            <a:xfrm>
              <a:off x="357096" y="546295"/>
              <a:ext cx="2704685" cy="253365"/>
            </a:xfrm>
            <a:prstGeom prst="rect">
              <a:avLst/>
            </a:prstGeom>
            <a:noFill/>
          </p:spPr>
          <p:txBody>
            <a:bodyPr lIns="0" rIns="0" rtlCol="0" tIns="0" wrap="square">
              <a:spAutoFit/>
            </a:bodyPr>
            <a:lstStyle/>
            <a:p>
              <a:pPr>
                <a:lnSpc>
                  <a:spcPts val="2300"/>
                </a:lnSpc>
              </a:pPr>
              <a:r>
                <a:rPr altLang="zh-CN" lang="en-US" sz="1200">
                  <a:solidFill>
                    <a:srgbClr val="2C344B"/>
                  </a:solidFill>
                  <a:latin charset="0" panose="020b0604020202020204" pitchFamily="34" typeface="Aparajita"/>
                  <a:ea charset="-122" panose="020b0400000000000000" pitchFamily="34" typeface="Adobe 黑体 Std R"/>
                  <a:cs charset="0" panose="020b0604020202020204" pitchFamily="34" typeface="Aparajita"/>
                  <a:sym typeface="+mn-lt"/>
                </a:rPr>
                <a:t>Simple sense of technology business plan</a:t>
              </a:r>
            </a:p>
          </p:txBody>
        </p:sp>
      </p:grpSp>
    </p:spTree>
    <p:extLst>
      <p:ext uri="{BB962C8B-B14F-4D97-AF65-F5344CB8AC3E}">
        <p14:creationId val="2117900839"/>
      </p:ext>
    </p:extLst>
  </p:cSld>
  <p:clrMapOvr>
    <a:masterClrMapping/>
  </p:clrMapOvr>
  <p:transition advClick="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200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1000" fill="hold" id="7"/>
                                        <p:tgtEl>
                                          <p:spTgt spid="7"/>
                                        </p:tgtEl>
                                        <p:attrNameLst>
                                          <p:attrName>ppt_x</p:attrName>
                                        </p:attrNameLst>
                                      </p:cBhvr>
                                      <p:tavLst>
                                        <p:tav tm="0">
                                          <p:val>
                                            <p:strVal val="#ppt_x"/>
                                          </p:val>
                                        </p:tav>
                                        <p:tav tm="100000">
                                          <p:val>
                                            <p:strVal val="#ppt_x"/>
                                          </p:val>
                                        </p:tav>
                                      </p:tavLst>
                                    </p:anim>
                                    <p:anim calcmode="lin" valueType="num">
                                      <p:cBhvr additive="base">
                                        <p:cTn dur="1000" fill="hold" id="8"/>
                                        <p:tgtEl>
                                          <p:spTgt spid="7"/>
                                        </p:tgtEl>
                                        <p:attrNameLst>
                                          <p:attrName>ppt_y</p:attrName>
                                        </p:attrNameLst>
                                      </p:cBhvr>
                                      <p:tavLst>
                                        <p:tav tm="0">
                                          <p:val>
                                            <p:strVal val="1+#ppt_h/2"/>
                                          </p:val>
                                        </p:tav>
                                        <p:tav tm="100000">
                                          <p:val>
                                            <p:strVal val="#ppt_y"/>
                                          </p:val>
                                        </p:tav>
                                      </p:tavLst>
                                    </p:anim>
                                  </p:childTnLst>
                                </p:cTn>
                              </p:par>
                              <p:par>
                                <p:cTn fill="hold" id="9" nodeType="withEffect" presetClass="entr" presetID="2" presetSubtype="8">
                                  <p:stCondLst>
                                    <p:cond delay="200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000" fill="hold" id="11"/>
                                        <p:tgtEl>
                                          <p:spTgt spid="3"/>
                                        </p:tgtEl>
                                        <p:attrNameLst>
                                          <p:attrName>ppt_x</p:attrName>
                                        </p:attrNameLst>
                                      </p:cBhvr>
                                      <p:tavLst>
                                        <p:tav tm="0">
                                          <p:val>
                                            <p:strVal val="0-#ppt_w/2"/>
                                          </p:val>
                                        </p:tav>
                                        <p:tav tm="100000">
                                          <p:val>
                                            <p:strVal val="#ppt_x"/>
                                          </p:val>
                                        </p:tav>
                                      </p:tavLst>
                                    </p:anim>
                                    <p:anim calcmode="lin" valueType="num">
                                      <p:cBhvr additive="base">
                                        <p:cTn dur="1000" fill="hold" id="12"/>
                                        <p:tgtEl>
                                          <p:spTgt spid="3"/>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20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1000" fill="hold" id="15"/>
                                        <p:tgtEl>
                                          <p:spTgt spid="4"/>
                                        </p:tgtEl>
                                        <p:attrNameLst>
                                          <p:attrName>ppt_x</p:attrName>
                                        </p:attrNameLst>
                                      </p:cBhvr>
                                      <p:tavLst>
                                        <p:tav tm="0">
                                          <p:val>
                                            <p:strVal val="1+#ppt_w/2"/>
                                          </p:val>
                                        </p:tav>
                                        <p:tav tm="100000">
                                          <p:val>
                                            <p:strVal val="#ppt_x"/>
                                          </p:val>
                                        </p:tav>
                                      </p:tavLst>
                                    </p:anim>
                                    <p:anim calcmode="lin" valueType="num">
                                      <p:cBhvr additive="base">
                                        <p:cTn dur="1000" fill="hold" id="16"/>
                                        <p:tgtEl>
                                          <p:spTgt spid="4"/>
                                        </p:tgtEl>
                                        <p:attrNameLst>
                                          <p:attrName>ppt_y</p:attrName>
                                        </p:attrNameLst>
                                      </p:cBhvr>
                                      <p:tavLst>
                                        <p:tav tm="0">
                                          <p:val>
                                            <p:strVal val="#ppt_y"/>
                                          </p:val>
                                        </p:tav>
                                        <p:tav tm="100000">
                                          <p:val>
                                            <p:strVal val="#ppt_y"/>
                                          </p:val>
                                        </p:tav>
                                      </p:tavLst>
                                    </p:anim>
                                  </p:childTnLst>
                                </p:cTn>
                              </p:par>
                              <p:par>
                                <p:cTn fill="hold" grpId="0" id="17" nodeType="withEffect" presetClass="entr" presetID="22" presetSubtype="1">
                                  <p:stCondLst>
                                    <p:cond delay="2750"/>
                                  </p:stCondLst>
                                  <p:childTnLst>
                                    <p:set>
                                      <p:cBhvr>
                                        <p:cTn dur="1" fill="hold" id="18">
                                          <p:stCondLst>
                                            <p:cond delay="0"/>
                                          </p:stCondLst>
                                        </p:cTn>
                                        <p:tgtEl>
                                          <p:spTgt spid="13"/>
                                        </p:tgtEl>
                                        <p:attrNameLst>
                                          <p:attrName>style.visibility</p:attrName>
                                        </p:attrNameLst>
                                      </p:cBhvr>
                                      <p:to>
                                        <p:strVal val="visible"/>
                                      </p:to>
                                    </p:set>
                                    <p:animEffect filter="wipe(up)" transition="in">
                                      <p:cBhvr>
                                        <p:cTn dur="1000" id="19"/>
                                        <p:tgtEl>
                                          <p:spTgt spid="13"/>
                                        </p:tgtEl>
                                      </p:cBhvr>
                                    </p:animEffect>
                                  </p:childTnLst>
                                </p:cTn>
                              </p:par>
                              <p:par>
                                <p:cTn fill="hold" grpId="0" id="20" nodeType="withEffect" presetClass="entr" presetID="22" presetSubtype="1">
                                  <p:stCondLst>
                                    <p:cond delay="2750"/>
                                  </p:stCondLst>
                                  <p:childTnLst>
                                    <p:set>
                                      <p:cBhvr>
                                        <p:cTn dur="1" fill="hold" id="21">
                                          <p:stCondLst>
                                            <p:cond delay="0"/>
                                          </p:stCondLst>
                                        </p:cTn>
                                        <p:tgtEl>
                                          <p:spTgt spid="14"/>
                                        </p:tgtEl>
                                        <p:attrNameLst>
                                          <p:attrName>style.visibility</p:attrName>
                                        </p:attrNameLst>
                                      </p:cBhvr>
                                      <p:to>
                                        <p:strVal val="visible"/>
                                      </p:to>
                                    </p:set>
                                    <p:animEffect filter="wipe(up)" transition="in">
                                      <p:cBhvr>
                                        <p:cTn dur="1000" id="22"/>
                                        <p:tgtEl>
                                          <p:spTgt spid="14"/>
                                        </p:tgtEl>
                                      </p:cBhvr>
                                    </p:animEffect>
                                  </p:childTnLst>
                                </p:cTn>
                              </p:par>
                              <p:par>
                                <p:cTn fill="hold" grpId="0" id="23" nodeType="withEffect" presetClass="entr" presetID="22" presetSubtype="1">
                                  <p:stCondLst>
                                    <p:cond delay="2750"/>
                                  </p:stCondLst>
                                  <p:childTnLst>
                                    <p:set>
                                      <p:cBhvr>
                                        <p:cTn dur="1" fill="hold" id="24">
                                          <p:stCondLst>
                                            <p:cond delay="0"/>
                                          </p:stCondLst>
                                        </p:cTn>
                                        <p:tgtEl>
                                          <p:spTgt spid="19"/>
                                        </p:tgtEl>
                                        <p:attrNameLst>
                                          <p:attrName>style.visibility</p:attrName>
                                        </p:attrNameLst>
                                      </p:cBhvr>
                                      <p:to>
                                        <p:strVal val="visible"/>
                                      </p:to>
                                    </p:set>
                                    <p:animEffect filter="wipe(up)" transition="in">
                                      <p:cBhvr>
                                        <p:cTn dur="1000" id="25"/>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9"/>
    </p:bldLst>
  </p:timing>
</p:sld>
</file>

<file path=ppt/tags/tag1.xml><?xml version="1.0" encoding="utf-8"?>
<p:tagLst xmlns:p="http://schemas.openxmlformats.org/presentationml/2006/main">
  <p:tag name="PA" val="v5.0.2"/>
  <p:tag name="RESOURCELIBID" val="432"/>
</p:tagLst>
</file>

<file path=ppt/tags/tag10.xml><?xml version="1.0" encoding="utf-8"?>
<p:tagLst xmlns:p="http://schemas.openxmlformats.org/presentationml/2006/main">
  <p:tag name="PA" val="v3.2.0"/>
</p:tagLst>
</file>

<file path=ppt/tags/tag11.xml><?xml version="1.0" encoding="utf-8"?>
<p:tagLst xmlns:p="http://schemas.openxmlformats.org/presentationml/2006/main">
  <p:tag name="PA" val="v3.2.0"/>
</p:tagLst>
</file>

<file path=ppt/tags/tag12.xml><?xml version="1.0" encoding="utf-8"?>
<p:tagLst xmlns:p="http://schemas.openxmlformats.org/presentationml/2006/main">
  <p:tag name="PA" val="v3.2.0"/>
</p:tagLst>
</file>

<file path=ppt/tags/tag13.xml><?xml version="1.0" encoding="utf-8"?>
<p:tagLst xmlns:p="http://schemas.openxmlformats.org/presentationml/2006/main">
  <p:tag name="PA" val="v3.2.0"/>
</p:tagLst>
</file>

<file path=ppt/tags/tag14.xml><?xml version="1.0" encoding="utf-8"?>
<p:tagLst xmlns:p="http://schemas.openxmlformats.org/presentationml/2006/main">
  <p:tag name="PA" val="v3.2.0"/>
</p:tagLst>
</file>

<file path=ppt/tags/tag15.xml><?xml version="1.0" encoding="utf-8"?>
<p:tagLst xmlns:p="http://schemas.openxmlformats.org/presentationml/2006/main">
  <p:tag name="PA" val="v3.2.0"/>
</p:tagLst>
</file>

<file path=ppt/tags/tag16.xml><?xml version="1.0" encoding="utf-8"?>
<p:tagLst xmlns:p="http://schemas.openxmlformats.org/presentationml/2006/main">
  <p:tag name="PA" val="v3.2.0"/>
</p:tagLst>
</file>

<file path=ppt/tags/tag17.xml><?xml version="1.0" encoding="utf-8"?>
<p:tagLst xmlns:p="http://schemas.openxmlformats.org/presentationml/2006/main">
  <p:tag name="PA" val="v3.2.0"/>
</p:tagLst>
</file>

<file path=ppt/tags/tag18.xml><?xml version="1.0" encoding="utf-8"?>
<p:tagLst xmlns:p="http://schemas.openxmlformats.org/presentationml/2006/main">
  <p:tag name="PA" val="v3.2.0"/>
</p:tagLst>
</file>

<file path=ppt/tags/tag19.xml><?xml version="1.0" encoding="utf-8"?>
<p:tagLst xmlns:p="http://schemas.openxmlformats.org/presentationml/2006/main">
  <p:tag name="PA" val="v3.2.0"/>
</p:tagLst>
</file>

<file path=ppt/tags/tag2.xml><?xml version="1.0" encoding="utf-8"?>
<p:tagLst xmlns:p="http://schemas.openxmlformats.org/presentationml/2006/main">
  <p:tag name="PA" val="v5.0.2"/>
  <p:tag name="RESOURCELIBID" val="432"/>
</p:tagLst>
</file>

<file path=ppt/tags/tag20.xml><?xml version="1.0" encoding="utf-8"?>
<p:tagLst xmlns:p="http://schemas.openxmlformats.org/presentationml/2006/main">
  <p:tag name="PA" val="v3.2.0"/>
</p:tagLst>
</file>

<file path=ppt/tags/tag21.xml><?xml version="1.0" encoding="utf-8"?>
<p:tagLst xmlns:p="http://schemas.openxmlformats.org/presentationml/2006/main">
  <p:tag name="PA" val="v3.2.0"/>
</p:tagLst>
</file>

<file path=ppt/tags/tag22.xml><?xml version="1.0" encoding="utf-8"?>
<p:tagLst xmlns:p="http://schemas.openxmlformats.org/presentationml/2006/main">
  <p:tag name="PA" val="v5.0.2"/>
  <p:tag name="RESOURCELIBID" val="432"/>
</p:tagLst>
</file>

<file path=ppt/tags/tag23.xml><?xml version="1.0" encoding="utf-8"?>
<p:tagLst xmlns:p="http://schemas.openxmlformats.org/presentationml/2006/main">
  <p:tag name="PA" val="v3.2.0"/>
</p:tagLst>
</file>

<file path=ppt/tags/tag24.xml><?xml version="1.0" encoding="utf-8"?>
<p:tagLst xmlns:p="http://schemas.openxmlformats.org/presentationml/2006/main">
  <p:tag name="PA" val="v3.2.0"/>
</p:tagLst>
</file>

<file path=ppt/tags/tag25.xml><?xml version="1.0" encoding="utf-8"?>
<p:tagLst xmlns:p="http://schemas.openxmlformats.org/presentationml/2006/main">
  <p:tag name="PA" val="v3.2.0"/>
</p:tagLst>
</file>

<file path=ppt/tags/tag26.xml><?xml version="1.0" encoding="utf-8"?>
<p:tagLst xmlns:p="http://schemas.openxmlformats.org/presentationml/2006/main">
  <p:tag name="PA" val="v3.2.0"/>
</p:tagLst>
</file>

<file path=ppt/tags/tag27.xml><?xml version="1.0" encoding="utf-8"?>
<p:tagLst xmlns:p="http://schemas.openxmlformats.org/presentationml/2006/main">
  <p:tag name="PA" val="v3.2.0"/>
</p:tagLst>
</file>

<file path=ppt/tags/tag28.xml><?xml version="1.0" encoding="utf-8"?>
<p:tagLst xmlns:p="http://schemas.openxmlformats.org/presentationml/2006/main">
  <p:tag name="PA" val="v3.2.0"/>
</p:tagLst>
</file>

<file path=ppt/tags/tag29.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ags/tag30.xml><?xml version="1.0" encoding="utf-8"?>
<p:tagLst xmlns:p="http://schemas.openxmlformats.org/presentationml/2006/main">
  <p:tag name="PA" val="v3.2.0"/>
</p:tagLst>
</file>

<file path=ppt/tags/tag31.xml><?xml version="1.0" encoding="utf-8"?>
<p:tagLst xmlns:p="http://schemas.openxmlformats.org/presentationml/2006/main">
  <p:tag name="PA" val="v3.2.0"/>
</p:tagLst>
</file>

<file path=ppt/tags/tag32.xml><?xml version="1.0" encoding="utf-8"?>
<p:tagLst xmlns:p="http://schemas.openxmlformats.org/presentationml/2006/main">
  <p:tag name="PA" val="v3.2.0"/>
</p:tagLst>
</file>

<file path=ppt/tags/tag33.xml><?xml version="1.0" encoding="utf-8"?>
<p:tagLst xmlns:p="http://schemas.openxmlformats.org/presentationml/2006/main">
  <p:tag name="PA" val="v3.2.0"/>
</p:tagLst>
</file>

<file path=ppt/tags/tag34.xml><?xml version="1.0" encoding="utf-8"?>
<p:tagLst xmlns:p="http://schemas.openxmlformats.org/presentationml/2006/main">
  <p:tag name="PA" val="v3.2.0"/>
</p:tagLst>
</file>

<file path=ppt/tags/tag35.xml><?xml version="1.0" encoding="utf-8"?>
<p:tagLst xmlns:p="http://schemas.openxmlformats.org/presentationml/2006/main">
  <p:tag name="PA" val="v3.2.0"/>
</p:tagLst>
</file>

<file path=ppt/tags/tag36.xml><?xml version="1.0" encoding="utf-8"?>
<p:tagLst xmlns:p="http://schemas.openxmlformats.org/presentationml/2006/main">
  <p:tag name="PA" val="v3.2.0"/>
</p:tagLst>
</file>

<file path=ppt/tags/tag37.xml><?xml version="1.0" encoding="utf-8"?>
<p:tagLst xmlns:p="http://schemas.openxmlformats.org/presentationml/2006/main">
  <p:tag name="PA" val="v3.2.0"/>
</p:tagLst>
</file>

<file path=ppt/tags/tag38.xml><?xml version="1.0" encoding="utf-8"?>
<p:tagLst xmlns:p="http://schemas.openxmlformats.org/presentationml/2006/main">
  <p:tag name="PA" val="v3.2.0"/>
</p:tagLst>
</file>

<file path=ppt/tags/tag39.xml><?xml version="1.0" encoding="utf-8"?>
<p:tagLst xmlns:p="http://schemas.openxmlformats.org/presentationml/2006/main">
  <p:tag name="PA" val="v3.2.0"/>
</p:tagLst>
</file>

<file path=ppt/tags/tag4.xml><?xml version="1.0" encoding="utf-8"?>
<p:tagLst xmlns:p="http://schemas.openxmlformats.org/presentationml/2006/main">
  <p:tag name="PA" val="v3.2.0"/>
</p:tagLst>
</file>

<file path=ppt/tags/tag40.xml><?xml version="1.0" encoding="utf-8"?>
<p:tagLst xmlns:p="http://schemas.openxmlformats.org/presentationml/2006/main">
  <p:tag name="PA" val="v3.2.0"/>
</p:tagLst>
</file>

<file path=ppt/tags/tag41.xml><?xml version="1.0" encoding="utf-8"?>
<p:tagLst xmlns:p="http://schemas.openxmlformats.org/presentationml/2006/main">
  <p:tag name="PA" val="v3.2.0"/>
</p:tagLst>
</file>

<file path=ppt/tags/tag42.xml><?xml version="1.0" encoding="utf-8"?>
<p:tagLst xmlns:p="http://schemas.openxmlformats.org/presentationml/2006/main">
  <p:tag name="PA" val="v3.2.0"/>
</p:tagLst>
</file>

<file path=ppt/tags/tag43.xml><?xml version="1.0" encoding="utf-8"?>
<p:tagLst xmlns:p="http://schemas.openxmlformats.org/presentationml/2006/main">
  <p:tag name="PA" val="v5.0.2"/>
  <p:tag name="RESOURCELIBID" val="432"/>
</p:tagLst>
</file>

<file path=ppt/tags/tag44.xml><?xml version="1.0" encoding="utf-8"?>
<p:tagLst xmlns:p="http://schemas.openxmlformats.org/presentationml/2006/main">
  <p:tag name="PA" val="v3.2.0"/>
</p:tagLst>
</file>

<file path=ppt/tags/tag45.xml><?xml version="1.0" encoding="utf-8"?>
<p:tagLst xmlns:p="http://schemas.openxmlformats.org/presentationml/2006/main">
  <p:tag name="PA" val="v3.2.0"/>
</p:tagLst>
</file>

<file path=ppt/tags/tag46.xml><?xml version="1.0" encoding="utf-8"?>
<p:tagLst xmlns:p="http://schemas.openxmlformats.org/presentationml/2006/main">
  <p:tag name="PA" val="v3.2.0"/>
</p:tagLst>
</file>

<file path=ppt/tags/tag47.xml><?xml version="1.0" encoding="utf-8"?>
<p:tagLst xmlns:p="http://schemas.openxmlformats.org/presentationml/2006/main">
  <p:tag name="PA" val="v3.2.0"/>
</p:tagLst>
</file>

<file path=ppt/tags/tag48.xml><?xml version="1.0" encoding="utf-8"?>
<p:tagLst xmlns:p="http://schemas.openxmlformats.org/presentationml/2006/main">
  <p:tag name="PA" val="v3.2.0"/>
</p:tagLst>
</file>

<file path=ppt/tags/tag49.xml><?xml version="1.0" encoding="utf-8"?>
<p:tagLst xmlns:p="http://schemas.openxmlformats.org/presentationml/2006/main">
  <p:tag name="PA" val="v3.2.0"/>
</p:tagLst>
</file>

<file path=ppt/tags/tag5.xml><?xml version="1.0" encoding="utf-8"?>
<p:tagLst xmlns:p="http://schemas.openxmlformats.org/presentationml/2006/main">
  <p:tag name="PA" val="v3.2.0"/>
</p:tagLst>
</file>

<file path=ppt/tags/tag50.xml><?xml version="1.0" encoding="utf-8"?>
<p:tagLst xmlns:p="http://schemas.openxmlformats.org/presentationml/2006/main">
  <p:tag name="PA" val="v3.2.0"/>
</p:tagLst>
</file>

<file path=ppt/tags/tag51.xml><?xml version="1.0" encoding="utf-8"?>
<p:tagLst xmlns:p="http://schemas.openxmlformats.org/presentationml/2006/main">
  <p:tag name="PA" val="v3.2.0"/>
</p:tagLst>
</file>

<file path=ppt/tags/tag52.xml><?xml version="1.0" encoding="utf-8"?>
<p:tagLst xmlns:p="http://schemas.openxmlformats.org/presentationml/2006/main">
  <p:tag name="PA" val="v3.2.0"/>
</p:tagLst>
</file>

<file path=ppt/tags/tag53.xml><?xml version="1.0" encoding="utf-8"?>
<p:tagLst xmlns:p="http://schemas.openxmlformats.org/presentationml/2006/main">
  <p:tag name="PA" val="v3.2.0"/>
</p:tagLst>
</file>

<file path=ppt/tags/tag54.xml><?xml version="1.0" encoding="utf-8"?>
<p:tagLst xmlns:p="http://schemas.openxmlformats.org/presentationml/2006/main">
  <p:tag name="PA" val="v3.2.0"/>
</p:tagLst>
</file>

<file path=ppt/tags/tag55.xml><?xml version="1.0" encoding="utf-8"?>
<p:tagLst xmlns:p="http://schemas.openxmlformats.org/presentationml/2006/main">
  <p:tag name="PA" val="v3.2.0"/>
</p:tagLst>
</file>

<file path=ppt/tags/tag56.xml><?xml version="1.0" encoding="utf-8"?>
<p:tagLst xmlns:p="http://schemas.openxmlformats.org/presentationml/2006/main">
  <p:tag name="PA" val="v3.2.0"/>
</p:tagLst>
</file>

<file path=ppt/tags/tag57.xml><?xml version="1.0" encoding="utf-8"?>
<p:tagLst xmlns:p="http://schemas.openxmlformats.org/presentationml/2006/main">
  <p:tag name="PA" val="v3.2.0"/>
</p:tagLst>
</file>

<file path=ppt/tags/tag58.xml><?xml version="1.0" encoding="utf-8"?>
<p:tagLst xmlns:p="http://schemas.openxmlformats.org/presentationml/2006/main">
  <p:tag name="PA" val="v3.2.0"/>
</p:tagLst>
</file>

<file path=ppt/tags/tag59.xml><?xml version="1.0" encoding="utf-8"?>
<p:tagLst xmlns:p="http://schemas.openxmlformats.org/presentationml/2006/main">
  <p:tag name="PA" val="v3.2.0"/>
</p:tagLst>
</file>

<file path=ppt/tags/tag6.xml><?xml version="1.0" encoding="utf-8"?>
<p:tagLst xmlns:p="http://schemas.openxmlformats.org/presentationml/2006/main">
  <p:tag name="PA" val="v3.2.0"/>
</p:tagLst>
</file>

<file path=ppt/tags/tag60.xml><?xml version="1.0" encoding="utf-8"?>
<p:tagLst xmlns:p="http://schemas.openxmlformats.org/presentationml/2006/main">
  <p:tag name="PA" val="v3.2.0"/>
</p:tagLst>
</file>

<file path=ppt/tags/tag61.xml><?xml version="1.0" encoding="utf-8"?>
<p:tagLst xmlns:p="http://schemas.openxmlformats.org/presentationml/2006/main">
  <p:tag name="PA" val="v3.2.0"/>
</p:tagLst>
</file>

<file path=ppt/tags/tag62.xml><?xml version="1.0" encoding="utf-8"?>
<p:tagLst xmlns:p="http://schemas.openxmlformats.org/presentationml/2006/main">
  <p:tag name="PA" val="v3.2.0"/>
</p:tagLst>
</file>

<file path=ppt/tags/tag63.xml><?xml version="1.0" encoding="utf-8"?>
<p:tagLst xmlns:p="http://schemas.openxmlformats.org/presentationml/2006/main">
  <p:tag name="PA" val="v3.2.0"/>
</p:tagLst>
</file>

<file path=ppt/tags/tag64.xml><?xml version="1.0" encoding="utf-8"?>
<p:tagLst xmlns:p="http://schemas.openxmlformats.org/presentationml/2006/main">
  <p:tag name="PA" val="v5.0.2"/>
  <p:tag name="RESOURCELIBID" val="432"/>
</p:tagLst>
</file>

<file path=ppt/tags/tag65.xml><?xml version="1.0" encoding="utf-8"?>
<p:tagLst xmlns:p="http://schemas.openxmlformats.org/presentationml/2006/main">
  <p:tag name="PA" val="v3.2.0"/>
</p:tagLst>
</file>

<file path=ppt/tags/tag66.xml><?xml version="1.0" encoding="utf-8"?>
<p:tagLst xmlns:p="http://schemas.openxmlformats.org/presentationml/2006/main">
  <p:tag name="PA" val="v3.2.0"/>
</p:tagLst>
</file>

<file path=ppt/tags/tag67.xml><?xml version="1.0" encoding="utf-8"?>
<p:tagLst xmlns:p="http://schemas.openxmlformats.org/presentationml/2006/main">
  <p:tag name="PA" val="v3.2.0"/>
</p:tagLst>
</file>

<file path=ppt/tags/tag68.xml><?xml version="1.0" encoding="utf-8"?>
<p:tagLst xmlns:p="http://schemas.openxmlformats.org/presentationml/2006/main">
  <p:tag name="PA" val="v3.2.0"/>
</p:tagLst>
</file>

<file path=ppt/tags/tag69.xml><?xml version="1.0" encoding="utf-8"?>
<p:tagLst xmlns:p="http://schemas.openxmlformats.org/presentationml/2006/main">
  <p:tag name="PA" val="v3.2.0"/>
</p:tagLst>
</file>

<file path=ppt/tags/tag7.xml><?xml version="1.0" encoding="utf-8"?>
<p:tagLst xmlns:p="http://schemas.openxmlformats.org/presentationml/2006/main">
  <p:tag name="PA" val="v3.2.0"/>
</p:tagLst>
</file>

<file path=ppt/tags/tag70.xml><?xml version="1.0" encoding="utf-8"?>
<p:tagLst xmlns:p="http://schemas.openxmlformats.org/presentationml/2006/main">
  <p:tag name="PA" val="v3.2.0"/>
</p:tagLst>
</file>

<file path=ppt/tags/tag71.xml><?xml version="1.0" encoding="utf-8"?>
<p:tagLst xmlns:p="http://schemas.openxmlformats.org/presentationml/2006/main">
  <p:tag name="ISLIDE.DIAGRAM" val="bda7f75e-8216-4971-af7b-2789dde42643"/>
</p:tagLst>
</file>

<file path=ppt/tags/tag72.xml><?xml version="1.0" encoding="utf-8"?>
<p:tagLst xmlns:p="http://schemas.openxmlformats.org/presentationml/2006/main">
  <p:tag name="PA" val="v3.2.0"/>
</p:tagLst>
</file>

<file path=ppt/tags/tag73.xml><?xml version="1.0" encoding="utf-8"?>
<p:tagLst xmlns:p="http://schemas.openxmlformats.org/presentationml/2006/main">
  <p:tag name="PA" val="v3.2.0"/>
</p:tagLst>
</file>

<file path=ppt/tags/tag74.xml><?xml version="1.0" encoding="utf-8"?>
<p:tagLst xmlns:p="http://schemas.openxmlformats.org/presentationml/2006/main">
  <p:tag name="PA" val="v3.2.0"/>
</p:tagLst>
</file>

<file path=ppt/tags/tag75.xml><?xml version="1.0" encoding="utf-8"?>
<p:tagLst xmlns:p="http://schemas.openxmlformats.org/presentationml/2006/main">
  <p:tag name="PA" val="v3.2.0"/>
</p:tagLst>
</file>

<file path=ppt/tags/tag76.xml><?xml version="1.0" encoding="utf-8"?>
<p:tagLst xmlns:p="http://schemas.openxmlformats.org/presentationml/2006/main">
  <p:tag name="PA" val="v5.0.2"/>
  <p:tag name="RESOURCELIBID" val="432"/>
</p:tagLst>
</file>

<file path=ppt/tags/tag77.xml><?xml version="1.0" encoding="utf-8"?>
<p:tagLst xmlns:p="http://schemas.openxmlformats.org/presentationml/2006/main">
  <p:tag name="PA" val="v3.2.0"/>
</p:tagLst>
</file>

<file path=ppt/tags/tag78.xml><?xml version="1.0" encoding="utf-8"?>
<p:tagLst xmlns:p="http://schemas.openxmlformats.org/presentationml/2006/main">
  <p:tag name="PA" val="v3.2.0"/>
</p:tagLst>
</file>

<file path=ppt/tags/tag79.xml><?xml version="1.0" encoding="utf-8"?>
<p:tagLst xmlns:p="http://schemas.openxmlformats.org/presentationml/2006/main">
  <p:tag name="PA" val="v3.2.0"/>
</p:tagLst>
</file>

<file path=ppt/tags/tag8.xml><?xml version="1.0" encoding="utf-8"?>
<p:tagLst xmlns:p="http://schemas.openxmlformats.org/presentationml/2006/main">
  <p:tag name="PA" val="v3.2.0"/>
</p:tagLst>
</file>

<file path=ppt/tags/tag80.xml><?xml version="1.0" encoding="utf-8"?>
<p:tagLst xmlns:p="http://schemas.openxmlformats.org/presentationml/2006/main">
  <p:tag name="PA" val="v3.2.0"/>
</p:tagLst>
</file>

<file path=ppt/tags/tag81.xml><?xml version="1.0" encoding="utf-8"?>
<p:tagLst xmlns:p="http://schemas.openxmlformats.org/presentationml/2006/main">
  <p:tag name="PA" val="v3.2.0"/>
</p:tagLst>
</file>

<file path=ppt/tags/tag82.xml><?xml version="1.0" encoding="utf-8"?>
<p:tagLst xmlns:p="http://schemas.openxmlformats.org/presentationml/2006/main">
  <p:tag name="PA" val="v3.2.0"/>
</p:tagLst>
</file>

<file path=ppt/tags/tag83.xml><?xml version="1.0" encoding="utf-8"?>
<p:tagLst xmlns:p="http://schemas.openxmlformats.org/presentationml/2006/main">
  <p:tag name="PA" val="v3.2.0"/>
</p:tagLst>
</file>

<file path=ppt/tags/tag84.xml><?xml version="1.0" encoding="utf-8"?>
<p:tagLst xmlns:p="http://schemas.openxmlformats.org/presentationml/2006/main">
  <p:tag name="PA" val="v3.2.0"/>
</p:tagLst>
</file>

<file path=ppt/tags/tag85.xml><?xml version="1.0" encoding="utf-8"?>
<p:tagLst xmlns:p="http://schemas.openxmlformats.org/presentationml/2006/main">
  <p:tag name="PA" val="v3.2.0"/>
</p:tagLst>
</file>

<file path=ppt/tags/tag86.xml><?xml version="1.0" encoding="utf-8"?>
<p:tagLst xmlns:p="http://schemas.openxmlformats.org/presentationml/2006/main">
  <p:tag name="PA" val="v3.2.0"/>
</p:tagLst>
</file>

<file path=ppt/tags/tag87.xml><?xml version="1.0" encoding="utf-8"?>
<p:tagLst xmlns:p="http://schemas.openxmlformats.org/presentationml/2006/main">
  <p:tag name="PA" val="v3.2.0"/>
</p:tagLst>
</file>

<file path=ppt/tags/tag88.xml><?xml version="1.0" encoding="utf-8"?>
<p:tagLst xmlns:p="http://schemas.openxmlformats.org/presentationml/2006/main">
  <p:tag name="PA" val="v3.2.0"/>
</p:tagLst>
</file>

<file path=ppt/tags/tag89.xml><?xml version="1.0" encoding="utf-8"?>
<p:tagLst xmlns:p="http://schemas.openxmlformats.org/presentationml/2006/main">
  <p:tag name="PA" val="v3.2.0"/>
</p:tagLst>
</file>

<file path=ppt/tags/tag9.xml><?xml version="1.0" encoding="utf-8"?>
<p:tagLst xmlns:p="http://schemas.openxmlformats.org/presentationml/2006/main">
  <p:tag name="PA" val="v3.2.0"/>
</p:tagLst>
</file>

<file path=ppt/tags/tag90.xml><?xml version="1.0" encoding="utf-8"?>
<p:tagLst xmlns:p="http://schemas.openxmlformats.org/presentationml/2006/main">
  <p:tag name="PA" val="v3.2.0"/>
</p:tagLst>
</file>

<file path=ppt/tags/tag91.xml><?xml version="1.0" encoding="utf-8"?>
<p:tagLst xmlns:p="http://schemas.openxmlformats.org/presentationml/2006/main">
  <p:tag name="PA" val="v3.2.0"/>
</p:tagLst>
</file>

<file path=ppt/tags/tag92.xml><?xml version="1.0" encoding="utf-8"?>
<p:tagLst xmlns:p="http://schemas.openxmlformats.org/presentationml/2006/main">
  <p:tag name="PA" val="v3.2.0"/>
</p:tagLst>
</file>

<file path=ppt/tags/tag9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美度颜色">
    <a:dk1>
      <a:sysClr val="windowText" lastClr="000000"/>
    </a:dk1>
    <a:lt1>
      <a:sysClr val="window" lastClr="FFFFFF"/>
    </a:lt1>
    <a:dk2>
      <a:srgbClr val="44546A"/>
    </a:dk2>
    <a:lt2>
      <a:srgbClr val="E7E6E6"/>
    </a:lt2>
    <a:accent1>
      <a:srgbClr val="F77F00"/>
    </a:accent1>
    <a:accent2>
      <a:srgbClr val="212121"/>
    </a:accent2>
    <a:accent3>
      <a:srgbClr val="A5A5A5"/>
    </a:accent3>
    <a:accent4>
      <a:srgbClr val="FFC000"/>
    </a:accent4>
    <a:accent5>
      <a:srgbClr val="4472C4"/>
    </a:accent5>
    <a:accent6>
      <a:srgbClr val="70AD47"/>
    </a:accent6>
    <a:hlink>
      <a:srgbClr val="0563C1"/>
    </a:hlink>
    <a:folHlink>
      <a:srgbClr val="954F72"/>
    </a:folHlink>
  </a:clrScheme>
  <a:fontScheme name="自定义 8">
    <a:majorFont>
      <a:latin typeface="Calibri Light" panose="020f0302020204030204"/>
      <a:ea typeface="微软雅黑"/>
      <a:cs typeface="Arial"/>
    </a:majorFont>
    <a:minorFont>
      <a:latin typeface="Calibri" panose="020f0502020204030204"/>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602</Paragraphs>
  <Slides>54</Slides>
  <Notes>46</Notes>
  <TotalTime>438</TotalTime>
  <HiddenSlides>0</HiddenSlides>
  <MMClips>0</MMClips>
  <ScaleCrop>0</ScaleCrop>
  <HeadingPairs>
    <vt:vector baseType="variant" size="6">
      <vt:variant>
        <vt:lpstr>Fonts used</vt:lpstr>
      </vt:variant>
      <vt:variant>
        <vt:i4>27</vt:i4>
      </vt:variant>
      <vt:variant>
        <vt:lpstr>Theme</vt:lpstr>
      </vt:variant>
      <vt:variant>
        <vt:i4>1</vt:i4>
      </vt:variant>
      <vt:variant>
        <vt:lpstr>Slide Titles</vt:lpstr>
      </vt:variant>
      <vt:variant>
        <vt:i4>54</vt:i4>
      </vt:variant>
    </vt:vector>
  </HeadingPairs>
  <TitlesOfParts>
    <vt:vector baseType="lpstr" size="82">
      <vt:lpstr>Arial</vt:lpstr>
      <vt:lpstr>Calibri Light</vt:lpstr>
      <vt:lpstr>Calibri</vt:lpstr>
      <vt:lpstr>Aparajita</vt:lpstr>
      <vt:lpstr>Adobe 黑体 Std R</vt:lpstr>
      <vt:lpstr>微软雅黑</vt:lpstr>
      <vt:lpstr>方正黑体简体</vt:lpstr>
      <vt:lpstr>造字工房力黑（非商用）常规体</vt:lpstr>
      <vt:lpstr>微软雅黑 Light</vt:lpstr>
      <vt:lpstr>方正宋刻本秀楷简体</vt:lpstr>
      <vt:lpstr>方正兰亭黑_GBK</vt:lpstr>
      <vt:lpstr>Impact</vt:lpstr>
      <vt:lpstr>Lato Heavy</vt:lpstr>
      <vt:lpstr>Segoe UI Light</vt:lpstr>
      <vt:lpstr>Montserrat</vt:lpstr>
      <vt:lpstr>Lato</vt:lpstr>
      <vt:lpstr>Open Sans</vt:lpstr>
      <vt:lpstr>Gill Sans</vt:lpstr>
      <vt:lpstr>Microsoft YaHei UI</vt:lpstr>
      <vt:lpstr>Segoe UI Semilight</vt:lpstr>
      <vt:lpstr>Dotum</vt:lpstr>
      <vt:lpstr>宋体</vt:lpstr>
      <vt:lpstr>Agency FB</vt:lpstr>
      <vt:lpstr>FZHei-B01S</vt:lpstr>
      <vt:lpstr>Monotype Corsiva</vt:lpstr>
      <vt:lpstr>Hiragino Sans GB W6</vt:lpstr>
      <vt:lpstr>inpin heiti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2020-08-06T03:23:41Z</dcterms:created>
  <cp:lastModifiedBy>kan</cp:lastModifiedBy>
  <dcterms:modified xsi:type="dcterms:W3CDTF">2021-08-20T11:19:02Z</dcterms:modified>
  <cp:revision>83</cp:revision>
  <dc:title>PowerPoint 演示文稿</dc:title>
</cp:coreProperties>
</file>